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7" r:id="rId8"/>
    <p:sldId id="265" r:id="rId9"/>
    <p:sldId id="260" r:id="rId10"/>
    <p:sldId id="266" r:id="rId11"/>
    <p:sldId id="264" r:id="rId12"/>
    <p:sldId id="263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95C8-4732-4B0C-81A6-42E937519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0EE5A-D0E7-4A6F-A22B-A2FA47CD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8413-ABFC-4456-A722-FD98CDC9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9EFC-949A-404C-94C9-206C1D44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3B50-A0B4-473C-8511-F923EFA6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6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6612-DF07-4DC7-8820-5F610201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B4B50-3DA2-445B-82D2-F78F226AD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AFC5-5BCC-4F3A-935F-368EC962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A0CD-0126-4B3E-BD9A-9A2E4E31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6AC4-F316-4253-9D2D-53C009B7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79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89E81-4417-44E7-AC2C-BC3E59CAD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21E6E-1CE8-4323-A8CE-C7315183F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20A9-013E-49AE-800E-1165407E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B310-FA8B-46AA-B3B8-7542F233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8A66-34EB-4630-9A07-6A5FC560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76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5880-F746-4DBD-9AB2-3F3B423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2BB9-9CF5-49F5-8AE1-AAF84B94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5219-9ED9-43DC-A2C2-78C5FD20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5D5C-7E7F-4B5A-BD88-BEF8BABB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89CE6-AB83-41EA-917F-73B15DA2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41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124-A661-4465-A3EF-1977F86C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A1C40-36A4-4C7C-8BB5-97781B2D5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C337-4EDE-4980-BC5E-57E45B0A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EB43-3478-42C0-8B3E-C7AAB526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4AC1-87EE-4589-BACA-9296EEC8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88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2530-E36D-478D-B604-5468C86A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4675-8E7A-482A-889E-196E9EFB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E5A5-C730-47A1-8569-DFA6D3388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39024-F02D-49F7-8226-42ACC7C5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5079C-B182-494E-8F96-2D261FAA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47EC3-0864-4347-A44B-DE321C67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84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A1E-6BCD-40BB-9DEE-F427596C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C7C5B-05B8-4D45-84C7-56215A29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A75B-D08C-4991-A875-54B145550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14FE9-0E6F-4D4B-AA3C-F0B75252A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E2967-A1CA-4C59-8F48-52032499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556AC-FD20-484F-8E97-9D7962D4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1EC63-2FF1-41D8-A8C6-67ACC3C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5295F-F05C-496A-A321-96465511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8734-E164-4FAF-A280-AC438336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44065-29D4-47C0-9CFF-19A5195E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0A50C-82C9-4741-9448-3E159475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C5775-EFE3-4D1F-AF59-B83013E7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4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2FEA8-4FDB-4456-AF53-20702C1E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0C46E-6974-405D-86B1-9BC2E66F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81B50-3B61-44B9-99F6-FE5904EF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C7DA-CFB7-4A59-8725-A32B2B99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BB14-6707-41DA-9869-060E5C10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92E43-3524-4AB4-994C-D5DF36E11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6C377-5017-4932-A37C-149C2EB0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C5214-FFF3-47C3-A713-35A9D050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842FA-E64E-4A28-BAF2-0E45CCB6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4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26F6-277D-4E9D-814B-3DBE4E53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934E2-D8CB-49DE-BFF6-1EC4670E8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9AD07-FE65-4F37-B7B4-8508A1C31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4AFB-F9B1-409E-8836-A5A322D4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FE407-B061-4687-9151-9A2D238B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49C53-CD34-45F9-A2C0-2BFB87B5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4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C79F2-1D95-4A9A-97ED-6BD1C79C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9B758-E559-48D8-B17E-D6058E86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8836-77F9-4390-A19E-CE71BCBF0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6C19-9132-4298-9764-C23CE48EE1D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3E9C-8168-4F41-BEF7-A51ED263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0B95-4DE5-420F-A129-5376125FF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3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142D-720C-4AC5-A23D-F26559678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Job Portal	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E8A9-B13C-4BFA-AC22-949B2DA59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Academic Project</a:t>
            </a:r>
          </a:p>
          <a:p>
            <a:endParaRPr lang="en-US" dirty="0"/>
          </a:p>
          <a:p>
            <a:r>
              <a:rPr lang="en-US" dirty="0"/>
              <a:t>Tools: </a:t>
            </a:r>
            <a:r>
              <a:rPr lang="en-US" dirty="0" err="1"/>
              <a:t>Servlet,JSP,HTML,CSS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73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Jobs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BEF47-00B2-44B3-B589-F224ACFD6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4930" y="2248672"/>
            <a:ext cx="6962139" cy="3505244"/>
          </a:xfrm>
        </p:spPr>
      </p:pic>
    </p:spTree>
    <p:extLst>
      <p:ext uri="{BB962C8B-B14F-4D97-AF65-F5344CB8AC3E}">
        <p14:creationId xmlns:p14="http://schemas.microsoft.com/office/powerpoint/2010/main" val="316108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Job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BEF47-00B2-44B3-B589-F224ACFD6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4930" y="2248672"/>
            <a:ext cx="6962140" cy="3505244"/>
          </a:xfrm>
        </p:spPr>
      </p:pic>
    </p:spTree>
    <p:extLst>
      <p:ext uri="{BB962C8B-B14F-4D97-AF65-F5344CB8AC3E}">
        <p14:creationId xmlns:p14="http://schemas.microsoft.com/office/powerpoint/2010/main" val="119846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Past Projects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5357D3-7A45-4669-8A79-01C3F2C5F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07058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Homepage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DFF90-B550-4992-A36F-68BFFBB44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4930" y="2248672"/>
            <a:ext cx="6962140" cy="3505244"/>
          </a:xfrm>
        </p:spPr>
      </p:pic>
    </p:spTree>
    <p:extLst>
      <p:ext uri="{BB962C8B-B14F-4D97-AF65-F5344CB8AC3E}">
        <p14:creationId xmlns:p14="http://schemas.microsoft.com/office/powerpoint/2010/main" val="96972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Client Post Job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3B6C6-D881-486D-87D9-298724944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4930" y="2248672"/>
            <a:ext cx="6962140" cy="3505244"/>
          </a:xfrm>
        </p:spPr>
      </p:pic>
    </p:spTree>
    <p:extLst>
      <p:ext uri="{BB962C8B-B14F-4D97-AF65-F5344CB8AC3E}">
        <p14:creationId xmlns:p14="http://schemas.microsoft.com/office/powerpoint/2010/main" val="256024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CB591-8906-4BE6-B9E4-B914EEBEE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4930" y="2248672"/>
            <a:ext cx="6962140" cy="3505244"/>
          </a:xfrm>
        </p:spPr>
      </p:pic>
    </p:spTree>
    <p:extLst>
      <p:ext uri="{BB962C8B-B14F-4D97-AF65-F5344CB8AC3E}">
        <p14:creationId xmlns:p14="http://schemas.microsoft.com/office/powerpoint/2010/main" val="284450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AF975-B3D9-4667-8B7E-B0B7562B8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4930" y="2248672"/>
            <a:ext cx="6962140" cy="3505244"/>
          </a:xfrm>
        </p:spPr>
      </p:pic>
    </p:spTree>
    <p:extLst>
      <p:ext uri="{BB962C8B-B14F-4D97-AF65-F5344CB8AC3E}">
        <p14:creationId xmlns:p14="http://schemas.microsoft.com/office/powerpoint/2010/main" val="2825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Login</a:t>
            </a:r>
            <a:br>
              <a:rPr lang="en-US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BEF47-00B2-44B3-B589-F224ACFD6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4930" y="2248672"/>
            <a:ext cx="6962139" cy="3505244"/>
          </a:xfrm>
        </p:spPr>
      </p:pic>
    </p:spTree>
    <p:extLst>
      <p:ext uri="{BB962C8B-B14F-4D97-AF65-F5344CB8AC3E}">
        <p14:creationId xmlns:p14="http://schemas.microsoft.com/office/powerpoint/2010/main" val="133472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Signup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BEF47-00B2-44B3-B589-F224ACFD6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4930" y="2248672"/>
            <a:ext cx="6962139" cy="3505244"/>
          </a:xfrm>
        </p:spPr>
      </p:pic>
    </p:spTree>
    <p:extLst>
      <p:ext uri="{BB962C8B-B14F-4D97-AF65-F5344CB8AC3E}">
        <p14:creationId xmlns:p14="http://schemas.microsoft.com/office/powerpoint/2010/main" val="171280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Profile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27391-7523-4C00-BD62-F87EAA281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4930" y="2248672"/>
            <a:ext cx="6962140" cy="3505244"/>
          </a:xfrm>
        </p:spPr>
      </p:pic>
    </p:spTree>
    <p:extLst>
      <p:ext uri="{BB962C8B-B14F-4D97-AF65-F5344CB8AC3E}">
        <p14:creationId xmlns:p14="http://schemas.microsoft.com/office/powerpoint/2010/main" val="50620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Update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BEF47-00B2-44B3-B589-F224ACFD6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4930" y="2248672"/>
            <a:ext cx="6962139" cy="3505244"/>
          </a:xfrm>
        </p:spPr>
      </p:pic>
    </p:spTree>
    <p:extLst>
      <p:ext uri="{BB962C8B-B14F-4D97-AF65-F5344CB8AC3E}">
        <p14:creationId xmlns:p14="http://schemas.microsoft.com/office/powerpoint/2010/main" val="421798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Profile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BEF47-00B2-44B3-B589-F224ACFD6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4930" y="2248672"/>
            <a:ext cx="6962139" cy="3505244"/>
          </a:xfrm>
        </p:spPr>
      </p:pic>
    </p:spTree>
    <p:extLst>
      <p:ext uri="{BB962C8B-B14F-4D97-AF65-F5344CB8AC3E}">
        <p14:creationId xmlns:p14="http://schemas.microsoft.com/office/powerpoint/2010/main" val="253239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Profile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E751E-A613-433C-9EC8-2742CEEBD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4930" y="2248672"/>
            <a:ext cx="6962140" cy="3505244"/>
          </a:xfrm>
        </p:spPr>
      </p:pic>
    </p:spTree>
    <p:extLst>
      <p:ext uri="{BB962C8B-B14F-4D97-AF65-F5344CB8AC3E}">
        <p14:creationId xmlns:p14="http://schemas.microsoft.com/office/powerpoint/2010/main" val="197889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Macintosh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Online Job Portal </vt:lpstr>
      <vt:lpstr>Index Page</vt:lpstr>
      <vt:lpstr>Login Screen</vt:lpstr>
      <vt:lpstr>Employee Login </vt:lpstr>
      <vt:lpstr>Employee Signup </vt:lpstr>
      <vt:lpstr>Employee Profile</vt:lpstr>
      <vt:lpstr>Profile Update</vt:lpstr>
      <vt:lpstr>Updated Profile</vt:lpstr>
      <vt:lpstr>Client Profile</vt:lpstr>
      <vt:lpstr>Find Jobs</vt:lpstr>
      <vt:lpstr>Apply Job</vt:lpstr>
      <vt:lpstr>View Past Projects</vt:lpstr>
      <vt:lpstr>Client Homepage</vt:lpstr>
      <vt:lpstr> Client Post Job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 </dc:title>
  <dc:creator>ph077</dc:creator>
  <cp:lastModifiedBy>ph077</cp:lastModifiedBy>
  <cp:revision>17</cp:revision>
  <dcterms:created xsi:type="dcterms:W3CDTF">2020-02-04T03:59:31Z</dcterms:created>
  <dcterms:modified xsi:type="dcterms:W3CDTF">2020-04-14T11:38:38Z</dcterms:modified>
</cp:coreProperties>
</file>