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3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4AF7-8BC2-484D-AA25-EA4C0EE8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645E-8DD3-444C-84FF-889A83E9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 the k-means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618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4E05-ECE6-034F-B056-C8741C77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before clustering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E96A9D-68AF-9B49-8819-0345F03C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8749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703-467E-DA46-8066-8E3F071F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After Clustering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147904-9896-C040-84F1-1DA6B67E7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2015468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{B4B78BCA-DEDE-084A-B930-41B079DE9FFE}tf10001119</Template>
  <TotalTime>2</TotalTime>
  <Words>16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K – Means clustering</vt:lpstr>
      <vt:lpstr>Output before clustering</vt:lpstr>
      <vt:lpstr>Output After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– Means clustering</dc:title>
  <dc:creator>ph077</dc:creator>
  <cp:lastModifiedBy>ph077</cp:lastModifiedBy>
  <cp:revision>1</cp:revision>
  <dcterms:created xsi:type="dcterms:W3CDTF">2020-04-07T19:27:52Z</dcterms:created>
  <dcterms:modified xsi:type="dcterms:W3CDTF">2020-04-07T19:30:07Z</dcterms:modified>
</cp:coreProperties>
</file>