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0" r:id="rId1"/>
  </p:sldMasterIdLst>
  <p:notesMasterIdLst>
    <p:notesMasterId r:id="rId8"/>
  </p:notesMasterIdLst>
  <p:sldIdLst>
    <p:sldId id="264" r:id="rId2"/>
    <p:sldId id="263" r:id="rId3"/>
    <p:sldId id="257" r:id="rId4"/>
    <p:sldId id="259" r:id="rId5"/>
    <p:sldId id="265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158AE-979C-4D67-A883-E9C5614C953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07D31-AA43-4322-ADCB-A12A9829E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3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050A-94F2-40EB-87E7-08209621D284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72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0CAD-7B54-4DB3-ACF6-B42F36826A71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9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AE5-F7EA-4B34-9AEE-F7E50B0785AA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59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B2-60F1-4421-AFD0-73B262E379FC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299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C78B-54DF-459A-BEAC-46B18FA8C2EA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84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BDD3-8C82-4CDD-A4FD-03C413092FA0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2124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36E-DB3D-426D-A25F-D7118C06E317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31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C4C1-7AA3-4FB9-8A05-A9D09AC48674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42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35A6-C887-4701-91F4-5749275616D1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6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9C2C-107C-4A46-AE2B-1E5AC62FC497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1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877B-0FEB-4BAB-8B62-D996DA713CEF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1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CF8-337E-4749-B70F-C6188B5456F6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3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A818-E5AD-4226-AF88-A3D8BF63FDD6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8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8210-F220-49BB-A2BD-187951A5F13B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0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981E-DEB2-4E95-B475-AC5550062896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2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9E09-18EF-47FC-A578-6B4CB20EFB81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C346-7F34-415B-A2DC-D4C68FEB3B0B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4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EE66E9-AE2E-45F3-849F-25366A6B5E7F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19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0427" y="2150918"/>
            <a:ext cx="9299864" cy="4031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2546" y="2639291"/>
            <a:ext cx="89777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                  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Ahsanullah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University Of Science And Technology</a:t>
            </a:r>
          </a:p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                                       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Course no: 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CSE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3200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        Project Name :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Kenakata.com (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ebsite 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anagement 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ystem)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								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Submitted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By :									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					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Mahimul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Islam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Akash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(15-02-04-047)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            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					Md.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Sarafat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Ullah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(15-02-04-050)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					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Fariha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Nuzhat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Majumdar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(15-02-04-054)</a:t>
            </a:r>
          </a:p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868" y="439257"/>
            <a:ext cx="1620982" cy="2108651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99CC-6E9A-40C9-9214-91D072D82252}" type="datetime1">
              <a:rPr lang="en-US" smtClean="0"/>
              <a:t>10/27/2018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7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66" y="0"/>
            <a:ext cx="8534400" cy="1515917"/>
          </a:xfrm>
        </p:spPr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dirty="0" smtClean="0">
                <a:solidFill>
                  <a:schemeClr val="bg1"/>
                </a:solidFill>
              </a:rPr>
              <a:t>Objective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0591" y="1735282"/>
            <a:ext cx="84402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To develop a web based application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Buyers can be directly online to the sellers computer via internet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o </a:t>
            </a:r>
            <a:r>
              <a:rPr lang="en-US" dirty="0">
                <a:solidFill>
                  <a:schemeClr val="bg1"/>
                </a:solidFill>
              </a:rPr>
              <a:t>allow customers to buy the items of their desire from the </a:t>
            </a:r>
            <a:r>
              <a:rPr lang="en-US" dirty="0" smtClean="0">
                <a:solidFill>
                  <a:schemeClr val="bg1"/>
                </a:solidFill>
              </a:rPr>
              <a:t>store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o </a:t>
            </a:r>
            <a:r>
              <a:rPr lang="en-US" dirty="0">
                <a:solidFill>
                  <a:schemeClr val="bg1"/>
                </a:solidFill>
              </a:rPr>
              <a:t>find and buy latest dress items of various categories and </a:t>
            </a:r>
            <a:r>
              <a:rPr lang="en-US" dirty="0" smtClean="0">
                <a:solidFill>
                  <a:schemeClr val="bg1"/>
                </a:solidFill>
              </a:rPr>
              <a:t>designs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sale and purchase transaction is to be completed </a:t>
            </a:r>
            <a:r>
              <a:rPr lang="en-US" dirty="0" smtClean="0">
                <a:solidFill>
                  <a:schemeClr val="bg1"/>
                </a:solidFill>
              </a:rPr>
              <a:t>automatically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26DD-D1AE-44B1-9AB6-717CC2566CF5}" type="datetime1">
              <a:rPr lang="en-US" smtClean="0"/>
              <a:t>10/27/2018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7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848" y="211099"/>
            <a:ext cx="8534400" cy="1507067"/>
          </a:xfrm>
        </p:spPr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dirty="0" smtClean="0">
                <a:solidFill>
                  <a:schemeClr val="bg1"/>
                </a:solidFill>
              </a:rPr>
              <a:t>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0036" y="1718166"/>
            <a:ext cx="95596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Storing and manipulating all clothing details.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Enabling customers to order and buy online.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Secure registration and profile management </a:t>
            </a:r>
            <a:r>
              <a:rPr lang="en-US" dirty="0" smtClean="0">
                <a:solidFill>
                  <a:schemeClr val="bg1"/>
                </a:solidFill>
              </a:rPr>
              <a:t>facilities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Browsing through the website to see the new dress items in each category.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Enabling customers to search items.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Authority of admin to add, delete, update any information regarding the clothes.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Allowing the shopkeepers to view different configuration options and update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E84-828A-4DB1-BEAC-DE1BF4F17F4B}" type="datetime1">
              <a:rPr lang="en-US" smtClean="0"/>
              <a:t>10/27/2018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5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193" y="227059"/>
            <a:ext cx="8534400" cy="1507067"/>
          </a:xfrm>
        </p:spPr>
        <p:txBody>
          <a:bodyPr/>
          <a:lstStyle/>
          <a:p>
            <a:r>
              <a:rPr lang="en-US" dirty="0" smtClean="0"/>
              <a:t>                   </a:t>
            </a:r>
            <a:r>
              <a:rPr lang="en-US" dirty="0" smtClean="0">
                <a:solidFill>
                  <a:schemeClr val="bg1"/>
                </a:solidFill>
              </a:rPr>
              <a:t>We have achieved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1764" y="2286000"/>
            <a:ext cx="91232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Knowledge about Asp.net, </a:t>
            </a:r>
            <a:r>
              <a:rPr lang="en-US" dirty="0" err="1" smtClean="0">
                <a:solidFill>
                  <a:schemeClr val="bg1"/>
                </a:solidFill>
              </a:rPr>
              <a:t>c#</a:t>
            </a:r>
            <a:r>
              <a:rPr lang="en-US" dirty="0" smtClean="0">
                <a:solidFill>
                  <a:schemeClr val="bg1"/>
                </a:solidFill>
              </a:rPr>
              <a:t> language and object oriented programming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Knowledge about web development using Asp.net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Knowledge about creating tables, interfaces in visual studio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Knowledge about connecting database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6614-5029-4CFC-A32E-4B8144F8C82A}" type="datetime1">
              <a:rPr lang="en-US" smtClean="0"/>
              <a:t>10/27/2018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1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249" y="143932"/>
            <a:ext cx="8534400" cy="150706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Tasks Done By the Members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510552"/>
              </p:ext>
            </p:extLst>
          </p:nvPr>
        </p:nvGraphicFramePr>
        <p:xfrm>
          <a:off x="1557049" y="2119745"/>
          <a:ext cx="8534400" cy="3171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762117424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479860752"/>
                    </a:ext>
                  </a:extLst>
                </a:gridCol>
              </a:tblGrid>
              <a:tr h="635036">
                <a:tc>
                  <a:txBody>
                    <a:bodyPr/>
                    <a:lstStyle/>
                    <a:p>
                      <a:r>
                        <a:rPr lang="en-US" dirty="0" smtClean="0"/>
                        <a:t>Roll</a:t>
                      </a:r>
                      <a:r>
                        <a:rPr lang="en-US" baseline="0" dirty="0" smtClean="0"/>
                        <a:t> no.</a:t>
                      </a:r>
                      <a:endParaRPr lang="en-US" dirty="0"/>
                    </a:p>
                  </a:txBody>
                  <a:tcPr marL="87222" marR="872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 marL="87222" marR="87222"/>
                </a:tc>
                <a:extLst>
                  <a:ext uri="{0D108BD9-81ED-4DB2-BD59-A6C34878D82A}">
                    <a16:rowId xmlns:a16="http://schemas.microsoft.com/office/drawing/2014/main" val="4138154536"/>
                  </a:ext>
                </a:extLst>
              </a:tr>
              <a:tr h="707772">
                <a:tc>
                  <a:txBody>
                    <a:bodyPr/>
                    <a:lstStyle/>
                    <a:p>
                      <a:r>
                        <a:rPr lang="en-US" dirty="0" smtClean="0"/>
                        <a:t>15.02.04.047</a:t>
                      </a:r>
                      <a:endParaRPr lang="en-US" dirty="0"/>
                    </a:p>
                  </a:txBody>
                  <a:tcPr marL="87222" marR="872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 Part</a:t>
                      </a:r>
                      <a:r>
                        <a:rPr lang="en-US" baseline="0" smtClean="0"/>
                        <a:t>, Login,</a:t>
                      </a:r>
                      <a:r>
                        <a:rPr lang="en-US" smtClean="0"/>
                        <a:t> </a:t>
                      </a:r>
                      <a:r>
                        <a:rPr lang="en-US" dirty="0" smtClean="0"/>
                        <a:t>Add, Delete, Delete cart, Index, Update</a:t>
                      </a:r>
                      <a:r>
                        <a:rPr lang="en-US" baseline="0" dirty="0" smtClean="0"/>
                        <a:t> order, Update order details</a:t>
                      </a:r>
                      <a:endParaRPr lang="en-US" dirty="0"/>
                    </a:p>
                  </a:txBody>
                  <a:tcPr marL="87222" marR="87222"/>
                </a:tc>
                <a:extLst>
                  <a:ext uri="{0D108BD9-81ED-4DB2-BD59-A6C34878D82A}">
                    <a16:rowId xmlns:a16="http://schemas.microsoft.com/office/drawing/2014/main" val="349759306"/>
                  </a:ext>
                </a:extLst>
              </a:tr>
              <a:tr h="707772">
                <a:tc>
                  <a:txBody>
                    <a:bodyPr/>
                    <a:lstStyle/>
                    <a:p>
                      <a:r>
                        <a:rPr lang="en-US" dirty="0" smtClean="0"/>
                        <a:t>15.02.04.050</a:t>
                      </a:r>
                      <a:endParaRPr lang="en-US" dirty="0"/>
                    </a:p>
                  </a:txBody>
                  <a:tcPr marL="87222" marR="872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Part (Partial), Show order, Order details, Show items, Product description</a:t>
                      </a:r>
                      <a:endParaRPr lang="en-US" dirty="0"/>
                    </a:p>
                  </a:txBody>
                  <a:tcPr marL="87222" marR="87222"/>
                </a:tc>
                <a:extLst>
                  <a:ext uri="{0D108BD9-81ED-4DB2-BD59-A6C34878D82A}">
                    <a16:rowId xmlns:a16="http://schemas.microsoft.com/office/drawing/2014/main" val="203321511"/>
                  </a:ext>
                </a:extLst>
              </a:tr>
              <a:tr h="707772">
                <a:tc>
                  <a:txBody>
                    <a:bodyPr/>
                    <a:lstStyle/>
                    <a:p>
                      <a:r>
                        <a:rPr lang="en-US" dirty="0" smtClean="0"/>
                        <a:t>15.02.04.054</a:t>
                      </a:r>
                      <a:endParaRPr lang="en-US" dirty="0"/>
                    </a:p>
                  </a:txBody>
                  <a:tcPr marL="87222" marR="872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Part (Partial),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User login, View cart, View order</a:t>
                      </a:r>
                      <a:endParaRPr lang="en-US" dirty="0"/>
                    </a:p>
                  </a:txBody>
                  <a:tcPr marL="87222" marR="87222"/>
                </a:tc>
                <a:extLst>
                  <a:ext uri="{0D108BD9-81ED-4DB2-BD59-A6C34878D82A}">
                    <a16:rowId xmlns:a16="http://schemas.microsoft.com/office/drawing/2014/main" val="1038584039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6DAA-CF51-44A4-AFC4-E8223664088F}" type="datetime1">
              <a:rPr lang="en-US" smtClean="0"/>
              <a:t>10/27/2018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6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21" y="216669"/>
            <a:ext cx="8534400" cy="1507067"/>
          </a:xfrm>
        </p:spPr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78082" y="2015836"/>
            <a:ext cx="926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80755" y="2015836"/>
            <a:ext cx="8343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rovide </a:t>
            </a:r>
            <a:r>
              <a:rPr lang="en-US" dirty="0">
                <a:solidFill>
                  <a:schemeClr val="bg1"/>
                </a:solidFill>
              </a:rPr>
              <a:t>a site that is live and running on the </a:t>
            </a:r>
            <a:r>
              <a:rPr lang="en-US" dirty="0" smtClean="0">
                <a:solidFill>
                  <a:schemeClr val="bg1"/>
                </a:solidFill>
              </a:rPr>
              <a:t>web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o </a:t>
            </a:r>
            <a:r>
              <a:rPr lang="en-US" dirty="0">
                <a:solidFill>
                  <a:schemeClr val="bg1"/>
                </a:solidFill>
              </a:rPr>
              <a:t>take care of the needs of both the customers as well as the </a:t>
            </a:r>
            <a:r>
              <a:rPr lang="en-US" dirty="0" smtClean="0">
                <a:solidFill>
                  <a:schemeClr val="bg1"/>
                </a:solidFill>
              </a:rPr>
              <a:t>administrator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We hope that this will go a long way in popularizing and making its </a:t>
            </a:r>
            <a:r>
              <a:rPr lang="en-US" dirty="0" smtClean="0">
                <a:solidFill>
                  <a:schemeClr val="bg1"/>
                </a:solidFill>
              </a:rPr>
              <a:t>work </a:t>
            </a:r>
            <a:r>
              <a:rPr lang="en-US" dirty="0">
                <a:solidFill>
                  <a:schemeClr val="bg1"/>
                </a:solidFill>
              </a:rPr>
              <a:t>much more efficient.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B55D-E69B-44D7-A8E8-37436B310E36}" type="datetime1">
              <a:rPr lang="en-US" smtClean="0"/>
              <a:t>10/27/2018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4248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347</TotalTime>
  <Words>300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Slice</vt:lpstr>
      <vt:lpstr>PowerPoint Presentation</vt:lpstr>
      <vt:lpstr>                        Objective</vt:lpstr>
      <vt:lpstr>                         Features</vt:lpstr>
      <vt:lpstr>                   We have achieved</vt:lpstr>
      <vt:lpstr>Tasks Done By the Members</vt:lpstr>
      <vt:lpstr>        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18</cp:revision>
  <dcterms:created xsi:type="dcterms:W3CDTF">2018-09-24T14:33:36Z</dcterms:created>
  <dcterms:modified xsi:type="dcterms:W3CDTF">2018-10-27T01:26:15Z</dcterms:modified>
</cp:coreProperties>
</file>