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9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0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3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06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D9F2-AD93-413E-9594-2FA93A6C4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90" y="460493"/>
            <a:ext cx="3703320" cy="94997"/>
          </a:xfrm>
          <a:prstGeom prst="rect">
            <a:avLst/>
          </a:prstGeom>
          <a:solidFill>
            <a:srgbClr val="E729A8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E729A8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9D6E-CDCA-0648-B84F-47439470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Minimum Error Rate Classifier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1DCA7-985B-A644-BD19-3BFF2621F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Implementing a minimum error rate classifier for a two class problem with given data</a:t>
            </a:r>
          </a:p>
        </p:txBody>
      </p:sp>
    </p:spTree>
    <p:extLst>
      <p:ext uri="{BB962C8B-B14F-4D97-AF65-F5344CB8AC3E}">
        <p14:creationId xmlns:p14="http://schemas.microsoft.com/office/powerpoint/2010/main" val="2766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B7AD-3458-EA40-AA38-0D66A991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1</a:t>
            </a:r>
          </a:p>
        </p:txBody>
      </p:sp>
      <p:pic>
        <p:nvPicPr>
          <p:cNvPr id="5" name="Content Placeholder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B3D14799-26B2-D94E-9EC0-EF11D5D0F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3415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4511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02-BE82-504F-B440-AAF7E79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1BB5B-B299-3348-9408-0A93B2293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3415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8788135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4"/>
      </a:lt2>
      <a:accent1>
        <a:srgbClr val="E729A8"/>
      </a:accent1>
      <a:accent2>
        <a:srgbClr val="C517D5"/>
      </a:accent2>
      <a:accent3>
        <a:srgbClr val="8829E7"/>
      </a:accent3>
      <a:accent4>
        <a:srgbClr val="4D41DC"/>
      </a:accent4>
      <a:accent5>
        <a:srgbClr val="2968E7"/>
      </a:accent5>
      <a:accent6>
        <a:srgbClr val="17A6D5"/>
      </a:accent6>
      <a:hlink>
        <a:srgbClr val="5E70C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Univers</vt:lpstr>
      <vt:lpstr>Univers Condensed</vt:lpstr>
      <vt:lpstr>Wingdings 2</vt:lpstr>
      <vt:lpstr>DividendVTI</vt:lpstr>
      <vt:lpstr> Minimum Error Rate Classifier </vt:lpstr>
      <vt:lpstr>Output 1</vt:lpstr>
      <vt:lpstr>Output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Minimum Error Rate Classifier </dc:title>
  <dc:creator>ph077</dc:creator>
  <cp:lastModifiedBy>ph077</cp:lastModifiedBy>
  <cp:revision>1</cp:revision>
  <dcterms:created xsi:type="dcterms:W3CDTF">2020-04-07T19:22:29Z</dcterms:created>
  <dcterms:modified xsi:type="dcterms:W3CDTF">2020-04-07T19:23:18Z</dcterms:modified>
</cp:coreProperties>
</file>