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A94B-3D16-E34D-9645-3A2614E8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3A61-D36A-3945-B539-C7C69DF97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6C34-EE53-1648-ACA2-F4C71EA2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10A0-512A-8C4F-8667-B513E7D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B1B6-3775-FA41-8617-127EB12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189D-30C9-D34B-808D-63F3190E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8AD-8302-5B47-9C8C-91318723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AD59-E217-4B4C-802B-D88D1350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8CC1-9BCB-E147-A9A5-C09874CF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1FCE-6F02-F646-93FC-5AFF99F5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A648A-7C25-5A42-8ED6-E1D54D0B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4118D-B94F-2C43-BF36-17DBE23D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3EAB6-81FE-5245-899E-774F9F78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3CFA-1548-1B42-8C4D-4BBF5D98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E828-FC57-254B-AA9A-921BDEC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4809-C004-6B43-BBE7-A31F8DD0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85E9-E6B2-2A40-8D73-920CD4C1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5BAF-ABD8-334C-8DE2-E012F9D4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1294-9F20-1B44-8817-ABFB845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97CB-C4EE-3945-ACB9-095CBC66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E442-4955-F741-92DB-79B34C6F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F664-E196-9E45-A4EC-2D61308A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C552-77DB-EC4B-A228-0527763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0231-A3AD-794B-8889-4E442C30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44B8-453E-EE4A-B792-35516FE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11F-28E0-4349-BAEA-BBB3827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18AF-134D-8545-A095-68184EFC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DCE4-A792-7746-B74E-D41757DDC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5978-7802-DC45-BF84-AF98A738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8295-A21D-6C4A-A88B-2E026ED6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C76A-5E28-6D44-8F3E-A8B5B1F6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ED9C-C8E9-E246-9726-CED243DE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E0AB-3E66-874B-AEDC-FF3473B4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A4DB-4B49-3549-8DAB-044B21C2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811AE-370C-0C43-B728-E9ECC5A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0604-6D19-514B-9E77-4173F0A9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66A83-8D41-7F44-8F41-2C306AED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AFA60-2445-A248-A8F3-D243C7B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D890A-D305-ED47-A818-9EC0F530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39C3-3607-5440-9866-21716EC5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33FA6-D945-C94D-9F49-5A976179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DCE5D-2960-264F-9EDE-D71433E2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D190-A9CC-D043-8DCB-10406ED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4361E-AFEE-6143-B065-452E59F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EDC5-F715-B94B-8C4E-28A5334D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93A86-44A4-0846-8BFB-8DB0E629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BB76-C8FF-594D-87D3-A6F878E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E1CC-62A4-2E48-9F0A-F5381EE6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8D49-CE88-9743-9179-1B519D7CA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01321-FFEE-F34D-B8D5-9827848A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0D7C-CD7B-FD42-AF07-4849B796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4F18-AC90-6C45-8F4A-7A18765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698-FEC4-3744-B7F8-7059422E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4985F-4D75-C54A-879B-8851FB89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09A8-C4E3-DA46-815B-474588D3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98A41-55E4-524A-98CF-721D6C57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0190-FCC8-FB4A-8E1B-0153AB09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7389-732A-CC4F-9F13-703BE4D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7C954-42F0-1A45-9EBD-88711959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25398-3C72-CC48-AE13-5C680852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243B-C009-3846-9946-547E01BA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E73B-A5FC-2E49-96A8-E980677D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4291-5D58-C949-BF85-9500C5A8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F2FC-CF5D-5140-B703-43E704B0B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A96E-2695-AC43-81FB-2F774401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“Implementing the Perceptron algorithm for finding the weights of</a:t>
            </a:r>
          </a:p>
          <a:p>
            <a:endParaRPr lang="en-US" dirty="0"/>
          </a:p>
          <a:p>
            <a:r>
              <a:rPr lang="en-US" dirty="0"/>
              <a:t>a Linear Discriminant function.”</a:t>
            </a:r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C7F3C-D0B6-A248-BE28-A6AC3D24B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0161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746BEE8-19D4-5540-9D34-29E3DD33B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2659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96F7E-0484-3447-A68C-778E610C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688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AEC44-0F9C-7B4B-93EA-E54ECFB6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677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Modified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1D5FD-27D2-8849-950D-F8EF73D9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351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0AE4-D198-4149-82A1-539A8FA7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Modified File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9D1EBA9-4546-3C49-93C5-2F72F5423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9522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Perceptron Algorithm </vt:lpstr>
      <vt:lpstr>Output of Original File</vt:lpstr>
      <vt:lpstr>Output of Original File</vt:lpstr>
      <vt:lpstr>Output of Original File</vt:lpstr>
      <vt:lpstr>Output of Original File</vt:lpstr>
      <vt:lpstr>Output of Modified File</vt:lpstr>
      <vt:lpstr>Output of Modified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Algorithm </dc:title>
  <dc:creator>ph077</dc:creator>
  <cp:lastModifiedBy>ph077</cp:lastModifiedBy>
  <cp:revision>1</cp:revision>
  <dcterms:created xsi:type="dcterms:W3CDTF">2020-04-07T19:15:04Z</dcterms:created>
  <dcterms:modified xsi:type="dcterms:W3CDTF">2020-04-07T19:17:11Z</dcterms:modified>
</cp:coreProperties>
</file>