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9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7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C62CDC0-4182-AB41-AABF-693154FBBAAF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0DF0-17E9-1741-A12D-1B28758588E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4522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CF2FC-CF5D-5140-B703-43E704B0B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697" y="1949051"/>
            <a:ext cx="5644108" cy="4056638"/>
          </a:xfrm>
        </p:spPr>
        <p:txBody>
          <a:bodyPr>
            <a:normAutofit/>
          </a:bodyPr>
          <a:lstStyle/>
          <a:p>
            <a:r>
              <a:rPr lang="en-US" sz="6600" dirty="0"/>
              <a:t>Perceptron Algorithm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DA7D8ED-4DB6-46C0-AE81-24DA0AAF9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A96E-2695-AC43-81FB-2F7744010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90" y="1949051"/>
            <a:ext cx="3002750" cy="2959899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dirty="0"/>
              <a:t>“Implementing the Perceptron algorithm for finding the weights of a Linear Discriminant function.”</a:t>
            </a:r>
          </a:p>
        </p:txBody>
      </p:sp>
      <p:sp>
        <p:nvSpPr>
          <p:cNvPr id="22" name="Right Triangle 13">
            <a:extLst>
              <a:ext uri="{FF2B5EF4-FFF2-40B4-BE49-F238E27FC236}">
                <a16:creationId xmlns:a16="http://schemas.microsoft.com/office/drawing/2014/main" id="{CDD5A4AA-8515-49AE-8C6C-9CF6E14C9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C7F3C-D0B6-A248-BE28-A6AC3D24B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190161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746BEE8-19D4-5540-9D34-29E3DD33B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152659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96F7E-0484-3447-A68C-778E610C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37688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Original File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AEC44-0F9C-7B4B-93EA-E54ECFB6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266770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1C8A-D190-6941-A704-05DB04B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Modified File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1D5FD-27D2-8849-950D-F8EF73D9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393519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0AE4-D198-4149-82A1-539A8FA7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Modified File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9D1EBA9-4546-3C49-93C5-2F72F5423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586" y="2052638"/>
            <a:ext cx="5329766" cy="3997325"/>
          </a:xfrm>
        </p:spPr>
      </p:pic>
    </p:spTree>
    <p:extLst>
      <p:ext uri="{BB962C8B-B14F-4D97-AF65-F5344CB8AC3E}">
        <p14:creationId xmlns:p14="http://schemas.microsoft.com/office/powerpoint/2010/main" val="139522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MS Shell Dlg 2</vt:lpstr>
      <vt:lpstr>Arial</vt:lpstr>
      <vt:lpstr>Wingdings</vt:lpstr>
      <vt:lpstr>Wingdings 3</vt:lpstr>
      <vt:lpstr>Madison</vt:lpstr>
      <vt:lpstr>Perceptron Algorithm </vt:lpstr>
      <vt:lpstr>Output of Original File</vt:lpstr>
      <vt:lpstr>Output of Original File</vt:lpstr>
      <vt:lpstr>Output of Original File</vt:lpstr>
      <vt:lpstr>Output of Original File</vt:lpstr>
      <vt:lpstr>Output of Modified File</vt:lpstr>
      <vt:lpstr>Output of Modified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Algorithm </dc:title>
  <dc:creator>ph077</dc:creator>
  <cp:lastModifiedBy>ph077</cp:lastModifiedBy>
  <cp:revision>1</cp:revision>
  <dcterms:created xsi:type="dcterms:W3CDTF">2020-04-07T19:24:01Z</dcterms:created>
  <dcterms:modified xsi:type="dcterms:W3CDTF">2020-04-07T19:24:20Z</dcterms:modified>
</cp:coreProperties>
</file>