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EA88-3AF3-4176-93D8-E9A864EA8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C1659-4E51-443D-8AC0-2A22F6857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9ED8C-3EDB-4948-BAEC-79E01FCA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23C1-3634-4468-AB1D-AA5353FA97F7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6278-C09E-4F0D-980D-0D1F622E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1B37-BE3F-4A2B-BE20-FB501CC5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F019-1EB5-471D-8FCC-610E6280CB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35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CE99-EA66-432E-BB69-7F7E5AD7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A932E-19F1-4BBC-8E68-7A73E1B90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55E73-D95F-49F2-833F-38AC6E02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23C1-3634-4468-AB1D-AA5353FA97F7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2345-5CE0-4DB3-AB15-41720CA3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AAB8-7EA6-47C5-A477-22E62C81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F019-1EB5-471D-8FCC-610E6280CB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80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A8F3E-405D-43DE-8CBA-2C4C944DB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9F99E-1E2F-41F4-A68A-39DF340D8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EB369-B2B3-4887-9985-F1A7C093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23C1-3634-4468-AB1D-AA5353FA97F7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0A23-E1B6-459A-BBBB-1B5543CE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37583-1F40-4AF0-ADEC-40916301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F019-1EB5-471D-8FCC-610E6280CB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4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983A-94A9-442A-9BBB-4FCE8436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93BD-7E5C-4B85-B063-4919CCC5F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A0D4-3EA8-4E0F-AC67-B678F063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23C1-3634-4468-AB1D-AA5353FA97F7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ADF2-BABB-4165-9C81-AED214F6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63B70-9B65-4082-B149-C12A3CAE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F019-1EB5-471D-8FCC-610E6280CB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99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DE0B-F0C9-4D06-9890-43A98DF2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0EE37-BBAA-43AB-AE10-F31F506F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87BD-62C4-4B63-8731-A02DC02A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23C1-3634-4468-AB1D-AA5353FA97F7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4C14-0E67-4B5F-A7CE-9654370A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A2EEA-1891-4693-8C7D-5455E884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F019-1EB5-471D-8FCC-610E6280CB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8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D1AF-AB2A-472D-84C0-52861891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A7B0-EB61-4DF2-8309-CC647104E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28585-790E-41EA-8A8C-63805CC9C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4DA00-0633-4DC8-B9D2-36FFD4B4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23C1-3634-4468-AB1D-AA5353FA97F7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F7CDF-D6F2-4E6D-9180-9C2F7630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4245E-9347-45A6-99E9-CB869051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F019-1EB5-471D-8FCC-610E6280CB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5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0DBC-A323-471D-A1D7-59F8F990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5B3D9-3943-4807-BD99-ED275366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48D7D-3952-456A-9B85-FB1454190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53085-F494-4D39-8BE5-DF004E2FB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43441-C4E1-47F8-B9E0-CEA53F3C4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EEE1E-7535-4BBB-A01E-E7C28FD9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23C1-3634-4468-AB1D-AA5353FA97F7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12BD0-4F02-4B3C-B328-7F061007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885FA-708C-4E18-B269-AAE7C0ED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F019-1EB5-471D-8FCC-610E6280CB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3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EB5A-157B-42A7-A099-A7FFD859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1267F-49C0-4C6B-8B9F-41E30107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23C1-3634-4468-AB1D-AA5353FA97F7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A270B-554B-4469-AA5E-BB82898C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234E5-7B2C-48EA-AA48-4038C799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F019-1EB5-471D-8FCC-610E6280CB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7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2916E-FF51-41B6-859F-0D4C7A41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23C1-3634-4468-AB1D-AA5353FA97F7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9A7E8-9C7D-40B0-98E7-AB956BA2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69B67-1393-44DD-A9C4-EB82A838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F019-1EB5-471D-8FCC-610E6280CB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5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589F-6C0B-4429-80C9-5BB8B3FC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A52A-2262-43D5-89F4-BDE67BB38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A7219-4966-4AAD-AD69-1332FC009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68DD4-B928-4BE2-B774-5B010005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23C1-3634-4468-AB1D-AA5353FA97F7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1FCCC-4CFF-4EE1-B957-D22A2418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A186A-C264-4808-8F27-814A2BC3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F019-1EB5-471D-8FCC-610E6280CB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4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0C65-DC51-4F1C-8C42-9EADD0BB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ED982-5346-4A4D-A7A3-26793F161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4F34-4BCA-41EF-8388-73D607735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14EA5-1E23-4662-8523-DC496953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23C1-3634-4468-AB1D-AA5353FA97F7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43756-6A0C-43CE-817C-84F366E7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72BD8-A4E3-45A0-AFDA-919A31FC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F019-1EB5-471D-8FCC-610E6280CB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1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5E5BF-2A9B-4C77-A6C9-8063048D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FB074-FBAF-4F0B-B5E7-720C61BA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5757-C7CB-438F-A09A-CE6A6DE0A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823C1-3634-4468-AB1D-AA5353FA97F7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2560-0667-451D-8AE1-9A9AD0B03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9BBF-4A36-4F20-8BA9-1BAE6A4FA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F019-1EB5-471D-8FCC-610E6280CB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6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ED0C-955F-46EC-971B-F92AB32D7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Raven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CDD8F-E532-4521-A78D-A2183773A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Clothing 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72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4AFC-23EF-4CE2-A639-96CF21F2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7AF83F-7C7F-46BE-96F8-0D6EFC707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68" y="1825625"/>
            <a:ext cx="6046664" cy="4351338"/>
          </a:xfrm>
        </p:spPr>
      </p:pic>
    </p:spTree>
    <p:extLst>
      <p:ext uri="{BB962C8B-B14F-4D97-AF65-F5344CB8AC3E}">
        <p14:creationId xmlns:p14="http://schemas.microsoft.com/office/powerpoint/2010/main" val="188905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4AFC-23EF-4CE2-A639-96CF21F2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Invoice Creation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9E0C9F-63D1-4E6C-9D4E-A50A06939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994" y="1825625"/>
            <a:ext cx="5818012" cy="4351338"/>
          </a:xfrm>
        </p:spPr>
      </p:pic>
    </p:spTree>
    <p:extLst>
      <p:ext uri="{BB962C8B-B14F-4D97-AF65-F5344CB8AC3E}">
        <p14:creationId xmlns:p14="http://schemas.microsoft.com/office/powerpoint/2010/main" val="31641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4AFC-23EF-4CE2-A639-96CF21F2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D8A84C-7A0C-4A14-8FDD-B2D41F28E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87" y="1825625"/>
            <a:ext cx="6042826" cy="4351338"/>
          </a:xfrm>
        </p:spPr>
      </p:pic>
    </p:spTree>
    <p:extLst>
      <p:ext uri="{BB962C8B-B14F-4D97-AF65-F5344CB8AC3E}">
        <p14:creationId xmlns:p14="http://schemas.microsoft.com/office/powerpoint/2010/main" val="369837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4AFC-23EF-4CE2-A639-96CF21F2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Collection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C51BD7-61D7-413B-989F-1C157980E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07" y="1825625"/>
            <a:ext cx="6058985" cy="4351338"/>
          </a:xfrm>
        </p:spPr>
      </p:pic>
    </p:spTree>
    <p:extLst>
      <p:ext uri="{BB962C8B-B14F-4D97-AF65-F5344CB8AC3E}">
        <p14:creationId xmlns:p14="http://schemas.microsoft.com/office/powerpoint/2010/main" val="115707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4AFC-23EF-4CE2-A639-96CF21F2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Tab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01C9FA-0B6E-42DB-876E-C99291F4F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58" y="1825625"/>
            <a:ext cx="6088083" cy="4351338"/>
          </a:xfrm>
        </p:spPr>
      </p:pic>
    </p:spTree>
    <p:extLst>
      <p:ext uri="{BB962C8B-B14F-4D97-AF65-F5344CB8AC3E}">
        <p14:creationId xmlns:p14="http://schemas.microsoft.com/office/powerpoint/2010/main" val="410098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3056-4EDA-4F7F-A268-94E6E210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Sales Report</a:t>
            </a:r>
            <a:endParaRPr lang="en-GB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EFC512C-9E17-42B1-AB1E-43CFA39E0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806" y="1825625"/>
            <a:ext cx="6080388" cy="4351338"/>
          </a:xfrm>
        </p:spPr>
      </p:pic>
    </p:spTree>
    <p:extLst>
      <p:ext uri="{BB962C8B-B14F-4D97-AF65-F5344CB8AC3E}">
        <p14:creationId xmlns:p14="http://schemas.microsoft.com/office/powerpoint/2010/main" val="84370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Raven</vt:lpstr>
      <vt:lpstr>Home Page</vt:lpstr>
      <vt:lpstr>Invoice Creation</vt:lpstr>
      <vt:lpstr>Inventory</vt:lpstr>
      <vt:lpstr>Payment Collection</vt:lpstr>
      <vt:lpstr>Customer Tab</vt:lpstr>
      <vt:lpstr>Sales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</dc:title>
  <dc:creator>ph077</dc:creator>
  <cp:lastModifiedBy>ph077</cp:lastModifiedBy>
  <cp:revision>7</cp:revision>
  <dcterms:created xsi:type="dcterms:W3CDTF">2020-02-04T03:50:00Z</dcterms:created>
  <dcterms:modified xsi:type="dcterms:W3CDTF">2020-02-04T03:51:30Z</dcterms:modified>
</cp:coreProperties>
</file>