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0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484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4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7201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13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487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908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24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3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5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7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9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6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32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55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2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8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95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subTitle" idx="1"/>
          </p:nvPr>
        </p:nvSpPr>
        <p:spPr>
          <a:xfrm>
            <a:off x="1474199" y="2526784"/>
            <a:ext cx="9190038" cy="3565792"/>
          </a:xfrm>
        </p:spPr>
        <p:txBody>
          <a:bodyPr/>
          <a:lstStyle/>
          <a:p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smtClean="0">
                <a:solidFill>
                  <a:schemeClr val="bg1"/>
                </a:solidFill>
              </a:rPr>
              <a:t>                                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Ahsanullah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University Of Science And Technology</a:t>
            </a:r>
          </a:p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                                           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  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Course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no: 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CSE 3216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                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   Project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Name 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: Automatic Car Parking System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                                        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     Submitted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By :	</a:t>
            </a:r>
            <a:endParaRPr lang="en-US" b="1" dirty="0" smtClean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                       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Shahnawaz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Md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Tanzib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(15-02-04-035)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				</a:t>
            </a:r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Mahimul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Islam </a:t>
            </a:r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Akash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(15-02-04-047)                     </a:t>
            </a:r>
          </a:p>
          <a:p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                           </a:t>
            </a:r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Fariha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Nuzhat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Majumdar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(15-02-04-054)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179" y="568968"/>
            <a:ext cx="1426557" cy="18557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4237" y="384302"/>
            <a:ext cx="51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00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62" y="452063"/>
            <a:ext cx="8534400" cy="1507067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Overview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23479" y="452063"/>
            <a:ext cx="38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9335" y="2280863"/>
            <a:ext cx="959606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Automatic Car Parking System is a mechanical system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designed to minimize the area and volume required for parking cars.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It </a:t>
            </a:r>
            <a:r>
              <a:rPr lang="en-US" sz="2000" dirty="0" smtClean="0">
                <a:solidFill>
                  <a:schemeClr val="bg1"/>
                </a:solidFill>
              </a:rPr>
              <a:t>will provide </a:t>
            </a:r>
            <a:r>
              <a:rPr lang="en-US" sz="2000" dirty="0">
                <a:solidFill>
                  <a:schemeClr val="bg1"/>
                </a:solidFill>
              </a:rPr>
              <a:t>parking for cars on multiple levels stacked vertically.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We will utilize </a:t>
            </a:r>
            <a:r>
              <a:rPr lang="en-US" sz="2000" dirty="0">
                <a:solidFill>
                  <a:schemeClr val="bg1"/>
                </a:solidFill>
              </a:rPr>
              <a:t>a mechanical system to transport cars to and from parking </a:t>
            </a:r>
            <a:r>
              <a:rPr lang="en-US" sz="2000" dirty="0" smtClean="0">
                <a:solidFill>
                  <a:schemeClr val="bg1"/>
                </a:solidFill>
              </a:rPr>
              <a:t>spaces.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04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787" y="295476"/>
            <a:ext cx="8534400" cy="1507067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Objectives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23478" y="410967"/>
            <a:ext cx="16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8787" y="2291137"/>
            <a:ext cx="945222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Automate </a:t>
            </a:r>
            <a:r>
              <a:rPr lang="en-US" sz="2000" dirty="0">
                <a:solidFill>
                  <a:schemeClr val="bg1"/>
                </a:solidFill>
              </a:rPr>
              <a:t>the car </a:t>
            </a:r>
            <a:r>
              <a:rPr lang="en-US" sz="2000" dirty="0" smtClean="0">
                <a:solidFill>
                  <a:schemeClr val="bg1"/>
                </a:solidFill>
              </a:rPr>
              <a:t>parking to allow </a:t>
            </a:r>
            <a:r>
              <a:rPr lang="en-US" sz="2000" dirty="0">
                <a:solidFill>
                  <a:schemeClr val="bg1"/>
                </a:solidFill>
              </a:rPr>
              <a:t>the cars into the </a:t>
            </a:r>
            <a:r>
              <a:rPr lang="en-US" sz="2000" dirty="0" smtClean="0">
                <a:solidFill>
                  <a:schemeClr val="bg1"/>
                </a:solidFill>
              </a:rPr>
              <a:t>park.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Reduce human effort and time for parking.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Creating a cost effective parking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Achieving multi level car parking system.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7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84" y="167621"/>
            <a:ext cx="3883632" cy="150706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Requirements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33753" y="493159"/>
            <a:ext cx="43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2352" y="1674688"/>
            <a:ext cx="388363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bg1"/>
                </a:solidFill>
              </a:rPr>
              <a:t>Arduino</a:t>
            </a:r>
            <a:r>
              <a:rPr lang="en-US" sz="2000" dirty="0" smtClean="0">
                <a:solidFill>
                  <a:schemeClr val="bg1"/>
                </a:solidFill>
              </a:rPr>
              <a:t> Uno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Servo motor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LCD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IR Sensor (TCRT5000)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Resistors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Wire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Bread board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20682" y="1273995"/>
            <a:ext cx="41507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Software Requirement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Proteus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bg1"/>
                </a:solidFill>
              </a:rPr>
              <a:t>Arduino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46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335" y="513708"/>
            <a:ext cx="8534400" cy="1507067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Features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13204" y="513708"/>
            <a:ext cx="33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0228" y="1890445"/>
            <a:ext cx="89796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Identifying </a:t>
            </a:r>
            <a:r>
              <a:rPr lang="en-US" sz="2000" dirty="0">
                <a:solidFill>
                  <a:schemeClr val="bg1"/>
                </a:solidFill>
              </a:rPr>
              <a:t>the entry or exit of the cars into/out of </a:t>
            </a:r>
            <a:r>
              <a:rPr lang="en-US" sz="2000" dirty="0" smtClean="0">
                <a:solidFill>
                  <a:schemeClr val="bg1"/>
                </a:solidFill>
              </a:rPr>
              <a:t>park.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Detecting car by disturbing IR signal.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To rotate the gate using servo motor by the microcontroller.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Closing the gate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2000" dirty="0" smtClean="0">
                <a:solidFill>
                  <a:schemeClr val="bg1"/>
                </a:solidFill>
              </a:rPr>
              <a:t>only </a:t>
            </a:r>
            <a:r>
              <a:rPr lang="en-US" sz="2000" dirty="0">
                <a:solidFill>
                  <a:schemeClr val="bg1"/>
                </a:solidFill>
              </a:rPr>
              <a:t>after the car </a:t>
            </a:r>
            <a:r>
              <a:rPr lang="en-US" sz="2000" dirty="0" smtClean="0">
                <a:solidFill>
                  <a:schemeClr val="bg1"/>
                </a:solidFill>
              </a:rPr>
              <a:t>leaves.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2000" dirty="0" smtClean="0">
                <a:solidFill>
                  <a:schemeClr val="bg1"/>
                </a:solidFill>
              </a:rPr>
              <a:t>Not opening the gate if there is no space.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Displaying number of cars and showing </a:t>
            </a:r>
            <a:r>
              <a:rPr lang="en-US" sz="2000" dirty="0" smtClean="0">
                <a:solidFill>
                  <a:schemeClr val="bg1"/>
                </a:solidFill>
              </a:rPr>
              <a:t>message if the park is completely filled.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91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67" y="367395"/>
            <a:ext cx="8534400" cy="1507067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Future Scopes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33753" y="462337"/>
            <a:ext cx="35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567" y="2399016"/>
            <a:ext cx="10002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567" y="2075380"/>
            <a:ext cx="94890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We will try to modify our project and make it 2 - floor or 3 – floor parking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We will use swing gates/ slide gates in our parking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We will try to make the opening/ closing of the gate voice controlled.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We will add the feature of surveillance in our parking system in future. 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65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949" y="339046"/>
            <a:ext cx="8534400" cy="1507067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Sample Model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4576" y="431514"/>
            <a:ext cx="431515" cy="36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49" y="1620081"/>
            <a:ext cx="9185096" cy="461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9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6024"/>
            <a:ext cx="8534400" cy="1507067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Conclusion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92656" y="400692"/>
            <a:ext cx="40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4818" y="1823091"/>
            <a:ext cx="98220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The whole world is facing a serious problem in managing the parking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People actually roam around to find a suitable place to park in. 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Our project is to produce a real life solution to the car parking problem.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By creating a car parking system which is fully automated, we think we can solve this problem.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53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176</TotalTime>
  <Words>233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PowerPoint Presentation</vt:lpstr>
      <vt:lpstr>Overview</vt:lpstr>
      <vt:lpstr>Objectives</vt:lpstr>
      <vt:lpstr>Requirements</vt:lpstr>
      <vt:lpstr>Features</vt:lpstr>
      <vt:lpstr>Future Scopes</vt:lpstr>
      <vt:lpstr>Sample Model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25</cp:revision>
  <dcterms:created xsi:type="dcterms:W3CDTF">2018-07-18T18:25:23Z</dcterms:created>
  <dcterms:modified xsi:type="dcterms:W3CDTF">2018-07-23T13:35:33Z</dcterms:modified>
</cp:coreProperties>
</file>