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403F-CE7D-454C-84D0-2B3757AEA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593B-66EA-4206-8E5A-798CAD834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F8AE-9699-4539-9B1E-AF6AE9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28C4D-2344-42EF-82AC-AD68779B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48EF-5AB1-4247-A7DD-C1FCA6EB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84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860A-22A2-4247-AF36-9952D929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0DAF-3CE8-4DBA-B466-5672C05E5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24A1-5D4D-4B3F-B1E5-1677FB5E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6331-F9F5-4691-B28F-84AE6166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9B1B-A887-4227-AFE4-176CB65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0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144F4-5119-46AF-A1E6-65D53B000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1A909-92C1-46EF-912D-74AF6A93E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4A84-A86E-491B-B6B0-6B25A713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2F49D-51D4-45D0-9984-61BA9E0E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1803-872A-4BEF-9EEC-D5E999E3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2CF0-0891-4997-9AB7-6001483F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8E70-03D1-4F92-9661-FD4A7926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F189-034D-4A6D-8C1E-195E44A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9DC28-6FE1-4FA7-965F-D3A13CD8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D595-CE32-42FE-A0F5-4BD5ED03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074B-403D-40D0-ACE8-7AA6F6B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DB48E-7A8C-4C9C-8439-83E2B809B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AC55B-6BDA-4C96-9F4D-E67F8592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B5CB-5719-4943-B11D-044F1A19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5CC9-4653-4C28-8410-01B70BCE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9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7141-D567-4627-B549-13243C40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442E-64C2-45BE-93B7-7AA98144B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5F076-362D-4381-98B3-C8785748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CC5FD-AA0F-46F2-89DF-78EDA6D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18B9D-A140-4246-9F75-8C19D5EE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0618-0336-4D89-AC45-39993BD8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A172-5FFF-4788-86F9-0A51F896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58FE6-7852-4976-835A-6540853B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9BE7E-6191-4DC7-B9AC-823795D9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37909-7F80-43D2-8BDE-856B10F3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035F7-23F6-4A98-8044-AB3E9A7B6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5E15E-EF46-49AA-BFFD-B92064A6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43D1-EC0B-4740-8880-2235B6B6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3AFFC-6A9C-44FE-9C52-7517CCCB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0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69C2-EDC4-4E6E-9E42-38A308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F114-D0D4-4195-9249-E401F6B1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0D8FD-04FB-40BC-AC9B-2B93F984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AD772-5B1C-4444-A69A-7B5C739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2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954-D333-4000-BD3D-3B8848BA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CDC54-389E-450F-AF52-B493C7C8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69F1B-F511-451E-AD99-F466E3C6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36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D238-D3D4-4938-AAF2-4F727735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A809-2932-41D9-98F1-C1F6E097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E120E-D5C2-40D7-952D-C7CE6C184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A68A7-BFD3-494B-8E47-77D5D4D8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9D34A-460E-49BD-9A15-0B4B0AC1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78276-F93A-4BEE-9CF6-3EFC851D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35B2-C710-459D-AF46-15059ABF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245AC-A682-421B-8EB3-F054301C9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7E1C-407F-453E-98D2-0399AC659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81E6-FDAB-4362-A7DE-B89737DF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030F-D738-44B5-911E-CA73B3C0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218A-4139-40D7-9AA9-E9B3FBB7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7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79CF-45EF-4D9F-8F7F-E6B83D62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32D2C-3DB2-49F3-9908-3008C74B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E949-597F-4AA5-9738-B135AADE7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A224-7822-45AD-9E4E-8DC36D4B8FD1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D197-0E7A-4095-8FBA-B3EB19F1C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8F107-A3AF-4C4D-926A-CAF736E2D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59CF-ED55-4B22-BD03-D150DA601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1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1C5B-6BDF-4FCD-BA6F-7830B5CE8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Planner	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B2731-5DB0-4511-B2E9-AB6B40A49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Personal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1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CEC4-65BE-4642-8DA4-8A627EDD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Timer for Study</a:t>
            </a:r>
            <a:endParaRPr lang="en-GB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2F80B670-0FF7-4F78-A1C8-1FE287D62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6" y="1825625"/>
            <a:ext cx="2266768" cy="4351338"/>
          </a:xfrm>
        </p:spPr>
      </p:pic>
    </p:spTree>
    <p:extLst>
      <p:ext uri="{BB962C8B-B14F-4D97-AF65-F5344CB8AC3E}">
        <p14:creationId xmlns:p14="http://schemas.microsoft.com/office/powerpoint/2010/main" val="145332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0BEC-C7D9-4E2A-A8DF-B48AC8D1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Alarm</a:t>
            </a:r>
            <a:endParaRPr lang="en-GB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F950D-AB12-4CEF-A6C9-61A77D08D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09" y="1825625"/>
            <a:ext cx="2278781" cy="4351338"/>
          </a:xfrm>
        </p:spPr>
      </p:pic>
    </p:spTree>
    <p:extLst>
      <p:ext uri="{BB962C8B-B14F-4D97-AF65-F5344CB8AC3E}">
        <p14:creationId xmlns:p14="http://schemas.microsoft.com/office/powerpoint/2010/main" val="297763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Study Planner </vt:lpstr>
      <vt:lpstr>Custom Timer for Study</vt:lpstr>
      <vt:lpstr>Customized Alarm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Planner </dc:title>
  <dc:creator>ph077</dc:creator>
  <cp:lastModifiedBy>ph077</cp:lastModifiedBy>
  <cp:revision>3</cp:revision>
  <dcterms:created xsi:type="dcterms:W3CDTF">2020-02-04T03:47:27Z</dcterms:created>
  <dcterms:modified xsi:type="dcterms:W3CDTF">2020-02-04T03:48:38Z</dcterms:modified>
</cp:coreProperties>
</file>