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5" r:id="rId1"/>
  </p:sldMasterIdLst>
  <p:sldIdLst>
    <p:sldId id="256" r:id="rId2"/>
    <p:sldId id="258" r:id="rId3"/>
    <p:sldId id="257" r:id="rId4"/>
    <p:sldId id="264" r:id="rId5"/>
    <p:sldId id="259" r:id="rId6"/>
    <p:sldId id="260" r:id="rId7"/>
    <p:sldId id="265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144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24167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106088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81859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517514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91658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799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17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647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66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96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62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26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966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94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36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435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  <p:sldLayoutId id="2147483927" r:id="rId12"/>
    <p:sldLayoutId id="2147483928" r:id="rId13"/>
    <p:sldLayoutId id="2147483929" r:id="rId14"/>
    <p:sldLayoutId id="2147483930" r:id="rId15"/>
    <p:sldLayoutId id="214748393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9600" dirty="0">
                <a:latin typeface="Calibri" panose="020F0502020204030204" pitchFamily="34" charset="0"/>
                <a:cs typeface="Calibri" panose="020F0502020204030204" pitchFamily="34" charset="0"/>
              </a:rPr>
              <a:t>CSE325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Project Presentation</a:t>
            </a:r>
          </a:p>
          <a:p>
            <a:pPr algn="ct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(Group – 01)</a:t>
            </a:r>
          </a:p>
        </p:txBody>
      </p:sp>
    </p:spTree>
    <p:extLst>
      <p:ext uri="{BB962C8B-B14F-4D97-AF65-F5344CB8AC3E}">
        <p14:creationId xmlns:p14="http://schemas.microsoft.com/office/powerpoint/2010/main" val="1800078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334" y="2770189"/>
            <a:ext cx="8596668" cy="16748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9751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u="sng" dirty="0"/>
              <a:t>Group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Iftakhar</a:t>
            </a:r>
            <a:r>
              <a:rPr lang="en-US" sz="2800" dirty="0"/>
              <a:t> </a:t>
            </a:r>
            <a:r>
              <a:rPr lang="en-US" sz="2800"/>
              <a:t>Ahmed Mahin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48563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534" y="10414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/>
              <a:t>Project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2934" y="3265489"/>
            <a:ext cx="8596668" cy="9636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/>
              <a:t>The Sandwich Problem</a:t>
            </a:r>
          </a:p>
        </p:txBody>
      </p:sp>
    </p:spTree>
    <p:extLst>
      <p:ext uri="{BB962C8B-B14F-4D97-AF65-F5344CB8AC3E}">
        <p14:creationId xmlns:p14="http://schemas.microsoft.com/office/powerpoint/2010/main" val="2310817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51A763-69C4-4389-A217-44173ADAE2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2090" y="1054444"/>
            <a:ext cx="8408472" cy="4744994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BB21CB0-3CA9-4703-84AF-84CB90DC7233}"/>
              </a:ext>
            </a:extLst>
          </p:cNvPr>
          <p:cNvSpPr/>
          <p:nvPr/>
        </p:nvSpPr>
        <p:spPr>
          <a:xfrm>
            <a:off x="1581665" y="1301578"/>
            <a:ext cx="420130" cy="3295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147799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778" y="88900"/>
            <a:ext cx="8596668" cy="419100"/>
          </a:xfrm>
        </p:spPr>
        <p:txBody>
          <a:bodyPr>
            <a:normAutofit/>
          </a:bodyPr>
          <a:lstStyle/>
          <a:p>
            <a:pPr algn="ctr"/>
            <a:r>
              <a:rPr lang="en-US" sz="2000" b="1" u="sng" dirty="0"/>
              <a:t>Code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10A78B6-6B91-45F4-BE01-2114CE279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6735" y="617838"/>
            <a:ext cx="8693711" cy="5519351"/>
          </a:xfrm>
        </p:spPr>
      </p:pic>
    </p:spTree>
    <p:extLst>
      <p:ext uri="{BB962C8B-B14F-4D97-AF65-F5344CB8AC3E}">
        <p14:creationId xmlns:p14="http://schemas.microsoft.com/office/powerpoint/2010/main" val="4212598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8C70281-2B0F-49CE-BBB7-82C6AEF471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5547" y="889901"/>
            <a:ext cx="8600302" cy="5123721"/>
          </a:xfrm>
        </p:spPr>
      </p:pic>
    </p:spTree>
    <p:extLst>
      <p:ext uri="{BB962C8B-B14F-4D97-AF65-F5344CB8AC3E}">
        <p14:creationId xmlns:p14="http://schemas.microsoft.com/office/powerpoint/2010/main" val="2309850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1C382B-32E3-488C-869A-9809486E8A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9069" y="2512541"/>
            <a:ext cx="8699157" cy="2572922"/>
          </a:xfrm>
        </p:spPr>
      </p:pic>
    </p:spTree>
    <p:extLst>
      <p:ext uri="{BB962C8B-B14F-4D97-AF65-F5344CB8AC3E}">
        <p14:creationId xmlns:p14="http://schemas.microsoft.com/office/powerpoint/2010/main" val="2705248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52400"/>
            <a:ext cx="8619066" cy="520700"/>
          </a:xfrm>
        </p:spPr>
        <p:txBody>
          <a:bodyPr>
            <a:normAutofit/>
          </a:bodyPr>
          <a:lstStyle/>
          <a:p>
            <a:pPr algn="ctr"/>
            <a:r>
              <a:rPr lang="en-US" sz="2000" b="1" u="sng" dirty="0"/>
              <a:t>Execution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6951" y="673100"/>
            <a:ext cx="7331676" cy="590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59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1050" y="348328"/>
            <a:ext cx="7224582" cy="627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1788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</TotalTime>
  <Words>22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</vt:lpstr>
      <vt:lpstr>CSE325</vt:lpstr>
      <vt:lpstr>Group Members</vt:lpstr>
      <vt:lpstr>Project Name</vt:lpstr>
      <vt:lpstr>PowerPoint Presentation</vt:lpstr>
      <vt:lpstr>Code</vt:lpstr>
      <vt:lpstr>PowerPoint Presentation</vt:lpstr>
      <vt:lpstr>PowerPoint Presentation</vt:lpstr>
      <vt:lpstr>Execution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Mahin Ahmed</cp:lastModifiedBy>
  <cp:revision>17</cp:revision>
  <dcterms:created xsi:type="dcterms:W3CDTF">2021-01-12T18:13:52Z</dcterms:created>
  <dcterms:modified xsi:type="dcterms:W3CDTF">2023-04-13T22:54:28Z</dcterms:modified>
</cp:coreProperties>
</file>