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8 – Data Analyst Internship (Power BI)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simple interactive dashboard in Power BI</a:t>
            </a:r>
          </a:p>
          <a:p>
            <a:r>
              <a:t>• Analyze sales by Region, Category, and Month-Year</a:t>
            </a:r>
          </a:p>
          <a:p>
            <a:r>
              <a:t>• Generate business insights from the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Chart – Sales over Months</a:t>
            </a:r>
          </a:p>
          <a:p>
            <a:r>
              <a:t>• Bar Chart – Sales by Region</a:t>
            </a:r>
          </a:p>
          <a:p>
            <a:r>
              <a:t>• Donut Chart – Sales by Category</a:t>
            </a:r>
          </a:p>
          <a:p>
            <a:r>
              <a:t>• Slicer – Filter by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West region contributed the highest sales; South was lowest.</a:t>
            </a:r>
          </a:p>
          <a:p>
            <a:r>
              <a:t>2. Technology category generated the most revenue.</a:t>
            </a:r>
          </a:p>
          <a:p>
            <a:r>
              <a:t>3. Sales peaked in December and dipped in early-year months.</a:t>
            </a:r>
          </a:p>
          <a:p>
            <a:r>
              <a:t>4. Furniture sales were high but had lower profit margins.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Dashboard provided a clear view of sales performance</a:t>
            </a:r>
          </a:p>
          <a:p>
            <a:r>
              <a:t>• Helped identify top-performing regions and categories</a:t>
            </a:r>
          </a:p>
          <a:p>
            <a:r>
              <a:t>• Demonstrated Power BI skills in data cleaning, visualization, and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