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7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9E85-B8C7-4DA8-91E2-7C3259641C28}" type="datetimeFigureOut">
              <a:rPr lang="en-US" smtClean="0"/>
              <a:t>6/13/2011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C783-7AD9-4EA0-9DDB-D0B3794AE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9E85-B8C7-4DA8-91E2-7C3259641C28}" type="datetimeFigureOut">
              <a:rPr lang="en-US" smtClean="0"/>
              <a:t>6/13/2011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C783-7AD9-4EA0-9DDB-D0B3794AE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9E85-B8C7-4DA8-91E2-7C3259641C28}" type="datetimeFigureOut">
              <a:rPr lang="en-US" smtClean="0"/>
              <a:t>6/13/2011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C783-7AD9-4EA0-9DDB-D0B3794AE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9E85-B8C7-4DA8-91E2-7C3259641C28}" type="datetimeFigureOut">
              <a:rPr lang="en-US" smtClean="0"/>
              <a:t>6/13/2011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C783-7AD9-4EA0-9DDB-D0B3794AE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9E85-B8C7-4DA8-91E2-7C3259641C28}" type="datetimeFigureOut">
              <a:rPr lang="en-US" smtClean="0"/>
              <a:t>6/13/2011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C783-7AD9-4EA0-9DDB-D0B3794AE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9E85-B8C7-4DA8-91E2-7C3259641C28}" type="datetimeFigureOut">
              <a:rPr lang="en-US" smtClean="0"/>
              <a:t>6/13/2011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C783-7AD9-4EA0-9DDB-D0B3794AE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9E85-B8C7-4DA8-91E2-7C3259641C28}" type="datetimeFigureOut">
              <a:rPr lang="en-US" smtClean="0"/>
              <a:t>6/13/2011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C783-7AD9-4EA0-9DDB-D0B3794AE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9E85-B8C7-4DA8-91E2-7C3259641C28}" type="datetimeFigureOut">
              <a:rPr lang="en-US" smtClean="0"/>
              <a:t>6/13/2011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C783-7AD9-4EA0-9DDB-D0B3794AE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9E85-B8C7-4DA8-91E2-7C3259641C28}" type="datetimeFigureOut">
              <a:rPr lang="en-US" smtClean="0"/>
              <a:t>6/13/2011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C783-7AD9-4EA0-9DDB-D0B3794AE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9E85-B8C7-4DA8-91E2-7C3259641C28}" type="datetimeFigureOut">
              <a:rPr lang="en-US" smtClean="0"/>
              <a:t>6/13/2011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C783-7AD9-4EA0-9DDB-D0B3794AE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9E85-B8C7-4DA8-91E2-7C3259641C28}" type="datetimeFigureOut">
              <a:rPr lang="en-US" smtClean="0"/>
              <a:t>6/13/2011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C783-7AD9-4EA0-9DDB-D0B3794AE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69E85-B8C7-4DA8-91E2-7C3259641C28}" type="datetimeFigureOut">
              <a:rPr lang="en-US" smtClean="0"/>
              <a:t>6/13/2011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FC783-7AD9-4EA0-9DDB-D0B3794AE2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Customer Relation Management</a:t>
            </a:r>
            <a:br>
              <a:rPr lang="en-US" dirty="0" smtClean="0"/>
            </a:br>
            <a:r>
              <a:rPr lang="en-US" dirty="0" smtClean="0"/>
              <a:t>(CRM)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is CRM</a:t>
            </a:r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Customer Relation Management (CRM)</vt:lpstr>
      <vt:lpstr>Content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Relation Management (CRM)</dc:title>
  <dc:creator>Mahinda Jayakody</dc:creator>
  <cp:lastModifiedBy>Mahinda Jayakody</cp:lastModifiedBy>
  <cp:revision>2</cp:revision>
  <dcterms:created xsi:type="dcterms:W3CDTF">2011-06-13T12:45:27Z</dcterms:created>
  <dcterms:modified xsi:type="dcterms:W3CDTF">2011-06-13T13:00:43Z</dcterms:modified>
</cp:coreProperties>
</file>