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Work\BackUp\LHL\11-01-2013\ReceiptDataAnalysi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Work\BackUp\LHL\11-01-2013\ReceiptDataAnalysi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Work\BackUp\LHL\11-01-2013\ReceiptDataAnalysi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00B050"/>
            </a:solidFill>
          </c:spPr>
          <c:cat>
            <c:strRef>
              <c:f>'Real Estate'!$A$2:$A$7</c:f>
              <c:strCache>
                <c:ptCount val="6"/>
                <c:pt idx="0">
                  <c:v>Projects</c:v>
                </c:pt>
                <c:pt idx="1">
                  <c:v>Budgets</c:v>
                </c:pt>
                <c:pt idx="2">
                  <c:v>Reservation</c:v>
                </c:pt>
                <c:pt idx="3">
                  <c:v>Billing </c:v>
                </c:pt>
                <c:pt idx="4">
                  <c:v>Sold Note</c:v>
                </c:pt>
                <c:pt idx="5">
                  <c:v>Receipts</c:v>
                </c:pt>
              </c:strCache>
            </c:strRef>
          </c:cat>
          <c:val>
            <c:numRef>
              <c:f>'Real Estate'!$B$2:$B$7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0.2</c:v>
                </c:pt>
                <c:pt idx="5">
                  <c:v>1</c:v>
                </c:pt>
              </c:numCache>
            </c:numRef>
          </c:val>
        </c:ser>
        <c:axId val="67987328"/>
        <c:axId val="67988864"/>
      </c:barChart>
      <c:catAx>
        <c:axId val="67987328"/>
        <c:scaling>
          <c:orientation val="minMax"/>
        </c:scaling>
        <c:axPos val="b"/>
        <c:tickLblPos val="nextTo"/>
        <c:crossAx val="67988864"/>
        <c:crosses val="autoZero"/>
        <c:auto val="1"/>
        <c:lblAlgn val="ctr"/>
        <c:lblOffset val="100"/>
      </c:catAx>
      <c:valAx>
        <c:axId val="67988864"/>
        <c:scaling>
          <c:orientation val="minMax"/>
        </c:scaling>
        <c:axPos val="l"/>
        <c:majorGridlines/>
        <c:numFmt formatCode="0%" sourceLinked="1"/>
        <c:tickLblPos val="nextTo"/>
        <c:crossAx val="67987328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FF6600"/>
            </a:solidFill>
          </c:spPr>
          <c:cat>
            <c:strRef>
              <c:f>'Real Estate'!$A$14:$A$18</c:f>
              <c:strCache>
                <c:ptCount val="5"/>
                <c:pt idx="0">
                  <c:v>Loan</c:v>
                </c:pt>
                <c:pt idx="1">
                  <c:v>TC </c:v>
                </c:pt>
                <c:pt idx="2">
                  <c:v>Applications</c:v>
                </c:pt>
                <c:pt idx="3">
                  <c:v>Contracts</c:v>
                </c:pt>
                <c:pt idx="4">
                  <c:v>Receipts</c:v>
                </c:pt>
              </c:strCache>
            </c:strRef>
          </c:cat>
          <c:val>
            <c:numRef>
              <c:f>'Real Estate'!$B$14:$B$18</c:f>
              <c:numCache>
                <c:formatCode>0%</c:formatCode>
                <c:ptCount val="5"/>
                <c:pt idx="0">
                  <c:v>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</c:ser>
        <c:axId val="68172032"/>
        <c:axId val="68173824"/>
      </c:barChart>
      <c:catAx>
        <c:axId val="68172032"/>
        <c:scaling>
          <c:orientation val="minMax"/>
        </c:scaling>
        <c:axPos val="b"/>
        <c:tickLblPos val="nextTo"/>
        <c:crossAx val="68173824"/>
        <c:crosses val="autoZero"/>
        <c:auto val="1"/>
        <c:lblAlgn val="ctr"/>
        <c:lblOffset val="100"/>
      </c:catAx>
      <c:valAx>
        <c:axId val="68173824"/>
        <c:scaling>
          <c:orientation val="minMax"/>
        </c:scaling>
        <c:axPos val="l"/>
        <c:majorGridlines/>
        <c:numFmt formatCode="0%" sourceLinked="1"/>
        <c:tickLblPos val="nextTo"/>
        <c:crossAx val="68172032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</c:spPr>
          <c:cat>
            <c:strRef>
              <c:f>'Real Estate'!$A$21:$A$26</c:f>
              <c:strCache>
                <c:ptCount val="6"/>
                <c:pt idx="0">
                  <c:v>GL</c:v>
                </c:pt>
                <c:pt idx="1">
                  <c:v>Account Balances</c:v>
                </c:pt>
                <c:pt idx="2">
                  <c:v>Ledger Entries</c:v>
                </c:pt>
                <c:pt idx="3">
                  <c:v>Vouchers</c:v>
                </c:pt>
                <c:pt idx="4">
                  <c:v>Petty Cash</c:v>
                </c:pt>
                <c:pt idx="5">
                  <c:v>Bank Rec</c:v>
                </c:pt>
              </c:strCache>
            </c:strRef>
          </c:cat>
          <c:val>
            <c:numRef>
              <c:f>'Real Estate'!$B$21:$B$26</c:f>
              <c:numCache>
                <c:formatCode>0%</c:formatCode>
                <c:ptCount val="6"/>
                <c:pt idx="0">
                  <c:v>1</c:v>
                </c:pt>
                <c:pt idx="1">
                  <c:v>0</c:v>
                </c:pt>
                <c:pt idx="2">
                  <c:v>0.2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axId val="68196992"/>
        <c:axId val="68219264"/>
      </c:barChart>
      <c:catAx>
        <c:axId val="68196992"/>
        <c:scaling>
          <c:orientation val="minMax"/>
        </c:scaling>
        <c:axPos val="b"/>
        <c:tickLblPos val="nextTo"/>
        <c:crossAx val="68219264"/>
        <c:crosses val="autoZero"/>
        <c:auto val="1"/>
        <c:lblAlgn val="ctr"/>
        <c:lblOffset val="100"/>
      </c:catAx>
      <c:valAx>
        <c:axId val="68219264"/>
        <c:scaling>
          <c:orientation val="minMax"/>
        </c:scaling>
        <c:axPos val="l"/>
        <c:majorGridlines/>
        <c:numFmt formatCode="0%" sourceLinked="1"/>
        <c:tickLblPos val="nextTo"/>
        <c:crossAx val="68196992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5453-0BF2-48C0-83C5-76E70B96C18B}" type="datetimeFigureOut">
              <a:rPr lang="en-US" smtClean="0"/>
              <a:pPr/>
              <a:t>12-Jan-13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18B8-CD09-4D09-91D2-2D6F65D1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67200" y="381000"/>
            <a:ext cx="4559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Implementation </a:t>
            </a:r>
          </a:p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Progress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1524000"/>
            <a:ext cx="387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ModularFour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Finsoft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Solution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MODULARFOUR SOLUTION PVT LTD </a:t>
            </a:r>
            <a:endParaRPr lang="en-US" dirty="0"/>
          </a:p>
        </p:txBody>
      </p:sp>
      <p:pic>
        <p:nvPicPr>
          <p:cNvPr id="9" name="Picture 8" descr="m4-logo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2151" y="0"/>
            <a:ext cx="1131849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2279" y="685800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Contents.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MODULARFOUR SOLUTION PVT LTD </a:t>
            </a:r>
            <a:endParaRPr lang="en-US" dirty="0"/>
          </a:p>
        </p:txBody>
      </p:sp>
      <p:pic>
        <p:nvPicPr>
          <p:cNvPr id="9" name="Picture 8" descr="m4-logo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2151" y="0"/>
            <a:ext cx="1131849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12192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Project Overview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Past Data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Current Situation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Objectives and Goals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33600" y="381000"/>
            <a:ext cx="335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Overview.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MODULARFOUR SOLUTION PVT LTD </a:t>
            </a:r>
            <a:endParaRPr lang="en-US" dirty="0"/>
          </a:p>
        </p:txBody>
      </p:sp>
      <p:pic>
        <p:nvPicPr>
          <p:cNvPr id="9" name="Picture 8" descr="m4-logo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2151" y="0"/>
            <a:ext cx="1131849" cy="5334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" y="9906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Planned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Start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28-Jan-2012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28-Jan-2012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Implementation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01-Apr-2012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15-Sep-2012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Entering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01-May-2012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20-Sep-2012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Pararell </a:t>
                      </a:r>
                      <a:r>
                        <a:rPr lang="en-US" dirty="0" smtClean="0"/>
                        <a:t>run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Month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Yet Started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01-Aug-2012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yet Decided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447800"/>
            <a:ext cx="2336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Real Estate.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MODULARFOUR SOLUTION PVT LTD </a:t>
            </a:r>
            <a:endParaRPr lang="en-US" dirty="0"/>
          </a:p>
        </p:txBody>
      </p:sp>
      <p:pic>
        <p:nvPicPr>
          <p:cNvPr id="9" name="Picture 8" descr="m4-logo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2151" y="0"/>
            <a:ext cx="1131849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2200" y="381000"/>
            <a:ext cx="2044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Past Data.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228600" y="1981200"/>
          <a:ext cx="2819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81400" y="1447800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Loan.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5" name="Chart 14"/>
          <p:cNvGraphicFramePr/>
          <p:nvPr/>
        </p:nvGraphicFramePr>
        <p:xfrm>
          <a:off x="3124200" y="1981200"/>
          <a:ext cx="26479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6019800" y="1981200"/>
          <a:ext cx="264795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15395" y="1447800"/>
            <a:ext cx="3014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General Ledger.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MODULARFOUR SOLUTION PVT LTD </a:t>
            </a:r>
            <a:endParaRPr lang="en-US" dirty="0"/>
          </a:p>
        </p:txBody>
      </p:sp>
      <p:pic>
        <p:nvPicPr>
          <p:cNvPr id="9" name="Picture 8" descr="m4-logo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2151" y="0"/>
            <a:ext cx="1131849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8400" y="381000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Current Situation.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524000"/>
            <a:ext cx="246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Back log Data Entering</a:t>
            </a:r>
            <a:endParaRPr lang="en-US" dirty="0"/>
          </a:p>
        </p:txBody>
      </p:sp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990600"/>
            <a:ext cx="2619375" cy="1743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9600" y="3124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Total No of Receipt                                               1500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581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Entered Receipts for 7 Days                                    74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38800" y="3581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4038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Per Day                                                                      11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4572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Expected Period to Finish                                  136 d / 6 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MODULARFOUR SOLUTION PVT LTD </a:t>
            </a:r>
            <a:endParaRPr lang="en-US" dirty="0"/>
          </a:p>
        </p:txBody>
      </p:sp>
      <p:pic>
        <p:nvPicPr>
          <p:cNvPr id="9" name="Picture 8" descr="m4-logo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2151" y="0"/>
            <a:ext cx="1131849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69017" y="381000"/>
            <a:ext cx="3359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Objectives and Goals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524000"/>
            <a:ext cx="35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Finish Data Entering ASAP by EOM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3124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Start Live Run by 01-02-2013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3581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Increase Data Entry Resources</a:t>
            </a:r>
            <a:endParaRPr lang="en-US" dirty="0"/>
          </a:p>
        </p:txBody>
      </p:sp>
      <p:pic>
        <p:nvPicPr>
          <p:cNvPr id="14" name="Picture 13" descr="rabbit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990600"/>
            <a:ext cx="2848841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MODULARFOUR SOLUTION PVT LTD </a:t>
            </a:r>
            <a:endParaRPr lang="en-US" dirty="0"/>
          </a:p>
        </p:txBody>
      </p:sp>
      <p:pic>
        <p:nvPicPr>
          <p:cNvPr id="9" name="Picture 8" descr="m4-logo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12151" y="0"/>
            <a:ext cx="1131849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MODULARFOUR SOLUTION PVT LTD </a:t>
            </a:r>
            <a:endParaRPr lang="en-US" dirty="0"/>
          </a:p>
        </p:txBody>
      </p:sp>
      <p:pic>
        <p:nvPicPr>
          <p:cNvPr id="9" name="Picture 8" descr="m4-logo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12151" y="0"/>
            <a:ext cx="1131849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150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Homes</dc:title>
  <dc:creator>Mahinda</dc:creator>
  <cp:lastModifiedBy>Mahinda</cp:lastModifiedBy>
  <cp:revision>16</cp:revision>
  <dcterms:created xsi:type="dcterms:W3CDTF">2013-01-11T15:56:55Z</dcterms:created>
  <dcterms:modified xsi:type="dcterms:W3CDTF">2013-01-11T20:02:28Z</dcterms:modified>
</cp:coreProperties>
</file>