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US-China Trade War Bullish ELN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Structuring overview prepared for client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Equity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Election outcome with elevated trade friction -&gt; prioritise defence, reshoring, and secure tech supply chains. Filters: </a:t>
            </a:r>
          </a:p>
          <a:p/>
          <a:p>
            <a:pPr lvl="1"/>
            <a:r>
              <a:t>LMT: Defense prime with minimal China revenue exposure; poised to benefit from elevated Indo-Pacific security spending under aggressive trade stances.</a:t>
            </a:r>
          </a:p>
          <a:p>
            <a:pPr lvl="1"/>
            <a:r>
              <a:t>INTC: U.S.-based semiconductor manufacturer supported by CHIPS Act incentives and strategic realignment of advanced node supply chains.</a:t>
            </a:r>
          </a:p>
          <a:p>
            <a:pPr lvl="1"/>
            <a:r>
              <a:t>CSCO: Critical networking supplier benefiting from federal security procurement and restrictions on Chinese telecom equipment.</a:t>
            </a:r>
          </a:p>
          <a:p>
            <a:pPr lvl="1"/>
            <a:r>
              <a:t>NUE: Domestic steel leader with electric arc capacity that benefits from U.S. infrastructure and reshoring themes amid tariff barriers.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Payoff Mechanics</a:t>
            </a:r>
          </a:p>
        </p:txBody>
      </p:sp>
      <p:pic>
        <p:nvPicPr>
          <p:cNvPr id="3" name="Picture 2" descr="payoff_pro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6007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Delta Profiles</a:t>
            </a:r>
          </a:p>
        </p:txBody>
      </p:sp>
      <p:pic>
        <p:nvPicPr>
          <p:cNvPr id="3" name="Picture 2" descr="terminal_del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800600" cy="2743200"/>
          </a:xfrm>
          <a:prstGeom prst="rect">
            <a:avLst/>
          </a:prstGeom>
        </p:spPr>
      </p:pic>
      <p:pic>
        <p:nvPicPr>
          <p:cNvPr id="4" name="Picture 3" descr="delta_t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4800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