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2" r:id="rId2"/>
  </p:sldMasterIdLst>
  <p:notesMasterIdLst>
    <p:notesMasterId r:id="rId4"/>
  </p:notesMasterIdLst>
  <p:handoutMasterIdLst>
    <p:handoutMasterId r:id="rId5"/>
  </p:handoutMasterIdLst>
  <p:sldIdLst>
    <p:sldId id="33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1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F5CF56-D1AB-0FA7-C16F-D2B42EA75208}" v="31" dt="2025-07-29T06:02:50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04" autoAdjust="0"/>
    <p:restoredTop sz="94587" autoAdjust="0"/>
  </p:normalViewPr>
  <p:slideViewPr>
    <p:cSldViewPr snapToGrid="0">
      <p:cViewPr>
        <p:scale>
          <a:sx n="40" d="100"/>
          <a:sy n="40" d="100"/>
        </p:scale>
        <p:origin x="4482" y="15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50C669-1F41-718A-721F-D4F00EA7B2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28EE8-3D5A-CB09-1D6F-0616B829EB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E66EE-4944-4806-9136-F89D6929B53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56160-10E7-2E3B-87C0-483A3299B8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3DF3E-199A-B023-E4E8-4D54F85F31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ED6CE-1E36-4A24-A8C7-E7074B1D1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206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F64FD-E56E-4DC7-9EC4-F8318E900CE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14C90-66AD-4EE2-9E4F-3A53DC1ECA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6722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 1"/>
          <p:cNvSpPr>
            <a:spLocks noGrp="1"/>
          </p:cNvSpPr>
          <p:nvPr>
            <p:ph type="title"/>
          </p:nvPr>
        </p:nvSpPr>
        <p:spPr>
          <a:xfrm>
            <a:off x="905162" y="25491"/>
            <a:ext cx="10515600" cy="48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139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9"/>
            <a:ext cx="10966449" cy="492443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49" y="1971676"/>
            <a:ext cx="10966451" cy="1384995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4355" indent="-224155">
              <a:spcBef>
                <a:spcPts val="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90830" lvl="0" indent="-29083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anose="020B0604020202020204" pitchFamily="34" charset="0"/>
              <a:buChar char="–"/>
            </a:pPr>
            <a:r>
              <a:rPr lang="en-US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anose="020B0604020202020204" pitchFamily="34" charset="0"/>
              <a:buChar char="–"/>
            </a:pPr>
            <a:r>
              <a:rPr lang="en-US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53235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000548"/>
          </a:xfrm>
        </p:spPr>
        <p:txBody>
          <a:bodyPr/>
          <a:lstStyle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1935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211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 1"/>
          <p:cNvSpPr>
            <a:spLocks noGrp="1"/>
          </p:cNvSpPr>
          <p:nvPr>
            <p:ph type="title"/>
          </p:nvPr>
        </p:nvSpPr>
        <p:spPr>
          <a:xfrm>
            <a:off x="905162" y="25491"/>
            <a:ext cx="10515600" cy="48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794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310717" y="184567"/>
            <a:ext cx="7799267" cy="207749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algn="ctr">
              <a:defRPr lang="en-US" sz="15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3033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7356" y="6558408"/>
            <a:ext cx="903275" cy="274318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B9452E-EAC9-41F4-83E7-AAE1666F5C7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30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90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1"/>
            <a:ext cx="12181385" cy="582255"/>
          </a:xfrm>
        </p:spPr>
        <p:txBody>
          <a:bodyPr>
            <a:norm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82400" y="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C00000"/>
                </a:solidFill>
              </a:defRPr>
            </a:lvl1pPr>
          </a:lstStyle>
          <a:p>
            <a:fld id="{F0E5F781-2D70-4031-A5C4-18859F14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82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8"/>
            <a:ext cx="10966449" cy="443198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49" y="1971676"/>
            <a:ext cx="10966451" cy="1384995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4355" indent="-224155">
              <a:spcBef>
                <a:spcPts val="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90830" lvl="0" indent="-29083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anose="020B0604020202020204" pitchFamily="34" charset="0"/>
              <a:buChar char="–"/>
            </a:pPr>
            <a:r>
              <a:rPr lang="en-US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anose="020B0604020202020204" pitchFamily="34" charset="0"/>
              <a:buChar char="–"/>
            </a:pPr>
            <a:r>
              <a:rPr lang="en-US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165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339" y="44452"/>
            <a:ext cx="630275" cy="365125"/>
          </a:xfrm>
          <a:prstGeom prst="rect">
            <a:avLst/>
          </a:prstGeom>
        </p:spPr>
        <p:txBody>
          <a:bodyPr/>
          <a:lstStyle/>
          <a:p>
            <a:pPr algn="r"/>
            <a:fld id="{41BC596D-022E-4CDD-8B03-AE6DE61E0E92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4697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2310717" y="184567"/>
            <a:ext cx="7799267" cy="207749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algn="ctr">
              <a:defRPr lang="en-US" sz="15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6858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5871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8"/>
            <a:ext cx="10966449" cy="443198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49" y="1971676"/>
            <a:ext cx="10966451" cy="1384995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4355" indent="-224155">
              <a:spcBef>
                <a:spcPts val="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90830" lvl="0" indent="-29083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anose="020B0604020202020204" pitchFamily="34" charset="0"/>
              <a:buChar char="–"/>
            </a:pPr>
            <a:r>
              <a:rPr lang="en-US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anose="020B0604020202020204" pitchFamily="34" charset="0"/>
              <a:buChar char="–"/>
            </a:pPr>
            <a:r>
              <a:rPr lang="en-US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</a:p>
        </p:txBody>
      </p:sp>
      <p:sp>
        <p:nvSpPr>
          <p:cNvPr id="4" name="Text Placeholder 41"/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641349" y="1270453"/>
            <a:ext cx="10966451" cy="283711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3339" y="44452"/>
            <a:ext cx="864096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1BC596D-022E-4CDD-8B03-AE6DE61E0E92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9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688E9-7BC2-4F6F-9EBC-3BFCED726499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65406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699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6BEB54-C75F-5122-DCF5-4CBC7F930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492518-4B4C-A0AB-D4EF-B5926C002D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65073A-6449-6148-BFF1-BE74A0A80E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63530-CFC6-492F-839D-8F1C31198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73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7356" y="6558408"/>
            <a:ext cx="903275" cy="274318"/>
          </a:xfrm>
          <a:prstGeom prst="rect">
            <a:avLst/>
          </a:prstGeom>
        </p:spPr>
        <p:txBody>
          <a:bodyPr/>
          <a:lstStyle>
            <a:lvl1pPr algn="ctr"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BB9452E-EAC9-41F4-83E7-AAE1666F5C7E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6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28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" y="1"/>
            <a:ext cx="12181385" cy="582255"/>
          </a:xfrm>
        </p:spPr>
        <p:txBody>
          <a:bodyPr>
            <a:norm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82400" y="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 i="1">
                <a:solidFill>
                  <a:srgbClr val="C00000"/>
                </a:solidFill>
              </a:defRPr>
            </a:lvl1pPr>
          </a:lstStyle>
          <a:p>
            <a:fld id="{F0E5F781-2D70-4031-A5C4-18859F147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7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41350" y="719138"/>
            <a:ext cx="10966449" cy="443198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641349" y="1971676"/>
            <a:ext cx="10966451" cy="1384995"/>
          </a:xfrm>
        </p:spPr>
        <p:txBody>
          <a:bodyPr wrap="square">
            <a:spAutoFit/>
          </a:bodyPr>
          <a:lstStyle>
            <a:lvl1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20000"/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algn="l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defRPr lang="en-US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3510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714500" indent="-2730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0000"/>
              <a:buFont typeface="Arial" panose="020B0604020202020204" pitchFamily="34" charset="0"/>
              <a:buChar char="–"/>
              <a:defRPr sz="18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4355" indent="-224155">
              <a:spcBef>
                <a:spcPts val="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–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90830" lvl="0" indent="-29083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anose="020B0604020202020204" pitchFamily="34" charset="0"/>
              <a:buChar char="–"/>
            </a:pPr>
            <a:r>
              <a:rPr lang="en-US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anose="020B0604020202020204" pitchFamily="34" charset="0"/>
              <a:buChar char="–"/>
            </a:pPr>
            <a:r>
              <a:rPr lang="en-US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651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339" y="44452"/>
            <a:ext cx="630275" cy="365125"/>
          </a:xfrm>
          <a:prstGeom prst="rect">
            <a:avLst/>
          </a:prstGeom>
        </p:spPr>
        <p:txBody>
          <a:bodyPr/>
          <a:lstStyle/>
          <a:p>
            <a:pPr algn="r"/>
            <a:fld id="{41BC596D-022E-4CDD-8B03-AE6DE61E0E92}" type="slidenum">
              <a:rPr lang="en-US" smtClean="0">
                <a:solidFill>
                  <a:prstClr val="black"/>
                </a:solidFill>
              </a:r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2909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2466" y="2242387"/>
            <a:ext cx="4877135" cy="1430804"/>
          </a:xfr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143000" indent="-233680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355" indent="-224155">
              <a:spcBef>
                <a:spcPts val="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–"/>
              <a:defRPr sz="1800">
                <a:latin typeface="+mj-lt"/>
              </a:defRPr>
            </a:lvl9pPr>
          </a:lstStyle>
          <a:p>
            <a:pPr marL="290830" lvl="0" indent="-29083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anose="020B0604020202020204" pitchFamily="34" charset="0"/>
              <a:buChar char="–"/>
            </a:pPr>
            <a:r>
              <a:rPr lang="en-US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anose="020B0604020202020204" pitchFamily="34" charset="0"/>
              <a:buChar char="–"/>
            </a:pPr>
            <a:r>
              <a:rPr lang="en-US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6535933" y="2242387"/>
            <a:ext cx="4877135" cy="1430804"/>
          </a:xfrm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0"/>
              </a:spcAft>
              <a:defRPr lang="en-US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143000" indent="-233680">
              <a:spcBef>
                <a:spcPts val="0"/>
              </a:spcBef>
              <a:spcAft>
                <a:spcPts val="0"/>
              </a:spcAft>
              <a:buSzPct val="7000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355" indent="-224155">
              <a:spcBef>
                <a:spcPts val="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–"/>
              <a:defRPr sz="1800">
                <a:latin typeface="+mj-lt"/>
              </a:defRPr>
            </a:lvl9pPr>
          </a:lstStyle>
          <a:p>
            <a:pPr marL="290830" lvl="0" indent="-29083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/>
              <a:t>Click to edit master text styles</a:t>
            </a:r>
          </a:p>
          <a:p>
            <a:pPr marL="571500" lvl="2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Arial" panose="020B0604020202020204" pitchFamily="34" charset="0"/>
              <a:buChar char="–"/>
            </a:pPr>
            <a:r>
              <a:rPr lang="en-US"/>
              <a:t>Second level</a:t>
            </a:r>
          </a:p>
          <a:p>
            <a:pPr marL="850900" lvl="3" indent="-279400" algn="l" defTabSz="91440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/>
              <a:t>Third level</a:t>
            </a:r>
          </a:p>
          <a:p>
            <a:pPr marL="1136650" lvl="4" indent="-285750" algn="l" defTabSz="933450" rtl="0" eaLnBrk="1" fontAlgn="base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0000"/>
              <a:buFont typeface="Arial" panose="020B0604020202020204" pitchFamily="34" charset="0"/>
              <a:buChar char="–"/>
            </a:pPr>
            <a:r>
              <a:rPr lang="en-US"/>
              <a:t>Fourth level</a:t>
            </a:r>
          </a:p>
          <a:p>
            <a:pPr marL="1435100" lvl="5" indent="-28575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60000"/>
              <a:buFont typeface="Wingdings" panose="05000000000000000000" pitchFamily="2" charset="2"/>
              <a:buChar char="§"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12466" y="1747087"/>
            <a:ext cx="4877135" cy="286161"/>
          </a:xfrm>
          <a:noFill/>
          <a:ln>
            <a:noFill/>
          </a:ln>
        </p:spPr>
        <p:txBody>
          <a:bodyPr wrap="square" lIns="0" tIns="0" rIns="0" bIns="0" anchor="b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+mj-lt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680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355" indent="-224155">
              <a:spcBef>
                <a:spcPts val="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Heading 1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535933" y="1747087"/>
            <a:ext cx="4877135" cy="286161"/>
          </a:xfrm>
          <a:noFill/>
          <a:ln>
            <a:noFill/>
          </a:ln>
        </p:spPr>
        <p:txBody>
          <a:bodyPr wrap="square" lIns="0" tIns="0" rIns="0" bIns="0" anchor="b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bg2"/>
                </a:solidFill>
                <a:latin typeface="+mj-lt"/>
                <a:cs typeface="Arial" panose="020B0604020202020204" pitchFamily="34" charset="0"/>
              </a:defRPr>
            </a:lvl1pPr>
            <a:lvl2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2pPr>
            <a:lvl3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3pPr>
            <a:lvl4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4pPr>
            <a:lvl5pPr>
              <a:spcBef>
                <a:spcPts val="0"/>
              </a:spcBef>
              <a:spcAft>
                <a:spcPts val="0"/>
              </a:spcAft>
              <a:defRPr sz="1800">
                <a:latin typeface="+mj-lt"/>
              </a:defRPr>
            </a:lvl5pPr>
            <a:lvl6pPr marL="1143000" indent="-233680">
              <a:spcBef>
                <a:spcPts val="0"/>
              </a:spcBef>
              <a:spcAft>
                <a:spcPts val="0"/>
              </a:spcAft>
              <a:buSzPct val="70000"/>
              <a:defRPr sz="1800">
                <a:latin typeface="+mj-lt"/>
              </a:defRPr>
            </a:lvl6pPr>
            <a:lvl7pPr marL="1371600" indent="-228600">
              <a:spcBef>
                <a:spcPts val="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–"/>
              <a:defRPr sz="1800" baseline="0">
                <a:latin typeface="+mj-lt"/>
              </a:defRPr>
            </a:lvl7pPr>
            <a:lvl8pPr marL="1600200" indent="-228600">
              <a:spcBef>
                <a:spcPts val="0"/>
              </a:spcBef>
              <a:spcAft>
                <a:spcPts val="0"/>
              </a:spcAft>
              <a:buSzPct val="70000"/>
              <a:defRPr sz="1800" baseline="0">
                <a:latin typeface="+mj-lt"/>
              </a:defRPr>
            </a:lvl8pPr>
            <a:lvl9pPr marL="1824355" indent="-224155">
              <a:spcBef>
                <a:spcPts val="0"/>
              </a:spcBef>
              <a:spcAft>
                <a:spcPts val="0"/>
              </a:spcAft>
              <a:buSzPct val="70000"/>
              <a:buFont typeface="Arial" panose="020B0604020202020204" pitchFamily="34" charset="0"/>
              <a:buChar char="–"/>
              <a:defRPr sz="1800">
                <a:latin typeface="+mj-lt"/>
              </a:defRPr>
            </a:lvl9pPr>
          </a:lstStyle>
          <a:p>
            <a:pPr lvl="0"/>
            <a:r>
              <a:rPr lang="en-US"/>
              <a:t>Heading 2</a:t>
            </a:r>
          </a:p>
        </p:txBody>
      </p:sp>
      <p:cxnSp>
        <p:nvCxnSpPr>
          <p:cNvPr id="8" name="Straight Connector 7"/>
          <p:cNvCxnSpPr/>
          <p:nvPr/>
        </p:nvCxnSpPr>
        <p:spPr bwMode="gray">
          <a:xfrm>
            <a:off x="812466" y="2120150"/>
            <a:ext cx="4843445" cy="35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">
          <a:xfrm>
            <a:off x="6535932" y="2120150"/>
            <a:ext cx="4843445" cy="35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 bwMode="gray">
          <a:xfrm>
            <a:off x="641350" y="727075"/>
            <a:ext cx="10968567" cy="492443"/>
          </a:xfr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algn="l">
              <a:def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194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2000548"/>
          </a:xfrm>
        </p:spPr>
        <p:txBody>
          <a:bodyPr/>
          <a:lstStyle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75609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162" y="25491"/>
            <a:ext cx="10515600" cy="48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162" y="638325"/>
            <a:ext cx="10515600" cy="570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1FA722-9313-D717-71BB-794FA55F756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41" y="149581"/>
            <a:ext cx="1920794" cy="235779"/>
          </a:xfrm>
          <a:prstGeom prst="rect">
            <a:avLst/>
          </a:prstGeom>
        </p:spPr>
      </p:pic>
      <p:pic>
        <p:nvPicPr>
          <p:cNvPr id="10" name="Picture 9" descr="Ridge.pdf">
            <a:extLst>
              <a:ext uri="{FF2B5EF4-FFF2-40B4-BE49-F238E27FC236}">
                <a16:creationId xmlns:a16="http://schemas.microsoft.com/office/drawing/2014/main" id="{97B28263-8AA9-F11A-81D4-EC5218D0A8E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 bwMode="ltGray">
          <a:xfrm>
            <a:off x="0" y="1"/>
            <a:ext cx="1529542" cy="556198"/>
          </a:xfrm>
          <a:prstGeom prst="rect">
            <a:avLst/>
          </a:prstGeom>
        </p:spPr>
      </p:pic>
      <p:sp>
        <p:nvSpPr>
          <p:cNvPr id="11" name="Google Shape;737;p19">
            <a:extLst>
              <a:ext uri="{FF2B5EF4-FFF2-40B4-BE49-F238E27FC236}">
                <a16:creationId xmlns:a16="http://schemas.microsoft.com/office/drawing/2014/main" id="{B9086253-242F-BC4B-BC9B-781A5245351E}"/>
              </a:ext>
            </a:extLst>
          </p:cNvPr>
          <p:cNvSpPr txBox="1"/>
          <p:nvPr userDrawn="1"/>
        </p:nvSpPr>
        <p:spPr>
          <a:xfrm>
            <a:off x="3736470" y="6621066"/>
            <a:ext cx="4719060" cy="38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Montserrat" panose="00000500000000000000" pitchFamily="50" charset="0"/>
                <a:ea typeface="Monda"/>
                <a:cs typeface="Monda"/>
                <a:sym typeface="Monda"/>
              </a:rPr>
              <a:t>Confidential Information © Mahindra Emirates Vehicle Armouring 2024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6B8662-E867-7B50-52E8-4D104F392AB2}"/>
              </a:ext>
            </a:extLst>
          </p:cNvPr>
          <p:cNvCxnSpPr>
            <a:cxnSpLocks/>
          </p:cNvCxnSpPr>
          <p:nvPr userDrawn="1"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E31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038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162" y="25491"/>
            <a:ext cx="10515600" cy="48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162" y="638325"/>
            <a:ext cx="10515600" cy="570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5D0B4D-8CC3-F47B-DE19-7F84668D6C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141" y="149581"/>
            <a:ext cx="1920794" cy="235779"/>
          </a:xfrm>
          <a:prstGeom prst="rect">
            <a:avLst/>
          </a:prstGeom>
        </p:spPr>
      </p:pic>
      <p:pic>
        <p:nvPicPr>
          <p:cNvPr id="10" name="Picture 9" descr="Ridge.pdf">
            <a:extLst>
              <a:ext uri="{FF2B5EF4-FFF2-40B4-BE49-F238E27FC236}">
                <a16:creationId xmlns:a16="http://schemas.microsoft.com/office/drawing/2014/main" id="{37B1CE64-ED0F-BF78-1E2A-1D4978CE10A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 bwMode="ltGray">
          <a:xfrm>
            <a:off x="0" y="1"/>
            <a:ext cx="1529542" cy="556198"/>
          </a:xfrm>
          <a:prstGeom prst="rect">
            <a:avLst/>
          </a:prstGeom>
        </p:spPr>
      </p:pic>
      <p:sp>
        <p:nvSpPr>
          <p:cNvPr id="11" name="Google Shape;737;p19">
            <a:extLst>
              <a:ext uri="{FF2B5EF4-FFF2-40B4-BE49-F238E27FC236}">
                <a16:creationId xmlns:a16="http://schemas.microsoft.com/office/drawing/2014/main" id="{13D10491-440E-E979-3B2E-EE51683CA355}"/>
              </a:ext>
            </a:extLst>
          </p:cNvPr>
          <p:cNvSpPr txBox="1"/>
          <p:nvPr userDrawn="1"/>
        </p:nvSpPr>
        <p:spPr>
          <a:xfrm>
            <a:off x="3736470" y="6621066"/>
            <a:ext cx="4719060" cy="38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Montserrat" panose="00000500000000000000" pitchFamily="50" charset="0"/>
                <a:ea typeface="Monda"/>
                <a:cs typeface="Monda"/>
                <a:sym typeface="Monda"/>
              </a:rPr>
              <a:t>Confidential Information © Mahindra Emirates Vehicle Armouring 2024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7F23E1-B344-5116-85BA-BAE874C14618}"/>
              </a:ext>
            </a:extLst>
          </p:cNvPr>
          <p:cNvCxnSpPr>
            <a:cxnSpLocks/>
          </p:cNvCxnSpPr>
          <p:nvPr userDrawn="1"/>
        </p:nvCxnSpPr>
        <p:spPr>
          <a:xfrm>
            <a:off x="0" y="6858000"/>
            <a:ext cx="12192000" cy="0"/>
          </a:xfrm>
          <a:prstGeom prst="line">
            <a:avLst/>
          </a:prstGeom>
          <a:ln>
            <a:solidFill>
              <a:srgbClr val="E31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8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038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93088-EDDA-8FB1-6DC7-503B667D8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69042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Montserrat</vt:lpstr>
      <vt:lpstr>Wingdings</vt:lpstr>
      <vt:lpstr>2_Office Theme</vt:lpstr>
      <vt:lpstr>4_Office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Nikhil Raj PK</dc:creator>
  <cp:lastModifiedBy>Nikhil Raj PK</cp:lastModifiedBy>
  <cp:revision>89</cp:revision>
  <dcterms:created xsi:type="dcterms:W3CDTF">2022-07-07T14:29:28Z</dcterms:created>
  <dcterms:modified xsi:type="dcterms:W3CDTF">2025-07-29T06:45:50Z</dcterms:modified>
</cp:coreProperties>
</file>