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594B-BCE9-4107-9DD1-B86AF44EC5AC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DA2D-1F5D-4BD7-82C7-F34A5C07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6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594B-BCE9-4107-9DD1-B86AF44EC5AC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DA2D-1F5D-4BD7-82C7-F34A5C07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594B-BCE9-4107-9DD1-B86AF44EC5AC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DA2D-1F5D-4BD7-82C7-F34A5C07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0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594B-BCE9-4107-9DD1-B86AF44EC5AC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DA2D-1F5D-4BD7-82C7-F34A5C07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4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594B-BCE9-4107-9DD1-B86AF44EC5AC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DA2D-1F5D-4BD7-82C7-F34A5C07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3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594B-BCE9-4107-9DD1-B86AF44EC5AC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DA2D-1F5D-4BD7-82C7-F34A5C07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6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594B-BCE9-4107-9DD1-B86AF44EC5AC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DA2D-1F5D-4BD7-82C7-F34A5C07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9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594B-BCE9-4107-9DD1-B86AF44EC5AC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DA2D-1F5D-4BD7-82C7-F34A5C07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1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594B-BCE9-4107-9DD1-B86AF44EC5AC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DA2D-1F5D-4BD7-82C7-F34A5C07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8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594B-BCE9-4107-9DD1-B86AF44EC5AC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DA2D-1F5D-4BD7-82C7-F34A5C07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8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594B-BCE9-4107-9DD1-B86AF44EC5AC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DA2D-1F5D-4BD7-82C7-F34A5C07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3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F594B-BCE9-4107-9DD1-B86AF44EC5AC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1DA2D-1F5D-4BD7-82C7-F34A5C07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3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Services and solutions that </a:t>
            </a:r>
            <a:r>
              <a:rPr lang="en-US" smtClean="0"/>
              <a:t>are </a:t>
            </a:r>
            <a:r>
              <a:rPr lang="en-US" smtClean="0"/>
              <a:t>delivered </a:t>
            </a:r>
            <a:r>
              <a:rPr lang="en-US" dirty="0" smtClean="0"/>
              <a:t>and consumed in real time over internet  are cloud services.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41" y="1600200"/>
            <a:ext cx="6028318" cy="4525963"/>
          </a:xfrm>
        </p:spPr>
      </p:pic>
    </p:spTree>
    <p:extLst>
      <p:ext uri="{BB962C8B-B14F-4D97-AF65-F5344CB8AC3E}">
        <p14:creationId xmlns:p14="http://schemas.microsoft.com/office/powerpoint/2010/main" val="68567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 of Cloud Computing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demand service</a:t>
            </a:r>
          </a:p>
          <a:p>
            <a:r>
              <a:rPr lang="en-US" dirty="0" smtClean="0"/>
              <a:t>Ubiquitous network access</a:t>
            </a:r>
          </a:p>
          <a:p>
            <a:r>
              <a:rPr lang="en-US" dirty="0" smtClean="0"/>
              <a:t>Location independent resource pooling</a:t>
            </a:r>
          </a:p>
          <a:p>
            <a:r>
              <a:rPr lang="en-US" dirty="0" smtClean="0"/>
              <a:t>Rapid Elasticity</a:t>
            </a:r>
          </a:p>
          <a:p>
            <a:r>
              <a:rPr lang="en-US" dirty="0" smtClean="0"/>
              <a:t>Pay as you go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429000"/>
            <a:ext cx="3810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8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Models</a:t>
            </a:r>
          </a:p>
          <a:p>
            <a:r>
              <a:rPr lang="en-US" dirty="0" smtClean="0"/>
              <a:t>Service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4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It defines the type of access to the cloud. Cloud can have any of the four types of access:  Public ,Private, Hybrid and Community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6" y="2743200"/>
            <a:ext cx="73914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0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These models are the reference models on which cloud computing is based. These can Be categorized into three basic service models as listed below:</a:t>
            </a:r>
          </a:p>
          <a:p>
            <a:pPr marL="0" indent="0">
              <a:buNone/>
            </a:pPr>
            <a:r>
              <a:rPr lang="en-US" dirty="0" smtClean="0"/>
              <a:t>1.IaaS</a:t>
            </a:r>
          </a:p>
          <a:p>
            <a:pPr marL="0" indent="0">
              <a:buNone/>
            </a:pPr>
            <a:r>
              <a:rPr lang="en-US" dirty="0" smtClean="0"/>
              <a:t>2.PaaS</a:t>
            </a:r>
          </a:p>
          <a:p>
            <a:pPr marL="0" indent="0">
              <a:buNone/>
            </a:pPr>
            <a:r>
              <a:rPr lang="en-US" dirty="0" smtClean="0"/>
              <a:t>3.SaaS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33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computer costs</a:t>
            </a:r>
          </a:p>
          <a:p>
            <a:r>
              <a:rPr lang="en-US" dirty="0" smtClean="0"/>
              <a:t>Improved performance</a:t>
            </a:r>
          </a:p>
          <a:p>
            <a:r>
              <a:rPr lang="en-US" dirty="0" smtClean="0"/>
              <a:t>Reduced software cost</a:t>
            </a:r>
          </a:p>
          <a:p>
            <a:r>
              <a:rPr lang="en-US" dirty="0" smtClean="0"/>
              <a:t>Easier group collaboration</a:t>
            </a:r>
          </a:p>
          <a:p>
            <a:r>
              <a:rPr lang="en-US" dirty="0" smtClean="0"/>
              <a:t>Latest version availability</a:t>
            </a:r>
          </a:p>
          <a:p>
            <a:r>
              <a:rPr lang="en-US" dirty="0" smtClean="0"/>
              <a:t>Device independence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0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122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Cloud</vt:lpstr>
      <vt:lpstr>PowerPoint Presentation</vt:lpstr>
      <vt:lpstr>Characteristic of Cloud Computing </vt:lpstr>
      <vt:lpstr>Working models</vt:lpstr>
      <vt:lpstr>Deployment Models</vt:lpstr>
      <vt:lpstr>Service Models</vt:lpstr>
      <vt:lpstr>Advantages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</dc:title>
  <dc:creator>SAFKAT ISLAM</dc:creator>
  <cp:lastModifiedBy>SAFKAT ISLAM</cp:lastModifiedBy>
  <cp:revision>4</cp:revision>
  <dcterms:created xsi:type="dcterms:W3CDTF">2017-11-25T08:47:19Z</dcterms:created>
  <dcterms:modified xsi:type="dcterms:W3CDTF">2017-11-25T09:14:32Z</dcterms:modified>
</cp:coreProperties>
</file>