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0"/>
  </p:notesMasterIdLst>
  <p:sldIdLst>
    <p:sldId id="256" r:id="rId2"/>
    <p:sldId id="257" r:id="rId3"/>
    <p:sldId id="297" r:id="rId4"/>
    <p:sldId id="298" r:id="rId5"/>
    <p:sldId id="300" r:id="rId6"/>
    <p:sldId id="301" r:id="rId7"/>
    <p:sldId id="302" r:id="rId8"/>
    <p:sldId id="303" r:id="rId9"/>
  </p:sldIdLst>
  <p:sldSz cx="9144000" cy="5143500" type="screen16x9"/>
  <p:notesSz cx="6858000" cy="9144000"/>
  <p:embeddedFontLst>
    <p:embeddedFont>
      <p:font typeface="Agency FB" panose="020B0503020202020204" pitchFamily="34" charset="0"/>
      <p:regular r:id="rId11"/>
      <p:bold r:id="rId12"/>
    </p:embeddedFont>
    <p:embeddedFont>
      <p:font typeface="Bahnschrift Condensed" panose="020B0502040204020203" pitchFamily="34" charset="0"/>
      <p:regular r:id="rId13"/>
      <p:bold r:id="rId14"/>
    </p:embeddedFont>
    <p:embeddedFont>
      <p:font typeface="Lato" panose="020F0502020204030203" pitchFamily="34" charset="0"/>
      <p:regular r:id="rId15"/>
      <p:bold r:id="rId16"/>
      <p:italic r:id="rId17"/>
      <p:boldItalic r:id="rId18"/>
    </p:embeddedFont>
    <p:embeddedFont>
      <p:font typeface="Playfair Display SC" panose="00000500000000000000" pitchFamily="2" charset="0"/>
      <p:regular r:id="rId19"/>
      <p:bold r:id="rId20"/>
      <p:italic r:id="rId21"/>
      <p:boldItalic r:id="rId22"/>
    </p:embeddedFont>
    <p:embeddedFont>
      <p:font typeface="Playfair Display SC Black" panose="00000A00000000000000" pitchFamily="2" charset="0"/>
      <p:bold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3482"/>
    <a:srgbClr val="2F9CCD"/>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7AF492-2964-4862-B5B5-CAC158027E96}">
  <a:tblStyle styleId="{427AF492-2964-4862-B5B5-CAC158027E9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16b25c0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116b25c0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431bbe40f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431bbe40f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431bbe40f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431bbe40f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2664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431bbe40f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431bbe40f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6272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431bbe40f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431bbe40f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7002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431bbe40f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431bbe40f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8411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431bbe40f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431bbe40f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793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431bbe40f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431bbe40f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130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8050" y="1017700"/>
            <a:ext cx="5200500" cy="1969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08675" y="1833875"/>
            <a:ext cx="5330100" cy="1748100"/>
          </a:xfrm>
          <a:prstGeom prst="rect">
            <a:avLst/>
          </a:prstGeom>
          <a:noFill/>
        </p:spPr>
        <p:txBody>
          <a:bodyPr spcFirstLastPara="1" wrap="square" lIns="91425" tIns="91425" rIns="91425" bIns="91425" anchor="t" anchorCtr="0">
            <a:noAutofit/>
          </a:bodyPr>
          <a:lstStyle>
            <a:lvl1pPr lvl="0" algn="l" rtl="0">
              <a:spcBef>
                <a:spcPts val="0"/>
              </a:spcBef>
              <a:spcAft>
                <a:spcPts val="0"/>
              </a:spcAft>
              <a:buSzPts val="5200"/>
              <a:buNone/>
              <a:defRPr sz="4500" b="1">
                <a:latin typeface="Playfair Display SC"/>
                <a:ea typeface="Playfair Display SC"/>
                <a:cs typeface="Playfair Display SC"/>
                <a:sym typeface="Playfair Display SC"/>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08675" y="3633025"/>
            <a:ext cx="5330100" cy="4662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2700"/>
              <a:buNone/>
              <a:defRPr sz="1800">
                <a:latin typeface="Lato"/>
                <a:ea typeface="Lato"/>
                <a:cs typeface="Lato"/>
                <a:sym typeface="La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a:spLocks noGrp="1"/>
          </p:cNvSpPr>
          <p:nvPr>
            <p:ph type="pic" idx="2"/>
          </p:nvPr>
        </p:nvSpPr>
        <p:spPr>
          <a:xfrm>
            <a:off x="6501375" y="1017700"/>
            <a:ext cx="1929300" cy="3591000"/>
          </a:xfrm>
          <a:prstGeom prst="rect">
            <a:avLst/>
          </a:prstGeom>
          <a:noFill/>
          <a:ln>
            <a:noFill/>
          </a:ln>
        </p:spPr>
      </p:sp>
      <p:grpSp>
        <p:nvGrpSpPr>
          <p:cNvPr id="13" name="Google Shape;13;p2"/>
          <p:cNvGrpSpPr/>
          <p:nvPr/>
        </p:nvGrpSpPr>
        <p:grpSpPr>
          <a:xfrm>
            <a:off x="-50700" y="3313"/>
            <a:ext cx="9245400" cy="547200"/>
            <a:chOff x="-50700" y="3313"/>
            <a:chExt cx="9245400" cy="547200"/>
          </a:xfrm>
        </p:grpSpPr>
        <p:sp>
          <p:nvSpPr>
            <p:cNvPr id="14" name="Google Shape;14;p2"/>
            <p:cNvSpPr/>
            <p:nvPr/>
          </p:nvSpPr>
          <p:spPr>
            <a:xfrm>
              <a:off x="100" y="3313"/>
              <a:ext cx="9144000" cy="54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50700" y="550513"/>
              <a:ext cx="92454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713225" y="2494175"/>
            <a:ext cx="7717500" cy="1610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3607325" y="539500"/>
            <a:ext cx="1929300" cy="1424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7200"/>
              <a:buNone/>
              <a:defRPr sz="7200"/>
            </a:lvl1pPr>
            <a:lvl2pPr lvl="1" algn="ctr" rtl="0">
              <a:spcBef>
                <a:spcPts val="0"/>
              </a:spcBef>
              <a:spcAft>
                <a:spcPts val="0"/>
              </a:spcAft>
              <a:buClr>
                <a:schemeClr val="dk2"/>
              </a:buClr>
              <a:buSzPts val="9600"/>
              <a:buNone/>
              <a:defRPr sz="9600">
                <a:solidFill>
                  <a:schemeClr val="dk2"/>
                </a:solidFill>
              </a:defRPr>
            </a:lvl2pPr>
            <a:lvl3pPr lvl="2" algn="ctr" rtl="0">
              <a:spcBef>
                <a:spcPts val="0"/>
              </a:spcBef>
              <a:spcAft>
                <a:spcPts val="0"/>
              </a:spcAft>
              <a:buClr>
                <a:schemeClr val="dk2"/>
              </a:buClr>
              <a:buSzPts val="9600"/>
              <a:buNone/>
              <a:defRPr sz="9600">
                <a:solidFill>
                  <a:schemeClr val="dk2"/>
                </a:solidFill>
              </a:defRPr>
            </a:lvl3pPr>
            <a:lvl4pPr lvl="3" algn="ctr" rtl="0">
              <a:spcBef>
                <a:spcPts val="0"/>
              </a:spcBef>
              <a:spcAft>
                <a:spcPts val="0"/>
              </a:spcAft>
              <a:buClr>
                <a:schemeClr val="dk2"/>
              </a:buClr>
              <a:buSzPts val="9600"/>
              <a:buNone/>
              <a:defRPr sz="9600">
                <a:solidFill>
                  <a:schemeClr val="dk2"/>
                </a:solidFill>
              </a:defRPr>
            </a:lvl4pPr>
            <a:lvl5pPr lvl="4" algn="ctr" rtl="0">
              <a:spcBef>
                <a:spcPts val="0"/>
              </a:spcBef>
              <a:spcAft>
                <a:spcPts val="0"/>
              </a:spcAft>
              <a:buClr>
                <a:schemeClr val="dk2"/>
              </a:buClr>
              <a:buSzPts val="9600"/>
              <a:buNone/>
              <a:defRPr sz="9600">
                <a:solidFill>
                  <a:schemeClr val="dk2"/>
                </a:solidFill>
              </a:defRPr>
            </a:lvl5pPr>
            <a:lvl6pPr lvl="5" algn="ctr" rtl="0">
              <a:spcBef>
                <a:spcPts val="0"/>
              </a:spcBef>
              <a:spcAft>
                <a:spcPts val="0"/>
              </a:spcAft>
              <a:buClr>
                <a:schemeClr val="dk2"/>
              </a:buClr>
              <a:buSzPts val="9600"/>
              <a:buNone/>
              <a:defRPr sz="9600">
                <a:solidFill>
                  <a:schemeClr val="dk2"/>
                </a:solidFill>
              </a:defRPr>
            </a:lvl6pPr>
            <a:lvl7pPr lvl="6" algn="ctr" rtl="0">
              <a:spcBef>
                <a:spcPts val="0"/>
              </a:spcBef>
              <a:spcAft>
                <a:spcPts val="0"/>
              </a:spcAft>
              <a:buClr>
                <a:schemeClr val="dk2"/>
              </a:buClr>
              <a:buSzPts val="9600"/>
              <a:buNone/>
              <a:defRPr sz="9600">
                <a:solidFill>
                  <a:schemeClr val="dk2"/>
                </a:solidFill>
              </a:defRPr>
            </a:lvl7pPr>
            <a:lvl8pPr lvl="7" algn="ctr" rtl="0">
              <a:spcBef>
                <a:spcPts val="0"/>
              </a:spcBef>
              <a:spcAft>
                <a:spcPts val="0"/>
              </a:spcAft>
              <a:buClr>
                <a:schemeClr val="dk2"/>
              </a:buClr>
              <a:buSzPts val="9600"/>
              <a:buNone/>
              <a:defRPr sz="9600">
                <a:solidFill>
                  <a:schemeClr val="dk2"/>
                </a:solidFill>
              </a:defRPr>
            </a:lvl8pPr>
            <a:lvl9pPr lvl="8" algn="ctr" rtl="0">
              <a:spcBef>
                <a:spcPts val="0"/>
              </a:spcBef>
              <a:spcAft>
                <a:spcPts val="0"/>
              </a:spcAft>
              <a:buClr>
                <a:schemeClr val="dk2"/>
              </a:buClr>
              <a:buSzPts val="9600"/>
              <a:buNone/>
              <a:defRPr sz="9600">
                <a:solidFill>
                  <a:schemeClr val="dk2"/>
                </a:solidFill>
              </a:defRPr>
            </a:lvl9pPr>
          </a:lstStyle>
          <a:p>
            <a:r>
              <a:t>xx%</a:t>
            </a:r>
          </a:p>
        </p:txBody>
      </p:sp>
      <p:sp>
        <p:nvSpPr>
          <p:cNvPr id="19" name="Google Shape;19;p3"/>
          <p:cNvSpPr txBox="1">
            <a:spLocks noGrp="1"/>
          </p:cNvSpPr>
          <p:nvPr>
            <p:ph type="subTitle" idx="1"/>
          </p:nvPr>
        </p:nvSpPr>
        <p:spPr>
          <a:xfrm>
            <a:off x="713225" y="4104875"/>
            <a:ext cx="7717500" cy="5037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800"/>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713225" y="539500"/>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sz="3000" b="1">
                <a:solidFill>
                  <a:schemeClr val="dk1"/>
                </a:solidFill>
                <a:latin typeface="Playfair Display SC"/>
                <a:ea typeface="Playfair Display SC"/>
                <a:cs typeface="Playfair Display SC"/>
                <a:sym typeface="Playfair Display SC"/>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grpSp>
        <p:nvGrpSpPr>
          <p:cNvPr id="41" name="Google Shape;41;p6"/>
          <p:cNvGrpSpPr/>
          <p:nvPr/>
        </p:nvGrpSpPr>
        <p:grpSpPr>
          <a:xfrm>
            <a:off x="-50700" y="3313"/>
            <a:ext cx="9245400" cy="547200"/>
            <a:chOff x="-50700" y="3313"/>
            <a:chExt cx="9245400" cy="547200"/>
          </a:xfrm>
        </p:grpSpPr>
        <p:sp>
          <p:nvSpPr>
            <p:cNvPr id="42" name="Google Shape;42;p6"/>
            <p:cNvSpPr/>
            <p:nvPr/>
          </p:nvSpPr>
          <p:spPr>
            <a:xfrm>
              <a:off x="100" y="3313"/>
              <a:ext cx="9144000" cy="54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6"/>
            <p:cNvCxnSpPr/>
            <p:nvPr/>
          </p:nvCxnSpPr>
          <p:spPr>
            <a:xfrm>
              <a:off x="-50700" y="550513"/>
              <a:ext cx="92454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713225" y="539500"/>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sz="3000">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46" name="Google Shape;46;p7"/>
          <p:cNvSpPr txBox="1">
            <a:spLocks noGrp="1"/>
          </p:cNvSpPr>
          <p:nvPr>
            <p:ph type="subTitle" idx="1"/>
          </p:nvPr>
        </p:nvSpPr>
        <p:spPr>
          <a:xfrm>
            <a:off x="712575" y="1573200"/>
            <a:ext cx="3860100" cy="909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1197900" y="3570300"/>
            <a:ext cx="6748200" cy="1038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3000"/>
              <a:buNone/>
              <a:defRPr/>
            </a:lvl1pPr>
            <a:lvl2pPr lvl="1" algn="ctr" rtl="0">
              <a:spcBef>
                <a:spcPts val="0"/>
              </a:spcBef>
              <a:spcAft>
                <a:spcPts val="0"/>
              </a:spcAft>
              <a:buClr>
                <a:schemeClr val="dk2"/>
              </a:buClr>
              <a:buSzPts val="3000"/>
              <a:buNone/>
              <a:defRPr>
                <a:solidFill>
                  <a:schemeClr val="dk2"/>
                </a:solidFill>
              </a:defRPr>
            </a:lvl2pPr>
            <a:lvl3pPr lvl="2" algn="ctr" rtl="0">
              <a:spcBef>
                <a:spcPts val="0"/>
              </a:spcBef>
              <a:spcAft>
                <a:spcPts val="0"/>
              </a:spcAft>
              <a:buClr>
                <a:schemeClr val="dk2"/>
              </a:buClr>
              <a:buSzPts val="3000"/>
              <a:buNone/>
              <a:defRPr>
                <a:solidFill>
                  <a:schemeClr val="dk2"/>
                </a:solidFill>
              </a:defRPr>
            </a:lvl3pPr>
            <a:lvl4pPr lvl="3" algn="ctr" rtl="0">
              <a:spcBef>
                <a:spcPts val="0"/>
              </a:spcBef>
              <a:spcAft>
                <a:spcPts val="0"/>
              </a:spcAft>
              <a:buClr>
                <a:schemeClr val="dk2"/>
              </a:buClr>
              <a:buSzPts val="3000"/>
              <a:buNone/>
              <a:defRPr>
                <a:solidFill>
                  <a:schemeClr val="dk2"/>
                </a:solidFill>
              </a:defRPr>
            </a:lvl4pPr>
            <a:lvl5pPr lvl="4" algn="ctr" rtl="0">
              <a:spcBef>
                <a:spcPts val="0"/>
              </a:spcBef>
              <a:spcAft>
                <a:spcPts val="0"/>
              </a:spcAft>
              <a:buClr>
                <a:schemeClr val="dk2"/>
              </a:buClr>
              <a:buSzPts val="3000"/>
              <a:buNone/>
              <a:defRPr>
                <a:solidFill>
                  <a:schemeClr val="dk2"/>
                </a:solidFill>
              </a:defRPr>
            </a:lvl5pPr>
            <a:lvl6pPr lvl="5" algn="ctr" rtl="0">
              <a:spcBef>
                <a:spcPts val="0"/>
              </a:spcBef>
              <a:spcAft>
                <a:spcPts val="0"/>
              </a:spcAft>
              <a:buClr>
                <a:schemeClr val="dk2"/>
              </a:buClr>
              <a:buSzPts val="3000"/>
              <a:buNone/>
              <a:defRPr>
                <a:solidFill>
                  <a:schemeClr val="dk2"/>
                </a:solidFill>
              </a:defRPr>
            </a:lvl6pPr>
            <a:lvl7pPr lvl="6" algn="ctr" rtl="0">
              <a:spcBef>
                <a:spcPts val="0"/>
              </a:spcBef>
              <a:spcAft>
                <a:spcPts val="0"/>
              </a:spcAft>
              <a:buClr>
                <a:schemeClr val="dk2"/>
              </a:buClr>
              <a:buSzPts val="3000"/>
              <a:buNone/>
              <a:defRPr>
                <a:solidFill>
                  <a:schemeClr val="dk2"/>
                </a:solidFill>
              </a:defRPr>
            </a:lvl7pPr>
            <a:lvl8pPr lvl="7" algn="ctr" rtl="0">
              <a:spcBef>
                <a:spcPts val="0"/>
              </a:spcBef>
              <a:spcAft>
                <a:spcPts val="0"/>
              </a:spcAft>
              <a:buClr>
                <a:schemeClr val="dk2"/>
              </a:buClr>
              <a:buSzPts val="3000"/>
              <a:buNone/>
              <a:defRPr>
                <a:solidFill>
                  <a:schemeClr val="dk2"/>
                </a:solidFill>
              </a:defRPr>
            </a:lvl8pPr>
            <a:lvl9pPr lvl="8" algn="ctr" rtl="0">
              <a:spcBef>
                <a:spcPts val="0"/>
              </a:spcBef>
              <a:spcAft>
                <a:spcPts val="0"/>
              </a:spcAft>
              <a:buClr>
                <a:schemeClr val="dk2"/>
              </a:buClr>
              <a:buSzPts val="3000"/>
              <a:buNone/>
              <a:defRPr>
                <a:solidFill>
                  <a:schemeClr val="dk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4"/>
        <p:cNvGrpSpPr/>
        <p:nvPr/>
      </p:nvGrpSpPr>
      <p:grpSpPr>
        <a:xfrm>
          <a:off x="0" y="0"/>
          <a:ext cx="0" cy="0"/>
          <a:chOff x="0" y="0"/>
          <a:chExt cx="0" cy="0"/>
        </a:xfrm>
      </p:grpSpPr>
      <p:sp>
        <p:nvSpPr>
          <p:cNvPr id="65" name="Google Shape;65;p11"/>
          <p:cNvSpPr txBox="1">
            <a:spLocks noGrp="1"/>
          </p:cNvSpPr>
          <p:nvPr>
            <p:ph type="title" hasCustomPrompt="1"/>
          </p:nvPr>
        </p:nvSpPr>
        <p:spPr>
          <a:xfrm>
            <a:off x="1197900" y="1999625"/>
            <a:ext cx="6748200" cy="13284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6" name="Google Shape;66;p11"/>
          <p:cNvSpPr txBox="1">
            <a:spLocks noGrp="1"/>
          </p:cNvSpPr>
          <p:nvPr>
            <p:ph type="subTitle" idx="1"/>
          </p:nvPr>
        </p:nvSpPr>
        <p:spPr>
          <a:xfrm>
            <a:off x="1197900" y="3327900"/>
            <a:ext cx="6748200" cy="478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_2">
    <p:spTree>
      <p:nvGrpSpPr>
        <p:cNvPr id="1" name="Shape 236"/>
        <p:cNvGrpSpPr/>
        <p:nvPr/>
      </p:nvGrpSpPr>
      <p:grpSpPr>
        <a:xfrm>
          <a:off x="0" y="0"/>
          <a:ext cx="0" cy="0"/>
          <a:chOff x="0" y="0"/>
          <a:chExt cx="0" cy="0"/>
        </a:xfrm>
      </p:grpSpPr>
      <p:grpSp>
        <p:nvGrpSpPr>
          <p:cNvPr id="237" name="Google Shape;237;p27"/>
          <p:cNvGrpSpPr/>
          <p:nvPr/>
        </p:nvGrpSpPr>
        <p:grpSpPr>
          <a:xfrm>
            <a:off x="-50700" y="3313"/>
            <a:ext cx="9245400" cy="547200"/>
            <a:chOff x="-50700" y="3313"/>
            <a:chExt cx="9245400" cy="547200"/>
          </a:xfrm>
        </p:grpSpPr>
        <p:sp>
          <p:nvSpPr>
            <p:cNvPr id="238" name="Google Shape;238;p27"/>
            <p:cNvSpPr/>
            <p:nvPr/>
          </p:nvSpPr>
          <p:spPr>
            <a:xfrm>
              <a:off x="100" y="3313"/>
              <a:ext cx="9144000" cy="54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9" name="Google Shape;239;p27"/>
            <p:cNvCxnSpPr/>
            <p:nvPr/>
          </p:nvCxnSpPr>
          <p:spPr>
            <a:xfrm>
              <a:off x="-50700" y="550513"/>
              <a:ext cx="92454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_1">
    <p:spTree>
      <p:nvGrpSpPr>
        <p:cNvPr id="1" name="Shape 240"/>
        <p:cNvGrpSpPr/>
        <p:nvPr/>
      </p:nvGrpSpPr>
      <p:grpSpPr>
        <a:xfrm>
          <a:off x="0" y="0"/>
          <a:ext cx="0" cy="0"/>
          <a:chOff x="0" y="0"/>
          <a:chExt cx="0" cy="0"/>
        </a:xfrm>
      </p:grpSpPr>
      <p:grpSp>
        <p:nvGrpSpPr>
          <p:cNvPr id="241" name="Google Shape;241;p28"/>
          <p:cNvGrpSpPr/>
          <p:nvPr/>
        </p:nvGrpSpPr>
        <p:grpSpPr>
          <a:xfrm>
            <a:off x="-50700" y="3313"/>
            <a:ext cx="9245400" cy="547200"/>
            <a:chOff x="-50700" y="3313"/>
            <a:chExt cx="9245400" cy="547200"/>
          </a:xfrm>
        </p:grpSpPr>
        <p:sp>
          <p:nvSpPr>
            <p:cNvPr id="242" name="Google Shape;242;p28"/>
            <p:cNvSpPr/>
            <p:nvPr/>
          </p:nvSpPr>
          <p:spPr>
            <a:xfrm>
              <a:off x="100" y="3313"/>
              <a:ext cx="9144000" cy="54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3" name="Google Shape;243;p28"/>
            <p:cNvCxnSpPr/>
            <p:nvPr/>
          </p:nvCxnSpPr>
          <p:spPr>
            <a:xfrm>
              <a:off x="-50700" y="550513"/>
              <a:ext cx="9245400" cy="0"/>
            </a:xfrm>
            <a:prstGeom prst="straightConnector1">
              <a:avLst/>
            </a:prstGeom>
            <a:noFill/>
            <a:ln w="9525" cap="flat" cmpd="sng">
              <a:solidFill>
                <a:schemeClr val="dk2"/>
              </a:solidFill>
              <a:prstDash val="solid"/>
              <a:round/>
              <a:headEnd type="none" w="med" len="med"/>
              <a:tailEnd type="none" w="med" len="med"/>
            </a:ln>
          </p:spPr>
        </p:cxnSp>
      </p:grpSp>
      <p:sp>
        <p:nvSpPr>
          <p:cNvPr id="244" name="Google Shape;244;p28"/>
          <p:cNvSpPr/>
          <p:nvPr/>
        </p:nvSpPr>
        <p:spPr>
          <a:xfrm>
            <a:off x="0" y="1310825"/>
            <a:ext cx="6044100" cy="2865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000"/>
              <a:buFont typeface="Playfair Display SC Black"/>
              <a:buNone/>
              <a:defRPr sz="3000">
                <a:solidFill>
                  <a:schemeClr val="dk1"/>
                </a:solidFill>
                <a:latin typeface="Playfair Display SC Black"/>
                <a:ea typeface="Playfair Display SC Black"/>
                <a:cs typeface="Playfair Display SC Black"/>
                <a:sym typeface="Playfair Display SC Black"/>
              </a:defRPr>
            </a:lvl1pPr>
            <a:lvl2pPr lvl="1" algn="ctr">
              <a:spcBef>
                <a:spcPts val="0"/>
              </a:spcBef>
              <a:spcAft>
                <a:spcPts val="0"/>
              </a:spcAft>
              <a:buClr>
                <a:schemeClr val="dk1"/>
              </a:buClr>
              <a:buSzPts val="3000"/>
              <a:buFont typeface="Playfair Display SC Black"/>
              <a:buNone/>
              <a:defRPr sz="3000">
                <a:solidFill>
                  <a:schemeClr val="dk1"/>
                </a:solidFill>
                <a:latin typeface="Playfair Display SC Black"/>
                <a:ea typeface="Playfair Display SC Black"/>
                <a:cs typeface="Playfair Display SC Black"/>
                <a:sym typeface="Playfair Display SC Black"/>
              </a:defRPr>
            </a:lvl2pPr>
            <a:lvl3pPr lvl="2" algn="ctr">
              <a:spcBef>
                <a:spcPts val="0"/>
              </a:spcBef>
              <a:spcAft>
                <a:spcPts val="0"/>
              </a:spcAft>
              <a:buClr>
                <a:schemeClr val="dk1"/>
              </a:buClr>
              <a:buSzPts val="3000"/>
              <a:buFont typeface="Playfair Display SC Black"/>
              <a:buNone/>
              <a:defRPr sz="3000">
                <a:solidFill>
                  <a:schemeClr val="dk1"/>
                </a:solidFill>
                <a:latin typeface="Playfair Display SC Black"/>
                <a:ea typeface="Playfair Display SC Black"/>
                <a:cs typeface="Playfair Display SC Black"/>
                <a:sym typeface="Playfair Display SC Black"/>
              </a:defRPr>
            </a:lvl3pPr>
            <a:lvl4pPr lvl="3" algn="ctr">
              <a:spcBef>
                <a:spcPts val="0"/>
              </a:spcBef>
              <a:spcAft>
                <a:spcPts val="0"/>
              </a:spcAft>
              <a:buClr>
                <a:schemeClr val="dk1"/>
              </a:buClr>
              <a:buSzPts val="3000"/>
              <a:buFont typeface="Playfair Display SC Black"/>
              <a:buNone/>
              <a:defRPr sz="3000">
                <a:solidFill>
                  <a:schemeClr val="dk1"/>
                </a:solidFill>
                <a:latin typeface="Playfair Display SC Black"/>
                <a:ea typeface="Playfair Display SC Black"/>
                <a:cs typeface="Playfair Display SC Black"/>
                <a:sym typeface="Playfair Display SC Black"/>
              </a:defRPr>
            </a:lvl4pPr>
            <a:lvl5pPr lvl="4" algn="ctr">
              <a:spcBef>
                <a:spcPts val="0"/>
              </a:spcBef>
              <a:spcAft>
                <a:spcPts val="0"/>
              </a:spcAft>
              <a:buClr>
                <a:schemeClr val="dk1"/>
              </a:buClr>
              <a:buSzPts val="3000"/>
              <a:buFont typeface="Playfair Display SC Black"/>
              <a:buNone/>
              <a:defRPr sz="3000">
                <a:solidFill>
                  <a:schemeClr val="dk1"/>
                </a:solidFill>
                <a:latin typeface="Playfair Display SC Black"/>
                <a:ea typeface="Playfair Display SC Black"/>
                <a:cs typeface="Playfair Display SC Black"/>
                <a:sym typeface="Playfair Display SC Black"/>
              </a:defRPr>
            </a:lvl5pPr>
            <a:lvl6pPr lvl="5" algn="ctr">
              <a:spcBef>
                <a:spcPts val="0"/>
              </a:spcBef>
              <a:spcAft>
                <a:spcPts val="0"/>
              </a:spcAft>
              <a:buClr>
                <a:schemeClr val="dk1"/>
              </a:buClr>
              <a:buSzPts val="3000"/>
              <a:buFont typeface="Playfair Display SC Black"/>
              <a:buNone/>
              <a:defRPr sz="3000">
                <a:solidFill>
                  <a:schemeClr val="dk1"/>
                </a:solidFill>
                <a:latin typeface="Playfair Display SC Black"/>
                <a:ea typeface="Playfair Display SC Black"/>
                <a:cs typeface="Playfair Display SC Black"/>
                <a:sym typeface="Playfair Display SC Black"/>
              </a:defRPr>
            </a:lvl6pPr>
            <a:lvl7pPr lvl="6" algn="ctr">
              <a:spcBef>
                <a:spcPts val="0"/>
              </a:spcBef>
              <a:spcAft>
                <a:spcPts val="0"/>
              </a:spcAft>
              <a:buClr>
                <a:schemeClr val="dk1"/>
              </a:buClr>
              <a:buSzPts val="3000"/>
              <a:buFont typeface="Playfair Display SC Black"/>
              <a:buNone/>
              <a:defRPr sz="3000">
                <a:solidFill>
                  <a:schemeClr val="dk1"/>
                </a:solidFill>
                <a:latin typeface="Playfair Display SC Black"/>
                <a:ea typeface="Playfair Display SC Black"/>
                <a:cs typeface="Playfair Display SC Black"/>
                <a:sym typeface="Playfair Display SC Black"/>
              </a:defRPr>
            </a:lvl7pPr>
            <a:lvl8pPr lvl="7" algn="ctr">
              <a:spcBef>
                <a:spcPts val="0"/>
              </a:spcBef>
              <a:spcAft>
                <a:spcPts val="0"/>
              </a:spcAft>
              <a:buClr>
                <a:schemeClr val="dk1"/>
              </a:buClr>
              <a:buSzPts val="3000"/>
              <a:buFont typeface="Playfair Display SC Black"/>
              <a:buNone/>
              <a:defRPr sz="3000">
                <a:solidFill>
                  <a:schemeClr val="dk1"/>
                </a:solidFill>
                <a:latin typeface="Playfair Display SC Black"/>
                <a:ea typeface="Playfair Display SC Black"/>
                <a:cs typeface="Playfair Display SC Black"/>
                <a:sym typeface="Playfair Display SC Black"/>
              </a:defRPr>
            </a:lvl8pPr>
            <a:lvl9pPr lvl="8" algn="ctr">
              <a:spcBef>
                <a:spcPts val="0"/>
              </a:spcBef>
              <a:spcAft>
                <a:spcPts val="0"/>
              </a:spcAft>
              <a:buClr>
                <a:schemeClr val="dk1"/>
              </a:buClr>
              <a:buSzPts val="3000"/>
              <a:buFont typeface="Playfair Display SC Black"/>
              <a:buNone/>
              <a:defRPr sz="3000">
                <a:solidFill>
                  <a:schemeClr val="dk1"/>
                </a:solidFill>
                <a:latin typeface="Playfair Display SC Black"/>
                <a:ea typeface="Playfair Display SC Black"/>
                <a:cs typeface="Playfair Display SC Black"/>
                <a:sym typeface="Playfair Display SC Black"/>
              </a:defRPr>
            </a:lvl9pPr>
          </a:lstStyle>
          <a:p>
            <a:endParaRPr/>
          </a:p>
        </p:txBody>
      </p:sp>
      <p:sp>
        <p:nvSpPr>
          <p:cNvPr id="7" name="Google Shape;7;p1"/>
          <p:cNvSpPr txBox="1">
            <a:spLocks noGrp="1"/>
          </p:cNvSpPr>
          <p:nvPr>
            <p:ph type="body" idx="1"/>
          </p:nvPr>
        </p:nvSpPr>
        <p:spPr>
          <a:xfrm>
            <a:off x="713225" y="1573200"/>
            <a:ext cx="7717500" cy="2995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6" r:id="rId5"/>
    <p:sldLayoutId id="2147483657" r:id="rId6"/>
    <p:sldLayoutId id="2147483658" r:id="rId7"/>
    <p:sldLayoutId id="2147483673" r:id="rId8"/>
    <p:sldLayoutId id="2147483674"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slide" Target="slide1.xml"/><Relationship Id="rId4" Type="http://schemas.openxmlformats.org/officeDocument/2006/relationships/slide" Target="slide3.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1.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 Target="slide8.xml"/><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slide" Target="slide1.xml"/><Relationship Id="rId4" Type="http://schemas.openxmlformats.org/officeDocument/2006/relationships/slide" Target="slide4.xml"/></Relationships>
</file>

<file path=ppt/slides/_rels/slide4.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slide" Target="slide1.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slide" Target="slide1.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slide" Target="slide1.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slide" Target="slide1.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6" name="Google Shape;256;p32"/>
          <p:cNvSpPr txBox="1">
            <a:spLocks noGrp="1"/>
          </p:cNvSpPr>
          <p:nvPr>
            <p:ph type="ctrTitle"/>
          </p:nvPr>
        </p:nvSpPr>
        <p:spPr>
          <a:xfrm>
            <a:off x="592929" y="1350990"/>
            <a:ext cx="3863325" cy="1748100"/>
          </a:xfrm>
          <a:prstGeom prst="rect">
            <a:avLst/>
          </a:prstGeom>
        </p:spPr>
        <p:txBody>
          <a:bodyPr spcFirstLastPara="1" wrap="square" lIns="91425" tIns="91425" rIns="91425" bIns="91425" anchor="t" anchorCtr="0">
            <a:noAutofit/>
          </a:bodyPr>
          <a:lstStyle/>
          <a:p>
            <a:pPr marL="0" lvl="0" indent="0" algn="l" rtl="0">
              <a:spcBef>
                <a:spcPts val="0"/>
              </a:spcBef>
              <a:spcAft>
                <a:spcPts val="200"/>
              </a:spcAft>
              <a:buNone/>
            </a:pPr>
            <a:r>
              <a:rPr lang="en-IN" dirty="0">
                <a:latin typeface="Agency FB" panose="020B0503020202020204" pitchFamily="34" charset="0"/>
              </a:rPr>
              <a:t>Health care website</a:t>
            </a:r>
            <a:endParaRPr dirty="0">
              <a:latin typeface="Agency FB" panose="020B0503020202020204" pitchFamily="34" charset="0"/>
            </a:endParaRPr>
          </a:p>
        </p:txBody>
      </p:sp>
      <p:sp>
        <p:nvSpPr>
          <p:cNvPr id="257" name="Google Shape;257;p32"/>
          <p:cNvSpPr txBox="1">
            <a:spLocks noGrp="1"/>
          </p:cNvSpPr>
          <p:nvPr>
            <p:ph type="subTitle" idx="1"/>
          </p:nvPr>
        </p:nvSpPr>
        <p:spPr>
          <a:xfrm>
            <a:off x="210623" y="4022330"/>
            <a:ext cx="4127463" cy="1100170"/>
          </a:xfrm>
          <a:prstGeom prst="rect">
            <a:avLst/>
          </a:prstGeom>
        </p:spPr>
        <p:txBody>
          <a:bodyPr spcFirstLastPara="1" wrap="square" lIns="91425" tIns="91425" rIns="91425" bIns="91425" anchor="b" anchorCtr="0">
            <a:noAutofit/>
          </a:bodyPr>
          <a:lstStyle/>
          <a:p>
            <a:r>
              <a:rPr lang="en-IN" sz="1800" dirty="0">
                <a:latin typeface="Bahnschrift Condensed" panose="020B0502040204020203" pitchFamily="34" charset="0"/>
              </a:rPr>
              <a:t>Team Members:</a:t>
            </a:r>
          </a:p>
          <a:p>
            <a:endParaRPr lang="en-IN" sz="1800" dirty="0">
              <a:latin typeface="Bahnschrift Condensed" panose="020B0502040204020203" pitchFamily="34" charset="0"/>
            </a:endParaRPr>
          </a:p>
          <a:p>
            <a:pPr marL="400050" indent="-285750">
              <a:buFont typeface="Wingdings" panose="05000000000000000000" pitchFamily="2" charset="2"/>
              <a:buChar char="ü"/>
            </a:pPr>
            <a:r>
              <a:rPr lang="en-IN" sz="1800" dirty="0">
                <a:latin typeface="Bahnschrift Condensed" panose="020B0502040204020203" pitchFamily="34" charset="0"/>
              </a:rPr>
              <a:t>N.SAINATHREDDY               (2010030320)</a:t>
            </a:r>
          </a:p>
          <a:p>
            <a:pPr marL="400050" indent="-285750">
              <a:buFont typeface="Wingdings" panose="05000000000000000000" pitchFamily="2" charset="2"/>
              <a:buChar char="ü"/>
            </a:pPr>
            <a:r>
              <a:rPr lang="en-IN" sz="1800" dirty="0">
                <a:latin typeface="Bahnschrift Condensed" panose="020B0502040204020203" pitchFamily="34" charset="0"/>
              </a:rPr>
              <a:t>N.MAHENDRANATH REDDY  (2010030233)   </a:t>
            </a:r>
          </a:p>
          <a:p>
            <a:pPr marL="400050" indent="-285750">
              <a:buFont typeface="Wingdings" panose="05000000000000000000" pitchFamily="2" charset="2"/>
              <a:buChar char="ü"/>
            </a:pPr>
            <a:r>
              <a:rPr lang="en-IN" sz="1800" dirty="0">
                <a:latin typeface="Bahnschrift Condensed" panose="020B0502040204020203" pitchFamily="34" charset="0"/>
              </a:rPr>
              <a:t>S.INDRA REDDY                  (2010030159)</a:t>
            </a:r>
          </a:p>
          <a:p>
            <a:pPr marL="400050" indent="-285750">
              <a:buFont typeface="Wingdings" panose="05000000000000000000" pitchFamily="2" charset="2"/>
              <a:buChar char="ü"/>
            </a:pPr>
            <a:r>
              <a:rPr lang="en-IN" sz="1800" dirty="0">
                <a:latin typeface="Bahnschrift Condensed" panose="020B0502040204020203" pitchFamily="34" charset="0"/>
              </a:rPr>
              <a:t>S. SAI SANTHOSH REDDY   (2010030145</a:t>
            </a:r>
            <a:r>
              <a:rPr lang="en-IN" sz="2000" dirty="0">
                <a:latin typeface="Bahnschrift Condensed" panose="020B0502040204020203" pitchFamily="34" charset="0"/>
              </a:rPr>
              <a:t>)</a:t>
            </a:r>
          </a:p>
          <a:p>
            <a:pPr marL="0" lvl="0" indent="0" algn="l" rtl="0">
              <a:spcBef>
                <a:spcPts val="0"/>
              </a:spcBef>
              <a:spcAft>
                <a:spcPts val="0"/>
              </a:spcAft>
              <a:buNone/>
            </a:pPr>
            <a:endParaRPr dirty="0"/>
          </a:p>
        </p:txBody>
      </p:sp>
      <p:sp>
        <p:nvSpPr>
          <p:cNvPr id="259" name="Google Shape;259;p32"/>
          <p:cNvSpPr txBox="1">
            <a:spLocks noGrp="1"/>
          </p:cNvSpPr>
          <p:nvPr>
            <p:ph type="subTitle" idx="4294967295"/>
          </p:nvPr>
        </p:nvSpPr>
        <p:spPr>
          <a:xfrm>
            <a:off x="708675" y="210625"/>
            <a:ext cx="1268400" cy="1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200" b="1" dirty="0">
                <a:latin typeface="Playfair Display SC"/>
                <a:ea typeface="Playfair Display SC"/>
                <a:cs typeface="Playfair Display SC"/>
                <a:sym typeface="Playfair Display SC"/>
              </a:rPr>
              <a:t>H</a:t>
            </a:r>
            <a:r>
              <a:rPr lang="en" sz="1200" b="1" dirty="0">
                <a:latin typeface="Playfair Display SC"/>
                <a:ea typeface="Playfair Display SC"/>
                <a:cs typeface="Playfair Display SC"/>
                <a:sym typeface="Playfair Display SC"/>
              </a:rPr>
              <a:t>eart care</a:t>
            </a:r>
            <a:endParaRPr sz="1200" b="1" dirty="0">
              <a:latin typeface="Playfair Display SC"/>
              <a:ea typeface="Playfair Display SC"/>
              <a:cs typeface="Playfair Display SC"/>
              <a:sym typeface="Playfair Display SC"/>
            </a:endParaRPr>
          </a:p>
        </p:txBody>
      </p:sp>
      <p:grpSp>
        <p:nvGrpSpPr>
          <p:cNvPr id="260" name="Google Shape;260;p32"/>
          <p:cNvGrpSpPr/>
          <p:nvPr/>
        </p:nvGrpSpPr>
        <p:grpSpPr>
          <a:xfrm>
            <a:off x="488583" y="113712"/>
            <a:ext cx="220098" cy="326406"/>
            <a:chOff x="7345680" y="4068661"/>
            <a:chExt cx="261461" cy="387747"/>
          </a:xfrm>
        </p:grpSpPr>
        <p:sp>
          <p:nvSpPr>
            <p:cNvPr id="261" name="Google Shape;261;p32"/>
            <p:cNvSpPr/>
            <p:nvPr/>
          </p:nvSpPr>
          <p:spPr>
            <a:xfrm>
              <a:off x="7430939" y="4153845"/>
              <a:ext cx="90899" cy="90889"/>
            </a:xfrm>
            <a:custGeom>
              <a:avLst/>
              <a:gdLst/>
              <a:ahLst/>
              <a:cxnLst/>
              <a:rect l="l" t="t" r="r" b="b"/>
              <a:pathLst>
                <a:path w="4174" h="4174" extrusionOk="0">
                  <a:moveTo>
                    <a:pt x="2609" y="523"/>
                  </a:moveTo>
                  <a:lnTo>
                    <a:pt x="2609" y="1565"/>
                  </a:lnTo>
                  <a:lnTo>
                    <a:pt x="3654" y="1565"/>
                  </a:lnTo>
                  <a:lnTo>
                    <a:pt x="3654" y="2609"/>
                  </a:lnTo>
                  <a:lnTo>
                    <a:pt x="2609" y="2609"/>
                  </a:lnTo>
                  <a:lnTo>
                    <a:pt x="2609" y="3652"/>
                  </a:lnTo>
                  <a:lnTo>
                    <a:pt x="1567" y="3652"/>
                  </a:lnTo>
                  <a:lnTo>
                    <a:pt x="1567" y="2609"/>
                  </a:lnTo>
                  <a:lnTo>
                    <a:pt x="523" y="2609"/>
                  </a:lnTo>
                  <a:lnTo>
                    <a:pt x="523" y="1565"/>
                  </a:lnTo>
                  <a:lnTo>
                    <a:pt x="1567" y="1565"/>
                  </a:lnTo>
                  <a:lnTo>
                    <a:pt x="1567" y="523"/>
                  </a:lnTo>
                  <a:close/>
                  <a:moveTo>
                    <a:pt x="1045" y="1"/>
                  </a:moveTo>
                  <a:lnTo>
                    <a:pt x="1045" y="1045"/>
                  </a:lnTo>
                  <a:lnTo>
                    <a:pt x="0" y="1045"/>
                  </a:lnTo>
                  <a:lnTo>
                    <a:pt x="0" y="3132"/>
                  </a:lnTo>
                  <a:lnTo>
                    <a:pt x="1045" y="3132"/>
                  </a:lnTo>
                  <a:lnTo>
                    <a:pt x="1045" y="4174"/>
                  </a:lnTo>
                  <a:lnTo>
                    <a:pt x="3132" y="4174"/>
                  </a:lnTo>
                  <a:lnTo>
                    <a:pt x="3132" y="3132"/>
                  </a:lnTo>
                  <a:lnTo>
                    <a:pt x="4174" y="3132"/>
                  </a:lnTo>
                  <a:lnTo>
                    <a:pt x="4174" y="1045"/>
                  </a:lnTo>
                  <a:lnTo>
                    <a:pt x="3132" y="1045"/>
                  </a:lnTo>
                  <a:lnTo>
                    <a:pt x="31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2"/>
            <p:cNvSpPr/>
            <p:nvPr/>
          </p:nvSpPr>
          <p:spPr>
            <a:xfrm>
              <a:off x="7374122" y="4097034"/>
              <a:ext cx="204534" cy="204511"/>
            </a:xfrm>
            <a:custGeom>
              <a:avLst/>
              <a:gdLst/>
              <a:ahLst/>
              <a:cxnLst/>
              <a:rect l="l" t="t" r="r" b="b"/>
              <a:pathLst>
                <a:path w="9392" h="9392" extrusionOk="0">
                  <a:moveTo>
                    <a:pt x="4696" y="1"/>
                  </a:moveTo>
                  <a:cubicBezTo>
                    <a:pt x="3620" y="3"/>
                    <a:pt x="2573" y="373"/>
                    <a:pt x="1736" y="1054"/>
                  </a:cubicBezTo>
                  <a:lnTo>
                    <a:pt x="2066" y="1458"/>
                  </a:lnTo>
                  <a:cubicBezTo>
                    <a:pt x="2811" y="852"/>
                    <a:pt x="3739" y="523"/>
                    <a:pt x="4696" y="523"/>
                  </a:cubicBezTo>
                  <a:cubicBezTo>
                    <a:pt x="6997" y="523"/>
                    <a:pt x="8870" y="2396"/>
                    <a:pt x="8870" y="4696"/>
                  </a:cubicBezTo>
                  <a:cubicBezTo>
                    <a:pt x="8870" y="6997"/>
                    <a:pt x="6997" y="8870"/>
                    <a:pt x="4696" y="8870"/>
                  </a:cubicBezTo>
                  <a:cubicBezTo>
                    <a:pt x="2395" y="8870"/>
                    <a:pt x="523" y="6997"/>
                    <a:pt x="523" y="4696"/>
                  </a:cubicBezTo>
                  <a:cubicBezTo>
                    <a:pt x="521" y="3609"/>
                    <a:pt x="944" y="2567"/>
                    <a:pt x="1702" y="1790"/>
                  </a:cubicBezTo>
                  <a:lnTo>
                    <a:pt x="1330" y="1426"/>
                  </a:lnTo>
                  <a:cubicBezTo>
                    <a:pt x="476" y="2301"/>
                    <a:pt x="0" y="3474"/>
                    <a:pt x="3" y="4696"/>
                  </a:cubicBezTo>
                  <a:cubicBezTo>
                    <a:pt x="3" y="7286"/>
                    <a:pt x="2109" y="9392"/>
                    <a:pt x="4696" y="9392"/>
                  </a:cubicBezTo>
                  <a:cubicBezTo>
                    <a:pt x="7286" y="9392"/>
                    <a:pt x="9392" y="7286"/>
                    <a:pt x="9392" y="4696"/>
                  </a:cubicBezTo>
                  <a:cubicBezTo>
                    <a:pt x="9392" y="2107"/>
                    <a:pt x="7286" y="1"/>
                    <a:pt x="4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2"/>
            <p:cNvSpPr/>
            <p:nvPr/>
          </p:nvSpPr>
          <p:spPr>
            <a:xfrm>
              <a:off x="7541830" y="4301676"/>
              <a:ext cx="15941" cy="15918"/>
            </a:xfrm>
            <a:custGeom>
              <a:avLst/>
              <a:gdLst/>
              <a:ahLst/>
              <a:cxnLst/>
              <a:rect l="l" t="t" r="r" b="b"/>
              <a:pathLst>
                <a:path w="732" h="731" extrusionOk="0">
                  <a:moveTo>
                    <a:pt x="317" y="0"/>
                  </a:moveTo>
                  <a:cubicBezTo>
                    <a:pt x="205" y="144"/>
                    <a:pt x="101" y="281"/>
                    <a:pt x="0" y="413"/>
                  </a:cubicBezTo>
                  <a:lnTo>
                    <a:pt x="413" y="730"/>
                  </a:lnTo>
                  <a:cubicBezTo>
                    <a:pt x="514" y="600"/>
                    <a:pt x="621" y="460"/>
                    <a:pt x="732" y="317"/>
                  </a:cubicBezTo>
                  <a:lnTo>
                    <a:pt x="3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2"/>
            <p:cNvSpPr/>
            <p:nvPr/>
          </p:nvSpPr>
          <p:spPr>
            <a:xfrm>
              <a:off x="7345680" y="4068661"/>
              <a:ext cx="261461" cy="387747"/>
            </a:xfrm>
            <a:custGeom>
              <a:avLst/>
              <a:gdLst/>
              <a:ahLst/>
              <a:cxnLst/>
              <a:rect l="l" t="t" r="r" b="b"/>
              <a:pathLst>
                <a:path w="12006" h="17807" extrusionOk="0">
                  <a:moveTo>
                    <a:pt x="7383" y="14353"/>
                  </a:moveTo>
                  <a:cubicBezTo>
                    <a:pt x="8281" y="14631"/>
                    <a:pt x="8872" y="15166"/>
                    <a:pt x="8872" y="15720"/>
                  </a:cubicBezTo>
                  <a:cubicBezTo>
                    <a:pt x="8872" y="16570"/>
                    <a:pt x="7558" y="17285"/>
                    <a:pt x="6004" y="17285"/>
                  </a:cubicBezTo>
                  <a:cubicBezTo>
                    <a:pt x="4448" y="17285"/>
                    <a:pt x="3134" y="16570"/>
                    <a:pt x="3134" y="15720"/>
                  </a:cubicBezTo>
                  <a:cubicBezTo>
                    <a:pt x="3134" y="15166"/>
                    <a:pt x="3725" y="14631"/>
                    <a:pt x="4624" y="14353"/>
                  </a:cubicBezTo>
                  <a:cubicBezTo>
                    <a:pt x="4825" y="14710"/>
                    <a:pt x="5026" y="15106"/>
                    <a:pt x="5247" y="15570"/>
                  </a:cubicBezTo>
                  <a:lnTo>
                    <a:pt x="5259" y="15600"/>
                  </a:lnTo>
                  <a:cubicBezTo>
                    <a:pt x="5388" y="15870"/>
                    <a:pt x="5561" y="16242"/>
                    <a:pt x="6004" y="16242"/>
                  </a:cubicBezTo>
                  <a:cubicBezTo>
                    <a:pt x="6445" y="16242"/>
                    <a:pt x="6621" y="15870"/>
                    <a:pt x="6749" y="15600"/>
                  </a:cubicBezTo>
                  <a:lnTo>
                    <a:pt x="6762" y="15570"/>
                  </a:lnTo>
                  <a:cubicBezTo>
                    <a:pt x="6980" y="15106"/>
                    <a:pt x="7184" y="14710"/>
                    <a:pt x="7383" y="14353"/>
                  </a:cubicBezTo>
                  <a:close/>
                  <a:moveTo>
                    <a:pt x="6002" y="0"/>
                  </a:moveTo>
                  <a:cubicBezTo>
                    <a:pt x="2695" y="0"/>
                    <a:pt x="3" y="2693"/>
                    <a:pt x="3" y="5999"/>
                  </a:cubicBezTo>
                  <a:cubicBezTo>
                    <a:pt x="1" y="7277"/>
                    <a:pt x="408" y="8520"/>
                    <a:pt x="1165" y="9548"/>
                  </a:cubicBezTo>
                  <a:cubicBezTo>
                    <a:pt x="1790" y="10400"/>
                    <a:pt x="2287" y="11042"/>
                    <a:pt x="2723" y="11607"/>
                  </a:cubicBezTo>
                  <a:cubicBezTo>
                    <a:pt x="3397" y="12482"/>
                    <a:pt x="3883" y="13111"/>
                    <a:pt x="4354" y="13890"/>
                  </a:cubicBezTo>
                  <a:cubicBezTo>
                    <a:pt x="3284" y="14252"/>
                    <a:pt x="2612" y="14948"/>
                    <a:pt x="2612" y="15720"/>
                  </a:cubicBezTo>
                  <a:cubicBezTo>
                    <a:pt x="2612" y="16891"/>
                    <a:pt x="4102" y="17807"/>
                    <a:pt x="6002" y="17807"/>
                  </a:cubicBezTo>
                  <a:cubicBezTo>
                    <a:pt x="7903" y="17807"/>
                    <a:pt x="9392" y="16891"/>
                    <a:pt x="9392" y="15720"/>
                  </a:cubicBezTo>
                  <a:cubicBezTo>
                    <a:pt x="9392" y="14948"/>
                    <a:pt x="8720" y="14252"/>
                    <a:pt x="7650" y="13890"/>
                  </a:cubicBezTo>
                  <a:cubicBezTo>
                    <a:pt x="8082" y="13178"/>
                    <a:pt x="8523" y="12593"/>
                    <a:pt x="9099" y="11844"/>
                  </a:cubicBezTo>
                  <a:lnTo>
                    <a:pt x="8686" y="11525"/>
                  </a:lnTo>
                  <a:cubicBezTo>
                    <a:pt x="7706" y="12801"/>
                    <a:pt x="7109" y="13606"/>
                    <a:pt x="6289" y="15348"/>
                  </a:cubicBezTo>
                  <a:lnTo>
                    <a:pt x="6274" y="15378"/>
                  </a:lnTo>
                  <a:cubicBezTo>
                    <a:pt x="6154" y="15635"/>
                    <a:pt x="6096" y="15720"/>
                    <a:pt x="6002" y="15720"/>
                  </a:cubicBezTo>
                  <a:cubicBezTo>
                    <a:pt x="5908" y="15720"/>
                    <a:pt x="5850" y="15635"/>
                    <a:pt x="5730" y="15378"/>
                  </a:cubicBezTo>
                  <a:lnTo>
                    <a:pt x="5715" y="15348"/>
                  </a:lnTo>
                  <a:cubicBezTo>
                    <a:pt x="4851" y="13511"/>
                    <a:pt x="4241" y="12724"/>
                    <a:pt x="3134" y="11288"/>
                  </a:cubicBezTo>
                  <a:cubicBezTo>
                    <a:pt x="2700" y="10725"/>
                    <a:pt x="2205" y="10085"/>
                    <a:pt x="1583" y="9237"/>
                  </a:cubicBezTo>
                  <a:cubicBezTo>
                    <a:pt x="891" y="8300"/>
                    <a:pt x="521" y="7164"/>
                    <a:pt x="523" y="5999"/>
                  </a:cubicBezTo>
                  <a:cubicBezTo>
                    <a:pt x="523" y="2979"/>
                    <a:pt x="2980" y="520"/>
                    <a:pt x="6002" y="520"/>
                  </a:cubicBezTo>
                  <a:cubicBezTo>
                    <a:pt x="9022" y="520"/>
                    <a:pt x="11479" y="2979"/>
                    <a:pt x="11479" y="5999"/>
                  </a:cubicBezTo>
                  <a:cubicBezTo>
                    <a:pt x="11483" y="7164"/>
                    <a:pt x="11111" y="8300"/>
                    <a:pt x="10420" y="9237"/>
                  </a:cubicBezTo>
                  <a:cubicBezTo>
                    <a:pt x="10161" y="9588"/>
                    <a:pt x="9906" y="9931"/>
                    <a:pt x="9636" y="10286"/>
                  </a:cubicBezTo>
                  <a:lnTo>
                    <a:pt x="10054" y="10601"/>
                  </a:lnTo>
                  <a:cubicBezTo>
                    <a:pt x="10323" y="10245"/>
                    <a:pt x="10580" y="9899"/>
                    <a:pt x="10839" y="9546"/>
                  </a:cubicBezTo>
                  <a:cubicBezTo>
                    <a:pt x="11597" y="8518"/>
                    <a:pt x="12005" y="7275"/>
                    <a:pt x="12001" y="5999"/>
                  </a:cubicBezTo>
                  <a:cubicBezTo>
                    <a:pt x="12001" y="2690"/>
                    <a:pt x="9309" y="0"/>
                    <a:pt x="6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2"/>
            <p:cNvSpPr/>
            <p:nvPr/>
          </p:nvSpPr>
          <p:spPr>
            <a:xfrm>
              <a:off x="7510492" y="4136839"/>
              <a:ext cx="11390" cy="11345"/>
            </a:xfrm>
            <a:custGeom>
              <a:avLst/>
              <a:gdLst/>
              <a:ahLst/>
              <a:cxnLst/>
              <a:rect l="l" t="t" r="r" b="b"/>
              <a:pathLst>
                <a:path w="523" h="521" extrusionOk="0">
                  <a:moveTo>
                    <a:pt x="1" y="0"/>
                  </a:moveTo>
                  <a:lnTo>
                    <a:pt x="1" y="520"/>
                  </a:lnTo>
                  <a:lnTo>
                    <a:pt x="523" y="520"/>
                  </a:lnTo>
                  <a:lnTo>
                    <a:pt x="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2"/>
            <p:cNvSpPr/>
            <p:nvPr/>
          </p:nvSpPr>
          <p:spPr>
            <a:xfrm>
              <a:off x="7487757" y="4125472"/>
              <a:ext cx="11390" cy="11388"/>
            </a:xfrm>
            <a:custGeom>
              <a:avLst/>
              <a:gdLst/>
              <a:ahLst/>
              <a:cxnLst/>
              <a:rect l="l" t="t" r="r" b="b"/>
              <a:pathLst>
                <a:path w="523" h="523" extrusionOk="0">
                  <a:moveTo>
                    <a:pt x="0" y="0"/>
                  </a:moveTo>
                  <a:lnTo>
                    <a:pt x="0" y="522"/>
                  </a:lnTo>
                  <a:lnTo>
                    <a:pt x="523" y="522"/>
                  </a:lnTo>
                  <a:lnTo>
                    <a:pt x="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2">
            <a:hlinkClick r:id="" action="ppaction://noaction"/>
          </p:cNvPr>
          <p:cNvSpPr txBox="1">
            <a:spLocks noGrp="1"/>
          </p:cNvSpPr>
          <p:nvPr>
            <p:ph type="subTitle" idx="4294967295"/>
          </p:nvPr>
        </p:nvSpPr>
        <p:spPr>
          <a:xfrm>
            <a:off x="5275799" y="226364"/>
            <a:ext cx="1127109"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hlink"/>
                </a:solidFill>
                <a:uFill>
                  <a:noFill/>
                </a:uFill>
                <a:latin typeface="Playfair Display SC"/>
                <a:ea typeface="Playfair Display SC"/>
                <a:cs typeface="Playfair Display SC"/>
                <a:sym typeface="Playfair Display SC"/>
              </a:rPr>
              <a:t>Appointment</a:t>
            </a:r>
            <a:endParaRPr sz="1000" b="1" dirty="0">
              <a:latin typeface="Playfair Display SC"/>
              <a:ea typeface="Playfair Display SC"/>
              <a:cs typeface="Playfair Display SC"/>
              <a:sym typeface="Playfair Display SC"/>
            </a:endParaRPr>
          </a:p>
        </p:txBody>
      </p:sp>
      <p:sp>
        <p:nvSpPr>
          <p:cNvPr id="268" name="Google Shape;268;p32"/>
          <p:cNvSpPr txBox="1">
            <a:spLocks noGrp="1"/>
          </p:cNvSpPr>
          <p:nvPr>
            <p:ph type="subTitle" idx="4294967295"/>
          </p:nvPr>
        </p:nvSpPr>
        <p:spPr>
          <a:xfrm>
            <a:off x="4262730" y="210625"/>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hlink"/>
                </a:solidFill>
                <a:uFill>
                  <a:noFill/>
                </a:uFill>
                <a:latin typeface="Playfair Display SC"/>
                <a:ea typeface="Playfair Display SC"/>
                <a:cs typeface="Playfair Display SC"/>
                <a:sym typeface="Playfair Display SC"/>
                <a:hlinkClick r:id="rId3" action="ppaction://hlinksldjump"/>
              </a:rPr>
              <a:t>Services</a:t>
            </a:r>
            <a:endParaRPr sz="1000" b="1">
              <a:latin typeface="Playfair Display SC"/>
              <a:ea typeface="Playfair Display SC"/>
              <a:cs typeface="Playfair Display SC"/>
              <a:sym typeface="Playfair Display SC"/>
            </a:endParaRPr>
          </a:p>
        </p:txBody>
      </p:sp>
      <p:sp>
        <p:nvSpPr>
          <p:cNvPr id="269" name="Google Shape;269;p32"/>
          <p:cNvSpPr txBox="1">
            <a:spLocks noGrp="1"/>
          </p:cNvSpPr>
          <p:nvPr>
            <p:ph type="subTitle" idx="4294967295"/>
          </p:nvPr>
        </p:nvSpPr>
        <p:spPr>
          <a:xfrm>
            <a:off x="3196953" y="210625"/>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hlink"/>
                </a:solidFill>
                <a:uFill>
                  <a:noFill/>
                </a:uFill>
                <a:latin typeface="Playfair Display SC"/>
                <a:ea typeface="Playfair Display SC"/>
                <a:cs typeface="Playfair Display SC"/>
                <a:sym typeface="Playfair Display SC"/>
                <a:hlinkClick r:id="rId4" action="ppaction://hlinksldjump"/>
              </a:rPr>
              <a:t>About Us</a:t>
            </a:r>
            <a:endParaRPr sz="1000" b="1">
              <a:latin typeface="Playfair Display SC"/>
              <a:ea typeface="Playfair Display SC"/>
              <a:cs typeface="Playfair Display SC"/>
              <a:sym typeface="Playfair Display SC"/>
            </a:endParaRPr>
          </a:p>
        </p:txBody>
      </p:sp>
      <p:sp>
        <p:nvSpPr>
          <p:cNvPr id="270" name="Google Shape;270;p32">
            <a:hlinkClick r:id="" action="ppaction://noaction"/>
          </p:cNvPr>
          <p:cNvSpPr txBox="1">
            <a:spLocks noGrp="1"/>
          </p:cNvSpPr>
          <p:nvPr>
            <p:ph type="subTitle" idx="4294967295"/>
          </p:nvPr>
        </p:nvSpPr>
        <p:spPr>
          <a:xfrm>
            <a:off x="2131175" y="210625"/>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hlink"/>
                </a:solidFill>
                <a:uFill>
                  <a:noFill/>
                </a:uFill>
                <a:latin typeface="Playfair Display SC"/>
                <a:ea typeface="Playfair Display SC"/>
                <a:cs typeface="Playfair Display SC"/>
                <a:sym typeface="Playfair Display SC"/>
                <a:hlinkClick r:id="rId5" action="ppaction://hlinksldjump"/>
              </a:rPr>
              <a:t>Home</a:t>
            </a:r>
            <a:endParaRPr sz="1000" b="1" dirty="0">
              <a:latin typeface="Playfair Display SC"/>
              <a:ea typeface="Playfair Display SC"/>
              <a:cs typeface="Playfair Display SC"/>
              <a:sym typeface="Playfair Display SC"/>
            </a:endParaRPr>
          </a:p>
        </p:txBody>
      </p:sp>
      <p:sp>
        <p:nvSpPr>
          <p:cNvPr id="271" name="Google Shape;271;p32"/>
          <p:cNvSpPr txBox="1">
            <a:spLocks noGrp="1"/>
          </p:cNvSpPr>
          <p:nvPr>
            <p:ph type="subTitle" idx="4294967295"/>
          </p:nvPr>
        </p:nvSpPr>
        <p:spPr>
          <a:xfrm>
            <a:off x="7734708" y="219664"/>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hlink"/>
                </a:solidFill>
                <a:uFill>
                  <a:noFill/>
                </a:uFill>
                <a:latin typeface="Playfair Display SC"/>
                <a:ea typeface="Playfair Display SC"/>
                <a:cs typeface="Playfair Display SC"/>
                <a:sym typeface="Playfair Display SC"/>
                <a:hlinkClick r:id="" action="ppaction://noaction"/>
              </a:rPr>
              <a:t>Contact</a:t>
            </a:r>
            <a:endParaRPr sz="1000" b="1" dirty="0">
              <a:latin typeface="Playfair Display SC"/>
              <a:ea typeface="Playfair Display SC"/>
              <a:cs typeface="Playfair Display SC"/>
              <a:sym typeface="Playfair Display SC"/>
            </a:endParaRPr>
          </a:p>
        </p:txBody>
      </p:sp>
      <p:sp>
        <p:nvSpPr>
          <p:cNvPr id="272" name="Google Shape;272;p32">
            <a:hlinkClick r:id="" action="ppaction://noaction"/>
          </p:cNvPr>
          <p:cNvSpPr txBox="1">
            <a:spLocks noGrp="1"/>
          </p:cNvSpPr>
          <p:nvPr>
            <p:ph type="subTitle" idx="4294967295"/>
          </p:nvPr>
        </p:nvSpPr>
        <p:spPr>
          <a:xfrm>
            <a:off x="6527425" y="210625"/>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hlink"/>
                </a:solidFill>
                <a:uFill>
                  <a:noFill/>
                </a:uFill>
                <a:latin typeface="Playfair Display SC"/>
                <a:ea typeface="Playfair Display SC"/>
                <a:cs typeface="Playfair Display SC"/>
                <a:sym typeface="Playfair Display SC"/>
                <a:hlinkClick r:id="" action="ppaction://noaction"/>
              </a:rPr>
              <a:t>The center</a:t>
            </a:r>
            <a:endParaRPr sz="1000" b="1">
              <a:latin typeface="Playfair Display SC"/>
              <a:ea typeface="Playfair Display SC"/>
              <a:cs typeface="Playfair Display SC"/>
              <a:sym typeface="Playfair Display SC"/>
            </a:endParaRPr>
          </a:p>
        </p:txBody>
      </p:sp>
      <p:grpSp>
        <p:nvGrpSpPr>
          <p:cNvPr id="546" name="Google Shape;570;p31">
            <a:extLst>
              <a:ext uri="{FF2B5EF4-FFF2-40B4-BE49-F238E27FC236}">
                <a16:creationId xmlns:a16="http://schemas.microsoft.com/office/drawing/2014/main" id="{BFCC89B8-69EA-4D22-9487-F13BDD52F2D7}"/>
              </a:ext>
            </a:extLst>
          </p:cNvPr>
          <p:cNvGrpSpPr/>
          <p:nvPr/>
        </p:nvGrpSpPr>
        <p:grpSpPr>
          <a:xfrm>
            <a:off x="5210429" y="764921"/>
            <a:ext cx="3929014" cy="3613658"/>
            <a:chOff x="4804625" y="764925"/>
            <a:chExt cx="3929014" cy="3613658"/>
          </a:xfrm>
          <a:effectLst>
            <a:outerShdw blurRad="63500" sx="102000" sy="102000" algn="ctr" rotWithShape="0">
              <a:prstClr val="black">
                <a:alpha val="40000"/>
              </a:prstClr>
            </a:outerShdw>
          </a:effectLst>
        </p:grpSpPr>
        <p:sp>
          <p:nvSpPr>
            <p:cNvPr id="547" name="Google Shape;571;p31">
              <a:extLst>
                <a:ext uri="{FF2B5EF4-FFF2-40B4-BE49-F238E27FC236}">
                  <a16:creationId xmlns:a16="http://schemas.microsoft.com/office/drawing/2014/main" id="{92753E62-B443-480C-4517-37CC2AE31110}"/>
                </a:ext>
              </a:extLst>
            </p:cNvPr>
            <p:cNvSpPr/>
            <p:nvPr/>
          </p:nvSpPr>
          <p:spPr>
            <a:xfrm>
              <a:off x="4804625" y="764925"/>
              <a:ext cx="3929014" cy="3613658"/>
            </a:xfrm>
            <a:custGeom>
              <a:avLst/>
              <a:gdLst/>
              <a:ahLst/>
              <a:cxnLst/>
              <a:rect l="l" t="t" r="r" b="b"/>
              <a:pathLst>
                <a:path w="62457" h="57444" extrusionOk="0">
                  <a:moveTo>
                    <a:pt x="29950" y="10551"/>
                  </a:moveTo>
                  <a:cubicBezTo>
                    <a:pt x="29725" y="10627"/>
                    <a:pt x="29474" y="10727"/>
                    <a:pt x="29248" y="10827"/>
                  </a:cubicBezTo>
                  <a:cubicBezTo>
                    <a:pt x="29223" y="10727"/>
                    <a:pt x="29173" y="10652"/>
                    <a:pt x="29123" y="10551"/>
                  </a:cubicBezTo>
                  <a:close/>
                  <a:moveTo>
                    <a:pt x="34587" y="10551"/>
                  </a:moveTo>
                  <a:lnTo>
                    <a:pt x="35364" y="11529"/>
                  </a:lnTo>
                  <a:cubicBezTo>
                    <a:pt x="35113" y="11654"/>
                    <a:pt x="34888" y="11805"/>
                    <a:pt x="34687" y="11980"/>
                  </a:cubicBezTo>
                  <a:cubicBezTo>
                    <a:pt x="34086" y="11303"/>
                    <a:pt x="33309" y="10802"/>
                    <a:pt x="32431" y="10551"/>
                  </a:cubicBezTo>
                  <a:close/>
                  <a:moveTo>
                    <a:pt x="35690" y="16316"/>
                  </a:moveTo>
                  <a:lnTo>
                    <a:pt x="36341" y="16617"/>
                  </a:lnTo>
                  <a:cubicBezTo>
                    <a:pt x="36441" y="16692"/>
                    <a:pt x="36542" y="16767"/>
                    <a:pt x="36667" y="16817"/>
                  </a:cubicBezTo>
                  <a:cubicBezTo>
                    <a:pt x="36467" y="17043"/>
                    <a:pt x="36341" y="17318"/>
                    <a:pt x="36241" y="17594"/>
                  </a:cubicBezTo>
                  <a:cubicBezTo>
                    <a:pt x="35489" y="17945"/>
                    <a:pt x="34913" y="18471"/>
                    <a:pt x="34436" y="19073"/>
                  </a:cubicBezTo>
                  <a:cubicBezTo>
                    <a:pt x="34336" y="18947"/>
                    <a:pt x="34211" y="18847"/>
                    <a:pt x="34086" y="18747"/>
                  </a:cubicBezTo>
                  <a:cubicBezTo>
                    <a:pt x="34837" y="18145"/>
                    <a:pt x="35414" y="17293"/>
                    <a:pt x="35690" y="16316"/>
                  </a:cubicBezTo>
                  <a:close/>
                  <a:moveTo>
                    <a:pt x="28797" y="26416"/>
                  </a:moveTo>
                  <a:cubicBezTo>
                    <a:pt x="29499" y="26842"/>
                    <a:pt x="30301" y="27093"/>
                    <a:pt x="31178" y="27093"/>
                  </a:cubicBezTo>
                  <a:cubicBezTo>
                    <a:pt x="31705" y="27093"/>
                    <a:pt x="32181" y="27018"/>
                    <a:pt x="32632" y="26867"/>
                  </a:cubicBezTo>
                  <a:cubicBezTo>
                    <a:pt x="32632" y="27143"/>
                    <a:pt x="32657" y="27444"/>
                    <a:pt x="32657" y="27745"/>
                  </a:cubicBezTo>
                  <a:cubicBezTo>
                    <a:pt x="32657" y="27945"/>
                    <a:pt x="32682" y="28120"/>
                    <a:pt x="32682" y="28321"/>
                  </a:cubicBezTo>
                  <a:cubicBezTo>
                    <a:pt x="32231" y="28045"/>
                    <a:pt x="31680" y="27895"/>
                    <a:pt x="31103" y="27895"/>
                  </a:cubicBezTo>
                  <a:lnTo>
                    <a:pt x="28797" y="27895"/>
                  </a:lnTo>
                  <a:lnTo>
                    <a:pt x="28797" y="26416"/>
                  </a:lnTo>
                  <a:close/>
                  <a:moveTo>
                    <a:pt x="33108" y="36993"/>
                  </a:moveTo>
                  <a:cubicBezTo>
                    <a:pt x="33208" y="37143"/>
                    <a:pt x="33284" y="37293"/>
                    <a:pt x="33384" y="37444"/>
                  </a:cubicBezTo>
                  <a:cubicBezTo>
                    <a:pt x="33910" y="38246"/>
                    <a:pt x="34562" y="39023"/>
                    <a:pt x="35389" y="39800"/>
                  </a:cubicBezTo>
                  <a:lnTo>
                    <a:pt x="28797" y="39800"/>
                  </a:lnTo>
                  <a:lnTo>
                    <a:pt x="28797" y="37720"/>
                  </a:lnTo>
                  <a:lnTo>
                    <a:pt x="31103" y="37720"/>
                  </a:lnTo>
                  <a:cubicBezTo>
                    <a:pt x="31855" y="37720"/>
                    <a:pt x="32582" y="37444"/>
                    <a:pt x="33108" y="36993"/>
                  </a:cubicBezTo>
                  <a:close/>
                  <a:moveTo>
                    <a:pt x="28572" y="0"/>
                  </a:moveTo>
                  <a:cubicBezTo>
                    <a:pt x="27068" y="0"/>
                    <a:pt x="25790" y="852"/>
                    <a:pt x="25113" y="2080"/>
                  </a:cubicBezTo>
                  <a:lnTo>
                    <a:pt x="5489" y="2080"/>
                  </a:lnTo>
                  <a:cubicBezTo>
                    <a:pt x="3810" y="2080"/>
                    <a:pt x="2456" y="3459"/>
                    <a:pt x="2456" y="5113"/>
                  </a:cubicBezTo>
                  <a:lnTo>
                    <a:pt x="2456" y="8722"/>
                  </a:lnTo>
                  <a:cubicBezTo>
                    <a:pt x="2055" y="9123"/>
                    <a:pt x="1805" y="9699"/>
                    <a:pt x="1805" y="10301"/>
                  </a:cubicBezTo>
                  <a:lnTo>
                    <a:pt x="1805" y="12782"/>
                  </a:lnTo>
                  <a:cubicBezTo>
                    <a:pt x="1805" y="13133"/>
                    <a:pt x="1880" y="13459"/>
                    <a:pt x="2030" y="13734"/>
                  </a:cubicBezTo>
                  <a:cubicBezTo>
                    <a:pt x="1880" y="14035"/>
                    <a:pt x="1805" y="14361"/>
                    <a:pt x="1805" y="14712"/>
                  </a:cubicBezTo>
                  <a:lnTo>
                    <a:pt x="1805" y="17193"/>
                  </a:lnTo>
                  <a:cubicBezTo>
                    <a:pt x="1805" y="17795"/>
                    <a:pt x="2055" y="18371"/>
                    <a:pt x="2456" y="18772"/>
                  </a:cubicBezTo>
                  <a:lnTo>
                    <a:pt x="2456" y="39800"/>
                  </a:lnTo>
                  <a:lnTo>
                    <a:pt x="1704" y="39800"/>
                  </a:lnTo>
                  <a:cubicBezTo>
                    <a:pt x="777" y="39800"/>
                    <a:pt x="0" y="40552"/>
                    <a:pt x="0" y="41504"/>
                  </a:cubicBezTo>
                  <a:cubicBezTo>
                    <a:pt x="0" y="42431"/>
                    <a:pt x="777" y="43183"/>
                    <a:pt x="1704" y="43183"/>
                  </a:cubicBezTo>
                  <a:lnTo>
                    <a:pt x="2958" y="43183"/>
                  </a:lnTo>
                  <a:lnTo>
                    <a:pt x="2958" y="45013"/>
                  </a:lnTo>
                  <a:cubicBezTo>
                    <a:pt x="2958" y="45890"/>
                    <a:pt x="3684" y="46617"/>
                    <a:pt x="4587" y="46617"/>
                  </a:cubicBezTo>
                  <a:lnTo>
                    <a:pt x="37394" y="46617"/>
                  </a:lnTo>
                  <a:cubicBezTo>
                    <a:pt x="37093" y="46792"/>
                    <a:pt x="36842" y="47068"/>
                    <a:pt x="36692" y="47394"/>
                  </a:cubicBezTo>
                  <a:cubicBezTo>
                    <a:pt x="36542" y="47795"/>
                    <a:pt x="36517" y="48246"/>
                    <a:pt x="36692" y="48647"/>
                  </a:cubicBezTo>
                  <a:lnTo>
                    <a:pt x="39750" y="56191"/>
                  </a:lnTo>
                  <a:cubicBezTo>
                    <a:pt x="39975" y="56767"/>
                    <a:pt x="40477" y="57218"/>
                    <a:pt x="41053" y="57369"/>
                  </a:cubicBezTo>
                  <a:cubicBezTo>
                    <a:pt x="41228" y="57419"/>
                    <a:pt x="41404" y="57444"/>
                    <a:pt x="41554" y="57444"/>
                  </a:cubicBezTo>
                  <a:cubicBezTo>
                    <a:pt x="41855" y="57444"/>
                    <a:pt x="42532" y="57369"/>
                    <a:pt x="43108" y="56692"/>
                  </a:cubicBezTo>
                  <a:cubicBezTo>
                    <a:pt x="43584" y="56366"/>
                    <a:pt x="43910" y="55840"/>
                    <a:pt x="43960" y="55213"/>
                  </a:cubicBezTo>
                  <a:lnTo>
                    <a:pt x="44336" y="49674"/>
                  </a:lnTo>
                  <a:lnTo>
                    <a:pt x="44411" y="49599"/>
                  </a:lnTo>
                  <a:cubicBezTo>
                    <a:pt x="44787" y="49374"/>
                    <a:pt x="45264" y="49123"/>
                    <a:pt x="45765" y="48847"/>
                  </a:cubicBezTo>
                  <a:cubicBezTo>
                    <a:pt x="46517" y="48471"/>
                    <a:pt x="47394" y="48045"/>
                    <a:pt x="48421" y="47544"/>
                  </a:cubicBezTo>
                  <a:cubicBezTo>
                    <a:pt x="49775" y="48096"/>
                    <a:pt x="50802" y="48471"/>
                    <a:pt x="51379" y="48672"/>
                  </a:cubicBezTo>
                  <a:lnTo>
                    <a:pt x="51479" y="48772"/>
                  </a:lnTo>
                  <a:lnTo>
                    <a:pt x="51855" y="54336"/>
                  </a:lnTo>
                  <a:cubicBezTo>
                    <a:pt x="51905" y="54963"/>
                    <a:pt x="52231" y="55489"/>
                    <a:pt x="52707" y="55815"/>
                  </a:cubicBezTo>
                  <a:cubicBezTo>
                    <a:pt x="53259" y="56466"/>
                    <a:pt x="53935" y="56542"/>
                    <a:pt x="54236" y="56542"/>
                  </a:cubicBezTo>
                  <a:cubicBezTo>
                    <a:pt x="54411" y="56542"/>
                    <a:pt x="54587" y="56517"/>
                    <a:pt x="54762" y="56466"/>
                  </a:cubicBezTo>
                  <a:cubicBezTo>
                    <a:pt x="55339" y="56316"/>
                    <a:pt x="55815" y="55890"/>
                    <a:pt x="56041" y="55314"/>
                  </a:cubicBezTo>
                  <a:lnTo>
                    <a:pt x="59123" y="47745"/>
                  </a:lnTo>
                  <a:cubicBezTo>
                    <a:pt x="59274" y="47369"/>
                    <a:pt x="59274" y="46943"/>
                    <a:pt x="59123" y="46567"/>
                  </a:cubicBezTo>
                  <a:cubicBezTo>
                    <a:pt x="59825" y="46391"/>
                    <a:pt x="60326" y="45765"/>
                    <a:pt x="60326" y="45013"/>
                  </a:cubicBezTo>
                  <a:lnTo>
                    <a:pt x="60326" y="43183"/>
                  </a:lnTo>
                  <a:cubicBezTo>
                    <a:pt x="61178" y="43083"/>
                    <a:pt x="61855" y="42356"/>
                    <a:pt x="61855" y="41504"/>
                  </a:cubicBezTo>
                  <a:cubicBezTo>
                    <a:pt x="61855" y="40877"/>
                    <a:pt x="61504" y="40326"/>
                    <a:pt x="61003" y="40025"/>
                  </a:cubicBezTo>
                  <a:cubicBezTo>
                    <a:pt x="61579" y="39298"/>
                    <a:pt x="61955" y="38547"/>
                    <a:pt x="62106" y="37795"/>
                  </a:cubicBezTo>
                  <a:cubicBezTo>
                    <a:pt x="62457" y="36115"/>
                    <a:pt x="61554" y="34436"/>
                    <a:pt x="59950" y="33810"/>
                  </a:cubicBezTo>
                  <a:cubicBezTo>
                    <a:pt x="59399" y="33584"/>
                    <a:pt x="58823" y="33484"/>
                    <a:pt x="58221" y="33484"/>
                  </a:cubicBezTo>
                  <a:cubicBezTo>
                    <a:pt x="56592" y="33484"/>
                    <a:pt x="54888" y="34236"/>
                    <a:pt x="53434" y="35138"/>
                  </a:cubicBezTo>
                  <a:cubicBezTo>
                    <a:pt x="53935" y="31078"/>
                    <a:pt x="53685" y="27068"/>
                    <a:pt x="53309" y="24060"/>
                  </a:cubicBezTo>
                  <a:cubicBezTo>
                    <a:pt x="53208" y="23183"/>
                    <a:pt x="53083" y="22431"/>
                    <a:pt x="52983" y="21855"/>
                  </a:cubicBezTo>
                  <a:cubicBezTo>
                    <a:pt x="53008" y="21830"/>
                    <a:pt x="53008" y="21830"/>
                    <a:pt x="53008" y="21830"/>
                  </a:cubicBezTo>
                  <a:cubicBezTo>
                    <a:pt x="53133" y="21629"/>
                    <a:pt x="54261" y="19900"/>
                    <a:pt x="53885" y="17945"/>
                  </a:cubicBezTo>
                  <a:cubicBezTo>
                    <a:pt x="53710" y="17143"/>
                    <a:pt x="53359" y="16441"/>
                    <a:pt x="52782" y="15840"/>
                  </a:cubicBezTo>
                  <a:cubicBezTo>
                    <a:pt x="52858" y="15213"/>
                    <a:pt x="52807" y="14436"/>
                    <a:pt x="52406" y="13684"/>
                  </a:cubicBezTo>
                  <a:cubicBezTo>
                    <a:pt x="52206" y="13358"/>
                    <a:pt x="51930" y="12957"/>
                    <a:pt x="51479" y="12632"/>
                  </a:cubicBezTo>
                  <a:cubicBezTo>
                    <a:pt x="51529" y="11980"/>
                    <a:pt x="51479" y="11228"/>
                    <a:pt x="51078" y="10501"/>
                  </a:cubicBezTo>
                  <a:cubicBezTo>
                    <a:pt x="50853" y="10050"/>
                    <a:pt x="50401" y="9524"/>
                    <a:pt x="49650" y="9148"/>
                  </a:cubicBezTo>
                  <a:cubicBezTo>
                    <a:pt x="49524" y="8697"/>
                    <a:pt x="49299" y="8221"/>
                    <a:pt x="48923" y="7795"/>
                  </a:cubicBezTo>
                  <a:cubicBezTo>
                    <a:pt x="48522" y="7368"/>
                    <a:pt x="47820" y="6867"/>
                    <a:pt x="46667" y="6867"/>
                  </a:cubicBezTo>
                  <a:cubicBezTo>
                    <a:pt x="46617" y="6867"/>
                    <a:pt x="46567" y="6867"/>
                    <a:pt x="46517" y="6892"/>
                  </a:cubicBezTo>
                  <a:cubicBezTo>
                    <a:pt x="46442" y="6867"/>
                    <a:pt x="46391" y="6867"/>
                    <a:pt x="46316" y="6867"/>
                  </a:cubicBezTo>
                  <a:cubicBezTo>
                    <a:pt x="46191" y="6867"/>
                    <a:pt x="46066" y="6892"/>
                    <a:pt x="45940" y="6917"/>
                  </a:cubicBezTo>
                  <a:cubicBezTo>
                    <a:pt x="45890" y="6867"/>
                    <a:pt x="45815" y="6842"/>
                    <a:pt x="45765" y="6792"/>
                  </a:cubicBezTo>
                  <a:cubicBezTo>
                    <a:pt x="45765" y="6792"/>
                    <a:pt x="45740" y="6767"/>
                    <a:pt x="45740" y="6767"/>
                  </a:cubicBezTo>
                  <a:cubicBezTo>
                    <a:pt x="45564" y="6617"/>
                    <a:pt x="45339" y="6491"/>
                    <a:pt x="45113" y="6416"/>
                  </a:cubicBezTo>
                  <a:cubicBezTo>
                    <a:pt x="44587" y="6165"/>
                    <a:pt x="44035" y="6040"/>
                    <a:pt x="43509" y="6040"/>
                  </a:cubicBezTo>
                  <a:cubicBezTo>
                    <a:pt x="43183" y="6040"/>
                    <a:pt x="42782" y="6065"/>
                    <a:pt x="42356" y="6241"/>
                  </a:cubicBezTo>
                  <a:lnTo>
                    <a:pt x="42356" y="3910"/>
                  </a:lnTo>
                  <a:cubicBezTo>
                    <a:pt x="42356" y="1754"/>
                    <a:pt x="40602" y="0"/>
                    <a:pt x="38446" y="0"/>
                  </a:cubicBezTo>
                  <a:close/>
                </a:path>
              </a:pathLst>
            </a:custGeom>
            <a:solidFill>
              <a:schemeClr val="accent3"/>
            </a:solidFill>
            <a:ln>
              <a:solidFill>
                <a:schemeClr val="tx1">
                  <a:lumMod val="75000"/>
                  <a:lumOff val="25000"/>
                </a:schemeClr>
              </a:solid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8" name="Google Shape;572;p31">
              <a:extLst>
                <a:ext uri="{FF2B5EF4-FFF2-40B4-BE49-F238E27FC236}">
                  <a16:creationId xmlns:a16="http://schemas.microsoft.com/office/drawing/2014/main" id="{475349B1-69AE-922C-D9B7-53AF0B3477E4}"/>
                </a:ext>
              </a:extLst>
            </p:cNvPr>
            <p:cNvSpPr/>
            <p:nvPr/>
          </p:nvSpPr>
          <p:spPr>
            <a:xfrm>
              <a:off x="5093114" y="3375733"/>
              <a:ext cx="3405623" cy="220805"/>
            </a:xfrm>
            <a:custGeom>
              <a:avLst/>
              <a:gdLst/>
              <a:ahLst/>
              <a:cxnLst/>
              <a:rect l="l" t="t" r="r" b="b"/>
              <a:pathLst>
                <a:path w="54137" h="3510" extrusionOk="0">
                  <a:moveTo>
                    <a:pt x="1" y="1"/>
                  </a:moveTo>
                  <a:lnTo>
                    <a:pt x="1" y="3510"/>
                  </a:lnTo>
                  <a:lnTo>
                    <a:pt x="54136" y="3510"/>
                  </a:lnTo>
                  <a:lnTo>
                    <a:pt x="54136" y="1"/>
                  </a:lnTo>
                  <a:close/>
                </a:path>
              </a:pathLst>
            </a:custGeom>
            <a:solidFill>
              <a:schemeClr val="dk1"/>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9" name="Google Shape;573;p31">
              <a:extLst>
                <a:ext uri="{FF2B5EF4-FFF2-40B4-BE49-F238E27FC236}">
                  <a16:creationId xmlns:a16="http://schemas.microsoft.com/office/drawing/2014/main" id="{2D436833-E157-345A-5B99-52144526AD45}"/>
                </a:ext>
              </a:extLst>
            </p:cNvPr>
            <p:cNvSpPr/>
            <p:nvPr/>
          </p:nvSpPr>
          <p:spPr>
            <a:xfrm>
              <a:off x="4907100" y="3371015"/>
              <a:ext cx="3686254" cy="7989"/>
            </a:xfrm>
            <a:custGeom>
              <a:avLst/>
              <a:gdLst/>
              <a:ahLst/>
              <a:cxnLst/>
              <a:rect l="l" t="t" r="r" b="b"/>
              <a:pathLst>
                <a:path w="58598" h="127" extrusionOk="0">
                  <a:moveTo>
                    <a:pt x="75" y="1"/>
                  </a:moveTo>
                  <a:cubicBezTo>
                    <a:pt x="25" y="1"/>
                    <a:pt x="0" y="26"/>
                    <a:pt x="0" y="76"/>
                  </a:cubicBezTo>
                  <a:cubicBezTo>
                    <a:pt x="0" y="101"/>
                    <a:pt x="25" y="126"/>
                    <a:pt x="75" y="126"/>
                  </a:cubicBezTo>
                  <a:lnTo>
                    <a:pt x="58547" y="126"/>
                  </a:lnTo>
                  <a:cubicBezTo>
                    <a:pt x="58572" y="126"/>
                    <a:pt x="58597" y="101"/>
                    <a:pt x="58597" y="76"/>
                  </a:cubicBezTo>
                  <a:cubicBezTo>
                    <a:pt x="58597" y="26"/>
                    <a:pt x="58572" y="1"/>
                    <a:pt x="58547" y="1"/>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0" name="Google Shape;574;p31">
              <a:extLst>
                <a:ext uri="{FF2B5EF4-FFF2-40B4-BE49-F238E27FC236}">
                  <a16:creationId xmlns:a16="http://schemas.microsoft.com/office/drawing/2014/main" id="{ADD8A904-294B-E923-74CD-4D3635DEA725}"/>
                </a:ext>
              </a:extLst>
            </p:cNvPr>
            <p:cNvSpPr/>
            <p:nvPr/>
          </p:nvSpPr>
          <p:spPr>
            <a:xfrm>
              <a:off x="7429649" y="2864932"/>
              <a:ext cx="430476" cy="141982"/>
            </a:xfrm>
            <a:custGeom>
              <a:avLst/>
              <a:gdLst/>
              <a:ahLst/>
              <a:cxnLst/>
              <a:rect l="l" t="t" r="r" b="b"/>
              <a:pathLst>
                <a:path w="6843" h="2257" extrusionOk="0">
                  <a:moveTo>
                    <a:pt x="6818" y="1"/>
                  </a:moveTo>
                  <a:cubicBezTo>
                    <a:pt x="4248" y="1492"/>
                    <a:pt x="670" y="1555"/>
                    <a:pt x="83" y="1555"/>
                  </a:cubicBezTo>
                  <a:cubicBezTo>
                    <a:pt x="29" y="1555"/>
                    <a:pt x="1" y="1555"/>
                    <a:pt x="1" y="1555"/>
                  </a:cubicBezTo>
                  <a:lnTo>
                    <a:pt x="1" y="1555"/>
                  </a:lnTo>
                  <a:cubicBezTo>
                    <a:pt x="276" y="1780"/>
                    <a:pt x="552" y="2006"/>
                    <a:pt x="853" y="2256"/>
                  </a:cubicBezTo>
                  <a:cubicBezTo>
                    <a:pt x="853" y="2256"/>
                    <a:pt x="2181" y="2181"/>
                    <a:pt x="3660" y="1905"/>
                  </a:cubicBezTo>
                  <a:cubicBezTo>
                    <a:pt x="4788" y="1680"/>
                    <a:pt x="6016" y="1329"/>
                    <a:pt x="6818" y="778"/>
                  </a:cubicBezTo>
                  <a:lnTo>
                    <a:pt x="6843" y="778"/>
                  </a:lnTo>
                  <a:cubicBezTo>
                    <a:pt x="6843" y="702"/>
                    <a:pt x="6843" y="627"/>
                    <a:pt x="6843" y="552"/>
                  </a:cubicBezTo>
                  <a:cubicBezTo>
                    <a:pt x="6843" y="377"/>
                    <a:pt x="6843" y="176"/>
                    <a:pt x="6818" y="1"/>
                  </a:cubicBezTo>
                  <a:close/>
                </a:path>
              </a:pathLst>
            </a:custGeom>
            <a:solidFill>
              <a:schemeClr val="lt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1" name="Google Shape;575;p31">
              <a:extLst>
                <a:ext uri="{FF2B5EF4-FFF2-40B4-BE49-F238E27FC236}">
                  <a16:creationId xmlns:a16="http://schemas.microsoft.com/office/drawing/2014/main" id="{E29BD4B1-5711-3702-FA62-C3C222173AAF}"/>
                </a:ext>
              </a:extLst>
            </p:cNvPr>
            <p:cNvSpPr/>
            <p:nvPr/>
          </p:nvSpPr>
          <p:spPr>
            <a:xfrm>
              <a:off x="6967727" y="1945805"/>
              <a:ext cx="231814" cy="361089"/>
            </a:xfrm>
            <a:custGeom>
              <a:avLst/>
              <a:gdLst/>
              <a:ahLst/>
              <a:cxnLst/>
              <a:rect l="l" t="t" r="r" b="b"/>
              <a:pathLst>
                <a:path w="3685" h="5740" extrusionOk="0">
                  <a:moveTo>
                    <a:pt x="3359" y="0"/>
                  </a:moveTo>
                  <a:cubicBezTo>
                    <a:pt x="0" y="777"/>
                    <a:pt x="0" y="5539"/>
                    <a:pt x="0" y="5539"/>
                  </a:cubicBezTo>
                  <a:lnTo>
                    <a:pt x="25" y="5739"/>
                  </a:lnTo>
                  <a:cubicBezTo>
                    <a:pt x="25" y="5739"/>
                    <a:pt x="301" y="5689"/>
                    <a:pt x="652" y="5614"/>
                  </a:cubicBezTo>
                  <a:cubicBezTo>
                    <a:pt x="915" y="5577"/>
                    <a:pt x="1222" y="5545"/>
                    <a:pt x="1529" y="5545"/>
                  </a:cubicBezTo>
                  <a:cubicBezTo>
                    <a:pt x="1836" y="5545"/>
                    <a:pt x="2143" y="5577"/>
                    <a:pt x="2406" y="5664"/>
                  </a:cubicBezTo>
                  <a:lnTo>
                    <a:pt x="2431" y="5664"/>
                  </a:lnTo>
                  <a:cubicBezTo>
                    <a:pt x="2482" y="5489"/>
                    <a:pt x="2507" y="5313"/>
                    <a:pt x="2557" y="5138"/>
                  </a:cubicBezTo>
                  <a:cubicBezTo>
                    <a:pt x="3083" y="2983"/>
                    <a:pt x="3685" y="1303"/>
                    <a:pt x="3685" y="1303"/>
                  </a:cubicBezTo>
                  <a:lnTo>
                    <a:pt x="3359" y="0"/>
                  </a:lnTo>
                  <a:close/>
                </a:path>
              </a:pathLst>
            </a:custGeom>
            <a:solidFill>
              <a:schemeClr val="accent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2" name="Google Shape;576;p31">
              <a:extLst>
                <a:ext uri="{FF2B5EF4-FFF2-40B4-BE49-F238E27FC236}">
                  <a16:creationId xmlns:a16="http://schemas.microsoft.com/office/drawing/2014/main" id="{D5EB9E5A-EB08-7D0A-8746-A62F27290140}"/>
                </a:ext>
              </a:extLst>
            </p:cNvPr>
            <p:cNvSpPr/>
            <p:nvPr/>
          </p:nvSpPr>
          <p:spPr>
            <a:xfrm>
              <a:off x="7171104" y="2659983"/>
              <a:ext cx="190861" cy="250749"/>
            </a:xfrm>
            <a:custGeom>
              <a:avLst/>
              <a:gdLst/>
              <a:ahLst/>
              <a:cxnLst/>
              <a:rect l="l" t="t" r="r" b="b"/>
              <a:pathLst>
                <a:path w="3034" h="3986" extrusionOk="0">
                  <a:moveTo>
                    <a:pt x="1203" y="0"/>
                  </a:moveTo>
                  <a:cubicBezTo>
                    <a:pt x="802" y="1053"/>
                    <a:pt x="351" y="1680"/>
                    <a:pt x="0" y="2031"/>
                  </a:cubicBezTo>
                  <a:cubicBezTo>
                    <a:pt x="0" y="2031"/>
                    <a:pt x="878" y="2381"/>
                    <a:pt x="3033" y="3985"/>
                  </a:cubicBezTo>
                  <a:lnTo>
                    <a:pt x="1504" y="627"/>
                  </a:lnTo>
                  <a:lnTo>
                    <a:pt x="1479" y="627"/>
                  </a:lnTo>
                  <a:lnTo>
                    <a:pt x="1203" y="0"/>
                  </a:ln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3" name="Google Shape;577;p31">
              <a:extLst>
                <a:ext uri="{FF2B5EF4-FFF2-40B4-BE49-F238E27FC236}">
                  <a16:creationId xmlns:a16="http://schemas.microsoft.com/office/drawing/2014/main" id="{806E2DEF-972A-3CFF-4257-BFF2D0ACF293}"/>
                </a:ext>
              </a:extLst>
            </p:cNvPr>
            <p:cNvSpPr/>
            <p:nvPr/>
          </p:nvSpPr>
          <p:spPr>
            <a:xfrm>
              <a:off x="7246780" y="1903218"/>
              <a:ext cx="810437" cy="1059614"/>
            </a:xfrm>
            <a:custGeom>
              <a:avLst/>
              <a:gdLst/>
              <a:ahLst/>
              <a:cxnLst/>
              <a:rect l="l" t="t" r="r" b="b"/>
              <a:pathLst>
                <a:path w="12883" h="16844" extrusionOk="0">
                  <a:moveTo>
                    <a:pt x="6316" y="0"/>
                  </a:moveTo>
                  <a:cubicBezTo>
                    <a:pt x="6291" y="251"/>
                    <a:pt x="6291" y="552"/>
                    <a:pt x="6266" y="852"/>
                  </a:cubicBezTo>
                  <a:lnTo>
                    <a:pt x="6291" y="852"/>
                  </a:lnTo>
                  <a:cubicBezTo>
                    <a:pt x="6291" y="852"/>
                    <a:pt x="7594" y="1604"/>
                    <a:pt x="7269" y="3259"/>
                  </a:cubicBezTo>
                  <a:cubicBezTo>
                    <a:pt x="7043" y="4386"/>
                    <a:pt x="6191" y="5264"/>
                    <a:pt x="5113" y="5614"/>
                  </a:cubicBezTo>
                  <a:cubicBezTo>
                    <a:pt x="4646" y="5763"/>
                    <a:pt x="4098" y="5880"/>
                    <a:pt x="3536" y="5880"/>
                  </a:cubicBezTo>
                  <a:cubicBezTo>
                    <a:pt x="2771" y="5880"/>
                    <a:pt x="1979" y="5663"/>
                    <a:pt x="1329" y="5013"/>
                  </a:cubicBezTo>
                  <a:lnTo>
                    <a:pt x="1254" y="4988"/>
                  </a:lnTo>
                  <a:cubicBezTo>
                    <a:pt x="1053" y="8421"/>
                    <a:pt x="552" y="10627"/>
                    <a:pt x="0" y="12030"/>
                  </a:cubicBezTo>
                  <a:lnTo>
                    <a:pt x="276" y="12657"/>
                  </a:lnTo>
                  <a:lnTo>
                    <a:pt x="301" y="12657"/>
                  </a:lnTo>
                  <a:lnTo>
                    <a:pt x="1830" y="16015"/>
                  </a:lnTo>
                  <a:cubicBezTo>
                    <a:pt x="2156" y="16266"/>
                    <a:pt x="2507" y="16542"/>
                    <a:pt x="2908" y="16843"/>
                  </a:cubicBezTo>
                  <a:cubicBezTo>
                    <a:pt x="2908" y="16843"/>
                    <a:pt x="2936" y="16843"/>
                    <a:pt x="2990" y="16843"/>
                  </a:cubicBezTo>
                  <a:cubicBezTo>
                    <a:pt x="3577" y="16843"/>
                    <a:pt x="7155" y="16780"/>
                    <a:pt x="9725" y="15289"/>
                  </a:cubicBezTo>
                  <a:cubicBezTo>
                    <a:pt x="9700" y="14687"/>
                    <a:pt x="9625" y="14086"/>
                    <a:pt x="9524" y="13484"/>
                  </a:cubicBezTo>
                  <a:cubicBezTo>
                    <a:pt x="9073" y="10853"/>
                    <a:pt x="8848" y="8772"/>
                    <a:pt x="8722" y="7168"/>
                  </a:cubicBezTo>
                  <a:cubicBezTo>
                    <a:pt x="8766" y="7125"/>
                    <a:pt x="10179" y="6092"/>
                    <a:pt x="12035" y="6092"/>
                  </a:cubicBezTo>
                  <a:cubicBezTo>
                    <a:pt x="12309" y="6092"/>
                    <a:pt x="12592" y="6114"/>
                    <a:pt x="12883" y="6166"/>
                  </a:cubicBezTo>
                  <a:cubicBezTo>
                    <a:pt x="12607" y="3985"/>
                    <a:pt x="12306" y="2582"/>
                    <a:pt x="12306" y="2582"/>
                  </a:cubicBezTo>
                  <a:lnTo>
                    <a:pt x="6341" y="25"/>
                  </a:lnTo>
                  <a:lnTo>
                    <a:pt x="6316" y="0"/>
                  </a:lnTo>
                  <a:close/>
                </a:path>
              </a:pathLst>
            </a:custGeom>
            <a:solidFill>
              <a:schemeClr val="accent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4" name="Google Shape;578;p31">
              <a:extLst>
                <a:ext uri="{FF2B5EF4-FFF2-40B4-BE49-F238E27FC236}">
                  <a16:creationId xmlns:a16="http://schemas.microsoft.com/office/drawing/2014/main" id="{4A591759-12CF-E558-2D92-075C08F3E784}"/>
                </a:ext>
              </a:extLst>
            </p:cNvPr>
            <p:cNvSpPr/>
            <p:nvPr/>
          </p:nvSpPr>
          <p:spPr>
            <a:xfrm>
              <a:off x="7325602" y="1956814"/>
              <a:ext cx="398959" cy="316047"/>
            </a:xfrm>
            <a:custGeom>
              <a:avLst/>
              <a:gdLst/>
              <a:ahLst/>
              <a:cxnLst/>
              <a:rect l="l" t="t" r="r" b="b"/>
              <a:pathLst>
                <a:path w="6342" h="5024" extrusionOk="0">
                  <a:moveTo>
                    <a:pt x="5013" y="0"/>
                  </a:moveTo>
                  <a:cubicBezTo>
                    <a:pt x="5013" y="226"/>
                    <a:pt x="5013" y="427"/>
                    <a:pt x="5013" y="652"/>
                  </a:cubicBezTo>
                  <a:cubicBezTo>
                    <a:pt x="5013" y="652"/>
                    <a:pt x="5640" y="1680"/>
                    <a:pt x="5214" y="2557"/>
                  </a:cubicBezTo>
                  <a:cubicBezTo>
                    <a:pt x="4711" y="3604"/>
                    <a:pt x="3680" y="4153"/>
                    <a:pt x="2584" y="4153"/>
                  </a:cubicBezTo>
                  <a:cubicBezTo>
                    <a:pt x="1712" y="4153"/>
                    <a:pt x="798" y="3805"/>
                    <a:pt x="76" y="3083"/>
                  </a:cubicBezTo>
                  <a:cubicBezTo>
                    <a:pt x="51" y="3209"/>
                    <a:pt x="51" y="3284"/>
                    <a:pt x="51" y="3284"/>
                  </a:cubicBezTo>
                  <a:cubicBezTo>
                    <a:pt x="51" y="3584"/>
                    <a:pt x="26" y="3860"/>
                    <a:pt x="1" y="4136"/>
                  </a:cubicBezTo>
                  <a:lnTo>
                    <a:pt x="76" y="4161"/>
                  </a:lnTo>
                  <a:cubicBezTo>
                    <a:pt x="719" y="4804"/>
                    <a:pt x="1501" y="5023"/>
                    <a:pt x="2258" y="5023"/>
                  </a:cubicBezTo>
                  <a:cubicBezTo>
                    <a:pt x="2829" y="5023"/>
                    <a:pt x="3386" y="4899"/>
                    <a:pt x="3860" y="4737"/>
                  </a:cubicBezTo>
                  <a:cubicBezTo>
                    <a:pt x="4938" y="4412"/>
                    <a:pt x="5790" y="3534"/>
                    <a:pt x="6016" y="2407"/>
                  </a:cubicBezTo>
                  <a:cubicBezTo>
                    <a:pt x="6341" y="752"/>
                    <a:pt x="5038" y="0"/>
                    <a:pt x="5038" y="0"/>
                  </a:cubicBezTo>
                  <a:close/>
                </a:path>
              </a:pathLst>
            </a:custGeom>
            <a:solidFill>
              <a:schemeClr val="lt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5" name="Google Shape;579;p31">
              <a:extLst>
                <a:ext uri="{FF2B5EF4-FFF2-40B4-BE49-F238E27FC236}">
                  <a16:creationId xmlns:a16="http://schemas.microsoft.com/office/drawing/2014/main" id="{F6B0529A-2819-3E95-D038-CCD910CCE671}"/>
                </a:ext>
              </a:extLst>
            </p:cNvPr>
            <p:cNvSpPr/>
            <p:nvPr/>
          </p:nvSpPr>
          <p:spPr>
            <a:xfrm>
              <a:off x="7260934" y="2622553"/>
              <a:ext cx="539306" cy="94235"/>
            </a:xfrm>
            <a:custGeom>
              <a:avLst/>
              <a:gdLst/>
              <a:ahLst/>
              <a:cxnLst/>
              <a:rect l="l" t="t" r="r" b="b"/>
              <a:pathLst>
                <a:path w="8573" h="1498" extrusionOk="0">
                  <a:moveTo>
                    <a:pt x="8497" y="0"/>
                  </a:moveTo>
                  <a:cubicBezTo>
                    <a:pt x="8478" y="0"/>
                    <a:pt x="8460" y="7"/>
                    <a:pt x="8447" y="19"/>
                  </a:cubicBezTo>
                  <a:cubicBezTo>
                    <a:pt x="7772" y="618"/>
                    <a:pt x="7038" y="809"/>
                    <a:pt x="6371" y="809"/>
                  </a:cubicBezTo>
                  <a:cubicBezTo>
                    <a:pt x="5727" y="809"/>
                    <a:pt x="5144" y="630"/>
                    <a:pt x="4738" y="470"/>
                  </a:cubicBezTo>
                  <a:cubicBezTo>
                    <a:pt x="4525" y="385"/>
                    <a:pt x="4299" y="341"/>
                    <a:pt x="4070" y="341"/>
                  </a:cubicBezTo>
                  <a:cubicBezTo>
                    <a:pt x="3761" y="341"/>
                    <a:pt x="3447" y="422"/>
                    <a:pt x="3159" y="595"/>
                  </a:cubicBezTo>
                  <a:cubicBezTo>
                    <a:pt x="2087" y="1198"/>
                    <a:pt x="1344" y="1354"/>
                    <a:pt x="860" y="1354"/>
                  </a:cubicBezTo>
                  <a:cubicBezTo>
                    <a:pt x="337" y="1354"/>
                    <a:pt x="114" y="1172"/>
                    <a:pt x="101" y="1172"/>
                  </a:cubicBezTo>
                  <a:cubicBezTo>
                    <a:pt x="89" y="1159"/>
                    <a:pt x="76" y="1153"/>
                    <a:pt x="64" y="1153"/>
                  </a:cubicBezTo>
                  <a:cubicBezTo>
                    <a:pt x="51" y="1153"/>
                    <a:pt x="39" y="1159"/>
                    <a:pt x="26" y="1172"/>
                  </a:cubicBezTo>
                  <a:cubicBezTo>
                    <a:pt x="1" y="1197"/>
                    <a:pt x="1" y="1247"/>
                    <a:pt x="26" y="1272"/>
                  </a:cubicBezTo>
                  <a:cubicBezTo>
                    <a:pt x="26" y="1272"/>
                    <a:pt x="277" y="1498"/>
                    <a:pt x="853" y="1498"/>
                  </a:cubicBezTo>
                  <a:cubicBezTo>
                    <a:pt x="1354" y="1498"/>
                    <a:pt x="2131" y="1322"/>
                    <a:pt x="3234" y="696"/>
                  </a:cubicBezTo>
                  <a:cubicBezTo>
                    <a:pt x="3497" y="550"/>
                    <a:pt x="3785" y="472"/>
                    <a:pt x="4074" y="472"/>
                  </a:cubicBezTo>
                  <a:cubicBezTo>
                    <a:pt x="4281" y="472"/>
                    <a:pt x="4489" y="512"/>
                    <a:pt x="4688" y="595"/>
                  </a:cubicBezTo>
                  <a:cubicBezTo>
                    <a:pt x="5100" y="765"/>
                    <a:pt x="5694" y="941"/>
                    <a:pt x="6350" y="941"/>
                  </a:cubicBezTo>
                  <a:cubicBezTo>
                    <a:pt x="7051" y="941"/>
                    <a:pt x="7823" y="741"/>
                    <a:pt x="8522" y="119"/>
                  </a:cubicBezTo>
                  <a:cubicBezTo>
                    <a:pt x="8572" y="94"/>
                    <a:pt x="8572" y="44"/>
                    <a:pt x="8547" y="19"/>
                  </a:cubicBezTo>
                  <a:cubicBezTo>
                    <a:pt x="8535" y="7"/>
                    <a:pt x="8516" y="0"/>
                    <a:pt x="8497" y="0"/>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6" name="Google Shape;580;p31">
              <a:extLst>
                <a:ext uri="{FF2B5EF4-FFF2-40B4-BE49-F238E27FC236}">
                  <a16:creationId xmlns:a16="http://schemas.microsoft.com/office/drawing/2014/main" id="{5C7E8DAA-A14E-93A9-E939-62B04ED05366}"/>
                </a:ext>
              </a:extLst>
            </p:cNvPr>
            <p:cNvSpPr/>
            <p:nvPr/>
          </p:nvSpPr>
          <p:spPr>
            <a:xfrm>
              <a:off x="7774943" y="2061805"/>
              <a:ext cx="23716" cy="297112"/>
            </a:xfrm>
            <a:custGeom>
              <a:avLst/>
              <a:gdLst/>
              <a:ahLst/>
              <a:cxnLst/>
              <a:rect l="l" t="t" r="r" b="b"/>
              <a:pathLst>
                <a:path w="377" h="4723" extrusionOk="0">
                  <a:moveTo>
                    <a:pt x="277" y="1"/>
                  </a:moveTo>
                  <a:cubicBezTo>
                    <a:pt x="253" y="1"/>
                    <a:pt x="226" y="24"/>
                    <a:pt x="226" y="61"/>
                  </a:cubicBezTo>
                  <a:cubicBezTo>
                    <a:pt x="226" y="61"/>
                    <a:pt x="0" y="1439"/>
                    <a:pt x="251" y="4647"/>
                  </a:cubicBezTo>
                  <a:cubicBezTo>
                    <a:pt x="251" y="4697"/>
                    <a:pt x="276" y="4722"/>
                    <a:pt x="326" y="4722"/>
                  </a:cubicBezTo>
                  <a:cubicBezTo>
                    <a:pt x="351" y="4722"/>
                    <a:pt x="376" y="4672"/>
                    <a:pt x="376" y="4647"/>
                  </a:cubicBezTo>
                  <a:cubicBezTo>
                    <a:pt x="126" y="1439"/>
                    <a:pt x="351" y="86"/>
                    <a:pt x="351" y="86"/>
                  </a:cubicBezTo>
                  <a:cubicBezTo>
                    <a:pt x="376" y="36"/>
                    <a:pt x="351" y="11"/>
                    <a:pt x="301" y="11"/>
                  </a:cubicBezTo>
                  <a:cubicBezTo>
                    <a:pt x="295" y="4"/>
                    <a:pt x="286" y="1"/>
                    <a:pt x="277" y="1"/>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7" name="Google Shape;581;p31">
              <a:extLst>
                <a:ext uri="{FF2B5EF4-FFF2-40B4-BE49-F238E27FC236}">
                  <a16:creationId xmlns:a16="http://schemas.microsoft.com/office/drawing/2014/main" id="{EB289CD6-7E03-CF04-F43A-65E72FE3039D}"/>
                </a:ext>
              </a:extLst>
            </p:cNvPr>
            <p:cNvSpPr/>
            <p:nvPr/>
          </p:nvSpPr>
          <p:spPr>
            <a:xfrm>
              <a:off x="8187987" y="3714736"/>
              <a:ext cx="241313" cy="505588"/>
            </a:xfrm>
            <a:custGeom>
              <a:avLst/>
              <a:gdLst/>
              <a:ahLst/>
              <a:cxnLst/>
              <a:rect l="l" t="t" r="r" b="b"/>
              <a:pathLst>
                <a:path w="3836" h="8037" extrusionOk="0">
                  <a:moveTo>
                    <a:pt x="3209" y="0"/>
                  </a:moveTo>
                  <a:lnTo>
                    <a:pt x="577" y="6717"/>
                  </a:lnTo>
                  <a:lnTo>
                    <a:pt x="302" y="7419"/>
                  </a:lnTo>
                  <a:cubicBezTo>
                    <a:pt x="258" y="7550"/>
                    <a:pt x="157" y="7624"/>
                    <a:pt x="49" y="7624"/>
                  </a:cubicBezTo>
                  <a:cubicBezTo>
                    <a:pt x="33" y="7624"/>
                    <a:pt x="17" y="7623"/>
                    <a:pt x="1" y="7620"/>
                  </a:cubicBezTo>
                  <a:lnTo>
                    <a:pt x="1" y="7620"/>
                  </a:lnTo>
                  <a:cubicBezTo>
                    <a:pt x="161" y="7940"/>
                    <a:pt x="322" y="8037"/>
                    <a:pt x="444" y="8037"/>
                  </a:cubicBezTo>
                  <a:cubicBezTo>
                    <a:pt x="474" y="8037"/>
                    <a:pt x="502" y="8031"/>
                    <a:pt x="527" y="8021"/>
                  </a:cubicBezTo>
                  <a:cubicBezTo>
                    <a:pt x="653" y="7996"/>
                    <a:pt x="728" y="7920"/>
                    <a:pt x="753" y="7820"/>
                  </a:cubicBezTo>
                  <a:lnTo>
                    <a:pt x="3836" y="251"/>
                  </a:lnTo>
                  <a:lnTo>
                    <a:pt x="3209" y="0"/>
                  </a:ln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8" name="Google Shape;582;p31">
              <a:extLst>
                <a:ext uri="{FF2B5EF4-FFF2-40B4-BE49-F238E27FC236}">
                  <a16:creationId xmlns:a16="http://schemas.microsoft.com/office/drawing/2014/main" id="{DF6508DB-0BBC-9B13-D616-89D64594ACE2}"/>
                </a:ext>
              </a:extLst>
            </p:cNvPr>
            <p:cNvSpPr/>
            <p:nvPr/>
          </p:nvSpPr>
          <p:spPr>
            <a:xfrm>
              <a:off x="8123382" y="3596472"/>
              <a:ext cx="264903" cy="540879"/>
            </a:xfrm>
            <a:custGeom>
              <a:avLst/>
              <a:gdLst/>
              <a:ahLst/>
              <a:cxnLst/>
              <a:rect l="l" t="t" r="r" b="b"/>
              <a:pathLst>
                <a:path w="4211" h="8598" extrusionOk="0">
                  <a:moveTo>
                    <a:pt x="1479" y="903"/>
                  </a:moveTo>
                  <a:cubicBezTo>
                    <a:pt x="1730" y="903"/>
                    <a:pt x="1930" y="1129"/>
                    <a:pt x="1930" y="1379"/>
                  </a:cubicBezTo>
                  <a:cubicBezTo>
                    <a:pt x="1930" y="1630"/>
                    <a:pt x="1730" y="1830"/>
                    <a:pt x="1479" y="1830"/>
                  </a:cubicBezTo>
                  <a:cubicBezTo>
                    <a:pt x="1228" y="1830"/>
                    <a:pt x="1028" y="1630"/>
                    <a:pt x="1028" y="1379"/>
                  </a:cubicBezTo>
                  <a:cubicBezTo>
                    <a:pt x="1028" y="1129"/>
                    <a:pt x="1228" y="903"/>
                    <a:pt x="1479" y="903"/>
                  </a:cubicBezTo>
                  <a:close/>
                  <a:moveTo>
                    <a:pt x="777" y="1"/>
                  </a:moveTo>
                  <a:lnTo>
                    <a:pt x="0" y="1580"/>
                  </a:lnTo>
                  <a:lnTo>
                    <a:pt x="878" y="2181"/>
                  </a:lnTo>
                  <a:cubicBezTo>
                    <a:pt x="1304" y="2457"/>
                    <a:pt x="1479" y="2933"/>
                    <a:pt x="1354" y="3409"/>
                  </a:cubicBezTo>
                  <a:cubicBezTo>
                    <a:pt x="1103" y="4387"/>
                    <a:pt x="852" y="6241"/>
                    <a:pt x="1604" y="8597"/>
                  </a:cubicBezTo>
                  <a:lnTo>
                    <a:pt x="4211" y="1880"/>
                  </a:lnTo>
                  <a:lnTo>
                    <a:pt x="802" y="26"/>
                  </a:lnTo>
                  <a:lnTo>
                    <a:pt x="777" y="1"/>
                  </a:lnTo>
                  <a:close/>
                </a:path>
              </a:pathLst>
            </a:custGeom>
            <a:solidFill>
              <a:schemeClr val="accent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9" name="Google Shape;583;p31">
              <a:extLst>
                <a:ext uri="{FF2B5EF4-FFF2-40B4-BE49-F238E27FC236}">
                  <a16:creationId xmlns:a16="http://schemas.microsoft.com/office/drawing/2014/main" id="{CB5A9F16-E739-2587-E103-DBE9454E12F1}"/>
                </a:ext>
              </a:extLst>
            </p:cNvPr>
            <p:cNvSpPr/>
            <p:nvPr/>
          </p:nvSpPr>
          <p:spPr>
            <a:xfrm>
              <a:off x="8187987" y="3653276"/>
              <a:ext cx="56868" cy="58378"/>
            </a:xfrm>
            <a:custGeom>
              <a:avLst/>
              <a:gdLst/>
              <a:ahLst/>
              <a:cxnLst/>
              <a:rect l="l" t="t" r="r" b="b"/>
              <a:pathLst>
                <a:path w="904" h="928" extrusionOk="0">
                  <a:moveTo>
                    <a:pt x="452" y="0"/>
                  </a:moveTo>
                  <a:cubicBezTo>
                    <a:pt x="201" y="0"/>
                    <a:pt x="1" y="226"/>
                    <a:pt x="1" y="476"/>
                  </a:cubicBezTo>
                  <a:cubicBezTo>
                    <a:pt x="1" y="727"/>
                    <a:pt x="201" y="927"/>
                    <a:pt x="452" y="927"/>
                  </a:cubicBezTo>
                  <a:cubicBezTo>
                    <a:pt x="703" y="927"/>
                    <a:pt x="903" y="727"/>
                    <a:pt x="903" y="476"/>
                  </a:cubicBezTo>
                  <a:cubicBezTo>
                    <a:pt x="903" y="226"/>
                    <a:pt x="703" y="0"/>
                    <a:pt x="452" y="0"/>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0" name="Google Shape;584;p31">
              <a:extLst>
                <a:ext uri="{FF2B5EF4-FFF2-40B4-BE49-F238E27FC236}">
                  <a16:creationId xmlns:a16="http://schemas.microsoft.com/office/drawing/2014/main" id="{F5231979-D2AD-845B-BE0F-E79DD07835C6}"/>
                </a:ext>
              </a:extLst>
            </p:cNvPr>
            <p:cNvSpPr/>
            <p:nvPr/>
          </p:nvSpPr>
          <p:spPr>
            <a:xfrm>
              <a:off x="8096584" y="3695801"/>
              <a:ext cx="127765" cy="498605"/>
            </a:xfrm>
            <a:custGeom>
              <a:avLst/>
              <a:gdLst/>
              <a:ahLst/>
              <a:cxnLst/>
              <a:rect l="l" t="t" r="r" b="b"/>
              <a:pathLst>
                <a:path w="2031" h="7926" extrusionOk="0">
                  <a:moveTo>
                    <a:pt x="426" y="1"/>
                  </a:moveTo>
                  <a:lnTo>
                    <a:pt x="50" y="728"/>
                  </a:lnTo>
                  <a:lnTo>
                    <a:pt x="25" y="728"/>
                  </a:lnTo>
                  <a:lnTo>
                    <a:pt x="0" y="778"/>
                  </a:lnTo>
                  <a:lnTo>
                    <a:pt x="727" y="1404"/>
                  </a:lnTo>
                  <a:lnTo>
                    <a:pt x="1128" y="7620"/>
                  </a:lnTo>
                  <a:cubicBezTo>
                    <a:pt x="1153" y="7820"/>
                    <a:pt x="1304" y="7921"/>
                    <a:pt x="1454" y="7921"/>
                  </a:cubicBezTo>
                  <a:cubicBezTo>
                    <a:pt x="1470" y="7924"/>
                    <a:pt x="1486" y="7925"/>
                    <a:pt x="1502" y="7925"/>
                  </a:cubicBezTo>
                  <a:cubicBezTo>
                    <a:pt x="1610" y="7925"/>
                    <a:pt x="1711" y="7851"/>
                    <a:pt x="1755" y="7720"/>
                  </a:cubicBezTo>
                  <a:lnTo>
                    <a:pt x="2030" y="7018"/>
                  </a:lnTo>
                  <a:cubicBezTo>
                    <a:pt x="1278" y="4662"/>
                    <a:pt x="1529" y="2808"/>
                    <a:pt x="1780" y="1830"/>
                  </a:cubicBezTo>
                  <a:cubicBezTo>
                    <a:pt x="1905" y="1354"/>
                    <a:pt x="1730" y="878"/>
                    <a:pt x="1304" y="602"/>
                  </a:cubicBezTo>
                  <a:lnTo>
                    <a:pt x="426" y="1"/>
                  </a:ln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1" name="Google Shape;585;p31">
              <a:extLst>
                <a:ext uri="{FF2B5EF4-FFF2-40B4-BE49-F238E27FC236}">
                  <a16:creationId xmlns:a16="http://schemas.microsoft.com/office/drawing/2014/main" id="{7D7249CF-E059-69BD-91CC-A20CC61C3660}"/>
                </a:ext>
              </a:extLst>
            </p:cNvPr>
            <p:cNvSpPr/>
            <p:nvPr/>
          </p:nvSpPr>
          <p:spPr>
            <a:xfrm>
              <a:off x="7412350" y="3750970"/>
              <a:ext cx="126192" cy="499863"/>
            </a:xfrm>
            <a:custGeom>
              <a:avLst/>
              <a:gdLst/>
              <a:ahLst/>
              <a:cxnLst/>
              <a:rect l="l" t="t" r="r" b="b"/>
              <a:pathLst>
                <a:path w="2006" h="7946" extrusionOk="0">
                  <a:moveTo>
                    <a:pt x="1604" y="1"/>
                  </a:moveTo>
                  <a:lnTo>
                    <a:pt x="702" y="602"/>
                  </a:lnTo>
                  <a:cubicBezTo>
                    <a:pt x="301" y="878"/>
                    <a:pt x="125" y="1379"/>
                    <a:pt x="226" y="1856"/>
                  </a:cubicBezTo>
                  <a:cubicBezTo>
                    <a:pt x="476" y="2833"/>
                    <a:pt x="727" y="4688"/>
                    <a:pt x="0" y="7044"/>
                  </a:cubicBezTo>
                  <a:lnTo>
                    <a:pt x="276" y="7745"/>
                  </a:lnTo>
                  <a:cubicBezTo>
                    <a:pt x="326" y="7896"/>
                    <a:pt x="451" y="7946"/>
                    <a:pt x="576" y="7946"/>
                  </a:cubicBezTo>
                  <a:cubicBezTo>
                    <a:pt x="727" y="7946"/>
                    <a:pt x="877" y="7821"/>
                    <a:pt x="877" y="7645"/>
                  </a:cubicBezTo>
                  <a:lnTo>
                    <a:pt x="1303" y="1404"/>
                  </a:lnTo>
                  <a:lnTo>
                    <a:pt x="2005" y="803"/>
                  </a:lnTo>
                  <a:lnTo>
                    <a:pt x="1604" y="1"/>
                  </a:ln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2" name="Google Shape;586;p31">
              <a:extLst>
                <a:ext uri="{FF2B5EF4-FFF2-40B4-BE49-F238E27FC236}">
                  <a16:creationId xmlns:a16="http://schemas.microsoft.com/office/drawing/2014/main" id="{13D1781C-D92A-8355-C505-33E343C04FE4}"/>
                </a:ext>
              </a:extLst>
            </p:cNvPr>
            <p:cNvSpPr/>
            <p:nvPr/>
          </p:nvSpPr>
          <p:spPr>
            <a:xfrm>
              <a:off x="7246780" y="3653276"/>
              <a:ext cx="266539" cy="540816"/>
            </a:xfrm>
            <a:custGeom>
              <a:avLst/>
              <a:gdLst/>
              <a:ahLst/>
              <a:cxnLst/>
              <a:rect l="l" t="t" r="r" b="b"/>
              <a:pathLst>
                <a:path w="4237" h="8597" extrusionOk="0">
                  <a:moveTo>
                    <a:pt x="2757" y="902"/>
                  </a:moveTo>
                  <a:cubicBezTo>
                    <a:pt x="3008" y="902"/>
                    <a:pt x="3208" y="1103"/>
                    <a:pt x="3208" y="1353"/>
                  </a:cubicBezTo>
                  <a:cubicBezTo>
                    <a:pt x="3208" y="1629"/>
                    <a:pt x="3008" y="1830"/>
                    <a:pt x="2757" y="1830"/>
                  </a:cubicBezTo>
                  <a:cubicBezTo>
                    <a:pt x="2482" y="1830"/>
                    <a:pt x="2281" y="1629"/>
                    <a:pt x="2281" y="1353"/>
                  </a:cubicBezTo>
                  <a:cubicBezTo>
                    <a:pt x="2281" y="1103"/>
                    <a:pt x="2482" y="902"/>
                    <a:pt x="2757" y="902"/>
                  </a:cubicBezTo>
                  <a:close/>
                  <a:moveTo>
                    <a:pt x="3409" y="0"/>
                  </a:moveTo>
                  <a:lnTo>
                    <a:pt x="0" y="1855"/>
                  </a:lnTo>
                  <a:lnTo>
                    <a:pt x="2632" y="8597"/>
                  </a:lnTo>
                  <a:cubicBezTo>
                    <a:pt x="3359" y="6241"/>
                    <a:pt x="3108" y="4386"/>
                    <a:pt x="2858" y="3409"/>
                  </a:cubicBezTo>
                  <a:cubicBezTo>
                    <a:pt x="2757" y="2932"/>
                    <a:pt x="2933" y="2431"/>
                    <a:pt x="3334" y="2155"/>
                  </a:cubicBezTo>
                  <a:lnTo>
                    <a:pt x="4236" y="1554"/>
                  </a:lnTo>
                  <a:lnTo>
                    <a:pt x="3409" y="0"/>
                  </a:lnTo>
                  <a:close/>
                </a:path>
              </a:pathLst>
            </a:custGeom>
            <a:solidFill>
              <a:schemeClr val="accent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3" name="Google Shape;587;p31">
              <a:extLst>
                <a:ext uri="{FF2B5EF4-FFF2-40B4-BE49-F238E27FC236}">
                  <a16:creationId xmlns:a16="http://schemas.microsoft.com/office/drawing/2014/main" id="{174963CA-0145-A118-C267-A988C740122D}"/>
                </a:ext>
              </a:extLst>
            </p:cNvPr>
            <p:cNvSpPr/>
            <p:nvPr/>
          </p:nvSpPr>
          <p:spPr>
            <a:xfrm>
              <a:off x="7207338" y="3769905"/>
              <a:ext cx="241313" cy="506594"/>
            </a:xfrm>
            <a:custGeom>
              <a:avLst/>
              <a:gdLst/>
              <a:ahLst/>
              <a:cxnLst/>
              <a:rect l="l" t="t" r="r" b="b"/>
              <a:pathLst>
                <a:path w="3836" h="8053" extrusionOk="0">
                  <a:moveTo>
                    <a:pt x="627" y="1"/>
                  </a:moveTo>
                  <a:lnTo>
                    <a:pt x="1" y="251"/>
                  </a:lnTo>
                  <a:lnTo>
                    <a:pt x="3059" y="7820"/>
                  </a:lnTo>
                  <a:cubicBezTo>
                    <a:pt x="3109" y="7921"/>
                    <a:pt x="3184" y="8021"/>
                    <a:pt x="3284" y="8046"/>
                  </a:cubicBezTo>
                  <a:cubicBezTo>
                    <a:pt x="3309" y="8050"/>
                    <a:pt x="3335" y="8053"/>
                    <a:pt x="3362" y="8053"/>
                  </a:cubicBezTo>
                  <a:cubicBezTo>
                    <a:pt x="3500" y="8053"/>
                    <a:pt x="3668" y="7980"/>
                    <a:pt x="3835" y="7645"/>
                  </a:cubicBezTo>
                  <a:cubicBezTo>
                    <a:pt x="3710" y="7645"/>
                    <a:pt x="3585" y="7595"/>
                    <a:pt x="3535" y="7444"/>
                  </a:cubicBezTo>
                  <a:lnTo>
                    <a:pt x="3259" y="6743"/>
                  </a:lnTo>
                  <a:lnTo>
                    <a:pt x="627" y="1"/>
                  </a:ln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4" name="Google Shape;588;p31">
              <a:extLst>
                <a:ext uri="{FF2B5EF4-FFF2-40B4-BE49-F238E27FC236}">
                  <a16:creationId xmlns:a16="http://schemas.microsoft.com/office/drawing/2014/main" id="{EAAFDEC4-C738-275C-0E8A-5B709CAF8290}"/>
                </a:ext>
              </a:extLst>
            </p:cNvPr>
            <p:cNvSpPr/>
            <p:nvPr/>
          </p:nvSpPr>
          <p:spPr>
            <a:xfrm>
              <a:off x="7390270" y="3710018"/>
              <a:ext cx="58378" cy="58378"/>
            </a:xfrm>
            <a:custGeom>
              <a:avLst/>
              <a:gdLst/>
              <a:ahLst/>
              <a:cxnLst/>
              <a:rect l="l" t="t" r="r" b="b"/>
              <a:pathLst>
                <a:path w="928" h="928" extrusionOk="0">
                  <a:moveTo>
                    <a:pt x="476" y="0"/>
                  </a:moveTo>
                  <a:cubicBezTo>
                    <a:pt x="201" y="0"/>
                    <a:pt x="0" y="201"/>
                    <a:pt x="0" y="451"/>
                  </a:cubicBezTo>
                  <a:cubicBezTo>
                    <a:pt x="0" y="727"/>
                    <a:pt x="201" y="928"/>
                    <a:pt x="476" y="928"/>
                  </a:cubicBezTo>
                  <a:cubicBezTo>
                    <a:pt x="727" y="928"/>
                    <a:pt x="927" y="727"/>
                    <a:pt x="927" y="451"/>
                  </a:cubicBezTo>
                  <a:cubicBezTo>
                    <a:pt x="927" y="201"/>
                    <a:pt x="727" y="0"/>
                    <a:pt x="476" y="0"/>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5" name="Google Shape;589;p31">
              <a:extLst>
                <a:ext uri="{FF2B5EF4-FFF2-40B4-BE49-F238E27FC236}">
                  <a16:creationId xmlns:a16="http://schemas.microsoft.com/office/drawing/2014/main" id="{2F6973E2-2738-0DB4-7ED0-1DC81FF07421}"/>
                </a:ext>
              </a:extLst>
            </p:cNvPr>
            <p:cNvSpPr/>
            <p:nvPr/>
          </p:nvSpPr>
          <p:spPr>
            <a:xfrm>
              <a:off x="7636171" y="3557092"/>
              <a:ext cx="212942" cy="190798"/>
            </a:xfrm>
            <a:custGeom>
              <a:avLst/>
              <a:gdLst/>
              <a:ahLst/>
              <a:cxnLst/>
              <a:rect l="l" t="t" r="r" b="b"/>
              <a:pathLst>
                <a:path w="3385" h="3033" extrusionOk="0">
                  <a:moveTo>
                    <a:pt x="377" y="0"/>
                  </a:moveTo>
                  <a:lnTo>
                    <a:pt x="1" y="3033"/>
                  </a:lnTo>
                  <a:cubicBezTo>
                    <a:pt x="1079" y="2481"/>
                    <a:pt x="2282" y="1905"/>
                    <a:pt x="3384" y="1379"/>
                  </a:cubicBezTo>
                  <a:cubicBezTo>
                    <a:pt x="2708" y="1078"/>
                    <a:pt x="1956" y="752"/>
                    <a:pt x="1179" y="401"/>
                  </a:cubicBezTo>
                  <a:cubicBezTo>
                    <a:pt x="1112" y="408"/>
                    <a:pt x="1050" y="411"/>
                    <a:pt x="994" y="411"/>
                  </a:cubicBezTo>
                  <a:cubicBezTo>
                    <a:pt x="840" y="411"/>
                    <a:pt x="726" y="388"/>
                    <a:pt x="653" y="351"/>
                  </a:cubicBezTo>
                  <a:cubicBezTo>
                    <a:pt x="577" y="301"/>
                    <a:pt x="552" y="201"/>
                    <a:pt x="577" y="100"/>
                  </a:cubicBezTo>
                  <a:cubicBezTo>
                    <a:pt x="502" y="75"/>
                    <a:pt x="427" y="50"/>
                    <a:pt x="377" y="0"/>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6" name="Google Shape;590;p31">
              <a:extLst>
                <a:ext uri="{FF2B5EF4-FFF2-40B4-BE49-F238E27FC236}">
                  <a16:creationId xmlns:a16="http://schemas.microsoft.com/office/drawing/2014/main" id="{4F9F6ADA-D1E4-DE25-2BB9-0145F46B7243}"/>
                </a:ext>
              </a:extLst>
            </p:cNvPr>
            <p:cNvSpPr/>
            <p:nvPr/>
          </p:nvSpPr>
          <p:spPr>
            <a:xfrm>
              <a:off x="7461166" y="3525513"/>
              <a:ext cx="198725" cy="275975"/>
            </a:xfrm>
            <a:custGeom>
              <a:avLst/>
              <a:gdLst/>
              <a:ahLst/>
              <a:cxnLst/>
              <a:rect l="l" t="t" r="r" b="b"/>
              <a:pathLst>
                <a:path w="3159" h="4387" extrusionOk="0">
                  <a:moveTo>
                    <a:pt x="2106" y="1"/>
                  </a:moveTo>
                  <a:cubicBezTo>
                    <a:pt x="1003" y="1079"/>
                    <a:pt x="1" y="2031"/>
                    <a:pt x="1" y="2031"/>
                  </a:cubicBezTo>
                  <a:lnTo>
                    <a:pt x="828" y="3585"/>
                  </a:lnTo>
                  <a:lnTo>
                    <a:pt x="1229" y="4387"/>
                  </a:lnTo>
                  <a:cubicBezTo>
                    <a:pt x="1705" y="4111"/>
                    <a:pt x="2232" y="3836"/>
                    <a:pt x="2783" y="3535"/>
                  </a:cubicBezTo>
                  <a:lnTo>
                    <a:pt x="3159" y="502"/>
                  </a:lnTo>
                  <a:cubicBezTo>
                    <a:pt x="2958" y="427"/>
                    <a:pt x="2758" y="327"/>
                    <a:pt x="2582" y="227"/>
                  </a:cubicBezTo>
                  <a:cubicBezTo>
                    <a:pt x="2432" y="151"/>
                    <a:pt x="2282" y="76"/>
                    <a:pt x="2131" y="1"/>
                  </a:cubicBezTo>
                  <a:close/>
                </a:path>
              </a:pathLst>
            </a:custGeom>
            <a:solidFill>
              <a:schemeClr val="accent1"/>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7" name="Google Shape;591;p31">
              <a:extLst>
                <a:ext uri="{FF2B5EF4-FFF2-40B4-BE49-F238E27FC236}">
                  <a16:creationId xmlns:a16="http://schemas.microsoft.com/office/drawing/2014/main" id="{B03DFD0C-CE72-1269-84B2-F5992456E1F8}"/>
                </a:ext>
              </a:extLst>
            </p:cNvPr>
            <p:cNvSpPr/>
            <p:nvPr/>
          </p:nvSpPr>
          <p:spPr>
            <a:xfrm>
              <a:off x="6945647" y="2787683"/>
              <a:ext cx="1226696" cy="953929"/>
            </a:xfrm>
            <a:custGeom>
              <a:avLst/>
              <a:gdLst/>
              <a:ahLst/>
              <a:cxnLst/>
              <a:rect l="l" t="t" r="r" b="b"/>
              <a:pathLst>
                <a:path w="19500" h="15164" extrusionOk="0">
                  <a:moveTo>
                    <a:pt x="1830" y="1"/>
                  </a:moveTo>
                  <a:cubicBezTo>
                    <a:pt x="51" y="552"/>
                    <a:pt x="0" y="2106"/>
                    <a:pt x="176" y="3058"/>
                  </a:cubicBezTo>
                  <a:cubicBezTo>
                    <a:pt x="251" y="3534"/>
                    <a:pt x="427" y="4011"/>
                    <a:pt x="702" y="4412"/>
                  </a:cubicBezTo>
                  <a:cubicBezTo>
                    <a:pt x="2607" y="7294"/>
                    <a:pt x="6617" y="9850"/>
                    <a:pt x="10326" y="11730"/>
                  </a:cubicBezTo>
                  <a:cubicBezTo>
                    <a:pt x="10477" y="11805"/>
                    <a:pt x="10627" y="11880"/>
                    <a:pt x="10777" y="11956"/>
                  </a:cubicBezTo>
                  <a:cubicBezTo>
                    <a:pt x="10953" y="12056"/>
                    <a:pt x="11153" y="12156"/>
                    <a:pt x="11354" y="12231"/>
                  </a:cubicBezTo>
                  <a:cubicBezTo>
                    <a:pt x="11404" y="12281"/>
                    <a:pt x="11479" y="12306"/>
                    <a:pt x="11554" y="12331"/>
                  </a:cubicBezTo>
                  <a:cubicBezTo>
                    <a:pt x="11554" y="12256"/>
                    <a:pt x="11605" y="12206"/>
                    <a:pt x="11705" y="12131"/>
                  </a:cubicBezTo>
                  <a:lnTo>
                    <a:pt x="12306" y="11705"/>
                  </a:lnTo>
                  <a:lnTo>
                    <a:pt x="12306" y="11705"/>
                  </a:lnTo>
                  <a:cubicBezTo>
                    <a:pt x="11955" y="11830"/>
                    <a:pt x="11680" y="11905"/>
                    <a:pt x="11680" y="11905"/>
                  </a:cubicBezTo>
                  <a:cubicBezTo>
                    <a:pt x="11442" y="11968"/>
                    <a:pt x="11254" y="11993"/>
                    <a:pt x="11106" y="11993"/>
                  </a:cubicBezTo>
                  <a:cubicBezTo>
                    <a:pt x="10959" y="11993"/>
                    <a:pt x="10853" y="11968"/>
                    <a:pt x="10777" y="11930"/>
                  </a:cubicBezTo>
                  <a:cubicBezTo>
                    <a:pt x="10477" y="11755"/>
                    <a:pt x="10677" y="11354"/>
                    <a:pt x="10677" y="11354"/>
                  </a:cubicBezTo>
                  <a:cubicBezTo>
                    <a:pt x="10602" y="11354"/>
                    <a:pt x="10502" y="11354"/>
                    <a:pt x="10401" y="11329"/>
                  </a:cubicBezTo>
                  <a:cubicBezTo>
                    <a:pt x="10026" y="11254"/>
                    <a:pt x="10026" y="11028"/>
                    <a:pt x="10101" y="10828"/>
                  </a:cubicBezTo>
                  <a:cubicBezTo>
                    <a:pt x="10176" y="10577"/>
                    <a:pt x="10401" y="10427"/>
                    <a:pt x="10627" y="10352"/>
                  </a:cubicBezTo>
                  <a:cubicBezTo>
                    <a:pt x="11529" y="10126"/>
                    <a:pt x="12331" y="9374"/>
                    <a:pt x="12732" y="8948"/>
                  </a:cubicBezTo>
                  <a:cubicBezTo>
                    <a:pt x="12782" y="8898"/>
                    <a:pt x="12808" y="8823"/>
                    <a:pt x="12808" y="8747"/>
                  </a:cubicBezTo>
                  <a:cubicBezTo>
                    <a:pt x="12808" y="8647"/>
                    <a:pt x="12757" y="8522"/>
                    <a:pt x="12657" y="8472"/>
                  </a:cubicBezTo>
                  <a:cubicBezTo>
                    <a:pt x="12608" y="8442"/>
                    <a:pt x="12554" y="8428"/>
                    <a:pt x="12502" y="8428"/>
                  </a:cubicBezTo>
                  <a:cubicBezTo>
                    <a:pt x="12421" y="8428"/>
                    <a:pt x="12342" y="8461"/>
                    <a:pt x="12281" y="8522"/>
                  </a:cubicBezTo>
                  <a:lnTo>
                    <a:pt x="11705" y="9123"/>
                  </a:lnTo>
                  <a:cubicBezTo>
                    <a:pt x="11605" y="9199"/>
                    <a:pt x="11479" y="9249"/>
                    <a:pt x="11379" y="9249"/>
                  </a:cubicBezTo>
                  <a:cubicBezTo>
                    <a:pt x="11279" y="9249"/>
                    <a:pt x="11178" y="9224"/>
                    <a:pt x="11078" y="9148"/>
                  </a:cubicBezTo>
                  <a:cubicBezTo>
                    <a:pt x="10878" y="8998"/>
                    <a:pt x="10853" y="8697"/>
                    <a:pt x="11028" y="8497"/>
                  </a:cubicBezTo>
                  <a:lnTo>
                    <a:pt x="11655" y="7795"/>
                  </a:lnTo>
                  <a:cubicBezTo>
                    <a:pt x="11880" y="7519"/>
                    <a:pt x="12256" y="7344"/>
                    <a:pt x="12607" y="7344"/>
                  </a:cubicBezTo>
                  <a:lnTo>
                    <a:pt x="12983" y="7344"/>
                  </a:lnTo>
                  <a:cubicBezTo>
                    <a:pt x="12808" y="7194"/>
                    <a:pt x="12632" y="7018"/>
                    <a:pt x="12457" y="6868"/>
                  </a:cubicBezTo>
                  <a:cubicBezTo>
                    <a:pt x="10928" y="5489"/>
                    <a:pt x="9650" y="4361"/>
                    <a:pt x="8547" y="3484"/>
                  </a:cubicBezTo>
                  <a:cubicBezTo>
                    <a:pt x="8246" y="3234"/>
                    <a:pt x="7970" y="3008"/>
                    <a:pt x="7695" y="2783"/>
                  </a:cubicBezTo>
                  <a:cubicBezTo>
                    <a:pt x="7294" y="2482"/>
                    <a:pt x="6943" y="2206"/>
                    <a:pt x="6617" y="1955"/>
                  </a:cubicBezTo>
                  <a:cubicBezTo>
                    <a:pt x="4462" y="351"/>
                    <a:pt x="3584" y="1"/>
                    <a:pt x="3584" y="1"/>
                  </a:cubicBezTo>
                  <a:cubicBezTo>
                    <a:pt x="3354" y="231"/>
                    <a:pt x="3048" y="358"/>
                    <a:pt x="2736" y="358"/>
                  </a:cubicBezTo>
                  <a:cubicBezTo>
                    <a:pt x="2539" y="358"/>
                    <a:pt x="2340" y="308"/>
                    <a:pt x="2156" y="201"/>
                  </a:cubicBezTo>
                  <a:cubicBezTo>
                    <a:pt x="2031" y="151"/>
                    <a:pt x="1930" y="76"/>
                    <a:pt x="1830" y="1"/>
                  </a:cubicBezTo>
                  <a:close/>
                  <a:moveTo>
                    <a:pt x="15915" y="9951"/>
                  </a:moveTo>
                  <a:lnTo>
                    <a:pt x="15915" y="9951"/>
                  </a:lnTo>
                  <a:cubicBezTo>
                    <a:pt x="15965" y="11580"/>
                    <a:pt x="14963" y="12231"/>
                    <a:pt x="14963" y="12231"/>
                  </a:cubicBezTo>
                  <a:cubicBezTo>
                    <a:pt x="14138" y="12825"/>
                    <a:pt x="13614" y="12950"/>
                    <a:pt x="13318" y="12950"/>
                  </a:cubicBezTo>
                  <a:cubicBezTo>
                    <a:pt x="13102" y="12950"/>
                    <a:pt x="13008" y="12883"/>
                    <a:pt x="13008" y="12883"/>
                  </a:cubicBezTo>
                  <a:cubicBezTo>
                    <a:pt x="12632" y="12657"/>
                    <a:pt x="13058" y="12306"/>
                    <a:pt x="13158" y="12231"/>
                  </a:cubicBezTo>
                  <a:lnTo>
                    <a:pt x="13158" y="12231"/>
                  </a:lnTo>
                  <a:cubicBezTo>
                    <a:pt x="12732" y="12482"/>
                    <a:pt x="12407" y="12582"/>
                    <a:pt x="12156" y="12632"/>
                  </a:cubicBezTo>
                  <a:cubicBezTo>
                    <a:pt x="12933" y="12983"/>
                    <a:pt x="13685" y="13309"/>
                    <a:pt x="14361" y="13610"/>
                  </a:cubicBezTo>
                  <a:cubicBezTo>
                    <a:pt x="16542" y="14537"/>
                    <a:pt x="18121" y="15088"/>
                    <a:pt x="18321" y="15164"/>
                  </a:cubicBezTo>
                  <a:lnTo>
                    <a:pt x="18346" y="15164"/>
                  </a:lnTo>
                  <a:lnTo>
                    <a:pt x="18722" y="14437"/>
                  </a:lnTo>
                  <a:lnTo>
                    <a:pt x="19499" y="12858"/>
                  </a:lnTo>
                  <a:lnTo>
                    <a:pt x="19499" y="12833"/>
                  </a:lnTo>
                  <a:cubicBezTo>
                    <a:pt x="19048" y="12532"/>
                    <a:pt x="18572" y="12156"/>
                    <a:pt x="18071" y="11730"/>
                  </a:cubicBezTo>
                  <a:cubicBezTo>
                    <a:pt x="17344" y="11179"/>
                    <a:pt x="16617" y="10552"/>
                    <a:pt x="15915" y="9951"/>
                  </a:cubicBezTo>
                  <a:close/>
                </a:path>
              </a:pathLst>
            </a:custGeom>
            <a:solidFill>
              <a:schemeClr val="accent1"/>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8" name="Google Shape;592;p31">
              <a:extLst>
                <a:ext uri="{FF2B5EF4-FFF2-40B4-BE49-F238E27FC236}">
                  <a16:creationId xmlns:a16="http://schemas.microsoft.com/office/drawing/2014/main" id="{2F278B5C-9B6C-808D-9066-034A77D949A4}"/>
                </a:ext>
              </a:extLst>
            </p:cNvPr>
            <p:cNvSpPr/>
            <p:nvPr/>
          </p:nvSpPr>
          <p:spPr>
            <a:xfrm>
              <a:off x="7973602" y="2973635"/>
              <a:ext cx="649646" cy="492062"/>
            </a:xfrm>
            <a:custGeom>
              <a:avLst/>
              <a:gdLst/>
              <a:ahLst/>
              <a:cxnLst/>
              <a:rect l="l" t="t" r="r" b="b"/>
              <a:pathLst>
                <a:path w="10327" h="7822" extrusionOk="0">
                  <a:moveTo>
                    <a:pt x="7836" y="1"/>
                  </a:moveTo>
                  <a:cubicBezTo>
                    <a:pt x="4677" y="1"/>
                    <a:pt x="602" y="3937"/>
                    <a:pt x="602" y="3937"/>
                  </a:cubicBezTo>
                  <a:cubicBezTo>
                    <a:pt x="426" y="4538"/>
                    <a:pt x="226" y="5115"/>
                    <a:pt x="0" y="5691"/>
                  </a:cubicBezTo>
                  <a:lnTo>
                    <a:pt x="3860" y="7822"/>
                  </a:lnTo>
                  <a:cubicBezTo>
                    <a:pt x="8572" y="5516"/>
                    <a:pt x="9900" y="3586"/>
                    <a:pt x="10151" y="2358"/>
                  </a:cubicBezTo>
                  <a:cubicBezTo>
                    <a:pt x="10326" y="1456"/>
                    <a:pt x="9825" y="528"/>
                    <a:pt x="8973" y="202"/>
                  </a:cubicBezTo>
                  <a:cubicBezTo>
                    <a:pt x="8615" y="63"/>
                    <a:pt x="8232" y="1"/>
                    <a:pt x="7836" y="1"/>
                  </a:cubicBezTo>
                  <a:close/>
                </a:path>
              </a:pathLst>
            </a:custGeom>
            <a:solidFill>
              <a:schemeClr val="accent1"/>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9" name="Google Shape;593;p31">
              <a:extLst>
                <a:ext uri="{FF2B5EF4-FFF2-40B4-BE49-F238E27FC236}">
                  <a16:creationId xmlns:a16="http://schemas.microsoft.com/office/drawing/2014/main" id="{39496B49-33CD-3CFC-FEBD-2C51EAF71935}"/>
                </a:ext>
              </a:extLst>
            </p:cNvPr>
            <p:cNvSpPr/>
            <p:nvPr/>
          </p:nvSpPr>
          <p:spPr>
            <a:xfrm>
              <a:off x="7946804" y="3331635"/>
              <a:ext cx="269684" cy="193944"/>
            </a:xfrm>
            <a:custGeom>
              <a:avLst/>
              <a:gdLst/>
              <a:ahLst/>
              <a:cxnLst/>
              <a:rect l="l" t="t" r="r" b="b"/>
              <a:pathLst>
                <a:path w="4287" h="3083" extrusionOk="0">
                  <a:moveTo>
                    <a:pt x="426" y="0"/>
                  </a:moveTo>
                  <a:cubicBezTo>
                    <a:pt x="376" y="126"/>
                    <a:pt x="326" y="251"/>
                    <a:pt x="276" y="376"/>
                  </a:cubicBezTo>
                  <a:cubicBezTo>
                    <a:pt x="151" y="652"/>
                    <a:pt x="50" y="978"/>
                    <a:pt x="0" y="1278"/>
                  </a:cubicBezTo>
                  <a:lnTo>
                    <a:pt x="0" y="1304"/>
                  </a:lnTo>
                  <a:cubicBezTo>
                    <a:pt x="702" y="1905"/>
                    <a:pt x="1429" y="2532"/>
                    <a:pt x="2156" y="3083"/>
                  </a:cubicBezTo>
                  <a:cubicBezTo>
                    <a:pt x="2933" y="2757"/>
                    <a:pt x="3634" y="2431"/>
                    <a:pt x="4286" y="2131"/>
                  </a:cubicBezTo>
                  <a:lnTo>
                    <a:pt x="426" y="0"/>
                  </a:ln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0" name="Google Shape;594;p31">
              <a:extLst>
                <a:ext uri="{FF2B5EF4-FFF2-40B4-BE49-F238E27FC236}">
                  <a16:creationId xmlns:a16="http://schemas.microsoft.com/office/drawing/2014/main" id="{090D8A69-4FC9-BB57-4E3F-AA2124998095}"/>
                </a:ext>
              </a:extLst>
            </p:cNvPr>
            <p:cNvSpPr/>
            <p:nvPr/>
          </p:nvSpPr>
          <p:spPr>
            <a:xfrm>
              <a:off x="7659824" y="2913810"/>
              <a:ext cx="201870" cy="335863"/>
            </a:xfrm>
            <a:custGeom>
              <a:avLst/>
              <a:gdLst/>
              <a:ahLst/>
              <a:cxnLst/>
              <a:rect l="l" t="t" r="r" b="b"/>
              <a:pathLst>
                <a:path w="3209" h="5339" extrusionOk="0">
                  <a:moveTo>
                    <a:pt x="3159" y="1"/>
                  </a:moveTo>
                  <a:cubicBezTo>
                    <a:pt x="2357" y="552"/>
                    <a:pt x="1129" y="903"/>
                    <a:pt x="1" y="1128"/>
                  </a:cubicBezTo>
                  <a:lnTo>
                    <a:pt x="1104" y="4863"/>
                  </a:lnTo>
                  <a:cubicBezTo>
                    <a:pt x="1279" y="5013"/>
                    <a:pt x="1455" y="5189"/>
                    <a:pt x="1630" y="5339"/>
                  </a:cubicBezTo>
                  <a:lnTo>
                    <a:pt x="2031" y="5339"/>
                  </a:lnTo>
                  <a:cubicBezTo>
                    <a:pt x="3084" y="5013"/>
                    <a:pt x="3209" y="1955"/>
                    <a:pt x="3184" y="1"/>
                  </a:cubicBezTo>
                  <a:close/>
                </a:path>
              </a:pathLst>
            </a:custGeom>
            <a:solidFill>
              <a:schemeClr val="accent1"/>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1" name="Google Shape;595;p31">
              <a:extLst>
                <a:ext uri="{FF2B5EF4-FFF2-40B4-BE49-F238E27FC236}">
                  <a16:creationId xmlns:a16="http://schemas.microsoft.com/office/drawing/2014/main" id="{12EC5C49-D875-CD19-CF30-77DC0F589202}"/>
                </a:ext>
              </a:extLst>
            </p:cNvPr>
            <p:cNvSpPr/>
            <p:nvPr/>
          </p:nvSpPr>
          <p:spPr>
            <a:xfrm>
              <a:off x="7483246" y="2984769"/>
              <a:ext cx="246031" cy="234960"/>
            </a:xfrm>
            <a:custGeom>
              <a:avLst/>
              <a:gdLst/>
              <a:ahLst/>
              <a:cxnLst/>
              <a:rect l="l" t="t" r="r" b="b"/>
              <a:pathLst>
                <a:path w="3911" h="3735" extrusionOk="0">
                  <a:moveTo>
                    <a:pt x="2808" y="0"/>
                  </a:moveTo>
                  <a:cubicBezTo>
                    <a:pt x="1329" y="276"/>
                    <a:pt x="1" y="351"/>
                    <a:pt x="1" y="351"/>
                  </a:cubicBezTo>
                  <a:cubicBezTo>
                    <a:pt x="1104" y="1228"/>
                    <a:pt x="2382" y="2356"/>
                    <a:pt x="3911" y="3735"/>
                  </a:cubicBezTo>
                  <a:lnTo>
                    <a:pt x="2808" y="0"/>
                  </a:ln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2" name="Google Shape;596;p31">
              <a:extLst>
                <a:ext uri="{FF2B5EF4-FFF2-40B4-BE49-F238E27FC236}">
                  <a16:creationId xmlns:a16="http://schemas.microsoft.com/office/drawing/2014/main" id="{752FB395-9572-F399-BB7D-B8FB62CCD082}"/>
                </a:ext>
              </a:extLst>
            </p:cNvPr>
            <p:cNvSpPr/>
            <p:nvPr/>
          </p:nvSpPr>
          <p:spPr>
            <a:xfrm>
              <a:off x="7357118" y="2906828"/>
              <a:ext cx="410031" cy="347627"/>
            </a:xfrm>
            <a:custGeom>
              <a:avLst/>
              <a:gdLst/>
              <a:ahLst/>
              <a:cxnLst/>
              <a:rect l="l" t="t" r="r" b="b"/>
              <a:pathLst>
                <a:path w="6518" h="5526" extrusionOk="0">
                  <a:moveTo>
                    <a:pt x="99" y="1"/>
                  </a:moveTo>
                  <a:cubicBezTo>
                    <a:pt x="74" y="1"/>
                    <a:pt x="44" y="19"/>
                    <a:pt x="26" y="36"/>
                  </a:cubicBezTo>
                  <a:cubicBezTo>
                    <a:pt x="1" y="61"/>
                    <a:pt x="1" y="112"/>
                    <a:pt x="51" y="137"/>
                  </a:cubicBezTo>
                  <a:cubicBezTo>
                    <a:pt x="377" y="387"/>
                    <a:pt x="753" y="663"/>
                    <a:pt x="1104" y="939"/>
                  </a:cubicBezTo>
                  <a:cubicBezTo>
                    <a:pt x="1379" y="1164"/>
                    <a:pt x="1680" y="1390"/>
                    <a:pt x="1956" y="1640"/>
                  </a:cubicBezTo>
                  <a:cubicBezTo>
                    <a:pt x="3159" y="2618"/>
                    <a:pt x="4487" y="3771"/>
                    <a:pt x="5866" y="5024"/>
                  </a:cubicBezTo>
                  <a:cubicBezTo>
                    <a:pt x="6016" y="5149"/>
                    <a:pt x="6141" y="5249"/>
                    <a:pt x="6267" y="5375"/>
                  </a:cubicBezTo>
                  <a:lnTo>
                    <a:pt x="6417" y="5500"/>
                  </a:lnTo>
                  <a:cubicBezTo>
                    <a:pt x="6417" y="5525"/>
                    <a:pt x="6442" y="5525"/>
                    <a:pt x="6442" y="5525"/>
                  </a:cubicBezTo>
                  <a:cubicBezTo>
                    <a:pt x="6467" y="5525"/>
                    <a:pt x="6492" y="5525"/>
                    <a:pt x="6492" y="5500"/>
                  </a:cubicBezTo>
                  <a:cubicBezTo>
                    <a:pt x="6517" y="5475"/>
                    <a:pt x="6517" y="5425"/>
                    <a:pt x="6492" y="5400"/>
                  </a:cubicBezTo>
                  <a:lnTo>
                    <a:pt x="6367" y="5275"/>
                  </a:lnTo>
                  <a:cubicBezTo>
                    <a:pt x="6216" y="5149"/>
                    <a:pt x="6091" y="5049"/>
                    <a:pt x="5966" y="4924"/>
                  </a:cubicBezTo>
                  <a:cubicBezTo>
                    <a:pt x="4562" y="3645"/>
                    <a:pt x="3259" y="2518"/>
                    <a:pt x="2056" y="1540"/>
                  </a:cubicBezTo>
                  <a:cubicBezTo>
                    <a:pt x="1755" y="1290"/>
                    <a:pt x="1480" y="1064"/>
                    <a:pt x="1204" y="838"/>
                  </a:cubicBezTo>
                  <a:cubicBezTo>
                    <a:pt x="828" y="563"/>
                    <a:pt x="477" y="287"/>
                    <a:pt x="126" y="11"/>
                  </a:cubicBezTo>
                  <a:cubicBezTo>
                    <a:pt x="119" y="4"/>
                    <a:pt x="109" y="1"/>
                    <a:pt x="99" y="1"/>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3" name="Google Shape;597;p31">
              <a:extLst>
                <a:ext uri="{FF2B5EF4-FFF2-40B4-BE49-F238E27FC236}">
                  <a16:creationId xmlns:a16="http://schemas.microsoft.com/office/drawing/2014/main" id="{3244691A-3432-C3A3-0161-8BEA73C21AF3}"/>
                </a:ext>
              </a:extLst>
            </p:cNvPr>
            <p:cNvSpPr/>
            <p:nvPr/>
          </p:nvSpPr>
          <p:spPr>
            <a:xfrm>
              <a:off x="7301949" y="1474384"/>
              <a:ext cx="463628" cy="743692"/>
            </a:xfrm>
            <a:custGeom>
              <a:avLst/>
              <a:gdLst/>
              <a:ahLst/>
              <a:cxnLst/>
              <a:rect l="l" t="t" r="r" b="b"/>
              <a:pathLst>
                <a:path w="7370" h="11822" extrusionOk="0">
                  <a:moveTo>
                    <a:pt x="4462" y="0"/>
                  </a:moveTo>
                  <a:cubicBezTo>
                    <a:pt x="4186" y="502"/>
                    <a:pt x="3766" y="627"/>
                    <a:pt x="3415" y="627"/>
                  </a:cubicBezTo>
                  <a:cubicBezTo>
                    <a:pt x="3065" y="627"/>
                    <a:pt x="2783" y="502"/>
                    <a:pt x="2783" y="502"/>
                  </a:cubicBezTo>
                  <a:cubicBezTo>
                    <a:pt x="2627" y="591"/>
                    <a:pt x="2476" y="615"/>
                    <a:pt x="2356" y="615"/>
                  </a:cubicBezTo>
                  <a:cubicBezTo>
                    <a:pt x="2206" y="615"/>
                    <a:pt x="2106" y="577"/>
                    <a:pt x="2106" y="577"/>
                  </a:cubicBezTo>
                  <a:cubicBezTo>
                    <a:pt x="2106" y="577"/>
                    <a:pt x="1" y="2782"/>
                    <a:pt x="903" y="5514"/>
                  </a:cubicBezTo>
                  <a:cubicBezTo>
                    <a:pt x="978" y="5690"/>
                    <a:pt x="1053" y="5865"/>
                    <a:pt x="1128" y="6040"/>
                  </a:cubicBezTo>
                  <a:lnTo>
                    <a:pt x="1128" y="6065"/>
                  </a:lnTo>
                  <a:cubicBezTo>
                    <a:pt x="1329" y="6091"/>
                    <a:pt x="1529" y="6241"/>
                    <a:pt x="1655" y="6717"/>
                  </a:cubicBezTo>
                  <a:cubicBezTo>
                    <a:pt x="1655" y="6717"/>
                    <a:pt x="1930" y="6893"/>
                    <a:pt x="2181" y="7143"/>
                  </a:cubicBezTo>
                  <a:cubicBezTo>
                    <a:pt x="2331" y="7294"/>
                    <a:pt x="2482" y="7469"/>
                    <a:pt x="2532" y="7669"/>
                  </a:cubicBezTo>
                  <a:cubicBezTo>
                    <a:pt x="2601" y="7875"/>
                    <a:pt x="2460" y="8102"/>
                    <a:pt x="2245" y="8102"/>
                  </a:cubicBezTo>
                  <a:cubicBezTo>
                    <a:pt x="2224" y="8102"/>
                    <a:pt x="2203" y="8100"/>
                    <a:pt x="2181" y="8096"/>
                  </a:cubicBezTo>
                  <a:cubicBezTo>
                    <a:pt x="2081" y="8070"/>
                    <a:pt x="1956" y="8020"/>
                    <a:pt x="1805" y="7870"/>
                  </a:cubicBezTo>
                  <a:lnTo>
                    <a:pt x="1805" y="7870"/>
                  </a:lnTo>
                  <a:cubicBezTo>
                    <a:pt x="1830" y="8146"/>
                    <a:pt x="1830" y="8471"/>
                    <a:pt x="1805" y="8672"/>
                  </a:cubicBezTo>
                  <a:cubicBezTo>
                    <a:pt x="1783" y="8807"/>
                    <a:pt x="1680" y="8901"/>
                    <a:pt x="1550" y="8901"/>
                  </a:cubicBezTo>
                  <a:cubicBezTo>
                    <a:pt x="1535" y="8901"/>
                    <a:pt x="1520" y="8900"/>
                    <a:pt x="1504" y="8898"/>
                  </a:cubicBezTo>
                  <a:cubicBezTo>
                    <a:pt x="1379" y="8898"/>
                    <a:pt x="1204" y="8822"/>
                    <a:pt x="1154" y="8597"/>
                  </a:cubicBezTo>
                  <a:cubicBezTo>
                    <a:pt x="1103" y="8772"/>
                    <a:pt x="1028" y="8898"/>
                    <a:pt x="928" y="8973"/>
                  </a:cubicBezTo>
                  <a:lnTo>
                    <a:pt x="953" y="8998"/>
                  </a:lnTo>
                  <a:cubicBezTo>
                    <a:pt x="602" y="9574"/>
                    <a:pt x="477" y="10401"/>
                    <a:pt x="452" y="10752"/>
                  </a:cubicBezTo>
                  <a:cubicBezTo>
                    <a:pt x="1174" y="11474"/>
                    <a:pt x="2088" y="11822"/>
                    <a:pt x="2960" y="11822"/>
                  </a:cubicBezTo>
                  <a:cubicBezTo>
                    <a:pt x="4056" y="11822"/>
                    <a:pt x="5087" y="11273"/>
                    <a:pt x="5590" y="10226"/>
                  </a:cubicBezTo>
                  <a:cubicBezTo>
                    <a:pt x="6016" y="9349"/>
                    <a:pt x="5389" y="8321"/>
                    <a:pt x="5389" y="8321"/>
                  </a:cubicBezTo>
                  <a:lnTo>
                    <a:pt x="5389" y="8321"/>
                  </a:lnTo>
                  <a:cubicBezTo>
                    <a:pt x="5414" y="8547"/>
                    <a:pt x="5414" y="8797"/>
                    <a:pt x="5439" y="9023"/>
                  </a:cubicBezTo>
                  <a:lnTo>
                    <a:pt x="5389" y="9023"/>
                  </a:lnTo>
                  <a:cubicBezTo>
                    <a:pt x="3835" y="8747"/>
                    <a:pt x="3309" y="7143"/>
                    <a:pt x="3309" y="7143"/>
                  </a:cubicBezTo>
                  <a:cubicBezTo>
                    <a:pt x="3910" y="7143"/>
                    <a:pt x="4763" y="6943"/>
                    <a:pt x="5489" y="5965"/>
                  </a:cubicBezTo>
                  <a:cubicBezTo>
                    <a:pt x="5690" y="5715"/>
                    <a:pt x="5865" y="5414"/>
                    <a:pt x="6041" y="5038"/>
                  </a:cubicBezTo>
                  <a:cubicBezTo>
                    <a:pt x="6041" y="5038"/>
                    <a:pt x="6254" y="5168"/>
                    <a:pt x="6523" y="5168"/>
                  </a:cubicBezTo>
                  <a:cubicBezTo>
                    <a:pt x="6696" y="5168"/>
                    <a:pt x="6892" y="5114"/>
                    <a:pt x="7068" y="4938"/>
                  </a:cubicBezTo>
                  <a:cubicBezTo>
                    <a:pt x="7194" y="4812"/>
                    <a:pt x="7269" y="4637"/>
                    <a:pt x="7319" y="4461"/>
                  </a:cubicBezTo>
                  <a:cubicBezTo>
                    <a:pt x="7369" y="4161"/>
                    <a:pt x="7294" y="3710"/>
                    <a:pt x="6642" y="3334"/>
                  </a:cubicBezTo>
                  <a:cubicBezTo>
                    <a:pt x="6367" y="3158"/>
                    <a:pt x="6542" y="2732"/>
                    <a:pt x="6542" y="2732"/>
                  </a:cubicBezTo>
                  <a:cubicBezTo>
                    <a:pt x="5088" y="2306"/>
                    <a:pt x="5540" y="1228"/>
                    <a:pt x="5540" y="1228"/>
                  </a:cubicBezTo>
                  <a:cubicBezTo>
                    <a:pt x="4737" y="1003"/>
                    <a:pt x="4487" y="451"/>
                    <a:pt x="4462" y="0"/>
                  </a:cubicBezTo>
                  <a:close/>
                </a:path>
              </a:pathLst>
            </a:custGeom>
            <a:solidFill>
              <a:srgbClr val="FA6E59"/>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4" name="Google Shape;598;p31">
              <a:extLst>
                <a:ext uri="{FF2B5EF4-FFF2-40B4-BE49-F238E27FC236}">
                  <a16:creationId xmlns:a16="http://schemas.microsoft.com/office/drawing/2014/main" id="{B28C26E5-0F90-64C9-0364-7F034ECADF0A}"/>
                </a:ext>
              </a:extLst>
            </p:cNvPr>
            <p:cNvSpPr/>
            <p:nvPr/>
          </p:nvSpPr>
          <p:spPr>
            <a:xfrm>
              <a:off x="7510044" y="1849621"/>
              <a:ext cx="137264" cy="192371"/>
            </a:xfrm>
            <a:custGeom>
              <a:avLst/>
              <a:gdLst/>
              <a:ahLst/>
              <a:cxnLst/>
              <a:rect l="l" t="t" r="r" b="b"/>
              <a:pathLst>
                <a:path w="2182" h="3058" extrusionOk="0">
                  <a:moveTo>
                    <a:pt x="2181" y="0"/>
                  </a:moveTo>
                  <a:cubicBezTo>
                    <a:pt x="1455" y="978"/>
                    <a:pt x="602" y="1178"/>
                    <a:pt x="1" y="1178"/>
                  </a:cubicBezTo>
                  <a:cubicBezTo>
                    <a:pt x="1" y="1178"/>
                    <a:pt x="527" y="2782"/>
                    <a:pt x="2081" y="3058"/>
                  </a:cubicBezTo>
                  <a:lnTo>
                    <a:pt x="2131" y="3058"/>
                  </a:lnTo>
                  <a:cubicBezTo>
                    <a:pt x="2106" y="2832"/>
                    <a:pt x="2106" y="2582"/>
                    <a:pt x="2081" y="2356"/>
                  </a:cubicBezTo>
                  <a:cubicBezTo>
                    <a:pt x="2081" y="2131"/>
                    <a:pt x="2081" y="1930"/>
                    <a:pt x="2081" y="1704"/>
                  </a:cubicBezTo>
                  <a:cubicBezTo>
                    <a:pt x="2106" y="1404"/>
                    <a:pt x="2106" y="1103"/>
                    <a:pt x="2131" y="852"/>
                  </a:cubicBezTo>
                  <a:cubicBezTo>
                    <a:pt x="2156" y="376"/>
                    <a:pt x="2181" y="50"/>
                    <a:pt x="2181" y="0"/>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5" name="Google Shape;599;p31">
              <a:extLst>
                <a:ext uri="{FF2B5EF4-FFF2-40B4-BE49-F238E27FC236}">
                  <a16:creationId xmlns:a16="http://schemas.microsoft.com/office/drawing/2014/main" id="{A8AFC97D-5A4E-ED1B-C904-70C6E4A91803}"/>
                </a:ext>
              </a:extLst>
            </p:cNvPr>
            <p:cNvSpPr/>
            <p:nvPr/>
          </p:nvSpPr>
          <p:spPr>
            <a:xfrm>
              <a:off x="7677186" y="1736075"/>
              <a:ext cx="30007" cy="60014"/>
            </a:xfrm>
            <a:custGeom>
              <a:avLst/>
              <a:gdLst/>
              <a:ahLst/>
              <a:cxnLst/>
              <a:rect l="l" t="t" r="r" b="b"/>
              <a:pathLst>
                <a:path w="477" h="954" extrusionOk="0">
                  <a:moveTo>
                    <a:pt x="427" y="1"/>
                  </a:moveTo>
                  <a:cubicBezTo>
                    <a:pt x="377" y="1"/>
                    <a:pt x="351" y="26"/>
                    <a:pt x="326" y="51"/>
                  </a:cubicBezTo>
                  <a:cubicBezTo>
                    <a:pt x="251" y="352"/>
                    <a:pt x="126" y="602"/>
                    <a:pt x="26" y="853"/>
                  </a:cubicBezTo>
                  <a:cubicBezTo>
                    <a:pt x="1" y="903"/>
                    <a:pt x="26" y="928"/>
                    <a:pt x="51" y="953"/>
                  </a:cubicBezTo>
                  <a:lnTo>
                    <a:pt x="76" y="953"/>
                  </a:lnTo>
                  <a:cubicBezTo>
                    <a:pt x="101" y="953"/>
                    <a:pt x="126" y="953"/>
                    <a:pt x="151" y="928"/>
                  </a:cubicBezTo>
                  <a:cubicBezTo>
                    <a:pt x="251" y="677"/>
                    <a:pt x="377" y="377"/>
                    <a:pt x="477" y="101"/>
                  </a:cubicBezTo>
                  <a:cubicBezTo>
                    <a:pt x="477" y="51"/>
                    <a:pt x="452" y="26"/>
                    <a:pt x="427" y="1"/>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6" name="Google Shape;600;p31">
              <a:extLst>
                <a:ext uri="{FF2B5EF4-FFF2-40B4-BE49-F238E27FC236}">
                  <a16:creationId xmlns:a16="http://schemas.microsoft.com/office/drawing/2014/main" id="{D1CAC76F-BA6A-FAF7-F8AF-0FAC07A32EA6}"/>
                </a:ext>
              </a:extLst>
            </p:cNvPr>
            <p:cNvSpPr/>
            <p:nvPr/>
          </p:nvSpPr>
          <p:spPr>
            <a:xfrm>
              <a:off x="7458020" y="1912025"/>
              <a:ext cx="56868" cy="16482"/>
            </a:xfrm>
            <a:custGeom>
              <a:avLst/>
              <a:gdLst/>
              <a:ahLst/>
              <a:cxnLst/>
              <a:rect l="l" t="t" r="r" b="b"/>
              <a:pathLst>
                <a:path w="904" h="262" extrusionOk="0">
                  <a:moveTo>
                    <a:pt x="75" y="0"/>
                  </a:moveTo>
                  <a:cubicBezTo>
                    <a:pt x="51" y="0"/>
                    <a:pt x="26" y="18"/>
                    <a:pt x="26" y="36"/>
                  </a:cubicBezTo>
                  <a:cubicBezTo>
                    <a:pt x="1" y="86"/>
                    <a:pt x="26" y="111"/>
                    <a:pt x="51" y="136"/>
                  </a:cubicBezTo>
                  <a:cubicBezTo>
                    <a:pt x="76" y="136"/>
                    <a:pt x="377" y="261"/>
                    <a:pt x="828" y="261"/>
                  </a:cubicBezTo>
                  <a:cubicBezTo>
                    <a:pt x="878" y="261"/>
                    <a:pt x="903" y="236"/>
                    <a:pt x="903" y="186"/>
                  </a:cubicBezTo>
                  <a:cubicBezTo>
                    <a:pt x="903" y="161"/>
                    <a:pt x="878" y="136"/>
                    <a:pt x="828" y="136"/>
                  </a:cubicBezTo>
                  <a:cubicBezTo>
                    <a:pt x="402" y="136"/>
                    <a:pt x="101" y="11"/>
                    <a:pt x="101" y="11"/>
                  </a:cubicBezTo>
                  <a:cubicBezTo>
                    <a:pt x="94" y="3"/>
                    <a:pt x="84" y="0"/>
                    <a:pt x="75" y="0"/>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7" name="Google Shape;601;p31">
              <a:extLst>
                <a:ext uri="{FF2B5EF4-FFF2-40B4-BE49-F238E27FC236}">
                  <a16:creationId xmlns:a16="http://schemas.microsoft.com/office/drawing/2014/main" id="{1F47B844-AAD1-69D4-AE85-264A8F1743BE}"/>
                </a:ext>
              </a:extLst>
            </p:cNvPr>
            <p:cNvSpPr/>
            <p:nvPr/>
          </p:nvSpPr>
          <p:spPr>
            <a:xfrm>
              <a:off x="7415496" y="1608375"/>
              <a:ext cx="77313" cy="49194"/>
            </a:xfrm>
            <a:custGeom>
              <a:avLst/>
              <a:gdLst/>
              <a:ahLst/>
              <a:cxnLst/>
              <a:rect l="l" t="t" r="r" b="b"/>
              <a:pathLst>
                <a:path w="1229" h="782" extrusionOk="0">
                  <a:moveTo>
                    <a:pt x="25" y="1"/>
                  </a:moveTo>
                  <a:cubicBezTo>
                    <a:pt x="0" y="151"/>
                    <a:pt x="0" y="301"/>
                    <a:pt x="75" y="427"/>
                  </a:cubicBezTo>
                  <a:cubicBezTo>
                    <a:pt x="125" y="577"/>
                    <a:pt x="251" y="702"/>
                    <a:pt x="401" y="752"/>
                  </a:cubicBezTo>
                  <a:cubicBezTo>
                    <a:pt x="465" y="774"/>
                    <a:pt x="528" y="781"/>
                    <a:pt x="592" y="781"/>
                  </a:cubicBezTo>
                  <a:cubicBezTo>
                    <a:pt x="679" y="781"/>
                    <a:pt x="765" y="767"/>
                    <a:pt x="852" y="752"/>
                  </a:cubicBezTo>
                  <a:cubicBezTo>
                    <a:pt x="927" y="727"/>
                    <a:pt x="978" y="702"/>
                    <a:pt x="1053" y="677"/>
                  </a:cubicBezTo>
                  <a:cubicBezTo>
                    <a:pt x="1128" y="652"/>
                    <a:pt x="1178" y="602"/>
                    <a:pt x="1228" y="577"/>
                  </a:cubicBezTo>
                  <a:cubicBezTo>
                    <a:pt x="1178" y="577"/>
                    <a:pt x="1103" y="602"/>
                    <a:pt x="1028" y="602"/>
                  </a:cubicBezTo>
                  <a:cubicBezTo>
                    <a:pt x="953" y="627"/>
                    <a:pt x="902" y="627"/>
                    <a:pt x="827" y="652"/>
                  </a:cubicBezTo>
                  <a:cubicBezTo>
                    <a:pt x="765" y="652"/>
                    <a:pt x="696" y="659"/>
                    <a:pt x="630" y="659"/>
                  </a:cubicBezTo>
                  <a:cubicBezTo>
                    <a:pt x="564" y="659"/>
                    <a:pt x="501" y="652"/>
                    <a:pt x="451" y="627"/>
                  </a:cubicBezTo>
                  <a:cubicBezTo>
                    <a:pt x="326" y="577"/>
                    <a:pt x="226" y="502"/>
                    <a:pt x="151" y="377"/>
                  </a:cubicBezTo>
                  <a:cubicBezTo>
                    <a:pt x="100" y="276"/>
                    <a:pt x="50" y="151"/>
                    <a:pt x="25" y="1"/>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8" name="Google Shape;602;p31">
              <a:extLst>
                <a:ext uri="{FF2B5EF4-FFF2-40B4-BE49-F238E27FC236}">
                  <a16:creationId xmlns:a16="http://schemas.microsoft.com/office/drawing/2014/main" id="{11202B98-585F-A0E9-49F0-67F3E59221BC}"/>
                </a:ext>
              </a:extLst>
            </p:cNvPr>
            <p:cNvSpPr/>
            <p:nvPr/>
          </p:nvSpPr>
          <p:spPr>
            <a:xfrm>
              <a:off x="7568421" y="1663544"/>
              <a:ext cx="78886" cy="49194"/>
            </a:xfrm>
            <a:custGeom>
              <a:avLst/>
              <a:gdLst/>
              <a:ahLst/>
              <a:cxnLst/>
              <a:rect l="l" t="t" r="r" b="b"/>
              <a:pathLst>
                <a:path w="1254" h="782" extrusionOk="0">
                  <a:moveTo>
                    <a:pt x="25" y="1"/>
                  </a:moveTo>
                  <a:cubicBezTo>
                    <a:pt x="0" y="151"/>
                    <a:pt x="25" y="302"/>
                    <a:pt x="75" y="452"/>
                  </a:cubicBezTo>
                  <a:cubicBezTo>
                    <a:pt x="126" y="577"/>
                    <a:pt x="251" y="703"/>
                    <a:pt x="401" y="753"/>
                  </a:cubicBezTo>
                  <a:cubicBezTo>
                    <a:pt x="465" y="774"/>
                    <a:pt x="533" y="782"/>
                    <a:pt x="600" y="782"/>
                  </a:cubicBezTo>
                  <a:cubicBezTo>
                    <a:pt x="691" y="782"/>
                    <a:pt x="780" y="767"/>
                    <a:pt x="852" y="753"/>
                  </a:cubicBezTo>
                  <a:cubicBezTo>
                    <a:pt x="928" y="728"/>
                    <a:pt x="1003" y="703"/>
                    <a:pt x="1078" y="677"/>
                  </a:cubicBezTo>
                  <a:cubicBezTo>
                    <a:pt x="1128" y="652"/>
                    <a:pt x="1203" y="602"/>
                    <a:pt x="1253" y="577"/>
                  </a:cubicBezTo>
                  <a:cubicBezTo>
                    <a:pt x="1178" y="577"/>
                    <a:pt x="1103" y="602"/>
                    <a:pt x="1053" y="627"/>
                  </a:cubicBezTo>
                  <a:cubicBezTo>
                    <a:pt x="978" y="627"/>
                    <a:pt x="903" y="627"/>
                    <a:pt x="852" y="652"/>
                  </a:cubicBezTo>
                  <a:cubicBezTo>
                    <a:pt x="777" y="652"/>
                    <a:pt x="708" y="659"/>
                    <a:pt x="642" y="659"/>
                  </a:cubicBezTo>
                  <a:cubicBezTo>
                    <a:pt x="577" y="659"/>
                    <a:pt x="514" y="652"/>
                    <a:pt x="451" y="627"/>
                  </a:cubicBezTo>
                  <a:cubicBezTo>
                    <a:pt x="326" y="577"/>
                    <a:pt x="251" y="502"/>
                    <a:pt x="176" y="402"/>
                  </a:cubicBezTo>
                  <a:cubicBezTo>
                    <a:pt x="100" y="276"/>
                    <a:pt x="50" y="151"/>
                    <a:pt x="25" y="1"/>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9" name="Google Shape;603;p31">
              <a:extLst>
                <a:ext uri="{FF2B5EF4-FFF2-40B4-BE49-F238E27FC236}">
                  <a16:creationId xmlns:a16="http://schemas.microsoft.com/office/drawing/2014/main" id="{0777A25D-5984-69F6-5412-B698C662615C}"/>
                </a:ext>
              </a:extLst>
            </p:cNvPr>
            <p:cNvSpPr/>
            <p:nvPr/>
          </p:nvSpPr>
          <p:spPr>
            <a:xfrm>
              <a:off x="7423359" y="1565787"/>
              <a:ext cx="96248" cy="38562"/>
            </a:xfrm>
            <a:custGeom>
              <a:avLst/>
              <a:gdLst/>
              <a:ahLst/>
              <a:cxnLst/>
              <a:rect l="l" t="t" r="r" b="b"/>
              <a:pathLst>
                <a:path w="1530" h="613" extrusionOk="0">
                  <a:moveTo>
                    <a:pt x="401" y="1"/>
                  </a:moveTo>
                  <a:cubicBezTo>
                    <a:pt x="151" y="26"/>
                    <a:pt x="0" y="101"/>
                    <a:pt x="0" y="151"/>
                  </a:cubicBezTo>
                  <a:cubicBezTo>
                    <a:pt x="26" y="176"/>
                    <a:pt x="176" y="176"/>
                    <a:pt x="401" y="201"/>
                  </a:cubicBezTo>
                  <a:cubicBezTo>
                    <a:pt x="502" y="201"/>
                    <a:pt x="627" y="226"/>
                    <a:pt x="752" y="252"/>
                  </a:cubicBezTo>
                  <a:cubicBezTo>
                    <a:pt x="853" y="302"/>
                    <a:pt x="953" y="352"/>
                    <a:pt x="1053" y="402"/>
                  </a:cubicBezTo>
                  <a:cubicBezTo>
                    <a:pt x="1103" y="427"/>
                    <a:pt x="1128" y="452"/>
                    <a:pt x="1178" y="477"/>
                  </a:cubicBezTo>
                  <a:cubicBezTo>
                    <a:pt x="1203" y="477"/>
                    <a:pt x="1229" y="502"/>
                    <a:pt x="1254" y="527"/>
                  </a:cubicBezTo>
                  <a:cubicBezTo>
                    <a:pt x="1304" y="552"/>
                    <a:pt x="1329" y="577"/>
                    <a:pt x="1354" y="602"/>
                  </a:cubicBezTo>
                  <a:cubicBezTo>
                    <a:pt x="1369" y="610"/>
                    <a:pt x="1381" y="613"/>
                    <a:pt x="1393" y="613"/>
                  </a:cubicBezTo>
                  <a:cubicBezTo>
                    <a:pt x="1421" y="613"/>
                    <a:pt x="1444" y="595"/>
                    <a:pt x="1479" y="577"/>
                  </a:cubicBezTo>
                  <a:cubicBezTo>
                    <a:pt x="1504" y="552"/>
                    <a:pt x="1529" y="552"/>
                    <a:pt x="1504" y="477"/>
                  </a:cubicBezTo>
                  <a:cubicBezTo>
                    <a:pt x="1479" y="452"/>
                    <a:pt x="1479" y="402"/>
                    <a:pt x="1429" y="352"/>
                  </a:cubicBezTo>
                  <a:cubicBezTo>
                    <a:pt x="1404" y="327"/>
                    <a:pt x="1354" y="302"/>
                    <a:pt x="1329" y="252"/>
                  </a:cubicBezTo>
                  <a:cubicBezTo>
                    <a:pt x="1279" y="226"/>
                    <a:pt x="1254" y="201"/>
                    <a:pt x="1178" y="151"/>
                  </a:cubicBezTo>
                  <a:cubicBezTo>
                    <a:pt x="1078" y="101"/>
                    <a:pt x="928" y="51"/>
                    <a:pt x="802" y="26"/>
                  </a:cubicBezTo>
                  <a:cubicBezTo>
                    <a:pt x="652" y="1"/>
                    <a:pt x="527" y="1"/>
                    <a:pt x="401" y="1"/>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0" name="Google Shape;604;p31">
              <a:extLst>
                <a:ext uri="{FF2B5EF4-FFF2-40B4-BE49-F238E27FC236}">
                  <a16:creationId xmlns:a16="http://schemas.microsoft.com/office/drawing/2014/main" id="{023D8BF0-A04F-53E8-5AC7-359FCB07214E}"/>
                </a:ext>
              </a:extLst>
            </p:cNvPr>
            <p:cNvSpPr/>
            <p:nvPr/>
          </p:nvSpPr>
          <p:spPr>
            <a:xfrm>
              <a:off x="7581002" y="1619006"/>
              <a:ext cx="94676" cy="38499"/>
            </a:xfrm>
            <a:custGeom>
              <a:avLst/>
              <a:gdLst/>
              <a:ahLst/>
              <a:cxnLst/>
              <a:rect l="l" t="t" r="r" b="b"/>
              <a:pathLst>
                <a:path w="1505" h="612" extrusionOk="0">
                  <a:moveTo>
                    <a:pt x="351" y="0"/>
                  </a:moveTo>
                  <a:cubicBezTo>
                    <a:pt x="183" y="0"/>
                    <a:pt x="92" y="41"/>
                    <a:pt x="51" y="82"/>
                  </a:cubicBezTo>
                  <a:cubicBezTo>
                    <a:pt x="1" y="107"/>
                    <a:pt x="1" y="132"/>
                    <a:pt x="1" y="182"/>
                  </a:cubicBezTo>
                  <a:cubicBezTo>
                    <a:pt x="26" y="208"/>
                    <a:pt x="26" y="233"/>
                    <a:pt x="76" y="258"/>
                  </a:cubicBezTo>
                  <a:cubicBezTo>
                    <a:pt x="101" y="266"/>
                    <a:pt x="129" y="269"/>
                    <a:pt x="163" y="269"/>
                  </a:cubicBezTo>
                  <a:cubicBezTo>
                    <a:pt x="232" y="269"/>
                    <a:pt x="327" y="258"/>
                    <a:pt x="477" y="258"/>
                  </a:cubicBezTo>
                  <a:cubicBezTo>
                    <a:pt x="677" y="283"/>
                    <a:pt x="953" y="333"/>
                    <a:pt x="1129" y="433"/>
                  </a:cubicBezTo>
                  <a:cubicBezTo>
                    <a:pt x="1311" y="502"/>
                    <a:pt x="1411" y="612"/>
                    <a:pt x="1465" y="612"/>
                  </a:cubicBezTo>
                  <a:cubicBezTo>
                    <a:pt x="1470" y="612"/>
                    <a:pt x="1475" y="611"/>
                    <a:pt x="1479" y="609"/>
                  </a:cubicBezTo>
                  <a:cubicBezTo>
                    <a:pt x="1505" y="609"/>
                    <a:pt x="1429" y="433"/>
                    <a:pt x="1229" y="258"/>
                  </a:cubicBezTo>
                  <a:cubicBezTo>
                    <a:pt x="1053" y="107"/>
                    <a:pt x="728" y="7"/>
                    <a:pt x="477" y="7"/>
                  </a:cubicBezTo>
                  <a:cubicBezTo>
                    <a:pt x="431" y="2"/>
                    <a:pt x="389" y="0"/>
                    <a:pt x="351" y="0"/>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1" name="Google Shape;605;p31">
              <a:extLst>
                <a:ext uri="{FF2B5EF4-FFF2-40B4-BE49-F238E27FC236}">
                  <a16:creationId xmlns:a16="http://schemas.microsoft.com/office/drawing/2014/main" id="{D5044D7C-12A6-6793-8E9E-E9C821346B9C}"/>
                </a:ext>
              </a:extLst>
            </p:cNvPr>
            <p:cNvSpPr/>
            <p:nvPr/>
          </p:nvSpPr>
          <p:spPr>
            <a:xfrm>
              <a:off x="7412350" y="1740793"/>
              <a:ext cx="165573" cy="85617"/>
            </a:xfrm>
            <a:custGeom>
              <a:avLst/>
              <a:gdLst/>
              <a:ahLst/>
              <a:cxnLst/>
              <a:rect l="l" t="t" r="r" b="b"/>
              <a:pathLst>
                <a:path w="2632" h="1361" extrusionOk="0">
                  <a:moveTo>
                    <a:pt x="0" y="1"/>
                  </a:moveTo>
                  <a:lnTo>
                    <a:pt x="0" y="1"/>
                  </a:lnTo>
                  <a:cubicBezTo>
                    <a:pt x="50" y="252"/>
                    <a:pt x="175" y="502"/>
                    <a:pt x="351" y="728"/>
                  </a:cubicBezTo>
                  <a:cubicBezTo>
                    <a:pt x="526" y="953"/>
                    <a:pt x="752" y="1129"/>
                    <a:pt x="1028" y="1229"/>
                  </a:cubicBezTo>
                  <a:cubicBezTo>
                    <a:pt x="1235" y="1312"/>
                    <a:pt x="1477" y="1361"/>
                    <a:pt x="1711" y="1361"/>
                  </a:cubicBezTo>
                  <a:cubicBezTo>
                    <a:pt x="1759" y="1361"/>
                    <a:pt x="1807" y="1359"/>
                    <a:pt x="1855" y="1354"/>
                  </a:cubicBezTo>
                  <a:cubicBezTo>
                    <a:pt x="1905" y="1354"/>
                    <a:pt x="1980" y="1329"/>
                    <a:pt x="2055" y="1329"/>
                  </a:cubicBezTo>
                  <a:lnTo>
                    <a:pt x="2256" y="1279"/>
                  </a:lnTo>
                  <a:cubicBezTo>
                    <a:pt x="2381" y="1254"/>
                    <a:pt x="2506" y="1204"/>
                    <a:pt x="2632" y="1154"/>
                  </a:cubicBezTo>
                  <a:lnTo>
                    <a:pt x="2632" y="1154"/>
                  </a:lnTo>
                  <a:cubicBezTo>
                    <a:pt x="2506" y="1179"/>
                    <a:pt x="2381" y="1204"/>
                    <a:pt x="2231" y="1229"/>
                  </a:cubicBezTo>
                  <a:lnTo>
                    <a:pt x="2030" y="1229"/>
                  </a:lnTo>
                  <a:cubicBezTo>
                    <a:pt x="1980" y="1229"/>
                    <a:pt x="1905" y="1254"/>
                    <a:pt x="1830" y="1254"/>
                  </a:cubicBezTo>
                  <a:lnTo>
                    <a:pt x="1654" y="1229"/>
                  </a:lnTo>
                  <a:cubicBezTo>
                    <a:pt x="1579" y="1229"/>
                    <a:pt x="1504" y="1229"/>
                    <a:pt x="1454" y="1204"/>
                  </a:cubicBezTo>
                  <a:lnTo>
                    <a:pt x="1353" y="1204"/>
                  </a:lnTo>
                  <a:lnTo>
                    <a:pt x="1253" y="1154"/>
                  </a:lnTo>
                  <a:cubicBezTo>
                    <a:pt x="1203" y="1154"/>
                    <a:pt x="1128" y="1129"/>
                    <a:pt x="1078" y="1104"/>
                  </a:cubicBezTo>
                  <a:cubicBezTo>
                    <a:pt x="827" y="1003"/>
                    <a:pt x="627" y="853"/>
                    <a:pt x="451" y="653"/>
                  </a:cubicBezTo>
                  <a:cubicBezTo>
                    <a:pt x="251" y="477"/>
                    <a:pt x="100" y="252"/>
                    <a:pt x="0" y="1"/>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2" name="Google Shape;606;p31">
              <a:extLst>
                <a:ext uri="{FF2B5EF4-FFF2-40B4-BE49-F238E27FC236}">
                  <a16:creationId xmlns:a16="http://schemas.microsoft.com/office/drawing/2014/main" id="{ABD62B87-A428-07F7-1CBB-FB60142EF4DA}"/>
                </a:ext>
              </a:extLst>
            </p:cNvPr>
            <p:cNvSpPr/>
            <p:nvPr/>
          </p:nvSpPr>
          <p:spPr>
            <a:xfrm>
              <a:off x="7481673" y="1669898"/>
              <a:ext cx="50515" cy="96186"/>
            </a:xfrm>
            <a:custGeom>
              <a:avLst/>
              <a:gdLst/>
              <a:ahLst/>
              <a:cxnLst/>
              <a:rect l="l" t="t" r="r" b="b"/>
              <a:pathLst>
                <a:path w="803" h="1529" extrusionOk="0">
                  <a:moveTo>
                    <a:pt x="803" y="0"/>
                  </a:moveTo>
                  <a:lnTo>
                    <a:pt x="803" y="0"/>
                  </a:lnTo>
                  <a:cubicBezTo>
                    <a:pt x="652" y="201"/>
                    <a:pt x="502" y="401"/>
                    <a:pt x="377" y="602"/>
                  </a:cubicBezTo>
                  <a:cubicBezTo>
                    <a:pt x="251" y="827"/>
                    <a:pt x="126" y="1053"/>
                    <a:pt x="26" y="1278"/>
                  </a:cubicBezTo>
                  <a:lnTo>
                    <a:pt x="1" y="1328"/>
                  </a:lnTo>
                  <a:lnTo>
                    <a:pt x="51" y="1353"/>
                  </a:lnTo>
                  <a:cubicBezTo>
                    <a:pt x="151" y="1379"/>
                    <a:pt x="226" y="1404"/>
                    <a:pt x="327" y="1454"/>
                  </a:cubicBezTo>
                  <a:cubicBezTo>
                    <a:pt x="402" y="1479"/>
                    <a:pt x="502" y="1504"/>
                    <a:pt x="577" y="1529"/>
                  </a:cubicBezTo>
                  <a:cubicBezTo>
                    <a:pt x="502" y="1479"/>
                    <a:pt x="427" y="1429"/>
                    <a:pt x="352" y="1379"/>
                  </a:cubicBezTo>
                  <a:cubicBezTo>
                    <a:pt x="294" y="1340"/>
                    <a:pt x="221" y="1301"/>
                    <a:pt x="156" y="1274"/>
                  </a:cubicBezTo>
                  <a:lnTo>
                    <a:pt x="156" y="1274"/>
                  </a:lnTo>
                  <a:cubicBezTo>
                    <a:pt x="272" y="1070"/>
                    <a:pt x="387" y="884"/>
                    <a:pt x="502" y="677"/>
                  </a:cubicBezTo>
                  <a:cubicBezTo>
                    <a:pt x="602" y="451"/>
                    <a:pt x="703" y="226"/>
                    <a:pt x="803" y="0"/>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3" name="Google Shape;607;p31">
              <a:extLst>
                <a:ext uri="{FF2B5EF4-FFF2-40B4-BE49-F238E27FC236}">
                  <a16:creationId xmlns:a16="http://schemas.microsoft.com/office/drawing/2014/main" id="{176D7DE8-C94E-5180-AD47-C26C0E4049BD}"/>
                </a:ext>
              </a:extLst>
            </p:cNvPr>
            <p:cNvSpPr/>
            <p:nvPr/>
          </p:nvSpPr>
          <p:spPr>
            <a:xfrm>
              <a:off x="7633026" y="2016701"/>
              <a:ext cx="25289" cy="105748"/>
            </a:xfrm>
            <a:custGeom>
              <a:avLst/>
              <a:gdLst/>
              <a:ahLst/>
              <a:cxnLst/>
              <a:rect l="l" t="t" r="r" b="b"/>
              <a:pathLst>
                <a:path w="402" h="1681" extrusionOk="0">
                  <a:moveTo>
                    <a:pt x="76" y="1"/>
                  </a:moveTo>
                  <a:cubicBezTo>
                    <a:pt x="26" y="26"/>
                    <a:pt x="1" y="51"/>
                    <a:pt x="1" y="76"/>
                  </a:cubicBezTo>
                  <a:cubicBezTo>
                    <a:pt x="26" y="126"/>
                    <a:pt x="201" y="1379"/>
                    <a:pt x="251" y="1630"/>
                  </a:cubicBezTo>
                  <a:cubicBezTo>
                    <a:pt x="251" y="1655"/>
                    <a:pt x="277" y="1680"/>
                    <a:pt x="327" y="1680"/>
                  </a:cubicBezTo>
                  <a:cubicBezTo>
                    <a:pt x="377" y="1680"/>
                    <a:pt x="402" y="1630"/>
                    <a:pt x="377" y="1605"/>
                  </a:cubicBezTo>
                  <a:cubicBezTo>
                    <a:pt x="327" y="1354"/>
                    <a:pt x="151" y="76"/>
                    <a:pt x="151" y="76"/>
                  </a:cubicBezTo>
                  <a:cubicBezTo>
                    <a:pt x="151" y="26"/>
                    <a:pt x="101" y="1"/>
                    <a:pt x="76" y="1"/>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4" name="Google Shape;608;p31">
              <a:extLst>
                <a:ext uri="{FF2B5EF4-FFF2-40B4-BE49-F238E27FC236}">
                  <a16:creationId xmlns:a16="http://schemas.microsoft.com/office/drawing/2014/main" id="{9392A710-18B8-71E8-D1F8-E4EAC4573E15}"/>
                </a:ext>
              </a:extLst>
            </p:cNvPr>
            <p:cNvSpPr/>
            <p:nvPr/>
          </p:nvSpPr>
          <p:spPr>
            <a:xfrm>
              <a:off x="7015033" y="1246097"/>
              <a:ext cx="1158882" cy="835349"/>
            </a:xfrm>
            <a:custGeom>
              <a:avLst/>
              <a:gdLst/>
              <a:ahLst/>
              <a:cxnLst/>
              <a:rect l="l" t="t" r="r" b="b"/>
              <a:pathLst>
                <a:path w="18422" h="13279" extrusionOk="0">
                  <a:moveTo>
                    <a:pt x="8363" y="0"/>
                  </a:moveTo>
                  <a:cubicBezTo>
                    <a:pt x="7854" y="0"/>
                    <a:pt x="7294" y="217"/>
                    <a:pt x="6742" y="847"/>
                  </a:cubicBezTo>
                  <a:cubicBezTo>
                    <a:pt x="6742" y="847"/>
                    <a:pt x="6634" y="831"/>
                    <a:pt x="6463" y="831"/>
                  </a:cubicBezTo>
                  <a:cubicBezTo>
                    <a:pt x="5838" y="831"/>
                    <a:pt x="4373" y="1047"/>
                    <a:pt x="4236" y="3053"/>
                  </a:cubicBezTo>
                  <a:cubicBezTo>
                    <a:pt x="4236" y="3053"/>
                    <a:pt x="4228" y="3052"/>
                    <a:pt x="4214" y="3052"/>
                  </a:cubicBezTo>
                  <a:cubicBezTo>
                    <a:pt x="4009" y="3052"/>
                    <a:pt x="2456" y="3118"/>
                    <a:pt x="2456" y="5108"/>
                  </a:cubicBezTo>
                  <a:cubicBezTo>
                    <a:pt x="2456" y="5108"/>
                    <a:pt x="2336" y="5093"/>
                    <a:pt x="2147" y="5093"/>
                  </a:cubicBezTo>
                  <a:cubicBezTo>
                    <a:pt x="1531" y="5093"/>
                    <a:pt x="192" y="5255"/>
                    <a:pt x="0" y="6637"/>
                  </a:cubicBezTo>
                  <a:lnTo>
                    <a:pt x="5464" y="9143"/>
                  </a:lnTo>
                  <a:cubicBezTo>
                    <a:pt x="4562" y="6411"/>
                    <a:pt x="6667" y="4206"/>
                    <a:pt x="6667" y="4206"/>
                  </a:cubicBezTo>
                  <a:cubicBezTo>
                    <a:pt x="6667" y="4206"/>
                    <a:pt x="6767" y="4244"/>
                    <a:pt x="6917" y="4244"/>
                  </a:cubicBezTo>
                  <a:cubicBezTo>
                    <a:pt x="7037" y="4244"/>
                    <a:pt x="7188" y="4220"/>
                    <a:pt x="7344" y="4131"/>
                  </a:cubicBezTo>
                  <a:cubicBezTo>
                    <a:pt x="7344" y="4131"/>
                    <a:pt x="7626" y="4256"/>
                    <a:pt x="7976" y="4256"/>
                  </a:cubicBezTo>
                  <a:cubicBezTo>
                    <a:pt x="8327" y="4256"/>
                    <a:pt x="8747" y="4131"/>
                    <a:pt x="9023" y="3629"/>
                  </a:cubicBezTo>
                  <a:cubicBezTo>
                    <a:pt x="9048" y="4080"/>
                    <a:pt x="9298" y="4632"/>
                    <a:pt x="10101" y="4857"/>
                  </a:cubicBezTo>
                  <a:cubicBezTo>
                    <a:pt x="10101" y="4857"/>
                    <a:pt x="9649" y="5935"/>
                    <a:pt x="11103" y="6361"/>
                  </a:cubicBezTo>
                  <a:cubicBezTo>
                    <a:pt x="11103" y="6361"/>
                    <a:pt x="10928" y="6787"/>
                    <a:pt x="11203" y="6963"/>
                  </a:cubicBezTo>
                  <a:cubicBezTo>
                    <a:pt x="11855" y="7339"/>
                    <a:pt x="11930" y="7790"/>
                    <a:pt x="11880" y="8090"/>
                  </a:cubicBezTo>
                  <a:cubicBezTo>
                    <a:pt x="11830" y="8266"/>
                    <a:pt x="11755" y="8441"/>
                    <a:pt x="11629" y="8567"/>
                  </a:cubicBezTo>
                  <a:cubicBezTo>
                    <a:pt x="11453" y="8743"/>
                    <a:pt x="11257" y="8797"/>
                    <a:pt x="11084" y="8797"/>
                  </a:cubicBezTo>
                  <a:cubicBezTo>
                    <a:pt x="10815" y="8797"/>
                    <a:pt x="10602" y="8667"/>
                    <a:pt x="10602" y="8667"/>
                  </a:cubicBezTo>
                  <a:cubicBezTo>
                    <a:pt x="10426" y="9043"/>
                    <a:pt x="10251" y="9344"/>
                    <a:pt x="10050" y="9594"/>
                  </a:cubicBezTo>
                  <a:cubicBezTo>
                    <a:pt x="10050" y="9644"/>
                    <a:pt x="10025" y="9970"/>
                    <a:pt x="10000" y="10446"/>
                  </a:cubicBezTo>
                  <a:lnTo>
                    <a:pt x="10025" y="10471"/>
                  </a:lnTo>
                  <a:lnTo>
                    <a:pt x="15990" y="13028"/>
                  </a:lnTo>
                  <a:lnTo>
                    <a:pt x="16517" y="13278"/>
                  </a:lnTo>
                  <a:cubicBezTo>
                    <a:pt x="16517" y="13278"/>
                    <a:pt x="18421" y="10496"/>
                    <a:pt x="15840" y="8792"/>
                  </a:cubicBezTo>
                  <a:cubicBezTo>
                    <a:pt x="15840" y="8792"/>
                    <a:pt x="16817" y="6386"/>
                    <a:pt x="14461" y="5910"/>
                  </a:cubicBezTo>
                  <a:cubicBezTo>
                    <a:pt x="14461" y="5910"/>
                    <a:pt x="15639" y="3178"/>
                    <a:pt x="13058" y="2702"/>
                  </a:cubicBezTo>
                  <a:cubicBezTo>
                    <a:pt x="13058" y="2702"/>
                    <a:pt x="13164" y="845"/>
                    <a:pt x="11519" y="845"/>
                  </a:cubicBezTo>
                  <a:cubicBezTo>
                    <a:pt x="11206" y="845"/>
                    <a:pt x="10829" y="912"/>
                    <a:pt x="10376" y="1073"/>
                  </a:cubicBezTo>
                  <a:cubicBezTo>
                    <a:pt x="10376" y="1073"/>
                    <a:pt x="9494" y="0"/>
                    <a:pt x="8363" y="0"/>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5" name="Google Shape;609;p31">
              <a:extLst>
                <a:ext uri="{FF2B5EF4-FFF2-40B4-BE49-F238E27FC236}">
                  <a16:creationId xmlns:a16="http://schemas.microsoft.com/office/drawing/2014/main" id="{3F0A73E0-05A8-7DE5-AAF0-1894B90510A0}"/>
                </a:ext>
              </a:extLst>
            </p:cNvPr>
            <p:cNvSpPr/>
            <p:nvPr/>
          </p:nvSpPr>
          <p:spPr>
            <a:xfrm>
              <a:off x="7149024" y="1266227"/>
              <a:ext cx="465201" cy="462056"/>
            </a:xfrm>
            <a:custGeom>
              <a:avLst/>
              <a:gdLst/>
              <a:ahLst/>
              <a:cxnLst/>
              <a:rect l="l" t="t" r="r" b="b"/>
              <a:pathLst>
                <a:path w="7395" h="7345" extrusionOk="0">
                  <a:moveTo>
                    <a:pt x="7369" y="1"/>
                  </a:moveTo>
                  <a:cubicBezTo>
                    <a:pt x="7269" y="1"/>
                    <a:pt x="7168" y="26"/>
                    <a:pt x="7093" y="26"/>
                  </a:cubicBezTo>
                  <a:cubicBezTo>
                    <a:pt x="6592" y="101"/>
                    <a:pt x="6266" y="477"/>
                    <a:pt x="6141" y="1104"/>
                  </a:cubicBezTo>
                  <a:cubicBezTo>
                    <a:pt x="6041" y="1605"/>
                    <a:pt x="5940" y="1981"/>
                    <a:pt x="5464" y="2257"/>
                  </a:cubicBezTo>
                  <a:cubicBezTo>
                    <a:pt x="5163" y="2432"/>
                    <a:pt x="4838" y="2457"/>
                    <a:pt x="4512" y="2457"/>
                  </a:cubicBezTo>
                  <a:lnTo>
                    <a:pt x="4136" y="2457"/>
                  </a:lnTo>
                  <a:cubicBezTo>
                    <a:pt x="3434" y="2532"/>
                    <a:pt x="2883" y="2908"/>
                    <a:pt x="2582" y="3560"/>
                  </a:cubicBezTo>
                  <a:cubicBezTo>
                    <a:pt x="2432" y="3886"/>
                    <a:pt x="2407" y="4237"/>
                    <a:pt x="2382" y="4587"/>
                  </a:cubicBezTo>
                  <a:cubicBezTo>
                    <a:pt x="2331" y="4888"/>
                    <a:pt x="2306" y="5189"/>
                    <a:pt x="2206" y="5465"/>
                  </a:cubicBezTo>
                  <a:cubicBezTo>
                    <a:pt x="2006" y="6041"/>
                    <a:pt x="1529" y="6517"/>
                    <a:pt x="878" y="6818"/>
                  </a:cubicBezTo>
                  <a:cubicBezTo>
                    <a:pt x="602" y="6918"/>
                    <a:pt x="276" y="7094"/>
                    <a:pt x="26" y="7294"/>
                  </a:cubicBezTo>
                  <a:cubicBezTo>
                    <a:pt x="1" y="7294"/>
                    <a:pt x="1" y="7319"/>
                    <a:pt x="26" y="7344"/>
                  </a:cubicBezTo>
                  <a:lnTo>
                    <a:pt x="76" y="7344"/>
                  </a:lnTo>
                  <a:cubicBezTo>
                    <a:pt x="301" y="7144"/>
                    <a:pt x="627" y="6993"/>
                    <a:pt x="903" y="6868"/>
                  </a:cubicBezTo>
                  <a:cubicBezTo>
                    <a:pt x="1579" y="6567"/>
                    <a:pt x="2056" y="6091"/>
                    <a:pt x="2281" y="5490"/>
                  </a:cubicBezTo>
                  <a:cubicBezTo>
                    <a:pt x="2382" y="5214"/>
                    <a:pt x="2407" y="4888"/>
                    <a:pt x="2432" y="4587"/>
                  </a:cubicBezTo>
                  <a:cubicBezTo>
                    <a:pt x="2482" y="4262"/>
                    <a:pt x="2507" y="3911"/>
                    <a:pt x="2657" y="3585"/>
                  </a:cubicBezTo>
                  <a:cubicBezTo>
                    <a:pt x="2933" y="2958"/>
                    <a:pt x="3459" y="2608"/>
                    <a:pt x="4161" y="2532"/>
                  </a:cubicBezTo>
                  <a:lnTo>
                    <a:pt x="4512" y="2532"/>
                  </a:lnTo>
                  <a:cubicBezTo>
                    <a:pt x="4838" y="2507"/>
                    <a:pt x="5189" y="2507"/>
                    <a:pt x="5489" y="2307"/>
                  </a:cubicBezTo>
                  <a:cubicBezTo>
                    <a:pt x="5991" y="2031"/>
                    <a:pt x="6116" y="1630"/>
                    <a:pt x="6216" y="1104"/>
                  </a:cubicBezTo>
                  <a:cubicBezTo>
                    <a:pt x="6341" y="527"/>
                    <a:pt x="6617" y="176"/>
                    <a:pt x="7093" y="101"/>
                  </a:cubicBezTo>
                  <a:cubicBezTo>
                    <a:pt x="7143" y="76"/>
                    <a:pt x="7269" y="76"/>
                    <a:pt x="7394" y="51"/>
                  </a:cubicBezTo>
                  <a:lnTo>
                    <a:pt x="7369" y="1"/>
                  </a:lnTo>
                  <a:close/>
                </a:path>
              </a:pathLst>
            </a:custGeom>
            <a:solidFill>
              <a:schemeClr val="lt1"/>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6" name="Google Shape;610;p31">
              <a:extLst>
                <a:ext uri="{FF2B5EF4-FFF2-40B4-BE49-F238E27FC236}">
                  <a16:creationId xmlns:a16="http://schemas.microsoft.com/office/drawing/2014/main" id="{921198A0-5C91-DA0E-F5F7-651D54A8AF2B}"/>
                </a:ext>
              </a:extLst>
            </p:cNvPr>
            <p:cNvSpPr/>
            <p:nvPr/>
          </p:nvSpPr>
          <p:spPr>
            <a:xfrm>
              <a:off x="7715056" y="1299378"/>
              <a:ext cx="205016" cy="707961"/>
            </a:xfrm>
            <a:custGeom>
              <a:avLst/>
              <a:gdLst/>
              <a:ahLst/>
              <a:cxnLst/>
              <a:rect l="l" t="t" r="r" b="b"/>
              <a:pathLst>
                <a:path w="3259" h="11254" extrusionOk="0">
                  <a:moveTo>
                    <a:pt x="25" y="0"/>
                  </a:moveTo>
                  <a:cubicBezTo>
                    <a:pt x="0" y="25"/>
                    <a:pt x="0" y="25"/>
                    <a:pt x="25" y="50"/>
                  </a:cubicBezTo>
                  <a:cubicBezTo>
                    <a:pt x="201" y="276"/>
                    <a:pt x="351" y="476"/>
                    <a:pt x="476" y="702"/>
                  </a:cubicBezTo>
                  <a:cubicBezTo>
                    <a:pt x="727" y="1178"/>
                    <a:pt x="677" y="1504"/>
                    <a:pt x="627" y="1955"/>
                  </a:cubicBezTo>
                  <a:cubicBezTo>
                    <a:pt x="627" y="2055"/>
                    <a:pt x="602" y="2181"/>
                    <a:pt x="602" y="2306"/>
                  </a:cubicBezTo>
                  <a:cubicBezTo>
                    <a:pt x="551" y="2707"/>
                    <a:pt x="577" y="3284"/>
                    <a:pt x="1053" y="3659"/>
                  </a:cubicBezTo>
                  <a:cubicBezTo>
                    <a:pt x="1203" y="3760"/>
                    <a:pt x="1328" y="3835"/>
                    <a:pt x="1454" y="3910"/>
                  </a:cubicBezTo>
                  <a:cubicBezTo>
                    <a:pt x="1805" y="4086"/>
                    <a:pt x="2080" y="4261"/>
                    <a:pt x="2130" y="4787"/>
                  </a:cubicBezTo>
                  <a:cubicBezTo>
                    <a:pt x="2155" y="5113"/>
                    <a:pt x="2030" y="5364"/>
                    <a:pt x="1905" y="5639"/>
                  </a:cubicBezTo>
                  <a:cubicBezTo>
                    <a:pt x="1830" y="5840"/>
                    <a:pt x="1729" y="6065"/>
                    <a:pt x="1704" y="6291"/>
                  </a:cubicBezTo>
                  <a:cubicBezTo>
                    <a:pt x="1604" y="6842"/>
                    <a:pt x="1955" y="7193"/>
                    <a:pt x="2306" y="7494"/>
                  </a:cubicBezTo>
                  <a:cubicBezTo>
                    <a:pt x="2456" y="7644"/>
                    <a:pt x="2607" y="7795"/>
                    <a:pt x="2732" y="7970"/>
                  </a:cubicBezTo>
                  <a:cubicBezTo>
                    <a:pt x="3183" y="8647"/>
                    <a:pt x="3008" y="9424"/>
                    <a:pt x="2782" y="10076"/>
                  </a:cubicBezTo>
                  <a:cubicBezTo>
                    <a:pt x="2582" y="10577"/>
                    <a:pt x="2506" y="10903"/>
                    <a:pt x="2556" y="11228"/>
                  </a:cubicBezTo>
                  <a:cubicBezTo>
                    <a:pt x="2582" y="11228"/>
                    <a:pt x="2582" y="11253"/>
                    <a:pt x="2607" y="11253"/>
                  </a:cubicBezTo>
                  <a:cubicBezTo>
                    <a:pt x="2632" y="11253"/>
                    <a:pt x="2632" y="11228"/>
                    <a:pt x="2632" y="11203"/>
                  </a:cubicBezTo>
                  <a:cubicBezTo>
                    <a:pt x="2582" y="10903"/>
                    <a:pt x="2657" y="10577"/>
                    <a:pt x="2832" y="10101"/>
                  </a:cubicBezTo>
                  <a:cubicBezTo>
                    <a:pt x="3083" y="9424"/>
                    <a:pt x="3258" y="8647"/>
                    <a:pt x="2782" y="7945"/>
                  </a:cubicBezTo>
                  <a:cubicBezTo>
                    <a:pt x="2657" y="7770"/>
                    <a:pt x="2506" y="7594"/>
                    <a:pt x="2356" y="7444"/>
                  </a:cubicBezTo>
                  <a:cubicBezTo>
                    <a:pt x="2005" y="7118"/>
                    <a:pt x="1679" y="6817"/>
                    <a:pt x="1754" y="6291"/>
                  </a:cubicBezTo>
                  <a:cubicBezTo>
                    <a:pt x="1805" y="6065"/>
                    <a:pt x="1880" y="5865"/>
                    <a:pt x="1980" y="5664"/>
                  </a:cubicBezTo>
                  <a:cubicBezTo>
                    <a:pt x="2105" y="5414"/>
                    <a:pt x="2231" y="5113"/>
                    <a:pt x="2206" y="4762"/>
                  </a:cubicBezTo>
                  <a:cubicBezTo>
                    <a:pt x="2130" y="4211"/>
                    <a:pt x="1830" y="4035"/>
                    <a:pt x="1504" y="3860"/>
                  </a:cubicBezTo>
                  <a:cubicBezTo>
                    <a:pt x="1353" y="3785"/>
                    <a:pt x="1228" y="3710"/>
                    <a:pt x="1103" y="3609"/>
                  </a:cubicBezTo>
                  <a:cubicBezTo>
                    <a:pt x="752" y="3334"/>
                    <a:pt x="602" y="2933"/>
                    <a:pt x="652" y="2306"/>
                  </a:cubicBezTo>
                  <a:cubicBezTo>
                    <a:pt x="677" y="2181"/>
                    <a:pt x="677" y="2081"/>
                    <a:pt x="702" y="1955"/>
                  </a:cubicBezTo>
                  <a:cubicBezTo>
                    <a:pt x="752" y="1504"/>
                    <a:pt x="802" y="1153"/>
                    <a:pt x="526" y="677"/>
                  </a:cubicBezTo>
                  <a:cubicBezTo>
                    <a:pt x="426" y="451"/>
                    <a:pt x="276" y="226"/>
                    <a:pt x="75" y="0"/>
                  </a:cubicBezTo>
                  <a:close/>
                </a:path>
              </a:pathLst>
            </a:custGeom>
            <a:solidFill>
              <a:schemeClr val="lt1"/>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7" name="Google Shape;611;p31">
              <a:extLst>
                <a:ext uri="{FF2B5EF4-FFF2-40B4-BE49-F238E27FC236}">
                  <a16:creationId xmlns:a16="http://schemas.microsoft.com/office/drawing/2014/main" id="{E0B1B935-3B63-4DE7-7F5E-E4AC7B23EC25}"/>
                </a:ext>
              </a:extLst>
            </p:cNvPr>
            <p:cNvSpPr/>
            <p:nvPr/>
          </p:nvSpPr>
          <p:spPr>
            <a:xfrm>
              <a:off x="7670896" y="3563383"/>
              <a:ext cx="39443" cy="19627"/>
            </a:xfrm>
            <a:custGeom>
              <a:avLst/>
              <a:gdLst/>
              <a:ahLst/>
              <a:cxnLst/>
              <a:rect l="l" t="t" r="r" b="b"/>
              <a:pathLst>
                <a:path w="627" h="312" extrusionOk="0">
                  <a:moveTo>
                    <a:pt x="25" y="0"/>
                  </a:moveTo>
                  <a:lnTo>
                    <a:pt x="25" y="0"/>
                  </a:lnTo>
                  <a:cubicBezTo>
                    <a:pt x="0" y="101"/>
                    <a:pt x="25" y="201"/>
                    <a:pt x="126" y="251"/>
                  </a:cubicBezTo>
                  <a:cubicBezTo>
                    <a:pt x="181" y="288"/>
                    <a:pt x="289" y="311"/>
                    <a:pt x="442" y="311"/>
                  </a:cubicBezTo>
                  <a:cubicBezTo>
                    <a:pt x="498" y="311"/>
                    <a:pt x="560" y="308"/>
                    <a:pt x="627" y="301"/>
                  </a:cubicBezTo>
                  <a:cubicBezTo>
                    <a:pt x="426" y="201"/>
                    <a:pt x="226" y="101"/>
                    <a:pt x="25" y="0"/>
                  </a:cubicBezTo>
                  <a:close/>
                </a:path>
              </a:pathLst>
            </a:custGeom>
            <a:solidFill>
              <a:srgbClr val="FA6E59"/>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8" name="Google Shape;612;p31">
              <a:extLst>
                <a:ext uri="{FF2B5EF4-FFF2-40B4-BE49-F238E27FC236}">
                  <a16:creationId xmlns:a16="http://schemas.microsoft.com/office/drawing/2014/main" id="{97D20C2D-46C7-6B72-6F7D-4D729B0CC200}"/>
                </a:ext>
              </a:extLst>
            </p:cNvPr>
            <p:cNvSpPr/>
            <p:nvPr/>
          </p:nvSpPr>
          <p:spPr>
            <a:xfrm>
              <a:off x="7576284" y="2286381"/>
              <a:ext cx="531380" cy="1315962"/>
            </a:xfrm>
            <a:custGeom>
              <a:avLst/>
              <a:gdLst/>
              <a:ahLst/>
              <a:cxnLst/>
              <a:rect l="l" t="t" r="r" b="b"/>
              <a:pathLst>
                <a:path w="8447" h="20919" extrusionOk="0">
                  <a:moveTo>
                    <a:pt x="6797" y="1"/>
                  </a:moveTo>
                  <a:cubicBezTo>
                    <a:pt x="4941" y="1"/>
                    <a:pt x="3528" y="1034"/>
                    <a:pt x="3484" y="1077"/>
                  </a:cubicBezTo>
                  <a:cubicBezTo>
                    <a:pt x="3610" y="2681"/>
                    <a:pt x="3835" y="4762"/>
                    <a:pt x="4286" y="7393"/>
                  </a:cubicBezTo>
                  <a:cubicBezTo>
                    <a:pt x="4387" y="7995"/>
                    <a:pt x="4462" y="8596"/>
                    <a:pt x="4487" y="9198"/>
                  </a:cubicBezTo>
                  <a:cubicBezTo>
                    <a:pt x="4512" y="9373"/>
                    <a:pt x="4512" y="9574"/>
                    <a:pt x="4512" y="9749"/>
                  </a:cubicBezTo>
                  <a:cubicBezTo>
                    <a:pt x="4512" y="9824"/>
                    <a:pt x="4512" y="9899"/>
                    <a:pt x="4512" y="9975"/>
                  </a:cubicBezTo>
                  <a:cubicBezTo>
                    <a:pt x="4537" y="11929"/>
                    <a:pt x="4412" y="14987"/>
                    <a:pt x="3359" y="15313"/>
                  </a:cubicBezTo>
                  <a:lnTo>
                    <a:pt x="2582" y="15313"/>
                  </a:lnTo>
                  <a:cubicBezTo>
                    <a:pt x="2231" y="15313"/>
                    <a:pt x="1855" y="15488"/>
                    <a:pt x="1630" y="15764"/>
                  </a:cubicBezTo>
                  <a:lnTo>
                    <a:pt x="1003" y="16466"/>
                  </a:lnTo>
                  <a:cubicBezTo>
                    <a:pt x="828" y="16666"/>
                    <a:pt x="853" y="16967"/>
                    <a:pt x="1053" y="17117"/>
                  </a:cubicBezTo>
                  <a:cubicBezTo>
                    <a:pt x="1153" y="17193"/>
                    <a:pt x="1254" y="17218"/>
                    <a:pt x="1354" y="17218"/>
                  </a:cubicBezTo>
                  <a:cubicBezTo>
                    <a:pt x="1454" y="17218"/>
                    <a:pt x="1580" y="17193"/>
                    <a:pt x="1680" y="17092"/>
                  </a:cubicBezTo>
                  <a:lnTo>
                    <a:pt x="2256" y="16491"/>
                  </a:lnTo>
                  <a:cubicBezTo>
                    <a:pt x="2317" y="16430"/>
                    <a:pt x="2396" y="16397"/>
                    <a:pt x="2477" y="16397"/>
                  </a:cubicBezTo>
                  <a:cubicBezTo>
                    <a:pt x="2529" y="16397"/>
                    <a:pt x="2583" y="16411"/>
                    <a:pt x="2632" y="16441"/>
                  </a:cubicBezTo>
                  <a:cubicBezTo>
                    <a:pt x="2732" y="16491"/>
                    <a:pt x="2783" y="16616"/>
                    <a:pt x="2783" y="16716"/>
                  </a:cubicBezTo>
                  <a:cubicBezTo>
                    <a:pt x="2783" y="16792"/>
                    <a:pt x="2757" y="16867"/>
                    <a:pt x="2707" y="16917"/>
                  </a:cubicBezTo>
                  <a:cubicBezTo>
                    <a:pt x="2306" y="17343"/>
                    <a:pt x="1504" y="18095"/>
                    <a:pt x="602" y="18321"/>
                  </a:cubicBezTo>
                  <a:cubicBezTo>
                    <a:pt x="376" y="18396"/>
                    <a:pt x="151" y="18546"/>
                    <a:pt x="76" y="18797"/>
                  </a:cubicBezTo>
                  <a:cubicBezTo>
                    <a:pt x="1" y="18997"/>
                    <a:pt x="1" y="19223"/>
                    <a:pt x="376" y="19298"/>
                  </a:cubicBezTo>
                  <a:cubicBezTo>
                    <a:pt x="477" y="19323"/>
                    <a:pt x="577" y="19323"/>
                    <a:pt x="652" y="19323"/>
                  </a:cubicBezTo>
                  <a:cubicBezTo>
                    <a:pt x="652" y="19323"/>
                    <a:pt x="452" y="19724"/>
                    <a:pt x="752" y="19899"/>
                  </a:cubicBezTo>
                  <a:cubicBezTo>
                    <a:pt x="828" y="19937"/>
                    <a:pt x="934" y="19962"/>
                    <a:pt x="1081" y="19962"/>
                  </a:cubicBezTo>
                  <a:cubicBezTo>
                    <a:pt x="1229" y="19962"/>
                    <a:pt x="1417" y="19937"/>
                    <a:pt x="1655" y="19874"/>
                  </a:cubicBezTo>
                  <a:cubicBezTo>
                    <a:pt x="1655" y="19874"/>
                    <a:pt x="1930" y="19799"/>
                    <a:pt x="2281" y="19674"/>
                  </a:cubicBezTo>
                  <a:lnTo>
                    <a:pt x="2281" y="19674"/>
                  </a:lnTo>
                  <a:lnTo>
                    <a:pt x="1680" y="20100"/>
                  </a:lnTo>
                  <a:cubicBezTo>
                    <a:pt x="1580" y="20175"/>
                    <a:pt x="1529" y="20225"/>
                    <a:pt x="1529" y="20300"/>
                  </a:cubicBezTo>
                  <a:cubicBezTo>
                    <a:pt x="1504" y="20401"/>
                    <a:pt x="1529" y="20501"/>
                    <a:pt x="1605" y="20551"/>
                  </a:cubicBezTo>
                  <a:cubicBezTo>
                    <a:pt x="1678" y="20588"/>
                    <a:pt x="1792" y="20611"/>
                    <a:pt x="1946" y="20611"/>
                  </a:cubicBezTo>
                  <a:cubicBezTo>
                    <a:pt x="2002" y="20611"/>
                    <a:pt x="2064" y="20608"/>
                    <a:pt x="2131" y="20601"/>
                  </a:cubicBezTo>
                  <a:cubicBezTo>
                    <a:pt x="2382" y="20551"/>
                    <a:pt x="2707" y="20451"/>
                    <a:pt x="3133" y="20200"/>
                  </a:cubicBezTo>
                  <a:lnTo>
                    <a:pt x="3133" y="20200"/>
                  </a:lnTo>
                  <a:cubicBezTo>
                    <a:pt x="3033" y="20275"/>
                    <a:pt x="2607" y="20626"/>
                    <a:pt x="2983" y="20852"/>
                  </a:cubicBezTo>
                  <a:cubicBezTo>
                    <a:pt x="2983" y="20852"/>
                    <a:pt x="3077" y="20919"/>
                    <a:pt x="3293" y="20919"/>
                  </a:cubicBezTo>
                  <a:cubicBezTo>
                    <a:pt x="3589" y="20919"/>
                    <a:pt x="4113" y="20794"/>
                    <a:pt x="4938" y="20200"/>
                  </a:cubicBezTo>
                  <a:cubicBezTo>
                    <a:pt x="4938" y="20200"/>
                    <a:pt x="5940" y="19549"/>
                    <a:pt x="5890" y="17920"/>
                  </a:cubicBezTo>
                  <a:lnTo>
                    <a:pt x="5890" y="17894"/>
                  </a:lnTo>
                  <a:cubicBezTo>
                    <a:pt x="5940" y="17594"/>
                    <a:pt x="6041" y="17268"/>
                    <a:pt x="6166" y="16992"/>
                  </a:cubicBezTo>
                  <a:cubicBezTo>
                    <a:pt x="6216" y="16867"/>
                    <a:pt x="6266" y="16742"/>
                    <a:pt x="6316" y="16616"/>
                  </a:cubicBezTo>
                  <a:cubicBezTo>
                    <a:pt x="6542" y="16040"/>
                    <a:pt x="6742" y="15463"/>
                    <a:pt x="6918" y="14862"/>
                  </a:cubicBezTo>
                  <a:cubicBezTo>
                    <a:pt x="8447" y="9674"/>
                    <a:pt x="8121" y="3759"/>
                    <a:pt x="7645" y="75"/>
                  </a:cubicBezTo>
                  <a:cubicBezTo>
                    <a:pt x="7354" y="23"/>
                    <a:pt x="7071" y="1"/>
                    <a:pt x="6797" y="1"/>
                  </a:cubicBezTo>
                  <a:close/>
                </a:path>
              </a:pathLst>
            </a:custGeom>
            <a:solidFill>
              <a:srgbClr val="FA6E59"/>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9" name="Google Shape;613;p31">
              <a:extLst>
                <a:ext uri="{FF2B5EF4-FFF2-40B4-BE49-F238E27FC236}">
                  <a16:creationId xmlns:a16="http://schemas.microsoft.com/office/drawing/2014/main" id="{F3EF2C49-8487-AEF5-C3D6-B4F2FE31B136}"/>
                </a:ext>
              </a:extLst>
            </p:cNvPr>
            <p:cNvSpPr/>
            <p:nvPr/>
          </p:nvSpPr>
          <p:spPr>
            <a:xfrm>
              <a:off x="7612582" y="3429769"/>
              <a:ext cx="148210" cy="75363"/>
            </a:xfrm>
            <a:custGeom>
              <a:avLst/>
              <a:gdLst/>
              <a:ahLst/>
              <a:cxnLst/>
              <a:rect l="l" t="t" r="r" b="b"/>
              <a:pathLst>
                <a:path w="2356" h="1198" extrusionOk="0">
                  <a:moveTo>
                    <a:pt x="2268" y="0"/>
                  </a:moveTo>
                  <a:cubicBezTo>
                    <a:pt x="2256" y="0"/>
                    <a:pt x="2243" y="7"/>
                    <a:pt x="2231" y="19"/>
                  </a:cubicBezTo>
                  <a:cubicBezTo>
                    <a:pt x="2080" y="220"/>
                    <a:pt x="1805" y="420"/>
                    <a:pt x="1404" y="596"/>
                  </a:cubicBezTo>
                  <a:cubicBezTo>
                    <a:pt x="977" y="796"/>
                    <a:pt x="551" y="947"/>
                    <a:pt x="326" y="1022"/>
                  </a:cubicBezTo>
                  <a:cubicBezTo>
                    <a:pt x="251" y="1047"/>
                    <a:pt x="150" y="1072"/>
                    <a:pt x="75" y="1072"/>
                  </a:cubicBezTo>
                  <a:cubicBezTo>
                    <a:pt x="25" y="1072"/>
                    <a:pt x="0" y="1097"/>
                    <a:pt x="0" y="1147"/>
                  </a:cubicBezTo>
                  <a:cubicBezTo>
                    <a:pt x="25" y="1172"/>
                    <a:pt x="50" y="1197"/>
                    <a:pt x="75" y="1197"/>
                  </a:cubicBezTo>
                  <a:cubicBezTo>
                    <a:pt x="175" y="1197"/>
                    <a:pt x="276" y="1172"/>
                    <a:pt x="376" y="1147"/>
                  </a:cubicBezTo>
                  <a:cubicBezTo>
                    <a:pt x="602" y="1072"/>
                    <a:pt x="1053" y="921"/>
                    <a:pt x="1454" y="721"/>
                  </a:cubicBezTo>
                  <a:cubicBezTo>
                    <a:pt x="1880" y="520"/>
                    <a:pt x="2155" y="320"/>
                    <a:pt x="2331" y="119"/>
                  </a:cubicBezTo>
                  <a:cubicBezTo>
                    <a:pt x="2356" y="94"/>
                    <a:pt x="2356" y="44"/>
                    <a:pt x="2306" y="19"/>
                  </a:cubicBezTo>
                  <a:cubicBezTo>
                    <a:pt x="2293" y="7"/>
                    <a:pt x="2281" y="0"/>
                    <a:pt x="2268" y="0"/>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0" name="Google Shape;614;p31">
              <a:extLst>
                <a:ext uri="{FF2B5EF4-FFF2-40B4-BE49-F238E27FC236}">
                  <a16:creationId xmlns:a16="http://schemas.microsoft.com/office/drawing/2014/main" id="{7576DDCD-455A-9862-3FA0-89BDE0D14C8F}"/>
                </a:ext>
              </a:extLst>
            </p:cNvPr>
            <p:cNvSpPr/>
            <p:nvPr/>
          </p:nvSpPr>
          <p:spPr>
            <a:xfrm>
              <a:off x="7715056" y="3470784"/>
              <a:ext cx="97758" cy="56428"/>
            </a:xfrm>
            <a:custGeom>
              <a:avLst/>
              <a:gdLst/>
              <a:ahLst/>
              <a:cxnLst/>
              <a:rect l="l" t="t" r="r" b="b"/>
              <a:pathLst>
                <a:path w="1554" h="897" extrusionOk="0">
                  <a:moveTo>
                    <a:pt x="1479" y="0"/>
                  </a:moveTo>
                  <a:cubicBezTo>
                    <a:pt x="1460" y="0"/>
                    <a:pt x="1441" y="6"/>
                    <a:pt x="1429" y="19"/>
                  </a:cubicBezTo>
                  <a:cubicBezTo>
                    <a:pt x="1103" y="345"/>
                    <a:pt x="501" y="595"/>
                    <a:pt x="50" y="771"/>
                  </a:cubicBezTo>
                  <a:cubicBezTo>
                    <a:pt x="25" y="796"/>
                    <a:pt x="0" y="821"/>
                    <a:pt x="25" y="871"/>
                  </a:cubicBezTo>
                  <a:cubicBezTo>
                    <a:pt x="25" y="896"/>
                    <a:pt x="50" y="896"/>
                    <a:pt x="75" y="896"/>
                  </a:cubicBezTo>
                  <a:lnTo>
                    <a:pt x="100" y="896"/>
                  </a:lnTo>
                  <a:cubicBezTo>
                    <a:pt x="551" y="721"/>
                    <a:pt x="1178" y="445"/>
                    <a:pt x="1529" y="119"/>
                  </a:cubicBezTo>
                  <a:cubicBezTo>
                    <a:pt x="1554" y="94"/>
                    <a:pt x="1554" y="44"/>
                    <a:pt x="1529" y="19"/>
                  </a:cubicBezTo>
                  <a:cubicBezTo>
                    <a:pt x="1516" y="6"/>
                    <a:pt x="1498" y="0"/>
                    <a:pt x="1479" y="0"/>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1" name="Google Shape;615;p31">
              <a:extLst>
                <a:ext uri="{FF2B5EF4-FFF2-40B4-BE49-F238E27FC236}">
                  <a16:creationId xmlns:a16="http://schemas.microsoft.com/office/drawing/2014/main" id="{67EF328B-6426-2749-95D8-CF8FF31FEB73}"/>
                </a:ext>
              </a:extLst>
            </p:cNvPr>
            <p:cNvSpPr/>
            <p:nvPr/>
          </p:nvSpPr>
          <p:spPr>
            <a:xfrm>
              <a:off x="7768653" y="3508717"/>
              <a:ext cx="74168" cy="51584"/>
            </a:xfrm>
            <a:custGeom>
              <a:avLst/>
              <a:gdLst/>
              <a:ahLst/>
              <a:cxnLst/>
              <a:rect l="l" t="t" r="r" b="b"/>
              <a:pathLst>
                <a:path w="1179" h="820" extrusionOk="0">
                  <a:moveTo>
                    <a:pt x="1093" y="1"/>
                  </a:moveTo>
                  <a:cubicBezTo>
                    <a:pt x="1078" y="1"/>
                    <a:pt x="1063" y="7"/>
                    <a:pt x="1053" y="17"/>
                  </a:cubicBezTo>
                  <a:cubicBezTo>
                    <a:pt x="702" y="293"/>
                    <a:pt x="351" y="519"/>
                    <a:pt x="50" y="694"/>
                  </a:cubicBezTo>
                  <a:cubicBezTo>
                    <a:pt x="25" y="719"/>
                    <a:pt x="0" y="769"/>
                    <a:pt x="25" y="794"/>
                  </a:cubicBezTo>
                  <a:cubicBezTo>
                    <a:pt x="25" y="819"/>
                    <a:pt x="50" y="819"/>
                    <a:pt x="75" y="819"/>
                  </a:cubicBezTo>
                  <a:lnTo>
                    <a:pt x="126" y="819"/>
                  </a:lnTo>
                  <a:cubicBezTo>
                    <a:pt x="426" y="644"/>
                    <a:pt x="777" y="418"/>
                    <a:pt x="1128" y="118"/>
                  </a:cubicBezTo>
                  <a:cubicBezTo>
                    <a:pt x="1178" y="118"/>
                    <a:pt x="1178" y="67"/>
                    <a:pt x="1153" y="42"/>
                  </a:cubicBezTo>
                  <a:cubicBezTo>
                    <a:pt x="1138" y="13"/>
                    <a:pt x="1115" y="1"/>
                    <a:pt x="1093" y="1"/>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2" name="Google Shape;616;p31">
              <a:extLst>
                <a:ext uri="{FF2B5EF4-FFF2-40B4-BE49-F238E27FC236}">
                  <a16:creationId xmlns:a16="http://schemas.microsoft.com/office/drawing/2014/main" id="{491206EC-F341-487C-FDA9-D014DE410768}"/>
                </a:ext>
              </a:extLst>
            </p:cNvPr>
            <p:cNvSpPr/>
            <p:nvPr/>
          </p:nvSpPr>
          <p:spPr>
            <a:xfrm>
              <a:off x="6915704" y="1854088"/>
              <a:ext cx="549874" cy="956194"/>
            </a:xfrm>
            <a:custGeom>
              <a:avLst/>
              <a:gdLst/>
              <a:ahLst/>
              <a:cxnLst/>
              <a:rect l="l" t="t" r="r" b="b"/>
              <a:pathLst>
                <a:path w="8741" h="15200" extrusionOk="0">
                  <a:moveTo>
                    <a:pt x="7203" y="0"/>
                  </a:moveTo>
                  <a:cubicBezTo>
                    <a:pt x="7031" y="0"/>
                    <a:pt x="6893" y="80"/>
                    <a:pt x="6893" y="80"/>
                  </a:cubicBezTo>
                  <a:cubicBezTo>
                    <a:pt x="6742" y="29"/>
                    <a:pt x="6642" y="29"/>
                    <a:pt x="6642" y="29"/>
                  </a:cubicBezTo>
                  <a:cubicBezTo>
                    <a:pt x="6642" y="29"/>
                    <a:pt x="6582" y="16"/>
                    <a:pt x="6484" y="16"/>
                  </a:cubicBezTo>
                  <a:cubicBezTo>
                    <a:pt x="6353" y="16"/>
                    <a:pt x="6155" y="40"/>
                    <a:pt x="5940" y="155"/>
                  </a:cubicBezTo>
                  <a:lnTo>
                    <a:pt x="5940" y="180"/>
                  </a:lnTo>
                  <a:cubicBezTo>
                    <a:pt x="5940" y="155"/>
                    <a:pt x="5915" y="155"/>
                    <a:pt x="5890" y="155"/>
                  </a:cubicBezTo>
                  <a:cubicBezTo>
                    <a:pt x="5736" y="113"/>
                    <a:pt x="5550" y="78"/>
                    <a:pt x="5346" y="78"/>
                  </a:cubicBezTo>
                  <a:cubicBezTo>
                    <a:pt x="5186" y="78"/>
                    <a:pt x="5014" y="100"/>
                    <a:pt x="4837" y="155"/>
                  </a:cubicBezTo>
                  <a:cubicBezTo>
                    <a:pt x="4311" y="330"/>
                    <a:pt x="4035" y="907"/>
                    <a:pt x="4186" y="1458"/>
                  </a:cubicBezTo>
                  <a:lnTo>
                    <a:pt x="4512" y="2761"/>
                  </a:lnTo>
                  <a:cubicBezTo>
                    <a:pt x="4512" y="2761"/>
                    <a:pt x="3910" y="4441"/>
                    <a:pt x="3384" y="6596"/>
                  </a:cubicBezTo>
                  <a:cubicBezTo>
                    <a:pt x="3334" y="6771"/>
                    <a:pt x="3309" y="6947"/>
                    <a:pt x="3258" y="7122"/>
                  </a:cubicBezTo>
                  <a:cubicBezTo>
                    <a:pt x="3058" y="7974"/>
                    <a:pt x="2908" y="8902"/>
                    <a:pt x="2782" y="9829"/>
                  </a:cubicBezTo>
                  <a:lnTo>
                    <a:pt x="1479" y="7072"/>
                  </a:lnTo>
                  <a:cubicBezTo>
                    <a:pt x="1128" y="7147"/>
                    <a:pt x="852" y="7197"/>
                    <a:pt x="852" y="7197"/>
                  </a:cubicBezTo>
                  <a:cubicBezTo>
                    <a:pt x="852" y="7197"/>
                    <a:pt x="0" y="13062"/>
                    <a:pt x="2306" y="14842"/>
                  </a:cubicBezTo>
                  <a:cubicBezTo>
                    <a:pt x="2406" y="14917"/>
                    <a:pt x="2507" y="14992"/>
                    <a:pt x="2632" y="15042"/>
                  </a:cubicBezTo>
                  <a:cubicBezTo>
                    <a:pt x="2816" y="15149"/>
                    <a:pt x="3015" y="15199"/>
                    <a:pt x="3212" y="15199"/>
                  </a:cubicBezTo>
                  <a:cubicBezTo>
                    <a:pt x="3524" y="15199"/>
                    <a:pt x="3830" y="15072"/>
                    <a:pt x="4060" y="14842"/>
                  </a:cubicBezTo>
                  <a:cubicBezTo>
                    <a:pt x="4411" y="14491"/>
                    <a:pt x="4862" y="13864"/>
                    <a:pt x="5263" y="12811"/>
                  </a:cubicBezTo>
                  <a:cubicBezTo>
                    <a:pt x="5815" y="11408"/>
                    <a:pt x="6316" y="9202"/>
                    <a:pt x="6517" y="5769"/>
                  </a:cubicBezTo>
                  <a:cubicBezTo>
                    <a:pt x="6542" y="5493"/>
                    <a:pt x="6567" y="5217"/>
                    <a:pt x="6567" y="4917"/>
                  </a:cubicBezTo>
                  <a:cubicBezTo>
                    <a:pt x="6567" y="4917"/>
                    <a:pt x="6567" y="4842"/>
                    <a:pt x="6592" y="4716"/>
                  </a:cubicBezTo>
                  <a:cubicBezTo>
                    <a:pt x="6617" y="4365"/>
                    <a:pt x="6742" y="3538"/>
                    <a:pt x="7093" y="2962"/>
                  </a:cubicBezTo>
                  <a:lnTo>
                    <a:pt x="7068" y="2937"/>
                  </a:lnTo>
                  <a:cubicBezTo>
                    <a:pt x="7168" y="2862"/>
                    <a:pt x="7243" y="2736"/>
                    <a:pt x="7294" y="2561"/>
                  </a:cubicBezTo>
                  <a:cubicBezTo>
                    <a:pt x="7344" y="2786"/>
                    <a:pt x="7519" y="2862"/>
                    <a:pt x="7644" y="2862"/>
                  </a:cubicBezTo>
                  <a:cubicBezTo>
                    <a:pt x="7660" y="2864"/>
                    <a:pt x="7675" y="2865"/>
                    <a:pt x="7690" y="2865"/>
                  </a:cubicBezTo>
                  <a:cubicBezTo>
                    <a:pt x="7820" y="2865"/>
                    <a:pt x="7923" y="2771"/>
                    <a:pt x="7945" y="2636"/>
                  </a:cubicBezTo>
                  <a:cubicBezTo>
                    <a:pt x="7970" y="2435"/>
                    <a:pt x="7970" y="2135"/>
                    <a:pt x="7945" y="1834"/>
                  </a:cubicBezTo>
                  <a:lnTo>
                    <a:pt x="7945" y="1834"/>
                  </a:lnTo>
                  <a:cubicBezTo>
                    <a:pt x="8096" y="1984"/>
                    <a:pt x="8221" y="2034"/>
                    <a:pt x="8321" y="2060"/>
                  </a:cubicBezTo>
                  <a:cubicBezTo>
                    <a:pt x="8343" y="2064"/>
                    <a:pt x="8364" y="2066"/>
                    <a:pt x="8385" y="2066"/>
                  </a:cubicBezTo>
                  <a:cubicBezTo>
                    <a:pt x="8600" y="2066"/>
                    <a:pt x="8741" y="1839"/>
                    <a:pt x="8672" y="1633"/>
                  </a:cubicBezTo>
                  <a:cubicBezTo>
                    <a:pt x="8622" y="1433"/>
                    <a:pt x="8471" y="1258"/>
                    <a:pt x="8321" y="1107"/>
                  </a:cubicBezTo>
                  <a:cubicBezTo>
                    <a:pt x="8070" y="857"/>
                    <a:pt x="7795" y="681"/>
                    <a:pt x="7795" y="681"/>
                  </a:cubicBezTo>
                  <a:cubicBezTo>
                    <a:pt x="7669" y="205"/>
                    <a:pt x="7469" y="55"/>
                    <a:pt x="7268" y="29"/>
                  </a:cubicBezTo>
                  <a:lnTo>
                    <a:pt x="7268" y="4"/>
                  </a:lnTo>
                  <a:cubicBezTo>
                    <a:pt x="7246" y="2"/>
                    <a:pt x="7224" y="0"/>
                    <a:pt x="7203" y="0"/>
                  </a:cubicBezTo>
                  <a:close/>
                </a:path>
              </a:pathLst>
            </a:custGeom>
            <a:solidFill>
              <a:srgbClr val="FA6E59"/>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3" name="Google Shape;617;p31">
              <a:extLst>
                <a:ext uri="{FF2B5EF4-FFF2-40B4-BE49-F238E27FC236}">
                  <a16:creationId xmlns:a16="http://schemas.microsoft.com/office/drawing/2014/main" id="{20717F21-5645-9CD5-6259-E3ED5EDF57D0}"/>
                </a:ext>
              </a:extLst>
            </p:cNvPr>
            <p:cNvSpPr/>
            <p:nvPr/>
          </p:nvSpPr>
          <p:spPr>
            <a:xfrm>
              <a:off x="7008679" y="2294622"/>
              <a:ext cx="112038" cy="177840"/>
            </a:xfrm>
            <a:custGeom>
              <a:avLst/>
              <a:gdLst/>
              <a:ahLst/>
              <a:cxnLst/>
              <a:rect l="l" t="t" r="r" b="b"/>
              <a:pathLst>
                <a:path w="1781" h="2827" extrusionOk="0">
                  <a:moveTo>
                    <a:pt x="878" y="0"/>
                  </a:moveTo>
                  <a:cubicBezTo>
                    <a:pt x="571" y="0"/>
                    <a:pt x="264" y="32"/>
                    <a:pt x="1" y="69"/>
                  </a:cubicBezTo>
                  <a:lnTo>
                    <a:pt x="1304" y="2826"/>
                  </a:lnTo>
                  <a:cubicBezTo>
                    <a:pt x="1430" y="1899"/>
                    <a:pt x="1580" y="971"/>
                    <a:pt x="1780" y="119"/>
                  </a:cubicBezTo>
                  <a:lnTo>
                    <a:pt x="1755" y="119"/>
                  </a:lnTo>
                  <a:cubicBezTo>
                    <a:pt x="1492" y="32"/>
                    <a:pt x="1185" y="0"/>
                    <a:pt x="878" y="0"/>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4" name="Google Shape;618;p31">
              <a:extLst>
                <a:ext uri="{FF2B5EF4-FFF2-40B4-BE49-F238E27FC236}">
                  <a16:creationId xmlns:a16="http://schemas.microsoft.com/office/drawing/2014/main" id="{AFA3ADDF-D78E-E9B5-8F78-12B34019DF56}"/>
                </a:ext>
              </a:extLst>
            </p:cNvPr>
            <p:cNvSpPr/>
            <p:nvPr/>
          </p:nvSpPr>
          <p:spPr>
            <a:xfrm>
              <a:off x="7284587" y="1860001"/>
              <a:ext cx="72595" cy="139466"/>
            </a:xfrm>
            <a:custGeom>
              <a:avLst/>
              <a:gdLst/>
              <a:ahLst/>
              <a:cxnLst/>
              <a:rect l="l" t="t" r="r" b="b"/>
              <a:pathLst>
                <a:path w="1154" h="2217" extrusionOk="0">
                  <a:moveTo>
                    <a:pt x="77" y="1"/>
                  </a:moveTo>
                  <a:cubicBezTo>
                    <a:pt x="53" y="1"/>
                    <a:pt x="26" y="24"/>
                    <a:pt x="26" y="61"/>
                  </a:cubicBezTo>
                  <a:cubicBezTo>
                    <a:pt x="1" y="86"/>
                    <a:pt x="26" y="136"/>
                    <a:pt x="76" y="136"/>
                  </a:cubicBezTo>
                  <a:cubicBezTo>
                    <a:pt x="302" y="211"/>
                    <a:pt x="502" y="387"/>
                    <a:pt x="602" y="587"/>
                  </a:cubicBezTo>
                  <a:cubicBezTo>
                    <a:pt x="828" y="1013"/>
                    <a:pt x="928" y="1615"/>
                    <a:pt x="176" y="2091"/>
                  </a:cubicBezTo>
                  <a:cubicBezTo>
                    <a:pt x="151" y="2116"/>
                    <a:pt x="126" y="2166"/>
                    <a:pt x="151" y="2191"/>
                  </a:cubicBezTo>
                  <a:cubicBezTo>
                    <a:pt x="176" y="2216"/>
                    <a:pt x="176" y="2216"/>
                    <a:pt x="201" y="2216"/>
                  </a:cubicBezTo>
                  <a:lnTo>
                    <a:pt x="252" y="2216"/>
                  </a:lnTo>
                  <a:cubicBezTo>
                    <a:pt x="1154" y="1640"/>
                    <a:pt x="928" y="913"/>
                    <a:pt x="728" y="537"/>
                  </a:cubicBezTo>
                  <a:cubicBezTo>
                    <a:pt x="602" y="286"/>
                    <a:pt x="377" y="86"/>
                    <a:pt x="101" y="11"/>
                  </a:cubicBezTo>
                  <a:cubicBezTo>
                    <a:pt x="94" y="4"/>
                    <a:pt x="86" y="1"/>
                    <a:pt x="77" y="1"/>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5" name="Google Shape;619;p31">
              <a:extLst>
                <a:ext uri="{FF2B5EF4-FFF2-40B4-BE49-F238E27FC236}">
                  <a16:creationId xmlns:a16="http://schemas.microsoft.com/office/drawing/2014/main" id="{FC2BDE59-9E9E-8FB5-C43B-178367DE1679}"/>
                </a:ext>
              </a:extLst>
            </p:cNvPr>
            <p:cNvSpPr/>
            <p:nvPr/>
          </p:nvSpPr>
          <p:spPr>
            <a:xfrm>
              <a:off x="7245208" y="1959959"/>
              <a:ext cx="67877" cy="110403"/>
            </a:xfrm>
            <a:custGeom>
              <a:avLst/>
              <a:gdLst/>
              <a:ahLst/>
              <a:cxnLst/>
              <a:rect l="l" t="t" r="r" b="b"/>
              <a:pathLst>
                <a:path w="1079" h="1755" extrusionOk="0">
                  <a:moveTo>
                    <a:pt x="101" y="1"/>
                  </a:moveTo>
                  <a:cubicBezTo>
                    <a:pt x="76" y="1"/>
                    <a:pt x="25" y="26"/>
                    <a:pt x="25" y="51"/>
                  </a:cubicBezTo>
                  <a:cubicBezTo>
                    <a:pt x="0" y="101"/>
                    <a:pt x="25" y="126"/>
                    <a:pt x="76" y="151"/>
                  </a:cubicBezTo>
                  <a:cubicBezTo>
                    <a:pt x="76" y="151"/>
                    <a:pt x="527" y="251"/>
                    <a:pt x="752" y="677"/>
                  </a:cubicBezTo>
                  <a:cubicBezTo>
                    <a:pt x="928" y="928"/>
                    <a:pt x="928" y="1279"/>
                    <a:pt x="827" y="1680"/>
                  </a:cubicBezTo>
                  <a:cubicBezTo>
                    <a:pt x="802" y="1705"/>
                    <a:pt x="827" y="1730"/>
                    <a:pt x="853" y="1755"/>
                  </a:cubicBezTo>
                  <a:lnTo>
                    <a:pt x="878" y="1755"/>
                  </a:lnTo>
                  <a:cubicBezTo>
                    <a:pt x="903" y="1755"/>
                    <a:pt x="928" y="1730"/>
                    <a:pt x="953" y="1705"/>
                  </a:cubicBezTo>
                  <a:cubicBezTo>
                    <a:pt x="1078" y="1279"/>
                    <a:pt x="1053" y="903"/>
                    <a:pt x="878" y="602"/>
                  </a:cubicBezTo>
                  <a:cubicBezTo>
                    <a:pt x="627" y="151"/>
                    <a:pt x="126" y="26"/>
                    <a:pt x="101" y="1"/>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6" name="Google Shape;620;p31">
              <a:extLst>
                <a:ext uri="{FF2B5EF4-FFF2-40B4-BE49-F238E27FC236}">
                  <a16:creationId xmlns:a16="http://schemas.microsoft.com/office/drawing/2014/main" id="{24F8BEFC-60B4-B13B-EF0A-38B677C859FB}"/>
                </a:ext>
              </a:extLst>
            </p:cNvPr>
            <p:cNvSpPr/>
            <p:nvPr/>
          </p:nvSpPr>
          <p:spPr>
            <a:xfrm>
              <a:off x="7270433" y="1912025"/>
              <a:ext cx="44224" cy="74797"/>
            </a:xfrm>
            <a:custGeom>
              <a:avLst/>
              <a:gdLst/>
              <a:ahLst/>
              <a:cxnLst/>
              <a:rect l="l" t="t" r="r" b="b"/>
              <a:pathLst>
                <a:path w="703" h="1189" extrusionOk="0">
                  <a:moveTo>
                    <a:pt x="428" y="0"/>
                  </a:moveTo>
                  <a:cubicBezTo>
                    <a:pt x="418" y="0"/>
                    <a:pt x="409" y="3"/>
                    <a:pt x="401" y="11"/>
                  </a:cubicBezTo>
                  <a:cubicBezTo>
                    <a:pt x="351" y="36"/>
                    <a:pt x="351" y="61"/>
                    <a:pt x="376" y="111"/>
                  </a:cubicBezTo>
                  <a:lnTo>
                    <a:pt x="502" y="362"/>
                  </a:lnTo>
                  <a:cubicBezTo>
                    <a:pt x="527" y="387"/>
                    <a:pt x="527" y="412"/>
                    <a:pt x="527" y="412"/>
                  </a:cubicBezTo>
                  <a:cubicBezTo>
                    <a:pt x="527" y="412"/>
                    <a:pt x="527" y="412"/>
                    <a:pt x="502" y="437"/>
                  </a:cubicBezTo>
                  <a:cubicBezTo>
                    <a:pt x="151" y="637"/>
                    <a:pt x="0" y="913"/>
                    <a:pt x="151" y="1139"/>
                  </a:cubicBezTo>
                  <a:cubicBezTo>
                    <a:pt x="151" y="1164"/>
                    <a:pt x="176" y="1189"/>
                    <a:pt x="201" y="1189"/>
                  </a:cubicBezTo>
                  <a:cubicBezTo>
                    <a:pt x="201" y="1189"/>
                    <a:pt x="226" y="1189"/>
                    <a:pt x="226" y="1164"/>
                  </a:cubicBezTo>
                  <a:cubicBezTo>
                    <a:pt x="276" y="1164"/>
                    <a:pt x="276" y="1113"/>
                    <a:pt x="251" y="1088"/>
                  </a:cubicBezTo>
                  <a:cubicBezTo>
                    <a:pt x="126" y="863"/>
                    <a:pt x="401" y="637"/>
                    <a:pt x="577" y="537"/>
                  </a:cubicBezTo>
                  <a:cubicBezTo>
                    <a:pt x="702" y="462"/>
                    <a:pt x="652" y="362"/>
                    <a:pt x="627" y="311"/>
                  </a:cubicBezTo>
                  <a:lnTo>
                    <a:pt x="477" y="36"/>
                  </a:lnTo>
                  <a:cubicBezTo>
                    <a:pt x="477" y="18"/>
                    <a:pt x="452" y="0"/>
                    <a:pt x="428" y="0"/>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7" name="Google Shape;621;p31">
              <a:extLst>
                <a:ext uri="{FF2B5EF4-FFF2-40B4-BE49-F238E27FC236}">
                  <a16:creationId xmlns:a16="http://schemas.microsoft.com/office/drawing/2014/main" id="{2223A55F-7FA9-E8A8-8F83-03B661D924B7}"/>
                </a:ext>
              </a:extLst>
            </p:cNvPr>
            <p:cNvSpPr/>
            <p:nvPr/>
          </p:nvSpPr>
          <p:spPr>
            <a:xfrm>
              <a:off x="7081211" y="2467615"/>
              <a:ext cx="14280" cy="80522"/>
            </a:xfrm>
            <a:custGeom>
              <a:avLst/>
              <a:gdLst/>
              <a:ahLst/>
              <a:cxnLst/>
              <a:rect l="l" t="t" r="r" b="b"/>
              <a:pathLst>
                <a:path w="227" h="1280" extrusionOk="0">
                  <a:moveTo>
                    <a:pt x="176" y="1"/>
                  </a:moveTo>
                  <a:cubicBezTo>
                    <a:pt x="126" y="1"/>
                    <a:pt x="101" y="26"/>
                    <a:pt x="101" y="51"/>
                  </a:cubicBezTo>
                  <a:cubicBezTo>
                    <a:pt x="51" y="452"/>
                    <a:pt x="26" y="828"/>
                    <a:pt x="1" y="1204"/>
                  </a:cubicBezTo>
                  <a:cubicBezTo>
                    <a:pt x="1" y="1229"/>
                    <a:pt x="26" y="1279"/>
                    <a:pt x="76" y="1279"/>
                  </a:cubicBezTo>
                  <a:cubicBezTo>
                    <a:pt x="101" y="1279"/>
                    <a:pt x="126" y="1254"/>
                    <a:pt x="126" y="1204"/>
                  </a:cubicBezTo>
                  <a:cubicBezTo>
                    <a:pt x="151" y="853"/>
                    <a:pt x="176" y="477"/>
                    <a:pt x="226" y="76"/>
                  </a:cubicBezTo>
                  <a:cubicBezTo>
                    <a:pt x="226" y="51"/>
                    <a:pt x="201" y="1"/>
                    <a:pt x="176" y="1"/>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8" name="Google Shape;622;p31">
              <a:extLst>
                <a:ext uri="{FF2B5EF4-FFF2-40B4-BE49-F238E27FC236}">
                  <a16:creationId xmlns:a16="http://schemas.microsoft.com/office/drawing/2014/main" id="{3DA26866-DFBB-7657-6AFF-14B2E707BB43}"/>
                </a:ext>
              </a:extLst>
            </p:cNvPr>
            <p:cNvSpPr/>
            <p:nvPr/>
          </p:nvSpPr>
          <p:spPr>
            <a:xfrm>
              <a:off x="7325602" y="2036013"/>
              <a:ext cx="41079" cy="119524"/>
            </a:xfrm>
            <a:custGeom>
              <a:avLst/>
              <a:gdLst/>
              <a:ahLst/>
              <a:cxnLst/>
              <a:rect l="l" t="t" r="r" b="b"/>
              <a:pathLst>
                <a:path w="653" h="1900" extrusionOk="0">
                  <a:moveTo>
                    <a:pt x="568" y="1"/>
                  </a:moveTo>
                  <a:cubicBezTo>
                    <a:pt x="552" y="1"/>
                    <a:pt x="539" y="7"/>
                    <a:pt x="527" y="20"/>
                  </a:cubicBezTo>
                  <a:lnTo>
                    <a:pt x="502" y="45"/>
                  </a:lnTo>
                  <a:cubicBezTo>
                    <a:pt x="151" y="646"/>
                    <a:pt x="26" y="1473"/>
                    <a:pt x="1" y="1824"/>
                  </a:cubicBezTo>
                  <a:cubicBezTo>
                    <a:pt x="1" y="1849"/>
                    <a:pt x="26" y="1899"/>
                    <a:pt x="51" y="1899"/>
                  </a:cubicBezTo>
                  <a:lnTo>
                    <a:pt x="76" y="1899"/>
                  </a:lnTo>
                  <a:cubicBezTo>
                    <a:pt x="101" y="1899"/>
                    <a:pt x="126" y="1874"/>
                    <a:pt x="126" y="1824"/>
                  </a:cubicBezTo>
                  <a:cubicBezTo>
                    <a:pt x="176" y="1498"/>
                    <a:pt x="276" y="696"/>
                    <a:pt x="627" y="120"/>
                  </a:cubicBezTo>
                  <a:lnTo>
                    <a:pt x="627" y="95"/>
                  </a:lnTo>
                  <a:cubicBezTo>
                    <a:pt x="652" y="70"/>
                    <a:pt x="652" y="20"/>
                    <a:pt x="627" y="20"/>
                  </a:cubicBezTo>
                  <a:cubicBezTo>
                    <a:pt x="602" y="7"/>
                    <a:pt x="583" y="1"/>
                    <a:pt x="568" y="1"/>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9" name="Google Shape;623;p31">
              <a:extLst>
                <a:ext uri="{FF2B5EF4-FFF2-40B4-BE49-F238E27FC236}">
                  <a16:creationId xmlns:a16="http://schemas.microsoft.com/office/drawing/2014/main" id="{2E146251-AB59-F405-6989-ADE6655E52A7}"/>
                </a:ext>
              </a:extLst>
            </p:cNvPr>
            <p:cNvSpPr/>
            <p:nvPr/>
          </p:nvSpPr>
          <p:spPr>
            <a:xfrm>
              <a:off x="7313021" y="1851005"/>
              <a:ext cx="75741" cy="195768"/>
            </a:xfrm>
            <a:custGeom>
              <a:avLst/>
              <a:gdLst/>
              <a:ahLst/>
              <a:cxnLst/>
              <a:rect l="l" t="t" r="r" b="b"/>
              <a:pathLst>
                <a:path w="1204" h="3112" extrusionOk="0">
                  <a:moveTo>
                    <a:pt x="364" y="0"/>
                  </a:moveTo>
                  <a:cubicBezTo>
                    <a:pt x="340" y="0"/>
                    <a:pt x="326" y="3"/>
                    <a:pt x="326" y="3"/>
                  </a:cubicBezTo>
                  <a:cubicBezTo>
                    <a:pt x="301" y="3"/>
                    <a:pt x="251" y="28"/>
                    <a:pt x="276" y="78"/>
                  </a:cubicBezTo>
                  <a:cubicBezTo>
                    <a:pt x="276" y="104"/>
                    <a:pt x="301" y="129"/>
                    <a:pt x="351" y="129"/>
                  </a:cubicBezTo>
                  <a:cubicBezTo>
                    <a:pt x="351" y="129"/>
                    <a:pt x="426" y="129"/>
                    <a:pt x="526" y="179"/>
                  </a:cubicBezTo>
                  <a:cubicBezTo>
                    <a:pt x="677" y="279"/>
                    <a:pt x="877" y="505"/>
                    <a:pt x="902" y="1056"/>
                  </a:cubicBezTo>
                  <a:cubicBezTo>
                    <a:pt x="902" y="1056"/>
                    <a:pt x="1078" y="2033"/>
                    <a:pt x="902" y="2610"/>
                  </a:cubicBezTo>
                  <a:cubicBezTo>
                    <a:pt x="852" y="2785"/>
                    <a:pt x="777" y="2885"/>
                    <a:pt x="677" y="2936"/>
                  </a:cubicBezTo>
                  <a:cubicBezTo>
                    <a:pt x="652" y="2961"/>
                    <a:pt x="602" y="2986"/>
                    <a:pt x="551" y="2986"/>
                  </a:cubicBezTo>
                  <a:cubicBezTo>
                    <a:pt x="551" y="2986"/>
                    <a:pt x="451" y="2961"/>
                    <a:pt x="351" y="2860"/>
                  </a:cubicBezTo>
                  <a:cubicBezTo>
                    <a:pt x="251" y="2760"/>
                    <a:pt x="125" y="2510"/>
                    <a:pt x="150" y="2033"/>
                  </a:cubicBezTo>
                  <a:cubicBezTo>
                    <a:pt x="150" y="1983"/>
                    <a:pt x="125" y="1958"/>
                    <a:pt x="100" y="1958"/>
                  </a:cubicBezTo>
                  <a:cubicBezTo>
                    <a:pt x="50" y="1958"/>
                    <a:pt x="25" y="1983"/>
                    <a:pt x="25" y="2033"/>
                  </a:cubicBezTo>
                  <a:cubicBezTo>
                    <a:pt x="0" y="2459"/>
                    <a:pt x="75" y="2760"/>
                    <a:pt x="251" y="2961"/>
                  </a:cubicBezTo>
                  <a:cubicBezTo>
                    <a:pt x="376" y="3111"/>
                    <a:pt x="551" y="3111"/>
                    <a:pt x="551" y="3111"/>
                  </a:cubicBezTo>
                  <a:cubicBezTo>
                    <a:pt x="627" y="3111"/>
                    <a:pt x="702" y="3086"/>
                    <a:pt x="752" y="3061"/>
                  </a:cubicBezTo>
                  <a:cubicBezTo>
                    <a:pt x="877" y="2986"/>
                    <a:pt x="978" y="2860"/>
                    <a:pt x="1053" y="2635"/>
                  </a:cubicBezTo>
                  <a:cubicBezTo>
                    <a:pt x="1203" y="2033"/>
                    <a:pt x="1053" y="1081"/>
                    <a:pt x="1053" y="1031"/>
                  </a:cubicBezTo>
                  <a:cubicBezTo>
                    <a:pt x="1003" y="429"/>
                    <a:pt x="777" y="179"/>
                    <a:pt x="602" y="78"/>
                  </a:cubicBezTo>
                  <a:cubicBezTo>
                    <a:pt x="501" y="12"/>
                    <a:pt x="412" y="0"/>
                    <a:pt x="364" y="0"/>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0" name="Google Shape;624;p31">
              <a:extLst>
                <a:ext uri="{FF2B5EF4-FFF2-40B4-BE49-F238E27FC236}">
                  <a16:creationId xmlns:a16="http://schemas.microsoft.com/office/drawing/2014/main" id="{EA4DABE8-5428-33AC-5F3C-B86906CC7880}"/>
                </a:ext>
              </a:extLst>
            </p:cNvPr>
            <p:cNvSpPr/>
            <p:nvPr/>
          </p:nvSpPr>
          <p:spPr>
            <a:xfrm>
              <a:off x="7344537" y="1850313"/>
              <a:ext cx="77313" cy="188534"/>
            </a:xfrm>
            <a:custGeom>
              <a:avLst/>
              <a:gdLst/>
              <a:ahLst/>
              <a:cxnLst/>
              <a:rect l="l" t="t" r="r" b="b"/>
              <a:pathLst>
                <a:path w="1229" h="2997" extrusionOk="0">
                  <a:moveTo>
                    <a:pt x="339" y="0"/>
                  </a:moveTo>
                  <a:cubicBezTo>
                    <a:pt x="163" y="0"/>
                    <a:pt x="46" y="69"/>
                    <a:pt x="25" y="89"/>
                  </a:cubicBezTo>
                  <a:cubicBezTo>
                    <a:pt x="0" y="89"/>
                    <a:pt x="0" y="140"/>
                    <a:pt x="0" y="165"/>
                  </a:cubicBezTo>
                  <a:cubicBezTo>
                    <a:pt x="15" y="194"/>
                    <a:pt x="38" y="206"/>
                    <a:pt x="60" y="206"/>
                  </a:cubicBezTo>
                  <a:cubicBezTo>
                    <a:pt x="76" y="206"/>
                    <a:pt x="90" y="200"/>
                    <a:pt x="101" y="190"/>
                  </a:cubicBezTo>
                  <a:cubicBezTo>
                    <a:pt x="101" y="190"/>
                    <a:pt x="211" y="134"/>
                    <a:pt x="337" y="134"/>
                  </a:cubicBezTo>
                  <a:cubicBezTo>
                    <a:pt x="358" y="134"/>
                    <a:pt x="380" y="136"/>
                    <a:pt x="401" y="140"/>
                  </a:cubicBezTo>
                  <a:lnTo>
                    <a:pt x="451" y="140"/>
                  </a:lnTo>
                  <a:cubicBezTo>
                    <a:pt x="652" y="190"/>
                    <a:pt x="827" y="390"/>
                    <a:pt x="903" y="766"/>
                  </a:cubicBezTo>
                  <a:cubicBezTo>
                    <a:pt x="953" y="866"/>
                    <a:pt x="978" y="992"/>
                    <a:pt x="978" y="1117"/>
                  </a:cubicBezTo>
                  <a:cubicBezTo>
                    <a:pt x="978" y="1117"/>
                    <a:pt x="1028" y="1493"/>
                    <a:pt x="1053" y="1894"/>
                  </a:cubicBezTo>
                  <a:cubicBezTo>
                    <a:pt x="1078" y="2245"/>
                    <a:pt x="1078" y="2521"/>
                    <a:pt x="1053" y="2671"/>
                  </a:cubicBezTo>
                  <a:cubicBezTo>
                    <a:pt x="1053" y="2796"/>
                    <a:pt x="953" y="2871"/>
                    <a:pt x="827" y="2871"/>
                  </a:cubicBezTo>
                  <a:cubicBezTo>
                    <a:pt x="677" y="2846"/>
                    <a:pt x="577" y="2771"/>
                    <a:pt x="552" y="2621"/>
                  </a:cubicBezTo>
                  <a:lnTo>
                    <a:pt x="527" y="2596"/>
                  </a:lnTo>
                  <a:cubicBezTo>
                    <a:pt x="527" y="2571"/>
                    <a:pt x="502" y="2546"/>
                    <a:pt x="477" y="2546"/>
                  </a:cubicBezTo>
                  <a:cubicBezTo>
                    <a:pt x="451" y="2546"/>
                    <a:pt x="401" y="2596"/>
                    <a:pt x="401" y="2621"/>
                  </a:cubicBezTo>
                  <a:lnTo>
                    <a:pt x="401" y="2646"/>
                  </a:lnTo>
                  <a:lnTo>
                    <a:pt x="426" y="2671"/>
                  </a:lnTo>
                  <a:cubicBezTo>
                    <a:pt x="477" y="2846"/>
                    <a:pt x="627" y="2972"/>
                    <a:pt x="827" y="2997"/>
                  </a:cubicBezTo>
                  <a:lnTo>
                    <a:pt x="852" y="2997"/>
                  </a:lnTo>
                  <a:cubicBezTo>
                    <a:pt x="1028" y="2997"/>
                    <a:pt x="1178" y="2871"/>
                    <a:pt x="1203" y="2696"/>
                  </a:cubicBezTo>
                  <a:cubicBezTo>
                    <a:pt x="1228" y="2521"/>
                    <a:pt x="1203" y="2245"/>
                    <a:pt x="1203" y="1894"/>
                  </a:cubicBezTo>
                  <a:cubicBezTo>
                    <a:pt x="1153" y="1493"/>
                    <a:pt x="1128" y="1117"/>
                    <a:pt x="1128" y="1117"/>
                  </a:cubicBezTo>
                  <a:cubicBezTo>
                    <a:pt x="1103" y="967"/>
                    <a:pt x="1078" y="841"/>
                    <a:pt x="1053" y="716"/>
                  </a:cubicBezTo>
                  <a:cubicBezTo>
                    <a:pt x="928" y="240"/>
                    <a:pt x="702" y="89"/>
                    <a:pt x="527" y="14"/>
                  </a:cubicBezTo>
                  <a:lnTo>
                    <a:pt x="477" y="14"/>
                  </a:lnTo>
                  <a:cubicBezTo>
                    <a:pt x="428" y="4"/>
                    <a:pt x="382" y="0"/>
                    <a:pt x="339" y="0"/>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1" name="Google Shape;625;p31">
              <a:extLst>
                <a:ext uri="{FF2B5EF4-FFF2-40B4-BE49-F238E27FC236}">
                  <a16:creationId xmlns:a16="http://schemas.microsoft.com/office/drawing/2014/main" id="{16BE267F-7F8E-BD41-17B9-4FE9DB10E11E}"/>
                </a:ext>
              </a:extLst>
            </p:cNvPr>
            <p:cNvSpPr/>
            <p:nvPr/>
          </p:nvSpPr>
          <p:spPr>
            <a:xfrm>
              <a:off x="7401279" y="1892712"/>
              <a:ext cx="67877" cy="95682"/>
            </a:xfrm>
            <a:custGeom>
              <a:avLst/>
              <a:gdLst/>
              <a:ahLst/>
              <a:cxnLst/>
              <a:rect l="l" t="t" r="r" b="b"/>
              <a:pathLst>
                <a:path w="1079" h="1521" extrusionOk="0">
                  <a:moveTo>
                    <a:pt x="62" y="1"/>
                  </a:moveTo>
                  <a:cubicBezTo>
                    <a:pt x="43" y="1"/>
                    <a:pt x="26" y="13"/>
                    <a:pt x="26" y="42"/>
                  </a:cubicBezTo>
                  <a:cubicBezTo>
                    <a:pt x="1" y="67"/>
                    <a:pt x="1" y="117"/>
                    <a:pt x="51" y="117"/>
                  </a:cubicBezTo>
                  <a:cubicBezTo>
                    <a:pt x="51" y="117"/>
                    <a:pt x="326" y="293"/>
                    <a:pt x="552" y="543"/>
                  </a:cubicBezTo>
                  <a:cubicBezTo>
                    <a:pt x="727" y="719"/>
                    <a:pt x="853" y="869"/>
                    <a:pt x="903" y="1045"/>
                  </a:cubicBezTo>
                  <a:cubicBezTo>
                    <a:pt x="928" y="1120"/>
                    <a:pt x="903" y="1220"/>
                    <a:pt x="853" y="1295"/>
                  </a:cubicBezTo>
                  <a:cubicBezTo>
                    <a:pt x="796" y="1352"/>
                    <a:pt x="740" y="1380"/>
                    <a:pt x="684" y="1380"/>
                  </a:cubicBezTo>
                  <a:cubicBezTo>
                    <a:pt x="665" y="1380"/>
                    <a:pt x="646" y="1377"/>
                    <a:pt x="627" y="1370"/>
                  </a:cubicBezTo>
                  <a:cubicBezTo>
                    <a:pt x="502" y="1370"/>
                    <a:pt x="402" y="1295"/>
                    <a:pt x="276" y="1170"/>
                  </a:cubicBezTo>
                  <a:cubicBezTo>
                    <a:pt x="264" y="1157"/>
                    <a:pt x="245" y="1151"/>
                    <a:pt x="226" y="1151"/>
                  </a:cubicBezTo>
                  <a:cubicBezTo>
                    <a:pt x="207" y="1151"/>
                    <a:pt x="189" y="1157"/>
                    <a:pt x="176" y="1170"/>
                  </a:cubicBezTo>
                  <a:cubicBezTo>
                    <a:pt x="151" y="1195"/>
                    <a:pt x="151" y="1245"/>
                    <a:pt x="176" y="1270"/>
                  </a:cubicBezTo>
                  <a:cubicBezTo>
                    <a:pt x="326" y="1395"/>
                    <a:pt x="452" y="1496"/>
                    <a:pt x="602" y="1521"/>
                  </a:cubicBezTo>
                  <a:lnTo>
                    <a:pt x="652" y="1521"/>
                  </a:lnTo>
                  <a:cubicBezTo>
                    <a:pt x="778" y="1521"/>
                    <a:pt x="878" y="1471"/>
                    <a:pt x="953" y="1395"/>
                  </a:cubicBezTo>
                  <a:cubicBezTo>
                    <a:pt x="1053" y="1270"/>
                    <a:pt x="1078" y="1145"/>
                    <a:pt x="1028" y="994"/>
                  </a:cubicBezTo>
                  <a:cubicBezTo>
                    <a:pt x="978" y="819"/>
                    <a:pt x="853" y="618"/>
                    <a:pt x="652" y="443"/>
                  </a:cubicBezTo>
                  <a:cubicBezTo>
                    <a:pt x="402" y="192"/>
                    <a:pt x="126" y="17"/>
                    <a:pt x="101" y="17"/>
                  </a:cubicBezTo>
                  <a:cubicBezTo>
                    <a:pt x="90" y="7"/>
                    <a:pt x="76" y="1"/>
                    <a:pt x="62" y="1"/>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2" name="Google Shape;626;p31">
              <a:extLst>
                <a:ext uri="{FF2B5EF4-FFF2-40B4-BE49-F238E27FC236}">
                  <a16:creationId xmlns:a16="http://schemas.microsoft.com/office/drawing/2014/main" id="{21BAE337-F729-5F6D-A914-EC4CC2ABF5A8}"/>
                </a:ext>
              </a:extLst>
            </p:cNvPr>
            <p:cNvSpPr/>
            <p:nvPr/>
          </p:nvSpPr>
          <p:spPr>
            <a:xfrm>
              <a:off x="5146710" y="1083358"/>
              <a:ext cx="1281866" cy="2210507"/>
            </a:xfrm>
            <a:custGeom>
              <a:avLst/>
              <a:gdLst/>
              <a:ahLst/>
              <a:cxnLst/>
              <a:rect l="l" t="t" r="r" b="b"/>
              <a:pathLst>
                <a:path w="20377" h="35139" extrusionOk="0">
                  <a:moveTo>
                    <a:pt x="1" y="1"/>
                  </a:moveTo>
                  <a:lnTo>
                    <a:pt x="1" y="35139"/>
                  </a:lnTo>
                  <a:lnTo>
                    <a:pt x="20377" y="35139"/>
                  </a:lnTo>
                  <a:lnTo>
                    <a:pt x="20377" y="1"/>
                  </a:lnTo>
                  <a:close/>
                </a:path>
              </a:pathLst>
            </a:custGeom>
            <a:solidFill>
              <a:schemeClr val="dk1"/>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3" name="Google Shape;627;p31">
              <a:extLst>
                <a:ext uri="{FF2B5EF4-FFF2-40B4-BE49-F238E27FC236}">
                  <a16:creationId xmlns:a16="http://schemas.microsoft.com/office/drawing/2014/main" id="{5048237F-687E-C9F2-4B90-23B17860F993}"/>
                </a:ext>
              </a:extLst>
            </p:cNvPr>
            <p:cNvSpPr/>
            <p:nvPr/>
          </p:nvSpPr>
          <p:spPr>
            <a:xfrm>
              <a:off x="6513668" y="1461740"/>
              <a:ext cx="41016" cy="236595"/>
            </a:xfrm>
            <a:custGeom>
              <a:avLst/>
              <a:gdLst/>
              <a:ahLst/>
              <a:cxnLst/>
              <a:rect l="l" t="t" r="r" b="b"/>
              <a:pathLst>
                <a:path w="652" h="3761" extrusionOk="0">
                  <a:moveTo>
                    <a:pt x="0" y="1"/>
                  </a:moveTo>
                  <a:lnTo>
                    <a:pt x="0" y="3760"/>
                  </a:lnTo>
                  <a:cubicBezTo>
                    <a:pt x="351" y="3760"/>
                    <a:pt x="652" y="3484"/>
                    <a:pt x="652" y="3109"/>
                  </a:cubicBezTo>
                  <a:lnTo>
                    <a:pt x="652" y="627"/>
                  </a:lnTo>
                  <a:cubicBezTo>
                    <a:pt x="652" y="276"/>
                    <a:pt x="351" y="1"/>
                    <a:pt x="0" y="1"/>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4" name="Google Shape;628;p31">
              <a:extLst>
                <a:ext uri="{FF2B5EF4-FFF2-40B4-BE49-F238E27FC236}">
                  <a16:creationId xmlns:a16="http://schemas.microsoft.com/office/drawing/2014/main" id="{BE68F227-CB1F-860D-DB9E-EA262208E25A}"/>
                </a:ext>
              </a:extLst>
            </p:cNvPr>
            <p:cNvSpPr/>
            <p:nvPr/>
          </p:nvSpPr>
          <p:spPr>
            <a:xfrm>
              <a:off x="5061598" y="998245"/>
              <a:ext cx="1452157" cy="2379225"/>
            </a:xfrm>
            <a:custGeom>
              <a:avLst/>
              <a:gdLst/>
              <a:ahLst/>
              <a:cxnLst/>
              <a:rect l="l" t="t" r="r" b="b"/>
              <a:pathLst>
                <a:path w="23084" h="37821" extrusionOk="0">
                  <a:moveTo>
                    <a:pt x="20828" y="1354"/>
                  </a:moveTo>
                  <a:cubicBezTo>
                    <a:pt x="21329" y="1354"/>
                    <a:pt x="21730" y="1755"/>
                    <a:pt x="21730" y="2256"/>
                  </a:cubicBezTo>
                  <a:lnTo>
                    <a:pt x="21730" y="35589"/>
                  </a:lnTo>
                  <a:cubicBezTo>
                    <a:pt x="21730" y="36091"/>
                    <a:pt x="21329" y="36492"/>
                    <a:pt x="20828" y="36492"/>
                  </a:cubicBezTo>
                  <a:lnTo>
                    <a:pt x="2256" y="36492"/>
                  </a:lnTo>
                  <a:cubicBezTo>
                    <a:pt x="1755" y="36492"/>
                    <a:pt x="1354" y="36091"/>
                    <a:pt x="1354" y="35589"/>
                  </a:cubicBezTo>
                  <a:lnTo>
                    <a:pt x="1354" y="2256"/>
                  </a:lnTo>
                  <a:cubicBezTo>
                    <a:pt x="1354" y="1755"/>
                    <a:pt x="1755" y="1354"/>
                    <a:pt x="2256" y="1354"/>
                  </a:cubicBezTo>
                  <a:close/>
                  <a:moveTo>
                    <a:pt x="1404" y="0"/>
                  </a:moveTo>
                  <a:cubicBezTo>
                    <a:pt x="627" y="0"/>
                    <a:pt x="0" y="627"/>
                    <a:pt x="0" y="1404"/>
                  </a:cubicBezTo>
                  <a:lnTo>
                    <a:pt x="0" y="36417"/>
                  </a:lnTo>
                  <a:cubicBezTo>
                    <a:pt x="0" y="37193"/>
                    <a:pt x="627" y="37820"/>
                    <a:pt x="1404" y="37820"/>
                  </a:cubicBezTo>
                  <a:lnTo>
                    <a:pt x="21680" y="37820"/>
                  </a:lnTo>
                  <a:cubicBezTo>
                    <a:pt x="22457" y="37820"/>
                    <a:pt x="23083" y="37193"/>
                    <a:pt x="23083" y="36417"/>
                  </a:cubicBezTo>
                  <a:lnTo>
                    <a:pt x="23083" y="1404"/>
                  </a:lnTo>
                  <a:cubicBezTo>
                    <a:pt x="23083" y="627"/>
                    <a:pt x="22457" y="0"/>
                    <a:pt x="21680" y="0"/>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5" name="Google Shape;629;p31">
              <a:extLst>
                <a:ext uri="{FF2B5EF4-FFF2-40B4-BE49-F238E27FC236}">
                  <a16:creationId xmlns:a16="http://schemas.microsoft.com/office/drawing/2014/main" id="{578DA386-2DFE-F144-41C6-6D7AEB1B3AB2}"/>
                </a:ext>
              </a:extLst>
            </p:cNvPr>
            <p:cNvSpPr/>
            <p:nvPr/>
          </p:nvSpPr>
          <p:spPr>
            <a:xfrm>
              <a:off x="5020583" y="1649390"/>
              <a:ext cx="41079" cy="238105"/>
            </a:xfrm>
            <a:custGeom>
              <a:avLst/>
              <a:gdLst/>
              <a:ahLst/>
              <a:cxnLst/>
              <a:rect l="l" t="t" r="r" b="b"/>
              <a:pathLst>
                <a:path w="653" h="3785" extrusionOk="0">
                  <a:moveTo>
                    <a:pt x="652" y="0"/>
                  </a:moveTo>
                  <a:cubicBezTo>
                    <a:pt x="302" y="0"/>
                    <a:pt x="1" y="276"/>
                    <a:pt x="1" y="652"/>
                  </a:cubicBezTo>
                  <a:lnTo>
                    <a:pt x="1" y="3133"/>
                  </a:lnTo>
                  <a:cubicBezTo>
                    <a:pt x="1" y="3484"/>
                    <a:pt x="302" y="3785"/>
                    <a:pt x="652" y="3785"/>
                  </a:cubicBezTo>
                  <a:lnTo>
                    <a:pt x="652" y="0"/>
                  </a:ln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6" name="Google Shape;630;p31">
              <a:extLst>
                <a:ext uri="{FF2B5EF4-FFF2-40B4-BE49-F238E27FC236}">
                  <a16:creationId xmlns:a16="http://schemas.microsoft.com/office/drawing/2014/main" id="{ADB40C01-E196-21FB-29B1-01B85DCF87D7}"/>
                </a:ext>
              </a:extLst>
            </p:cNvPr>
            <p:cNvSpPr/>
            <p:nvPr/>
          </p:nvSpPr>
          <p:spPr>
            <a:xfrm>
              <a:off x="5020583" y="1371910"/>
              <a:ext cx="41079" cy="238105"/>
            </a:xfrm>
            <a:custGeom>
              <a:avLst/>
              <a:gdLst/>
              <a:ahLst/>
              <a:cxnLst/>
              <a:rect l="l" t="t" r="r" b="b"/>
              <a:pathLst>
                <a:path w="653" h="3785" extrusionOk="0">
                  <a:moveTo>
                    <a:pt x="652" y="0"/>
                  </a:moveTo>
                  <a:cubicBezTo>
                    <a:pt x="302" y="0"/>
                    <a:pt x="1" y="301"/>
                    <a:pt x="1" y="652"/>
                  </a:cubicBezTo>
                  <a:lnTo>
                    <a:pt x="1" y="3133"/>
                  </a:lnTo>
                  <a:cubicBezTo>
                    <a:pt x="1" y="3509"/>
                    <a:pt x="302" y="3785"/>
                    <a:pt x="652" y="3785"/>
                  </a:cubicBezTo>
                  <a:lnTo>
                    <a:pt x="652" y="0"/>
                  </a:ln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7" name="Google Shape;631;p31">
              <a:extLst>
                <a:ext uri="{FF2B5EF4-FFF2-40B4-BE49-F238E27FC236}">
                  <a16:creationId xmlns:a16="http://schemas.microsoft.com/office/drawing/2014/main" id="{768DAD1D-70D8-1FF0-2768-75C8C0961282}"/>
                </a:ext>
              </a:extLst>
            </p:cNvPr>
            <p:cNvSpPr/>
            <p:nvPr/>
          </p:nvSpPr>
          <p:spPr>
            <a:xfrm>
              <a:off x="5648075" y="1102481"/>
              <a:ext cx="726896" cy="533015"/>
            </a:xfrm>
            <a:custGeom>
              <a:avLst/>
              <a:gdLst/>
              <a:ahLst/>
              <a:cxnLst/>
              <a:rect l="l" t="t" r="r" b="b"/>
              <a:pathLst>
                <a:path w="11555" h="8473" extrusionOk="0">
                  <a:moveTo>
                    <a:pt x="6202" y="1"/>
                  </a:moveTo>
                  <a:cubicBezTo>
                    <a:pt x="5547" y="1"/>
                    <a:pt x="4819" y="91"/>
                    <a:pt x="4011" y="298"/>
                  </a:cubicBezTo>
                  <a:cubicBezTo>
                    <a:pt x="3610" y="424"/>
                    <a:pt x="3234" y="674"/>
                    <a:pt x="2933" y="975"/>
                  </a:cubicBezTo>
                  <a:cubicBezTo>
                    <a:pt x="2808" y="1125"/>
                    <a:pt x="2708" y="1276"/>
                    <a:pt x="2632" y="1451"/>
                  </a:cubicBezTo>
                  <a:cubicBezTo>
                    <a:pt x="2632" y="1451"/>
                    <a:pt x="602" y="1802"/>
                    <a:pt x="151" y="5687"/>
                  </a:cubicBezTo>
                  <a:cubicBezTo>
                    <a:pt x="151" y="5687"/>
                    <a:pt x="1" y="7115"/>
                    <a:pt x="1078" y="7992"/>
                  </a:cubicBezTo>
                  <a:cubicBezTo>
                    <a:pt x="1279" y="8143"/>
                    <a:pt x="1505" y="8293"/>
                    <a:pt x="1780" y="8393"/>
                  </a:cubicBezTo>
                  <a:cubicBezTo>
                    <a:pt x="1911" y="8448"/>
                    <a:pt x="2045" y="8473"/>
                    <a:pt x="2175" y="8473"/>
                  </a:cubicBezTo>
                  <a:cubicBezTo>
                    <a:pt x="2766" y="8473"/>
                    <a:pt x="3286" y="7957"/>
                    <a:pt x="3184" y="7341"/>
                  </a:cubicBezTo>
                  <a:cubicBezTo>
                    <a:pt x="3184" y="7291"/>
                    <a:pt x="3184" y="7266"/>
                    <a:pt x="3159" y="7241"/>
                  </a:cubicBezTo>
                  <a:cubicBezTo>
                    <a:pt x="3159" y="7224"/>
                    <a:pt x="3148" y="7218"/>
                    <a:pt x="3131" y="7218"/>
                  </a:cubicBezTo>
                  <a:cubicBezTo>
                    <a:pt x="3097" y="7218"/>
                    <a:pt x="3042" y="7241"/>
                    <a:pt x="3008" y="7241"/>
                  </a:cubicBezTo>
                  <a:cubicBezTo>
                    <a:pt x="2407" y="7241"/>
                    <a:pt x="1931" y="6714"/>
                    <a:pt x="1981" y="6113"/>
                  </a:cubicBezTo>
                  <a:cubicBezTo>
                    <a:pt x="2031" y="5637"/>
                    <a:pt x="2407" y="5261"/>
                    <a:pt x="2858" y="5211"/>
                  </a:cubicBezTo>
                  <a:cubicBezTo>
                    <a:pt x="2919" y="5200"/>
                    <a:pt x="2980" y="5195"/>
                    <a:pt x="3039" y="5195"/>
                  </a:cubicBezTo>
                  <a:cubicBezTo>
                    <a:pt x="3269" y="5195"/>
                    <a:pt x="3480" y="5271"/>
                    <a:pt x="3660" y="5411"/>
                  </a:cubicBezTo>
                  <a:lnTo>
                    <a:pt x="4888" y="5712"/>
                  </a:lnTo>
                  <a:lnTo>
                    <a:pt x="5038" y="5386"/>
                  </a:lnTo>
                  <a:lnTo>
                    <a:pt x="5615" y="5336"/>
                  </a:lnTo>
                  <a:cubicBezTo>
                    <a:pt x="5916" y="5311"/>
                    <a:pt x="6191" y="5135"/>
                    <a:pt x="6367" y="4885"/>
                  </a:cubicBezTo>
                  <a:lnTo>
                    <a:pt x="6667" y="4484"/>
                  </a:lnTo>
                  <a:cubicBezTo>
                    <a:pt x="6767" y="4342"/>
                    <a:pt x="6930" y="4264"/>
                    <a:pt x="7094" y="4264"/>
                  </a:cubicBezTo>
                  <a:cubicBezTo>
                    <a:pt x="7220" y="4264"/>
                    <a:pt x="7346" y="4310"/>
                    <a:pt x="7444" y="4408"/>
                  </a:cubicBezTo>
                  <a:cubicBezTo>
                    <a:pt x="7770" y="4734"/>
                    <a:pt x="8372" y="5085"/>
                    <a:pt x="9525" y="5135"/>
                  </a:cubicBezTo>
                  <a:cubicBezTo>
                    <a:pt x="9625" y="5142"/>
                    <a:pt x="9728" y="5145"/>
                    <a:pt x="9833" y="5145"/>
                  </a:cubicBezTo>
                  <a:cubicBezTo>
                    <a:pt x="10121" y="5145"/>
                    <a:pt x="10429" y="5122"/>
                    <a:pt x="10778" y="5085"/>
                  </a:cubicBezTo>
                  <a:cubicBezTo>
                    <a:pt x="11229" y="5035"/>
                    <a:pt x="11555" y="4609"/>
                    <a:pt x="11480" y="4158"/>
                  </a:cubicBezTo>
                  <a:cubicBezTo>
                    <a:pt x="11225" y="2799"/>
                    <a:pt x="9836" y="1"/>
                    <a:pt x="6202" y="1"/>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8" name="Google Shape;632;p31">
              <a:extLst>
                <a:ext uri="{FF2B5EF4-FFF2-40B4-BE49-F238E27FC236}">
                  <a16:creationId xmlns:a16="http://schemas.microsoft.com/office/drawing/2014/main" id="{221C71E9-C5DC-6DE3-607D-EDF7881AD0B5}"/>
                </a:ext>
              </a:extLst>
            </p:cNvPr>
            <p:cNvSpPr/>
            <p:nvPr/>
          </p:nvSpPr>
          <p:spPr>
            <a:xfrm>
              <a:off x="5619704" y="1370714"/>
              <a:ext cx="630082" cy="631906"/>
            </a:xfrm>
            <a:custGeom>
              <a:avLst/>
              <a:gdLst/>
              <a:ahLst/>
              <a:cxnLst/>
              <a:rect l="l" t="t" r="r" b="b"/>
              <a:pathLst>
                <a:path w="10016" h="10045" extrusionOk="0">
                  <a:moveTo>
                    <a:pt x="8898" y="2701"/>
                  </a:moveTo>
                  <a:cubicBezTo>
                    <a:pt x="8998" y="2701"/>
                    <a:pt x="9098" y="2776"/>
                    <a:pt x="9098" y="2876"/>
                  </a:cubicBezTo>
                  <a:cubicBezTo>
                    <a:pt x="9098" y="3002"/>
                    <a:pt x="8998" y="3077"/>
                    <a:pt x="8898" y="3077"/>
                  </a:cubicBezTo>
                  <a:cubicBezTo>
                    <a:pt x="8798" y="3077"/>
                    <a:pt x="8697" y="3002"/>
                    <a:pt x="8697" y="2876"/>
                  </a:cubicBezTo>
                  <a:cubicBezTo>
                    <a:pt x="8697" y="2776"/>
                    <a:pt x="8798" y="2701"/>
                    <a:pt x="8898" y="2701"/>
                  </a:cubicBezTo>
                  <a:close/>
                  <a:moveTo>
                    <a:pt x="7545" y="0"/>
                  </a:moveTo>
                  <a:cubicBezTo>
                    <a:pt x="7381" y="0"/>
                    <a:pt x="7218" y="78"/>
                    <a:pt x="7118" y="220"/>
                  </a:cubicBezTo>
                  <a:lnTo>
                    <a:pt x="6818" y="621"/>
                  </a:lnTo>
                  <a:cubicBezTo>
                    <a:pt x="6642" y="871"/>
                    <a:pt x="6367" y="1047"/>
                    <a:pt x="6066" y="1072"/>
                  </a:cubicBezTo>
                  <a:lnTo>
                    <a:pt x="5489" y="1122"/>
                  </a:lnTo>
                  <a:lnTo>
                    <a:pt x="5339" y="1448"/>
                  </a:lnTo>
                  <a:lnTo>
                    <a:pt x="4863" y="2601"/>
                  </a:lnTo>
                  <a:cubicBezTo>
                    <a:pt x="4788" y="2751"/>
                    <a:pt x="4637" y="2851"/>
                    <a:pt x="4487" y="2851"/>
                  </a:cubicBezTo>
                  <a:cubicBezTo>
                    <a:pt x="4437" y="2851"/>
                    <a:pt x="4387" y="2851"/>
                    <a:pt x="4336" y="2826"/>
                  </a:cubicBezTo>
                  <a:cubicBezTo>
                    <a:pt x="4136" y="2751"/>
                    <a:pt x="4036" y="2525"/>
                    <a:pt x="4086" y="2325"/>
                  </a:cubicBezTo>
                  <a:lnTo>
                    <a:pt x="4362" y="1473"/>
                  </a:lnTo>
                  <a:cubicBezTo>
                    <a:pt x="4311" y="1348"/>
                    <a:pt x="4211" y="1222"/>
                    <a:pt x="4111" y="1147"/>
                  </a:cubicBezTo>
                  <a:cubicBezTo>
                    <a:pt x="3931" y="1007"/>
                    <a:pt x="3720" y="931"/>
                    <a:pt x="3490" y="931"/>
                  </a:cubicBezTo>
                  <a:cubicBezTo>
                    <a:pt x="3431" y="931"/>
                    <a:pt x="3370" y="936"/>
                    <a:pt x="3309" y="947"/>
                  </a:cubicBezTo>
                  <a:cubicBezTo>
                    <a:pt x="2858" y="997"/>
                    <a:pt x="2482" y="1373"/>
                    <a:pt x="2432" y="1849"/>
                  </a:cubicBezTo>
                  <a:cubicBezTo>
                    <a:pt x="2382" y="2450"/>
                    <a:pt x="2858" y="2977"/>
                    <a:pt x="3459" y="2977"/>
                  </a:cubicBezTo>
                  <a:cubicBezTo>
                    <a:pt x="3493" y="2977"/>
                    <a:pt x="3548" y="2954"/>
                    <a:pt x="3582" y="2954"/>
                  </a:cubicBezTo>
                  <a:cubicBezTo>
                    <a:pt x="3599" y="2954"/>
                    <a:pt x="3610" y="2960"/>
                    <a:pt x="3610" y="2977"/>
                  </a:cubicBezTo>
                  <a:cubicBezTo>
                    <a:pt x="3635" y="3002"/>
                    <a:pt x="3635" y="3052"/>
                    <a:pt x="3635" y="3077"/>
                  </a:cubicBezTo>
                  <a:cubicBezTo>
                    <a:pt x="3737" y="3693"/>
                    <a:pt x="3217" y="4209"/>
                    <a:pt x="2626" y="4209"/>
                  </a:cubicBezTo>
                  <a:cubicBezTo>
                    <a:pt x="2496" y="4209"/>
                    <a:pt x="2362" y="4184"/>
                    <a:pt x="2231" y="4129"/>
                  </a:cubicBezTo>
                  <a:cubicBezTo>
                    <a:pt x="1956" y="4029"/>
                    <a:pt x="1730" y="3879"/>
                    <a:pt x="1529" y="3728"/>
                  </a:cubicBezTo>
                  <a:cubicBezTo>
                    <a:pt x="1529" y="3728"/>
                    <a:pt x="778" y="4756"/>
                    <a:pt x="1" y="5007"/>
                  </a:cubicBezTo>
                  <a:cubicBezTo>
                    <a:pt x="778" y="5809"/>
                    <a:pt x="2632" y="7613"/>
                    <a:pt x="5013" y="8591"/>
                  </a:cubicBezTo>
                  <a:lnTo>
                    <a:pt x="5740" y="10044"/>
                  </a:lnTo>
                  <a:cubicBezTo>
                    <a:pt x="5790" y="9769"/>
                    <a:pt x="5815" y="9468"/>
                    <a:pt x="5865" y="9142"/>
                  </a:cubicBezTo>
                  <a:cubicBezTo>
                    <a:pt x="4537" y="8215"/>
                    <a:pt x="3735" y="5358"/>
                    <a:pt x="3710" y="5182"/>
                  </a:cubicBezTo>
                  <a:lnTo>
                    <a:pt x="3710" y="5182"/>
                  </a:lnTo>
                  <a:cubicBezTo>
                    <a:pt x="3760" y="5282"/>
                    <a:pt x="4412" y="6636"/>
                    <a:pt x="5865" y="6911"/>
                  </a:cubicBezTo>
                  <a:cubicBezTo>
                    <a:pt x="5840" y="6861"/>
                    <a:pt x="5840" y="6811"/>
                    <a:pt x="5840" y="6761"/>
                  </a:cubicBezTo>
                  <a:cubicBezTo>
                    <a:pt x="5715" y="6160"/>
                    <a:pt x="5615" y="5307"/>
                    <a:pt x="6091" y="5132"/>
                  </a:cubicBezTo>
                  <a:cubicBezTo>
                    <a:pt x="6091" y="5132"/>
                    <a:pt x="6134" y="5119"/>
                    <a:pt x="6203" y="5119"/>
                  </a:cubicBezTo>
                  <a:cubicBezTo>
                    <a:pt x="6480" y="5119"/>
                    <a:pt x="7169" y="5328"/>
                    <a:pt x="7068" y="7438"/>
                  </a:cubicBezTo>
                  <a:cubicBezTo>
                    <a:pt x="7269" y="7037"/>
                    <a:pt x="7545" y="6586"/>
                    <a:pt x="7770" y="6260"/>
                  </a:cubicBezTo>
                  <a:cubicBezTo>
                    <a:pt x="7845" y="6160"/>
                    <a:pt x="7920" y="6084"/>
                    <a:pt x="8021" y="6009"/>
                  </a:cubicBezTo>
                  <a:cubicBezTo>
                    <a:pt x="8146" y="5909"/>
                    <a:pt x="8321" y="5859"/>
                    <a:pt x="8472" y="5834"/>
                  </a:cubicBezTo>
                  <a:lnTo>
                    <a:pt x="8572" y="5834"/>
                  </a:lnTo>
                  <a:lnTo>
                    <a:pt x="8572" y="5809"/>
                  </a:lnTo>
                  <a:lnTo>
                    <a:pt x="8898" y="5007"/>
                  </a:lnTo>
                  <a:lnTo>
                    <a:pt x="9499" y="5358"/>
                  </a:lnTo>
                  <a:cubicBezTo>
                    <a:pt x="9547" y="5384"/>
                    <a:pt x="9597" y="5396"/>
                    <a:pt x="9647" y="5396"/>
                  </a:cubicBezTo>
                  <a:cubicBezTo>
                    <a:pt x="9835" y="5396"/>
                    <a:pt x="10015" y="5225"/>
                    <a:pt x="9976" y="5007"/>
                  </a:cubicBezTo>
                  <a:lnTo>
                    <a:pt x="9625" y="2826"/>
                  </a:lnTo>
                  <a:lnTo>
                    <a:pt x="9650" y="2626"/>
                  </a:lnTo>
                  <a:lnTo>
                    <a:pt x="9976" y="871"/>
                  </a:lnTo>
                  <a:cubicBezTo>
                    <a:pt x="8823" y="821"/>
                    <a:pt x="8221" y="470"/>
                    <a:pt x="7895" y="144"/>
                  </a:cubicBezTo>
                  <a:cubicBezTo>
                    <a:pt x="7797" y="46"/>
                    <a:pt x="7671" y="0"/>
                    <a:pt x="7545" y="0"/>
                  </a:cubicBezTo>
                  <a:close/>
                </a:path>
              </a:pathLst>
            </a:custGeom>
            <a:solidFill>
              <a:srgbClr val="FFAD9A"/>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9" name="Google Shape;633;p31">
              <a:extLst>
                <a:ext uri="{FF2B5EF4-FFF2-40B4-BE49-F238E27FC236}">
                  <a16:creationId xmlns:a16="http://schemas.microsoft.com/office/drawing/2014/main" id="{F9A4BD86-2610-E69B-CD05-D14468B91C44}"/>
                </a:ext>
              </a:extLst>
            </p:cNvPr>
            <p:cNvSpPr/>
            <p:nvPr/>
          </p:nvSpPr>
          <p:spPr>
            <a:xfrm>
              <a:off x="5853024" y="1696696"/>
              <a:ext cx="141982" cy="249177"/>
            </a:xfrm>
            <a:custGeom>
              <a:avLst/>
              <a:gdLst/>
              <a:ahLst/>
              <a:cxnLst/>
              <a:rect l="l" t="t" r="r" b="b"/>
              <a:pathLst>
                <a:path w="2257" h="3961" extrusionOk="0">
                  <a:moveTo>
                    <a:pt x="1" y="0"/>
                  </a:moveTo>
                  <a:lnTo>
                    <a:pt x="1" y="0"/>
                  </a:lnTo>
                  <a:cubicBezTo>
                    <a:pt x="26" y="176"/>
                    <a:pt x="828" y="3033"/>
                    <a:pt x="2156" y="3960"/>
                  </a:cubicBezTo>
                  <a:cubicBezTo>
                    <a:pt x="2181" y="3709"/>
                    <a:pt x="2206" y="3434"/>
                    <a:pt x="2232" y="3133"/>
                  </a:cubicBezTo>
                  <a:cubicBezTo>
                    <a:pt x="2257" y="2682"/>
                    <a:pt x="2232" y="2206"/>
                    <a:pt x="2156" y="1729"/>
                  </a:cubicBezTo>
                  <a:cubicBezTo>
                    <a:pt x="703" y="1454"/>
                    <a:pt x="51" y="100"/>
                    <a:pt x="1" y="0"/>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0" name="Google Shape;634;p31">
              <a:extLst>
                <a:ext uri="{FF2B5EF4-FFF2-40B4-BE49-F238E27FC236}">
                  <a16:creationId xmlns:a16="http://schemas.microsoft.com/office/drawing/2014/main" id="{4A8FDB61-E9A3-2071-265E-D8CD5F5C8508}"/>
                </a:ext>
              </a:extLst>
            </p:cNvPr>
            <p:cNvSpPr/>
            <p:nvPr/>
          </p:nvSpPr>
          <p:spPr>
            <a:xfrm>
              <a:off x="5873532" y="1442868"/>
              <a:ext cx="82031" cy="107257"/>
            </a:xfrm>
            <a:custGeom>
              <a:avLst/>
              <a:gdLst/>
              <a:ahLst/>
              <a:cxnLst/>
              <a:rect l="l" t="t" r="r" b="b"/>
              <a:pathLst>
                <a:path w="1304" h="1705" extrusionOk="0">
                  <a:moveTo>
                    <a:pt x="76" y="0"/>
                  </a:moveTo>
                  <a:lnTo>
                    <a:pt x="76" y="0"/>
                  </a:lnTo>
                  <a:cubicBezTo>
                    <a:pt x="176" y="75"/>
                    <a:pt x="276" y="201"/>
                    <a:pt x="327" y="326"/>
                  </a:cubicBezTo>
                  <a:lnTo>
                    <a:pt x="51" y="1178"/>
                  </a:lnTo>
                  <a:cubicBezTo>
                    <a:pt x="1" y="1378"/>
                    <a:pt x="101" y="1604"/>
                    <a:pt x="301" y="1679"/>
                  </a:cubicBezTo>
                  <a:cubicBezTo>
                    <a:pt x="352" y="1704"/>
                    <a:pt x="402" y="1704"/>
                    <a:pt x="452" y="1704"/>
                  </a:cubicBezTo>
                  <a:cubicBezTo>
                    <a:pt x="602" y="1704"/>
                    <a:pt x="753" y="1604"/>
                    <a:pt x="828" y="1454"/>
                  </a:cubicBezTo>
                  <a:lnTo>
                    <a:pt x="1304" y="301"/>
                  </a:lnTo>
                  <a:lnTo>
                    <a:pt x="76" y="0"/>
                  </a:ln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1" name="Google Shape;635;p31">
              <a:extLst>
                <a:ext uri="{FF2B5EF4-FFF2-40B4-BE49-F238E27FC236}">
                  <a16:creationId xmlns:a16="http://schemas.microsoft.com/office/drawing/2014/main" id="{35A0CE52-012F-7728-340D-511A27D65781}"/>
                </a:ext>
              </a:extLst>
            </p:cNvPr>
            <p:cNvSpPr/>
            <p:nvPr/>
          </p:nvSpPr>
          <p:spPr>
            <a:xfrm>
              <a:off x="5619704" y="1680906"/>
              <a:ext cx="63" cy="9499"/>
            </a:xfrm>
            <a:custGeom>
              <a:avLst/>
              <a:gdLst/>
              <a:ahLst/>
              <a:cxnLst/>
              <a:rect l="l" t="t" r="r" b="b"/>
              <a:pathLst>
                <a:path w="1" h="151" extrusionOk="0">
                  <a:moveTo>
                    <a:pt x="1" y="151"/>
                  </a:moveTo>
                  <a:lnTo>
                    <a:pt x="1" y="151"/>
                  </a:lnTo>
                  <a:lnTo>
                    <a:pt x="1" y="0"/>
                  </a:lnTo>
                  <a:close/>
                </a:path>
              </a:pathLst>
            </a:custGeom>
            <a:solidFill>
              <a:srgbClr val="12194F"/>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2" name="Google Shape;636;p31">
              <a:extLst>
                <a:ext uri="{FF2B5EF4-FFF2-40B4-BE49-F238E27FC236}">
                  <a16:creationId xmlns:a16="http://schemas.microsoft.com/office/drawing/2014/main" id="{32F6231B-49B1-8B9E-E99C-4D905D72C1C8}"/>
                </a:ext>
              </a:extLst>
            </p:cNvPr>
            <p:cNvSpPr/>
            <p:nvPr/>
          </p:nvSpPr>
          <p:spPr>
            <a:xfrm>
              <a:off x="6040674" y="1650963"/>
              <a:ext cx="82031" cy="83604"/>
            </a:xfrm>
            <a:custGeom>
              <a:avLst/>
              <a:gdLst/>
              <a:ahLst/>
              <a:cxnLst/>
              <a:rect l="l" t="t" r="r" b="b"/>
              <a:pathLst>
                <a:path w="1304" h="1329" extrusionOk="0">
                  <a:moveTo>
                    <a:pt x="0" y="0"/>
                  </a:moveTo>
                  <a:cubicBezTo>
                    <a:pt x="0" y="176"/>
                    <a:pt x="25" y="351"/>
                    <a:pt x="101" y="502"/>
                  </a:cubicBezTo>
                  <a:cubicBezTo>
                    <a:pt x="176" y="652"/>
                    <a:pt x="276" y="802"/>
                    <a:pt x="401" y="928"/>
                  </a:cubicBezTo>
                  <a:cubicBezTo>
                    <a:pt x="527" y="1028"/>
                    <a:pt x="677" y="1128"/>
                    <a:pt x="827" y="1203"/>
                  </a:cubicBezTo>
                  <a:cubicBezTo>
                    <a:pt x="903" y="1228"/>
                    <a:pt x="1003" y="1253"/>
                    <a:pt x="1078" y="1279"/>
                  </a:cubicBezTo>
                  <a:cubicBezTo>
                    <a:pt x="1153" y="1304"/>
                    <a:pt x="1228" y="1304"/>
                    <a:pt x="1304" y="1329"/>
                  </a:cubicBezTo>
                  <a:cubicBezTo>
                    <a:pt x="1254" y="1279"/>
                    <a:pt x="1178" y="1253"/>
                    <a:pt x="1103" y="1203"/>
                  </a:cubicBezTo>
                  <a:cubicBezTo>
                    <a:pt x="1028" y="1178"/>
                    <a:pt x="953" y="1153"/>
                    <a:pt x="878" y="1103"/>
                  </a:cubicBezTo>
                  <a:cubicBezTo>
                    <a:pt x="752" y="1028"/>
                    <a:pt x="602" y="928"/>
                    <a:pt x="502" y="827"/>
                  </a:cubicBezTo>
                  <a:cubicBezTo>
                    <a:pt x="276" y="602"/>
                    <a:pt x="101" y="326"/>
                    <a:pt x="0" y="0"/>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3" name="Google Shape;637;p31">
              <a:extLst>
                <a:ext uri="{FF2B5EF4-FFF2-40B4-BE49-F238E27FC236}">
                  <a16:creationId xmlns:a16="http://schemas.microsoft.com/office/drawing/2014/main" id="{244077FF-0F57-9C5B-FDE7-68961E5DADD3}"/>
                </a:ext>
              </a:extLst>
            </p:cNvPr>
            <p:cNvSpPr/>
            <p:nvPr/>
          </p:nvSpPr>
          <p:spPr>
            <a:xfrm>
              <a:off x="6124214" y="1517475"/>
              <a:ext cx="77313" cy="15287"/>
            </a:xfrm>
            <a:custGeom>
              <a:avLst/>
              <a:gdLst/>
              <a:ahLst/>
              <a:cxnLst/>
              <a:rect l="l" t="t" r="r" b="b"/>
              <a:pathLst>
                <a:path w="1229" h="243" extrusionOk="0">
                  <a:moveTo>
                    <a:pt x="369" y="1"/>
                  </a:moveTo>
                  <a:cubicBezTo>
                    <a:pt x="244" y="1"/>
                    <a:pt x="118" y="13"/>
                    <a:pt x="1" y="42"/>
                  </a:cubicBezTo>
                  <a:cubicBezTo>
                    <a:pt x="201" y="67"/>
                    <a:pt x="402" y="92"/>
                    <a:pt x="627" y="117"/>
                  </a:cubicBezTo>
                  <a:cubicBezTo>
                    <a:pt x="728" y="117"/>
                    <a:pt x="828" y="142"/>
                    <a:pt x="928" y="167"/>
                  </a:cubicBezTo>
                  <a:cubicBezTo>
                    <a:pt x="1028" y="192"/>
                    <a:pt x="1129" y="192"/>
                    <a:pt x="1229" y="243"/>
                  </a:cubicBezTo>
                  <a:cubicBezTo>
                    <a:pt x="1154" y="167"/>
                    <a:pt x="1053" y="117"/>
                    <a:pt x="953" y="92"/>
                  </a:cubicBezTo>
                  <a:cubicBezTo>
                    <a:pt x="853" y="42"/>
                    <a:pt x="728" y="17"/>
                    <a:pt x="627" y="17"/>
                  </a:cubicBezTo>
                  <a:cubicBezTo>
                    <a:pt x="544" y="7"/>
                    <a:pt x="457" y="1"/>
                    <a:pt x="369" y="1"/>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4" name="Google Shape;638;p31">
              <a:extLst>
                <a:ext uri="{FF2B5EF4-FFF2-40B4-BE49-F238E27FC236}">
                  <a16:creationId xmlns:a16="http://schemas.microsoft.com/office/drawing/2014/main" id="{FB1324C5-C3EB-3515-0A8A-3460172EC7FB}"/>
                </a:ext>
              </a:extLst>
            </p:cNvPr>
            <p:cNvSpPr/>
            <p:nvPr/>
          </p:nvSpPr>
          <p:spPr>
            <a:xfrm>
              <a:off x="6100561" y="1475957"/>
              <a:ext cx="121474" cy="24156"/>
            </a:xfrm>
            <a:custGeom>
              <a:avLst/>
              <a:gdLst/>
              <a:ahLst/>
              <a:cxnLst/>
              <a:rect l="l" t="t" r="r" b="b"/>
              <a:pathLst>
                <a:path w="1931" h="384" extrusionOk="0">
                  <a:moveTo>
                    <a:pt x="477" y="0"/>
                  </a:moveTo>
                  <a:cubicBezTo>
                    <a:pt x="201" y="25"/>
                    <a:pt x="1" y="76"/>
                    <a:pt x="1" y="101"/>
                  </a:cubicBezTo>
                  <a:cubicBezTo>
                    <a:pt x="1" y="151"/>
                    <a:pt x="201" y="176"/>
                    <a:pt x="452" y="201"/>
                  </a:cubicBezTo>
                  <a:cubicBezTo>
                    <a:pt x="728" y="226"/>
                    <a:pt x="1053" y="251"/>
                    <a:pt x="1329" y="301"/>
                  </a:cubicBezTo>
                  <a:cubicBezTo>
                    <a:pt x="1605" y="351"/>
                    <a:pt x="1730" y="376"/>
                    <a:pt x="1805" y="376"/>
                  </a:cubicBezTo>
                  <a:cubicBezTo>
                    <a:pt x="1815" y="381"/>
                    <a:pt x="1824" y="383"/>
                    <a:pt x="1831" y="383"/>
                  </a:cubicBezTo>
                  <a:cubicBezTo>
                    <a:pt x="1864" y="383"/>
                    <a:pt x="1880" y="346"/>
                    <a:pt x="1880" y="326"/>
                  </a:cubicBezTo>
                  <a:cubicBezTo>
                    <a:pt x="1906" y="301"/>
                    <a:pt x="1931" y="251"/>
                    <a:pt x="1855" y="201"/>
                  </a:cubicBezTo>
                  <a:cubicBezTo>
                    <a:pt x="1805" y="176"/>
                    <a:pt x="1655" y="101"/>
                    <a:pt x="1379" y="50"/>
                  </a:cubicBezTo>
                  <a:cubicBezTo>
                    <a:pt x="1078" y="0"/>
                    <a:pt x="753" y="0"/>
                    <a:pt x="477" y="0"/>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5" name="Google Shape;639;p31">
              <a:extLst>
                <a:ext uri="{FF2B5EF4-FFF2-40B4-BE49-F238E27FC236}">
                  <a16:creationId xmlns:a16="http://schemas.microsoft.com/office/drawing/2014/main" id="{8D033865-40D0-D311-623E-6EC2F1FDA23D}"/>
                </a:ext>
              </a:extLst>
            </p:cNvPr>
            <p:cNvSpPr/>
            <p:nvPr/>
          </p:nvSpPr>
          <p:spPr>
            <a:xfrm>
              <a:off x="5873532" y="1438842"/>
              <a:ext cx="351653" cy="199543"/>
            </a:xfrm>
            <a:custGeom>
              <a:avLst/>
              <a:gdLst/>
              <a:ahLst/>
              <a:cxnLst/>
              <a:rect l="l" t="t" r="r" b="b"/>
              <a:pathLst>
                <a:path w="5590" h="3172" extrusionOk="0">
                  <a:moveTo>
                    <a:pt x="4963" y="139"/>
                  </a:moveTo>
                  <a:cubicBezTo>
                    <a:pt x="5189" y="189"/>
                    <a:pt x="5364" y="440"/>
                    <a:pt x="5439" y="816"/>
                  </a:cubicBezTo>
                  <a:cubicBezTo>
                    <a:pt x="5464" y="966"/>
                    <a:pt x="5464" y="1117"/>
                    <a:pt x="5439" y="1292"/>
                  </a:cubicBezTo>
                  <a:cubicBezTo>
                    <a:pt x="5439" y="1442"/>
                    <a:pt x="5414" y="1593"/>
                    <a:pt x="5389" y="1743"/>
                  </a:cubicBezTo>
                  <a:cubicBezTo>
                    <a:pt x="5239" y="2420"/>
                    <a:pt x="4838" y="2996"/>
                    <a:pt x="4437" y="3046"/>
                  </a:cubicBezTo>
                  <a:cubicBezTo>
                    <a:pt x="4387" y="3046"/>
                    <a:pt x="4362" y="3046"/>
                    <a:pt x="4312" y="3021"/>
                  </a:cubicBezTo>
                  <a:cubicBezTo>
                    <a:pt x="4186" y="3021"/>
                    <a:pt x="4086" y="2946"/>
                    <a:pt x="4011" y="2796"/>
                  </a:cubicBezTo>
                  <a:cubicBezTo>
                    <a:pt x="3810" y="2495"/>
                    <a:pt x="3760" y="1969"/>
                    <a:pt x="3885" y="1442"/>
                  </a:cubicBezTo>
                  <a:cubicBezTo>
                    <a:pt x="3911" y="1292"/>
                    <a:pt x="3961" y="1142"/>
                    <a:pt x="4011" y="1016"/>
                  </a:cubicBezTo>
                  <a:cubicBezTo>
                    <a:pt x="4061" y="916"/>
                    <a:pt x="4111" y="816"/>
                    <a:pt x="4161" y="716"/>
                  </a:cubicBezTo>
                  <a:cubicBezTo>
                    <a:pt x="4362" y="340"/>
                    <a:pt x="4637" y="139"/>
                    <a:pt x="4888" y="139"/>
                  </a:cubicBezTo>
                  <a:close/>
                  <a:moveTo>
                    <a:pt x="4872" y="1"/>
                  </a:moveTo>
                  <a:cubicBezTo>
                    <a:pt x="4581" y="1"/>
                    <a:pt x="4279" y="243"/>
                    <a:pt x="4036" y="640"/>
                  </a:cubicBezTo>
                  <a:cubicBezTo>
                    <a:pt x="3986" y="741"/>
                    <a:pt x="3936" y="841"/>
                    <a:pt x="3911" y="941"/>
                  </a:cubicBezTo>
                  <a:lnTo>
                    <a:pt x="1329" y="290"/>
                  </a:lnTo>
                  <a:lnTo>
                    <a:pt x="101" y="14"/>
                  </a:lnTo>
                  <a:cubicBezTo>
                    <a:pt x="86" y="7"/>
                    <a:pt x="74" y="4"/>
                    <a:pt x="63" y="4"/>
                  </a:cubicBezTo>
                  <a:cubicBezTo>
                    <a:pt x="36" y="4"/>
                    <a:pt x="18" y="21"/>
                    <a:pt x="1" y="39"/>
                  </a:cubicBezTo>
                  <a:cubicBezTo>
                    <a:pt x="1" y="64"/>
                    <a:pt x="1" y="114"/>
                    <a:pt x="26" y="114"/>
                  </a:cubicBezTo>
                  <a:cubicBezTo>
                    <a:pt x="51" y="139"/>
                    <a:pt x="51" y="139"/>
                    <a:pt x="51" y="139"/>
                  </a:cubicBezTo>
                  <a:lnTo>
                    <a:pt x="1304" y="440"/>
                  </a:lnTo>
                  <a:lnTo>
                    <a:pt x="3860" y="1067"/>
                  </a:lnTo>
                  <a:cubicBezTo>
                    <a:pt x="3810" y="1192"/>
                    <a:pt x="3785" y="1292"/>
                    <a:pt x="3760" y="1417"/>
                  </a:cubicBezTo>
                  <a:cubicBezTo>
                    <a:pt x="3635" y="1994"/>
                    <a:pt x="3685" y="2545"/>
                    <a:pt x="3911" y="2871"/>
                  </a:cubicBezTo>
                  <a:cubicBezTo>
                    <a:pt x="4011" y="3046"/>
                    <a:pt x="4136" y="3147"/>
                    <a:pt x="4286" y="3172"/>
                  </a:cubicBezTo>
                  <a:lnTo>
                    <a:pt x="4462" y="3172"/>
                  </a:lnTo>
                  <a:cubicBezTo>
                    <a:pt x="4913" y="3122"/>
                    <a:pt x="5339" y="2520"/>
                    <a:pt x="5515" y="1768"/>
                  </a:cubicBezTo>
                  <a:cubicBezTo>
                    <a:pt x="5565" y="1618"/>
                    <a:pt x="5590" y="1468"/>
                    <a:pt x="5590" y="1317"/>
                  </a:cubicBezTo>
                  <a:cubicBezTo>
                    <a:pt x="5590" y="1117"/>
                    <a:pt x="5590" y="941"/>
                    <a:pt x="5565" y="791"/>
                  </a:cubicBezTo>
                  <a:cubicBezTo>
                    <a:pt x="5489" y="340"/>
                    <a:pt x="5264" y="64"/>
                    <a:pt x="4988" y="14"/>
                  </a:cubicBezTo>
                  <a:cubicBezTo>
                    <a:pt x="4950" y="5"/>
                    <a:pt x="4911" y="1"/>
                    <a:pt x="4872" y="1"/>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6" name="Google Shape;640;p31">
              <a:extLst>
                <a:ext uri="{FF2B5EF4-FFF2-40B4-BE49-F238E27FC236}">
                  <a16:creationId xmlns:a16="http://schemas.microsoft.com/office/drawing/2014/main" id="{C1509966-C565-1216-3D3F-69F456FEF304}"/>
                </a:ext>
              </a:extLst>
            </p:cNvPr>
            <p:cNvSpPr/>
            <p:nvPr/>
          </p:nvSpPr>
          <p:spPr>
            <a:xfrm>
              <a:off x="6166802" y="1540562"/>
              <a:ext cx="25289" cy="23716"/>
            </a:xfrm>
            <a:custGeom>
              <a:avLst/>
              <a:gdLst/>
              <a:ahLst/>
              <a:cxnLst/>
              <a:rect l="l" t="t" r="r" b="b"/>
              <a:pathLst>
                <a:path w="402" h="377" extrusionOk="0">
                  <a:moveTo>
                    <a:pt x="201" y="1"/>
                  </a:moveTo>
                  <a:cubicBezTo>
                    <a:pt x="101" y="1"/>
                    <a:pt x="0" y="76"/>
                    <a:pt x="0" y="176"/>
                  </a:cubicBezTo>
                  <a:cubicBezTo>
                    <a:pt x="0" y="302"/>
                    <a:pt x="101" y="377"/>
                    <a:pt x="201" y="377"/>
                  </a:cubicBezTo>
                  <a:cubicBezTo>
                    <a:pt x="301" y="377"/>
                    <a:pt x="401" y="302"/>
                    <a:pt x="401" y="176"/>
                  </a:cubicBezTo>
                  <a:cubicBezTo>
                    <a:pt x="401" y="76"/>
                    <a:pt x="301" y="1"/>
                    <a:pt x="201" y="1"/>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7" name="Google Shape;641;p31">
              <a:extLst>
                <a:ext uri="{FF2B5EF4-FFF2-40B4-BE49-F238E27FC236}">
                  <a16:creationId xmlns:a16="http://schemas.microsoft.com/office/drawing/2014/main" id="{77ED5D0B-6410-6457-B2B7-806E83A8193F}"/>
                </a:ext>
              </a:extLst>
            </p:cNvPr>
            <p:cNvSpPr/>
            <p:nvPr/>
          </p:nvSpPr>
          <p:spPr>
            <a:xfrm>
              <a:off x="5173509" y="1744002"/>
              <a:ext cx="980728" cy="1185303"/>
            </a:xfrm>
            <a:custGeom>
              <a:avLst/>
              <a:gdLst/>
              <a:ahLst/>
              <a:cxnLst/>
              <a:rect l="l" t="t" r="r" b="b"/>
              <a:pathLst>
                <a:path w="15590" h="18842" extrusionOk="0">
                  <a:moveTo>
                    <a:pt x="11780" y="7845"/>
                  </a:moveTo>
                  <a:cubicBezTo>
                    <a:pt x="11530" y="8371"/>
                    <a:pt x="11054" y="9399"/>
                    <a:pt x="10602" y="10526"/>
                  </a:cubicBezTo>
                  <a:cubicBezTo>
                    <a:pt x="10602" y="10526"/>
                    <a:pt x="10577" y="10551"/>
                    <a:pt x="10577" y="10551"/>
                  </a:cubicBezTo>
                  <a:cubicBezTo>
                    <a:pt x="10577" y="10577"/>
                    <a:pt x="10577" y="10602"/>
                    <a:pt x="10552" y="10627"/>
                  </a:cubicBezTo>
                  <a:cubicBezTo>
                    <a:pt x="10552" y="10602"/>
                    <a:pt x="10552" y="10577"/>
                    <a:pt x="10527" y="10551"/>
                  </a:cubicBezTo>
                  <a:cubicBezTo>
                    <a:pt x="10527" y="10551"/>
                    <a:pt x="10527" y="10526"/>
                    <a:pt x="10527" y="10526"/>
                  </a:cubicBezTo>
                  <a:cubicBezTo>
                    <a:pt x="10327" y="10025"/>
                    <a:pt x="10151" y="9574"/>
                    <a:pt x="9951" y="9148"/>
                  </a:cubicBezTo>
                  <a:lnTo>
                    <a:pt x="10001" y="9098"/>
                  </a:lnTo>
                  <a:lnTo>
                    <a:pt x="11655" y="7920"/>
                  </a:lnTo>
                  <a:lnTo>
                    <a:pt x="11780" y="7845"/>
                  </a:lnTo>
                  <a:close/>
                  <a:moveTo>
                    <a:pt x="5139" y="0"/>
                  </a:moveTo>
                  <a:cubicBezTo>
                    <a:pt x="4462" y="501"/>
                    <a:pt x="3685" y="1053"/>
                    <a:pt x="2883" y="1479"/>
                  </a:cubicBezTo>
                  <a:cubicBezTo>
                    <a:pt x="1028" y="2481"/>
                    <a:pt x="1" y="4561"/>
                    <a:pt x="402" y="6617"/>
                  </a:cubicBezTo>
                  <a:cubicBezTo>
                    <a:pt x="602" y="7669"/>
                    <a:pt x="1104" y="8897"/>
                    <a:pt x="2106" y="10301"/>
                  </a:cubicBezTo>
                  <a:cubicBezTo>
                    <a:pt x="2106" y="10301"/>
                    <a:pt x="3033" y="11729"/>
                    <a:pt x="4362" y="13409"/>
                  </a:cubicBezTo>
                  <a:cubicBezTo>
                    <a:pt x="4362" y="13434"/>
                    <a:pt x="4387" y="13459"/>
                    <a:pt x="4412" y="13484"/>
                  </a:cubicBezTo>
                  <a:cubicBezTo>
                    <a:pt x="6317" y="15914"/>
                    <a:pt x="9082" y="18841"/>
                    <a:pt x="11254" y="18841"/>
                  </a:cubicBezTo>
                  <a:cubicBezTo>
                    <a:pt x="11569" y="18841"/>
                    <a:pt x="11871" y="18780"/>
                    <a:pt x="12156" y="18647"/>
                  </a:cubicBezTo>
                  <a:cubicBezTo>
                    <a:pt x="12156" y="18647"/>
                    <a:pt x="12983" y="18346"/>
                    <a:pt x="13961" y="15865"/>
                  </a:cubicBezTo>
                  <a:cubicBezTo>
                    <a:pt x="14337" y="14912"/>
                    <a:pt x="14738" y="13634"/>
                    <a:pt x="15114" y="11905"/>
                  </a:cubicBezTo>
                  <a:cubicBezTo>
                    <a:pt x="15264" y="11153"/>
                    <a:pt x="15414" y="10326"/>
                    <a:pt x="15590" y="9399"/>
                  </a:cubicBezTo>
                  <a:cubicBezTo>
                    <a:pt x="15590" y="9399"/>
                    <a:pt x="15565" y="9399"/>
                    <a:pt x="15515" y="9373"/>
                  </a:cubicBezTo>
                  <a:lnTo>
                    <a:pt x="15414" y="9373"/>
                  </a:lnTo>
                  <a:cubicBezTo>
                    <a:pt x="14988" y="9298"/>
                    <a:pt x="13785" y="8998"/>
                    <a:pt x="12582" y="8095"/>
                  </a:cubicBezTo>
                  <a:cubicBezTo>
                    <a:pt x="12382" y="7920"/>
                    <a:pt x="12181" y="7744"/>
                    <a:pt x="11981" y="7569"/>
                  </a:cubicBezTo>
                  <a:cubicBezTo>
                    <a:pt x="11981" y="7544"/>
                    <a:pt x="11956" y="7519"/>
                    <a:pt x="11931" y="7519"/>
                  </a:cubicBezTo>
                  <a:lnTo>
                    <a:pt x="11956" y="7444"/>
                  </a:lnTo>
                  <a:lnTo>
                    <a:pt x="12307" y="6391"/>
                  </a:lnTo>
                  <a:lnTo>
                    <a:pt x="12633" y="5363"/>
                  </a:lnTo>
                  <a:cubicBezTo>
                    <a:pt x="12633" y="5363"/>
                    <a:pt x="12683" y="5113"/>
                    <a:pt x="12758" y="4637"/>
                  </a:cubicBezTo>
                  <a:lnTo>
                    <a:pt x="11906" y="4160"/>
                  </a:lnTo>
                  <a:lnTo>
                    <a:pt x="10853" y="3534"/>
                  </a:lnTo>
                  <a:cubicBezTo>
                    <a:pt x="10552" y="4060"/>
                    <a:pt x="10452" y="4586"/>
                    <a:pt x="10452" y="4586"/>
                  </a:cubicBezTo>
                  <a:cubicBezTo>
                    <a:pt x="6317" y="2206"/>
                    <a:pt x="5164" y="50"/>
                    <a:pt x="5139" y="0"/>
                  </a:cubicBezTo>
                  <a:close/>
                </a:path>
              </a:pathLst>
            </a:custGeom>
            <a:solidFill>
              <a:srgbClr val="FFFEFF"/>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8" name="Google Shape;642;p31">
              <a:extLst>
                <a:ext uri="{FF2B5EF4-FFF2-40B4-BE49-F238E27FC236}">
                  <a16:creationId xmlns:a16="http://schemas.microsoft.com/office/drawing/2014/main" id="{2AA2D390-AD43-4E05-57E2-2D3CC0F212BF}"/>
                </a:ext>
              </a:extLst>
            </p:cNvPr>
            <p:cNvSpPr/>
            <p:nvPr/>
          </p:nvSpPr>
          <p:spPr>
            <a:xfrm>
              <a:off x="5834152" y="1966250"/>
              <a:ext cx="179790" cy="250749"/>
            </a:xfrm>
            <a:custGeom>
              <a:avLst/>
              <a:gdLst/>
              <a:ahLst/>
              <a:cxnLst/>
              <a:rect l="l" t="t" r="r" b="b"/>
              <a:pathLst>
                <a:path w="2858" h="3986" extrusionOk="0">
                  <a:moveTo>
                    <a:pt x="351" y="1"/>
                  </a:moveTo>
                  <a:cubicBezTo>
                    <a:pt x="351" y="1"/>
                    <a:pt x="0" y="176"/>
                    <a:pt x="125" y="477"/>
                  </a:cubicBezTo>
                  <a:lnTo>
                    <a:pt x="1429" y="3986"/>
                  </a:lnTo>
                  <a:lnTo>
                    <a:pt x="2857" y="1830"/>
                  </a:lnTo>
                  <a:lnTo>
                    <a:pt x="2256" y="1104"/>
                  </a:lnTo>
                  <a:lnTo>
                    <a:pt x="351" y="1"/>
                  </a:lnTo>
                  <a:close/>
                </a:path>
              </a:pathLst>
            </a:custGeom>
            <a:solidFill>
              <a:schemeClr val="dk1"/>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9" name="Google Shape;643;p31">
              <a:extLst>
                <a:ext uri="{FF2B5EF4-FFF2-40B4-BE49-F238E27FC236}">
                  <a16:creationId xmlns:a16="http://schemas.microsoft.com/office/drawing/2014/main" id="{AC8DD8E5-F5EE-43B1-DB77-E7ADA665D171}"/>
                </a:ext>
              </a:extLst>
            </p:cNvPr>
            <p:cNvSpPr/>
            <p:nvPr/>
          </p:nvSpPr>
          <p:spPr>
            <a:xfrm>
              <a:off x="5799428" y="2237440"/>
              <a:ext cx="115184" cy="175072"/>
            </a:xfrm>
            <a:custGeom>
              <a:avLst/>
              <a:gdLst/>
              <a:ahLst/>
              <a:cxnLst/>
              <a:rect l="l" t="t" r="r" b="b"/>
              <a:pathLst>
                <a:path w="1831" h="2783" extrusionOk="0">
                  <a:moveTo>
                    <a:pt x="1830" y="1"/>
                  </a:moveTo>
                  <a:lnTo>
                    <a:pt x="1" y="1304"/>
                  </a:lnTo>
                  <a:cubicBezTo>
                    <a:pt x="201" y="1755"/>
                    <a:pt x="402" y="2256"/>
                    <a:pt x="602" y="2783"/>
                  </a:cubicBezTo>
                  <a:cubicBezTo>
                    <a:pt x="1078" y="1605"/>
                    <a:pt x="1580" y="527"/>
                    <a:pt x="1830" y="1"/>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0" name="Google Shape;644;p31">
              <a:extLst>
                <a:ext uri="{FF2B5EF4-FFF2-40B4-BE49-F238E27FC236}">
                  <a16:creationId xmlns:a16="http://schemas.microsoft.com/office/drawing/2014/main" id="{3E317FE8-2CC8-A139-420B-75F9A02FCC52}"/>
                </a:ext>
              </a:extLst>
            </p:cNvPr>
            <p:cNvSpPr/>
            <p:nvPr/>
          </p:nvSpPr>
          <p:spPr>
            <a:xfrm>
              <a:off x="5856233" y="1911081"/>
              <a:ext cx="124620" cy="124620"/>
            </a:xfrm>
            <a:custGeom>
              <a:avLst/>
              <a:gdLst/>
              <a:ahLst/>
              <a:cxnLst/>
              <a:rect l="l" t="t" r="r" b="b"/>
              <a:pathLst>
                <a:path w="1981" h="1981" extrusionOk="0">
                  <a:moveTo>
                    <a:pt x="1253" y="1"/>
                  </a:moveTo>
                  <a:cubicBezTo>
                    <a:pt x="652" y="101"/>
                    <a:pt x="251" y="477"/>
                    <a:pt x="0" y="878"/>
                  </a:cubicBezTo>
                  <a:lnTo>
                    <a:pt x="1053" y="1504"/>
                  </a:lnTo>
                  <a:lnTo>
                    <a:pt x="1905" y="1981"/>
                  </a:lnTo>
                  <a:cubicBezTo>
                    <a:pt x="1930" y="1880"/>
                    <a:pt x="1955" y="1755"/>
                    <a:pt x="1980" y="1605"/>
                  </a:cubicBezTo>
                  <a:cubicBezTo>
                    <a:pt x="1980" y="1555"/>
                    <a:pt x="1980" y="1504"/>
                    <a:pt x="1980" y="1454"/>
                  </a:cubicBezTo>
                  <a:lnTo>
                    <a:pt x="1253" y="1"/>
                  </a:ln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1" name="Google Shape;645;p31">
              <a:extLst>
                <a:ext uri="{FF2B5EF4-FFF2-40B4-BE49-F238E27FC236}">
                  <a16:creationId xmlns:a16="http://schemas.microsoft.com/office/drawing/2014/main" id="{D13AC7D1-A26A-E510-4119-9C2271DED116}"/>
                </a:ext>
              </a:extLst>
            </p:cNvPr>
            <p:cNvSpPr/>
            <p:nvPr/>
          </p:nvSpPr>
          <p:spPr>
            <a:xfrm>
              <a:off x="5496722" y="1658826"/>
              <a:ext cx="438402" cy="373733"/>
            </a:xfrm>
            <a:custGeom>
              <a:avLst/>
              <a:gdLst/>
              <a:ahLst/>
              <a:cxnLst/>
              <a:rect l="l" t="t" r="r" b="b"/>
              <a:pathLst>
                <a:path w="6969" h="5941" extrusionOk="0">
                  <a:moveTo>
                    <a:pt x="1580" y="1"/>
                  </a:moveTo>
                  <a:cubicBezTo>
                    <a:pt x="1580" y="1"/>
                    <a:pt x="928" y="627"/>
                    <a:pt x="1" y="1354"/>
                  </a:cubicBezTo>
                  <a:cubicBezTo>
                    <a:pt x="26" y="1404"/>
                    <a:pt x="1179" y="3560"/>
                    <a:pt x="5314" y="5940"/>
                  </a:cubicBezTo>
                  <a:cubicBezTo>
                    <a:pt x="5314" y="5940"/>
                    <a:pt x="5414" y="5414"/>
                    <a:pt x="5715" y="4888"/>
                  </a:cubicBezTo>
                  <a:cubicBezTo>
                    <a:pt x="5966" y="4487"/>
                    <a:pt x="6367" y="4111"/>
                    <a:pt x="6968" y="4011"/>
                  </a:cubicBezTo>
                  <a:cubicBezTo>
                    <a:pt x="4587" y="3033"/>
                    <a:pt x="2733" y="1229"/>
                    <a:pt x="1956" y="427"/>
                  </a:cubicBezTo>
                  <a:cubicBezTo>
                    <a:pt x="1705" y="151"/>
                    <a:pt x="1580" y="1"/>
                    <a:pt x="1580" y="1"/>
                  </a:cubicBezTo>
                  <a:close/>
                </a:path>
              </a:pathLst>
            </a:custGeom>
            <a:solidFill>
              <a:schemeClr val="accent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2" name="Google Shape;646;p31">
              <a:extLst>
                <a:ext uri="{FF2B5EF4-FFF2-40B4-BE49-F238E27FC236}">
                  <a16:creationId xmlns:a16="http://schemas.microsoft.com/office/drawing/2014/main" id="{E9F7F292-033A-4136-6576-173A074C62DA}"/>
                </a:ext>
              </a:extLst>
            </p:cNvPr>
            <p:cNvSpPr/>
            <p:nvPr/>
          </p:nvSpPr>
          <p:spPr>
            <a:xfrm>
              <a:off x="5324862" y="3202362"/>
              <a:ext cx="949211" cy="91468"/>
            </a:xfrm>
            <a:custGeom>
              <a:avLst/>
              <a:gdLst/>
              <a:ahLst/>
              <a:cxnLst/>
              <a:rect l="l" t="t" r="r" b="b"/>
              <a:pathLst>
                <a:path w="15089" h="1454" extrusionOk="0">
                  <a:moveTo>
                    <a:pt x="14963" y="0"/>
                  </a:moveTo>
                  <a:cubicBezTo>
                    <a:pt x="14312" y="75"/>
                    <a:pt x="13635" y="125"/>
                    <a:pt x="12908" y="176"/>
                  </a:cubicBezTo>
                  <a:cubicBezTo>
                    <a:pt x="11174" y="303"/>
                    <a:pt x="9326" y="347"/>
                    <a:pt x="7587" y="347"/>
                  </a:cubicBezTo>
                  <a:cubicBezTo>
                    <a:pt x="3494" y="347"/>
                    <a:pt x="1" y="100"/>
                    <a:pt x="1" y="100"/>
                  </a:cubicBezTo>
                  <a:lnTo>
                    <a:pt x="1" y="100"/>
                  </a:lnTo>
                  <a:cubicBezTo>
                    <a:pt x="1" y="100"/>
                    <a:pt x="26" y="1128"/>
                    <a:pt x="26" y="1454"/>
                  </a:cubicBezTo>
                  <a:lnTo>
                    <a:pt x="15089" y="1454"/>
                  </a:lnTo>
                  <a:cubicBezTo>
                    <a:pt x="15014" y="1078"/>
                    <a:pt x="14963" y="0"/>
                    <a:pt x="14963" y="0"/>
                  </a:cubicBezTo>
                  <a:close/>
                </a:path>
              </a:pathLst>
            </a:custGeom>
            <a:solidFill>
              <a:srgbClr val="FFFEFF"/>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3" name="Google Shape;647;p31">
              <a:extLst>
                <a:ext uri="{FF2B5EF4-FFF2-40B4-BE49-F238E27FC236}">
                  <a16:creationId xmlns:a16="http://schemas.microsoft.com/office/drawing/2014/main" id="{D98C6352-F88B-5129-CB7E-B64240292C66}"/>
                </a:ext>
              </a:extLst>
            </p:cNvPr>
            <p:cNvSpPr/>
            <p:nvPr/>
          </p:nvSpPr>
          <p:spPr>
            <a:xfrm>
              <a:off x="5260257" y="2246939"/>
              <a:ext cx="1005954" cy="977331"/>
            </a:xfrm>
            <a:custGeom>
              <a:avLst/>
              <a:gdLst/>
              <a:ahLst/>
              <a:cxnLst/>
              <a:rect l="l" t="t" r="r" b="b"/>
              <a:pathLst>
                <a:path w="15991" h="15536" extrusionOk="0">
                  <a:moveTo>
                    <a:pt x="14386" y="0"/>
                  </a:moveTo>
                  <a:lnTo>
                    <a:pt x="14035" y="1378"/>
                  </a:lnTo>
                  <a:lnTo>
                    <a:pt x="14136" y="1378"/>
                  </a:lnTo>
                  <a:cubicBezTo>
                    <a:pt x="14186" y="1404"/>
                    <a:pt x="14211" y="1404"/>
                    <a:pt x="14211" y="1404"/>
                  </a:cubicBezTo>
                  <a:cubicBezTo>
                    <a:pt x="14035" y="2331"/>
                    <a:pt x="13885" y="3158"/>
                    <a:pt x="13735" y="3910"/>
                  </a:cubicBezTo>
                  <a:cubicBezTo>
                    <a:pt x="13359" y="5639"/>
                    <a:pt x="12958" y="6917"/>
                    <a:pt x="12582" y="7870"/>
                  </a:cubicBezTo>
                  <a:cubicBezTo>
                    <a:pt x="11604" y="10351"/>
                    <a:pt x="10777" y="10652"/>
                    <a:pt x="10777" y="10652"/>
                  </a:cubicBezTo>
                  <a:cubicBezTo>
                    <a:pt x="10492" y="10785"/>
                    <a:pt x="10190" y="10846"/>
                    <a:pt x="9876" y="10846"/>
                  </a:cubicBezTo>
                  <a:cubicBezTo>
                    <a:pt x="7703" y="10846"/>
                    <a:pt x="4938" y="7916"/>
                    <a:pt x="3033" y="5464"/>
                  </a:cubicBezTo>
                  <a:lnTo>
                    <a:pt x="3033" y="5489"/>
                  </a:lnTo>
                  <a:lnTo>
                    <a:pt x="2983" y="5539"/>
                  </a:lnTo>
                  <a:lnTo>
                    <a:pt x="1554" y="8070"/>
                  </a:lnTo>
                  <a:lnTo>
                    <a:pt x="1529" y="8120"/>
                  </a:lnTo>
                  <a:cubicBezTo>
                    <a:pt x="1504" y="8095"/>
                    <a:pt x="1504" y="8070"/>
                    <a:pt x="1479" y="8045"/>
                  </a:cubicBezTo>
                  <a:cubicBezTo>
                    <a:pt x="827" y="6541"/>
                    <a:pt x="351" y="5138"/>
                    <a:pt x="0" y="3910"/>
                  </a:cubicBezTo>
                  <a:lnTo>
                    <a:pt x="0" y="3910"/>
                  </a:lnTo>
                  <a:cubicBezTo>
                    <a:pt x="25" y="4110"/>
                    <a:pt x="777" y="10652"/>
                    <a:pt x="978" y="13960"/>
                  </a:cubicBezTo>
                  <a:lnTo>
                    <a:pt x="1028" y="15288"/>
                  </a:lnTo>
                  <a:cubicBezTo>
                    <a:pt x="1028" y="15288"/>
                    <a:pt x="4521" y="15535"/>
                    <a:pt x="8614" y="15535"/>
                  </a:cubicBezTo>
                  <a:cubicBezTo>
                    <a:pt x="10353" y="15535"/>
                    <a:pt x="12201" y="15491"/>
                    <a:pt x="13935" y="15364"/>
                  </a:cubicBezTo>
                  <a:cubicBezTo>
                    <a:pt x="14662" y="15313"/>
                    <a:pt x="15339" y="15263"/>
                    <a:pt x="15990" y="15188"/>
                  </a:cubicBezTo>
                  <a:lnTo>
                    <a:pt x="14787" y="3910"/>
                  </a:lnTo>
                  <a:lnTo>
                    <a:pt x="14787" y="3860"/>
                  </a:lnTo>
                  <a:lnTo>
                    <a:pt x="14386" y="0"/>
                  </a:lnTo>
                  <a:close/>
                </a:path>
              </a:pathLst>
            </a:custGeom>
            <a:solidFill>
              <a:srgbClr val="FFFEFF"/>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4" name="Google Shape;648;p31">
              <a:extLst>
                <a:ext uri="{FF2B5EF4-FFF2-40B4-BE49-F238E27FC236}">
                  <a16:creationId xmlns:a16="http://schemas.microsoft.com/office/drawing/2014/main" id="{562F9C40-6376-0374-3BAD-0DDE0841F099}"/>
                </a:ext>
              </a:extLst>
            </p:cNvPr>
            <p:cNvSpPr/>
            <p:nvPr/>
          </p:nvSpPr>
          <p:spPr>
            <a:xfrm>
              <a:off x="5923983" y="2081369"/>
              <a:ext cx="255467" cy="252322"/>
            </a:xfrm>
            <a:custGeom>
              <a:avLst/>
              <a:gdLst/>
              <a:ahLst/>
              <a:cxnLst/>
              <a:rect l="l" t="t" r="r" b="b"/>
              <a:pathLst>
                <a:path w="4061" h="4011" extrusionOk="0">
                  <a:moveTo>
                    <a:pt x="703" y="0"/>
                  </a:moveTo>
                  <a:lnTo>
                    <a:pt x="377" y="1028"/>
                  </a:lnTo>
                  <a:lnTo>
                    <a:pt x="26" y="2081"/>
                  </a:lnTo>
                  <a:lnTo>
                    <a:pt x="1" y="2156"/>
                  </a:lnTo>
                  <a:cubicBezTo>
                    <a:pt x="26" y="2156"/>
                    <a:pt x="51" y="2181"/>
                    <a:pt x="51" y="2206"/>
                  </a:cubicBezTo>
                  <a:cubicBezTo>
                    <a:pt x="251" y="2381"/>
                    <a:pt x="452" y="2557"/>
                    <a:pt x="652" y="2732"/>
                  </a:cubicBezTo>
                  <a:cubicBezTo>
                    <a:pt x="1855" y="3635"/>
                    <a:pt x="3058" y="3935"/>
                    <a:pt x="3484" y="4010"/>
                  </a:cubicBezTo>
                  <a:lnTo>
                    <a:pt x="3835" y="2632"/>
                  </a:lnTo>
                  <a:lnTo>
                    <a:pt x="4061" y="1755"/>
                  </a:lnTo>
                  <a:cubicBezTo>
                    <a:pt x="4011" y="1730"/>
                    <a:pt x="3961" y="1730"/>
                    <a:pt x="3911" y="1705"/>
                  </a:cubicBezTo>
                  <a:cubicBezTo>
                    <a:pt x="2582" y="1254"/>
                    <a:pt x="703" y="0"/>
                    <a:pt x="703" y="0"/>
                  </a:cubicBezTo>
                  <a:close/>
                </a:path>
              </a:pathLst>
            </a:custGeom>
            <a:solidFill>
              <a:schemeClr val="accent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5" name="Google Shape;649;p31">
              <a:extLst>
                <a:ext uri="{FF2B5EF4-FFF2-40B4-BE49-F238E27FC236}">
                  <a16:creationId xmlns:a16="http://schemas.microsoft.com/office/drawing/2014/main" id="{3D9C59ED-26D2-3F82-74F5-5446CA7E171C}"/>
                </a:ext>
              </a:extLst>
            </p:cNvPr>
            <p:cNvSpPr/>
            <p:nvPr/>
          </p:nvSpPr>
          <p:spPr>
            <a:xfrm>
              <a:off x="5198734" y="2160191"/>
              <a:ext cx="252322" cy="597621"/>
            </a:xfrm>
            <a:custGeom>
              <a:avLst/>
              <a:gdLst/>
              <a:ahLst/>
              <a:cxnLst/>
              <a:rect l="l" t="t" r="r" b="b"/>
              <a:pathLst>
                <a:path w="4011" h="9500" extrusionOk="0">
                  <a:moveTo>
                    <a:pt x="1" y="1"/>
                  </a:moveTo>
                  <a:cubicBezTo>
                    <a:pt x="1" y="1"/>
                    <a:pt x="26" y="2056"/>
                    <a:pt x="978" y="5289"/>
                  </a:cubicBezTo>
                  <a:cubicBezTo>
                    <a:pt x="1329" y="6542"/>
                    <a:pt x="1830" y="7945"/>
                    <a:pt x="2507" y="9499"/>
                  </a:cubicBezTo>
                  <a:lnTo>
                    <a:pt x="4011" y="6868"/>
                  </a:lnTo>
                  <a:cubicBezTo>
                    <a:pt x="2632" y="5138"/>
                    <a:pt x="1705" y="3685"/>
                    <a:pt x="1705" y="3685"/>
                  </a:cubicBezTo>
                  <a:cubicBezTo>
                    <a:pt x="703" y="2281"/>
                    <a:pt x="201" y="1053"/>
                    <a:pt x="1" y="1"/>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6" name="Google Shape;650;p31">
              <a:extLst>
                <a:ext uri="{FF2B5EF4-FFF2-40B4-BE49-F238E27FC236}">
                  <a16:creationId xmlns:a16="http://schemas.microsoft.com/office/drawing/2014/main" id="{7E47715F-6E77-B96B-200E-01BAA3ECF9B1}"/>
                </a:ext>
              </a:extLst>
            </p:cNvPr>
            <p:cNvSpPr/>
            <p:nvPr/>
          </p:nvSpPr>
          <p:spPr>
            <a:xfrm>
              <a:off x="5756903" y="2407728"/>
              <a:ext cx="85177" cy="250749"/>
            </a:xfrm>
            <a:custGeom>
              <a:avLst/>
              <a:gdLst/>
              <a:ahLst/>
              <a:cxnLst/>
              <a:rect l="l" t="t" r="r" b="b"/>
              <a:pathLst>
                <a:path w="1354" h="3986" extrusionOk="0">
                  <a:moveTo>
                    <a:pt x="1303" y="0"/>
                  </a:moveTo>
                  <a:cubicBezTo>
                    <a:pt x="1278" y="0"/>
                    <a:pt x="1228" y="0"/>
                    <a:pt x="1228" y="51"/>
                  </a:cubicBezTo>
                  <a:cubicBezTo>
                    <a:pt x="476" y="1855"/>
                    <a:pt x="75" y="3158"/>
                    <a:pt x="0" y="3910"/>
                  </a:cubicBezTo>
                  <a:cubicBezTo>
                    <a:pt x="0" y="3960"/>
                    <a:pt x="25" y="3985"/>
                    <a:pt x="75" y="3985"/>
                  </a:cubicBezTo>
                  <a:cubicBezTo>
                    <a:pt x="125" y="3985"/>
                    <a:pt x="150" y="3960"/>
                    <a:pt x="150" y="3935"/>
                  </a:cubicBezTo>
                  <a:cubicBezTo>
                    <a:pt x="201" y="3183"/>
                    <a:pt x="602" y="1880"/>
                    <a:pt x="1353" y="101"/>
                  </a:cubicBezTo>
                  <a:cubicBezTo>
                    <a:pt x="1353" y="51"/>
                    <a:pt x="1353" y="26"/>
                    <a:pt x="1303" y="0"/>
                  </a:cubicBezTo>
                  <a:close/>
                </a:path>
              </a:pathLst>
            </a:custGeom>
            <a:solidFill>
              <a:srgbClr val="000000"/>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7" name="Google Shape;651;p31">
              <a:extLst>
                <a:ext uri="{FF2B5EF4-FFF2-40B4-BE49-F238E27FC236}">
                  <a16:creationId xmlns:a16="http://schemas.microsoft.com/office/drawing/2014/main" id="{578D222F-26F0-3DA0-E758-07663CFFE5D3}"/>
                </a:ext>
              </a:extLst>
            </p:cNvPr>
            <p:cNvSpPr/>
            <p:nvPr/>
          </p:nvSpPr>
          <p:spPr>
            <a:xfrm>
              <a:off x="5832580" y="2212214"/>
              <a:ext cx="96186" cy="203443"/>
            </a:xfrm>
            <a:custGeom>
              <a:avLst/>
              <a:gdLst/>
              <a:ahLst/>
              <a:cxnLst/>
              <a:rect l="l" t="t" r="r" b="b"/>
              <a:pathLst>
                <a:path w="1529" h="3234" extrusionOk="0">
                  <a:moveTo>
                    <a:pt x="1504" y="1"/>
                  </a:moveTo>
                  <a:cubicBezTo>
                    <a:pt x="1454" y="1"/>
                    <a:pt x="1429" y="1"/>
                    <a:pt x="1404" y="51"/>
                  </a:cubicBezTo>
                  <a:cubicBezTo>
                    <a:pt x="1404" y="51"/>
                    <a:pt x="1328" y="176"/>
                    <a:pt x="1228" y="377"/>
                  </a:cubicBezTo>
                  <a:cubicBezTo>
                    <a:pt x="927" y="1053"/>
                    <a:pt x="451" y="2056"/>
                    <a:pt x="25" y="3159"/>
                  </a:cubicBezTo>
                  <a:cubicBezTo>
                    <a:pt x="0" y="3184"/>
                    <a:pt x="25" y="3234"/>
                    <a:pt x="50" y="3234"/>
                  </a:cubicBezTo>
                  <a:lnTo>
                    <a:pt x="75" y="3234"/>
                  </a:lnTo>
                  <a:cubicBezTo>
                    <a:pt x="100" y="3234"/>
                    <a:pt x="125" y="3234"/>
                    <a:pt x="150" y="3209"/>
                  </a:cubicBezTo>
                  <a:cubicBezTo>
                    <a:pt x="577" y="2131"/>
                    <a:pt x="1053" y="1103"/>
                    <a:pt x="1354" y="452"/>
                  </a:cubicBezTo>
                  <a:cubicBezTo>
                    <a:pt x="1454" y="226"/>
                    <a:pt x="1529" y="101"/>
                    <a:pt x="1529" y="101"/>
                  </a:cubicBezTo>
                  <a:cubicBezTo>
                    <a:pt x="1529" y="76"/>
                    <a:pt x="1529" y="26"/>
                    <a:pt x="1504" y="1"/>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8" name="Google Shape;652;p31">
              <a:extLst>
                <a:ext uri="{FF2B5EF4-FFF2-40B4-BE49-F238E27FC236}">
                  <a16:creationId xmlns:a16="http://schemas.microsoft.com/office/drawing/2014/main" id="{850DACCF-AE4C-1F76-3FEB-16DFD76CF9C5}"/>
                </a:ext>
              </a:extLst>
            </p:cNvPr>
            <p:cNvSpPr/>
            <p:nvPr/>
          </p:nvSpPr>
          <p:spPr>
            <a:xfrm>
              <a:off x="5446271" y="2330479"/>
              <a:ext cx="711169" cy="603912"/>
            </a:xfrm>
            <a:custGeom>
              <a:avLst/>
              <a:gdLst/>
              <a:ahLst/>
              <a:cxnLst/>
              <a:rect l="l" t="t" r="r" b="b"/>
              <a:pathLst>
                <a:path w="11305" h="9600" extrusionOk="0">
                  <a:moveTo>
                    <a:pt x="11254" y="0"/>
                  </a:moveTo>
                  <a:cubicBezTo>
                    <a:pt x="11204" y="0"/>
                    <a:pt x="11179" y="25"/>
                    <a:pt x="11179" y="50"/>
                  </a:cubicBezTo>
                  <a:cubicBezTo>
                    <a:pt x="11028" y="928"/>
                    <a:pt x="10878" y="1780"/>
                    <a:pt x="10703" y="2582"/>
                  </a:cubicBezTo>
                  <a:cubicBezTo>
                    <a:pt x="10026" y="5715"/>
                    <a:pt x="9274" y="7369"/>
                    <a:pt x="8748" y="8196"/>
                  </a:cubicBezTo>
                  <a:cubicBezTo>
                    <a:pt x="8196" y="9098"/>
                    <a:pt x="7795" y="9274"/>
                    <a:pt x="7795" y="9274"/>
                  </a:cubicBezTo>
                  <a:cubicBezTo>
                    <a:pt x="7555" y="9384"/>
                    <a:pt x="7272" y="9454"/>
                    <a:pt x="6938" y="9454"/>
                  </a:cubicBezTo>
                  <a:cubicBezTo>
                    <a:pt x="5599" y="9454"/>
                    <a:pt x="3457" y="8324"/>
                    <a:pt x="126" y="4111"/>
                  </a:cubicBezTo>
                  <a:cubicBezTo>
                    <a:pt x="108" y="4093"/>
                    <a:pt x="78" y="4075"/>
                    <a:pt x="53" y="4075"/>
                  </a:cubicBezTo>
                  <a:cubicBezTo>
                    <a:pt x="43" y="4075"/>
                    <a:pt x="33" y="4078"/>
                    <a:pt x="26" y="4086"/>
                  </a:cubicBezTo>
                  <a:cubicBezTo>
                    <a:pt x="1" y="4111"/>
                    <a:pt x="1" y="4161"/>
                    <a:pt x="1" y="4186"/>
                  </a:cubicBezTo>
                  <a:cubicBezTo>
                    <a:pt x="2031" y="6767"/>
                    <a:pt x="4763" y="9599"/>
                    <a:pt x="6918" y="9599"/>
                  </a:cubicBezTo>
                  <a:cubicBezTo>
                    <a:pt x="7244" y="9599"/>
                    <a:pt x="7570" y="9524"/>
                    <a:pt x="7845" y="9399"/>
                  </a:cubicBezTo>
                  <a:cubicBezTo>
                    <a:pt x="7921" y="9374"/>
                    <a:pt x="9500" y="8722"/>
                    <a:pt x="10828" y="2607"/>
                  </a:cubicBezTo>
                  <a:cubicBezTo>
                    <a:pt x="11003" y="1805"/>
                    <a:pt x="11154" y="953"/>
                    <a:pt x="11304" y="76"/>
                  </a:cubicBezTo>
                  <a:cubicBezTo>
                    <a:pt x="11304" y="50"/>
                    <a:pt x="11279" y="0"/>
                    <a:pt x="11254" y="0"/>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9" name="Google Shape;653;p31">
              <a:extLst>
                <a:ext uri="{FF2B5EF4-FFF2-40B4-BE49-F238E27FC236}">
                  <a16:creationId xmlns:a16="http://schemas.microsoft.com/office/drawing/2014/main" id="{EAAE5F74-EE85-969B-7F0A-B209C34F841E}"/>
                </a:ext>
              </a:extLst>
            </p:cNvPr>
            <p:cNvSpPr/>
            <p:nvPr/>
          </p:nvSpPr>
          <p:spPr>
            <a:xfrm>
              <a:off x="5351660" y="2753021"/>
              <a:ext cx="64732" cy="129338"/>
            </a:xfrm>
            <a:custGeom>
              <a:avLst/>
              <a:gdLst/>
              <a:ahLst/>
              <a:cxnLst/>
              <a:rect l="l" t="t" r="r" b="b"/>
              <a:pathLst>
                <a:path w="1029" h="2056" extrusionOk="0">
                  <a:moveTo>
                    <a:pt x="26" y="0"/>
                  </a:moveTo>
                  <a:cubicBezTo>
                    <a:pt x="1" y="25"/>
                    <a:pt x="1" y="75"/>
                    <a:pt x="1" y="100"/>
                  </a:cubicBezTo>
                  <a:cubicBezTo>
                    <a:pt x="277" y="752"/>
                    <a:pt x="577" y="1379"/>
                    <a:pt x="903" y="2005"/>
                  </a:cubicBezTo>
                  <a:cubicBezTo>
                    <a:pt x="903" y="2030"/>
                    <a:pt x="928" y="2055"/>
                    <a:pt x="953" y="2055"/>
                  </a:cubicBezTo>
                  <a:cubicBezTo>
                    <a:pt x="978" y="2055"/>
                    <a:pt x="978" y="2055"/>
                    <a:pt x="1003" y="2030"/>
                  </a:cubicBezTo>
                  <a:cubicBezTo>
                    <a:pt x="1029" y="2030"/>
                    <a:pt x="1029" y="1980"/>
                    <a:pt x="1029" y="1955"/>
                  </a:cubicBezTo>
                  <a:cubicBezTo>
                    <a:pt x="703" y="1329"/>
                    <a:pt x="402" y="677"/>
                    <a:pt x="126" y="50"/>
                  </a:cubicBezTo>
                  <a:cubicBezTo>
                    <a:pt x="101" y="0"/>
                    <a:pt x="76" y="0"/>
                    <a:pt x="26" y="0"/>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0" name="Google Shape;654;p31">
              <a:extLst>
                <a:ext uri="{FF2B5EF4-FFF2-40B4-BE49-F238E27FC236}">
                  <a16:creationId xmlns:a16="http://schemas.microsoft.com/office/drawing/2014/main" id="{9BDC4FAD-1B7A-29CC-6BFC-DE65EA7027FD}"/>
                </a:ext>
              </a:extLst>
            </p:cNvPr>
            <p:cNvSpPr/>
            <p:nvPr/>
          </p:nvSpPr>
          <p:spPr>
            <a:xfrm>
              <a:off x="5834152" y="2412446"/>
              <a:ext cx="7926" cy="63"/>
            </a:xfrm>
            <a:custGeom>
              <a:avLst/>
              <a:gdLst/>
              <a:ahLst/>
              <a:cxnLst/>
              <a:rect l="l" t="t" r="r" b="b"/>
              <a:pathLst>
                <a:path w="126" h="1" extrusionOk="0">
                  <a:moveTo>
                    <a:pt x="125" y="1"/>
                  </a:moveTo>
                  <a:lnTo>
                    <a:pt x="0" y="1"/>
                  </a:lnTo>
                  <a:lnTo>
                    <a:pt x="125" y="1"/>
                  </a:lnTo>
                  <a:close/>
                </a:path>
              </a:pathLst>
            </a:custGeom>
            <a:solidFill>
              <a:srgbClr val="12194F"/>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1" name="Google Shape;655;p31">
              <a:extLst>
                <a:ext uri="{FF2B5EF4-FFF2-40B4-BE49-F238E27FC236}">
                  <a16:creationId xmlns:a16="http://schemas.microsoft.com/office/drawing/2014/main" id="{5C883298-E900-2EF6-E4C1-410FBE307299}"/>
                </a:ext>
              </a:extLst>
            </p:cNvPr>
            <p:cNvSpPr/>
            <p:nvPr/>
          </p:nvSpPr>
          <p:spPr>
            <a:xfrm>
              <a:off x="5457343" y="1918944"/>
              <a:ext cx="384742" cy="496718"/>
            </a:xfrm>
            <a:custGeom>
              <a:avLst/>
              <a:gdLst/>
              <a:ahLst/>
              <a:cxnLst/>
              <a:rect l="l" t="t" r="r" b="b"/>
              <a:pathLst>
                <a:path w="6116" h="7896" extrusionOk="0">
                  <a:moveTo>
                    <a:pt x="100" y="1"/>
                  </a:moveTo>
                  <a:cubicBezTo>
                    <a:pt x="75" y="1"/>
                    <a:pt x="25" y="26"/>
                    <a:pt x="25" y="51"/>
                  </a:cubicBezTo>
                  <a:cubicBezTo>
                    <a:pt x="0" y="101"/>
                    <a:pt x="25" y="126"/>
                    <a:pt x="75" y="126"/>
                  </a:cubicBezTo>
                  <a:cubicBezTo>
                    <a:pt x="100" y="151"/>
                    <a:pt x="3434" y="1029"/>
                    <a:pt x="5990" y="7871"/>
                  </a:cubicBezTo>
                  <a:cubicBezTo>
                    <a:pt x="5990" y="7896"/>
                    <a:pt x="6015" y="7896"/>
                    <a:pt x="6040" y="7896"/>
                  </a:cubicBezTo>
                  <a:lnTo>
                    <a:pt x="6065" y="7896"/>
                  </a:lnTo>
                  <a:cubicBezTo>
                    <a:pt x="6115" y="7896"/>
                    <a:pt x="6115" y="7846"/>
                    <a:pt x="6115" y="7821"/>
                  </a:cubicBezTo>
                  <a:cubicBezTo>
                    <a:pt x="3534" y="903"/>
                    <a:pt x="125" y="1"/>
                    <a:pt x="100" y="1"/>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2" name="Google Shape;656;p31">
              <a:extLst>
                <a:ext uri="{FF2B5EF4-FFF2-40B4-BE49-F238E27FC236}">
                  <a16:creationId xmlns:a16="http://schemas.microsoft.com/office/drawing/2014/main" id="{6574BA8E-97F0-AE7A-AB5F-9EA4F0024307}"/>
                </a:ext>
              </a:extLst>
            </p:cNvPr>
            <p:cNvSpPr/>
            <p:nvPr/>
          </p:nvSpPr>
          <p:spPr>
            <a:xfrm>
              <a:off x="5968143" y="1692733"/>
              <a:ext cx="337436" cy="495900"/>
            </a:xfrm>
            <a:custGeom>
              <a:avLst/>
              <a:gdLst/>
              <a:ahLst/>
              <a:cxnLst/>
              <a:rect l="l" t="t" r="r" b="b"/>
              <a:pathLst>
                <a:path w="5364" h="7883" extrusionOk="0">
                  <a:moveTo>
                    <a:pt x="664" y="0"/>
                  </a:moveTo>
                  <a:cubicBezTo>
                    <a:pt x="595" y="0"/>
                    <a:pt x="552" y="13"/>
                    <a:pt x="552" y="13"/>
                  </a:cubicBezTo>
                  <a:cubicBezTo>
                    <a:pt x="76" y="188"/>
                    <a:pt x="176" y="1041"/>
                    <a:pt x="301" y="1642"/>
                  </a:cubicBezTo>
                  <a:cubicBezTo>
                    <a:pt x="301" y="1692"/>
                    <a:pt x="301" y="1742"/>
                    <a:pt x="326" y="1792"/>
                  </a:cubicBezTo>
                  <a:cubicBezTo>
                    <a:pt x="402" y="2269"/>
                    <a:pt x="427" y="2745"/>
                    <a:pt x="402" y="3221"/>
                  </a:cubicBezTo>
                  <a:cubicBezTo>
                    <a:pt x="376" y="3497"/>
                    <a:pt x="351" y="3772"/>
                    <a:pt x="326" y="4023"/>
                  </a:cubicBezTo>
                  <a:cubicBezTo>
                    <a:pt x="276" y="4349"/>
                    <a:pt x="251" y="4650"/>
                    <a:pt x="201" y="4925"/>
                  </a:cubicBezTo>
                  <a:cubicBezTo>
                    <a:pt x="176" y="5126"/>
                    <a:pt x="151" y="5301"/>
                    <a:pt x="126" y="5452"/>
                  </a:cubicBezTo>
                  <a:cubicBezTo>
                    <a:pt x="51" y="5928"/>
                    <a:pt x="1" y="6178"/>
                    <a:pt x="1" y="6178"/>
                  </a:cubicBezTo>
                  <a:cubicBezTo>
                    <a:pt x="1" y="6178"/>
                    <a:pt x="1880" y="7432"/>
                    <a:pt x="3209" y="7883"/>
                  </a:cubicBezTo>
                  <a:cubicBezTo>
                    <a:pt x="3234" y="7757"/>
                    <a:pt x="3259" y="7632"/>
                    <a:pt x="3309" y="7507"/>
                  </a:cubicBezTo>
                  <a:cubicBezTo>
                    <a:pt x="3584" y="6630"/>
                    <a:pt x="4136" y="5702"/>
                    <a:pt x="4136" y="5702"/>
                  </a:cubicBezTo>
                  <a:cubicBezTo>
                    <a:pt x="5364" y="3747"/>
                    <a:pt x="4462" y="3472"/>
                    <a:pt x="4462" y="3472"/>
                  </a:cubicBezTo>
                  <a:cubicBezTo>
                    <a:pt x="4412" y="2870"/>
                    <a:pt x="3960" y="2645"/>
                    <a:pt x="3910" y="2645"/>
                  </a:cubicBezTo>
                  <a:cubicBezTo>
                    <a:pt x="4036" y="1567"/>
                    <a:pt x="3309" y="1517"/>
                    <a:pt x="3309" y="1517"/>
                  </a:cubicBezTo>
                  <a:cubicBezTo>
                    <a:pt x="3359" y="1417"/>
                    <a:pt x="3384" y="1291"/>
                    <a:pt x="3384" y="1166"/>
                  </a:cubicBezTo>
                  <a:cubicBezTo>
                    <a:pt x="3409" y="815"/>
                    <a:pt x="3234" y="715"/>
                    <a:pt x="3033" y="715"/>
                  </a:cubicBezTo>
                  <a:lnTo>
                    <a:pt x="2933" y="715"/>
                  </a:lnTo>
                  <a:cubicBezTo>
                    <a:pt x="2782" y="740"/>
                    <a:pt x="2607" y="790"/>
                    <a:pt x="2457" y="890"/>
                  </a:cubicBezTo>
                  <a:cubicBezTo>
                    <a:pt x="2381" y="965"/>
                    <a:pt x="2306" y="1041"/>
                    <a:pt x="2231" y="1141"/>
                  </a:cubicBezTo>
                  <a:cubicBezTo>
                    <a:pt x="2006" y="1467"/>
                    <a:pt x="1730" y="1918"/>
                    <a:pt x="1529" y="2319"/>
                  </a:cubicBezTo>
                  <a:cubicBezTo>
                    <a:pt x="1630" y="209"/>
                    <a:pt x="941" y="0"/>
                    <a:pt x="664" y="0"/>
                  </a:cubicBezTo>
                  <a:close/>
                </a:path>
              </a:pathLst>
            </a:custGeom>
            <a:solidFill>
              <a:srgbClr val="FFAD9A"/>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3" name="Google Shape;657;p31">
              <a:extLst>
                <a:ext uri="{FF2B5EF4-FFF2-40B4-BE49-F238E27FC236}">
                  <a16:creationId xmlns:a16="http://schemas.microsoft.com/office/drawing/2014/main" id="{FD4B7CC5-58E4-C216-2868-EEF072049D55}"/>
                </a:ext>
              </a:extLst>
            </p:cNvPr>
            <p:cNvSpPr/>
            <p:nvPr/>
          </p:nvSpPr>
          <p:spPr>
            <a:xfrm>
              <a:off x="5969716" y="1688329"/>
              <a:ext cx="102539" cy="153431"/>
            </a:xfrm>
            <a:custGeom>
              <a:avLst/>
              <a:gdLst/>
              <a:ahLst/>
              <a:cxnLst/>
              <a:rect l="l" t="t" r="r" b="b"/>
              <a:pathLst>
                <a:path w="1630" h="2439" extrusionOk="0">
                  <a:moveTo>
                    <a:pt x="642" y="1"/>
                  </a:moveTo>
                  <a:cubicBezTo>
                    <a:pt x="557" y="1"/>
                    <a:pt x="502" y="22"/>
                    <a:pt x="502" y="33"/>
                  </a:cubicBezTo>
                  <a:cubicBezTo>
                    <a:pt x="1" y="208"/>
                    <a:pt x="51" y="1060"/>
                    <a:pt x="201" y="1737"/>
                  </a:cubicBezTo>
                  <a:lnTo>
                    <a:pt x="226" y="1862"/>
                  </a:lnTo>
                  <a:cubicBezTo>
                    <a:pt x="226" y="1899"/>
                    <a:pt x="253" y="1922"/>
                    <a:pt x="277" y="1922"/>
                  </a:cubicBezTo>
                  <a:cubicBezTo>
                    <a:pt x="286" y="1922"/>
                    <a:pt x="295" y="1919"/>
                    <a:pt x="301" y="1913"/>
                  </a:cubicBezTo>
                  <a:cubicBezTo>
                    <a:pt x="351" y="1913"/>
                    <a:pt x="377" y="1888"/>
                    <a:pt x="351" y="1837"/>
                  </a:cubicBezTo>
                  <a:lnTo>
                    <a:pt x="326" y="1712"/>
                  </a:lnTo>
                  <a:cubicBezTo>
                    <a:pt x="226" y="1186"/>
                    <a:pt x="101" y="309"/>
                    <a:pt x="527" y="158"/>
                  </a:cubicBezTo>
                  <a:cubicBezTo>
                    <a:pt x="538" y="158"/>
                    <a:pt x="587" y="142"/>
                    <a:pt x="659" y="142"/>
                  </a:cubicBezTo>
                  <a:cubicBezTo>
                    <a:pt x="742" y="142"/>
                    <a:pt x="857" y="164"/>
                    <a:pt x="978" y="258"/>
                  </a:cubicBezTo>
                  <a:cubicBezTo>
                    <a:pt x="1229" y="459"/>
                    <a:pt x="1504" y="985"/>
                    <a:pt x="1429" y="2389"/>
                  </a:cubicBezTo>
                  <a:cubicBezTo>
                    <a:pt x="1429" y="2414"/>
                    <a:pt x="1454" y="2439"/>
                    <a:pt x="1504" y="2439"/>
                  </a:cubicBezTo>
                  <a:cubicBezTo>
                    <a:pt x="1529" y="2439"/>
                    <a:pt x="1580" y="2414"/>
                    <a:pt x="1580" y="2389"/>
                  </a:cubicBezTo>
                  <a:cubicBezTo>
                    <a:pt x="1630" y="1211"/>
                    <a:pt x="1454" y="459"/>
                    <a:pt x="1053" y="158"/>
                  </a:cubicBezTo>
                  <a:cubicBezTo>
                    <a:pt x="900" y="33"/>
                    <a:pt x="748" y="1"/>
                    <a:pt x="642" y="1"/>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4" name="Google Shape;658;p31">
              <a:extLst>
                <a:ext uri="{FF2B5EF4-FFF2-40B4-BE49-F238E27FC236}">
                  <a16:creationId xmlns:a16="http://schemas.microsoft.com/office/drawing/2014/main" id="{565D764E-D043-F7BD-66E8-EFEA54C5DF8A}"/>
                </a:ext>
              </a:extLst>
            </p:cNvPr>
            <p:cNvSpPr/>
            <p:nvPr/>
          </p:nvSpPr>
          <p:spPr>
            <a:xfrm>
              <a:off x="5963425" y="1941025"/>
              <a:ext cx="28434" cy="145128"/>
            </a:xfrm>
            <a:custGeom>
              <a:avLst/>
              <a:gdLst/>
              <a:ahLst/>
              <a:cxnLst/>
              <a:rect l="l" t="t" r="r" b="b"/>
              <a:pathLst>
                <a:path w="452" h="2307" extrusionOk="0">
                  <a:moveTo>
                    <a:pt x="401" y="1"/>
                  </a:moveTo>
                  <a:cubicBezTo>
                    <a:pt x="351" y="1"/>
                    <a:pt x="326" y="26"/>
                    <a:pt x="326" y="76"/>
                  </a:cubicBezTo>
                  <a:cubicBezTo>
                    <a:pt x="301" y="377"/>
                    <a:pt x="251" y="652"/>
                    <a:pt x="226" y="978"/>
                  </a:cubicBezTo>
                  <a:cubicBezTo>
                    <a:pt x="201" y="1179"/>
                    <a:pt x="176" y="1354"/>
                    <a:pt x="151" y="1505"/>
                  </a:cubicBezTo>
                  <a:cubicBezTo>
                    <a:pt x="76" y="1956"/>
                    <a:pt x="0" y="2206"/>
                    <a:pt x="0" y="2206"/>
                  </a:cubicBezTo>
                  <a:cubicBezTo>
                    <a:pt x="0" y="2257"/>
                    <a:pt x="25" y="2282"/>
                    <a:pt x="50" y="2307"/>
                  </a:cubicBezTo>
                  <a:lnTo>
                    <a:pt x="76" y="2307"/>
                  </a:lnTo>
                  <a:cubicBezTo>
                    <a:pt x="101" y="2307"/>
                    <a:pt x="126" y="2282"/>
                    <a:pt x="126" y="2257"/>
                  </a:cubicBezTo>
                  <a:cubicBezTo>
                    <a:pt x="126" y="2231"/>
                    <a:pt x="201" y="1981"/>
                    <a:pt x="276" y="1530"/>
                  </a:cubicBezTo>
                  <a:cubicBezTo>
                    <a:pt x="301" y="1379"/>
                    <a:pt x="326" y="1179"/>
                    <a:pt x="351" y="978"/>
                  </a:cubicBezTo>
                  <a:cubicBezTo>
                    <a:pt x="401" y="678"/>
                    <a:pt x="426" y="377"/>
                    <a:pt x="451" y="76"/>
                  </a:cubicBezTo>
                  <a:cubicBezTo>
                    <a:pt x="451" y="51"/>
                    <a:pt x="426" y="1"/>
                    <a:pt x="401" y="1"/>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5" name="Google Shape;659;p31">
              <a:extLst>
                <a:ext uri="{FF2B5EF4-FFF2-40B4-BE49-F238E27FC236}">
                  <a16:creationId xmlns:a16="http://schemas.microsoft.com/office/drawing/2014/main" id="{48EC50AF-0A28-40C9-7B11-FD6DDE472AF7}"/>
                </a:ext>
              </a:extLst>
            </p:cNvPr>
            <p:cNvSpPr/>
            <p:nvPr/>
          </p:nvSpPr>
          <p:spPr>
            <a:xfrm>
              <a:off x="6136858" y="1784325"/>
              <a:ext cx="44161" cy="93732"/>
            </a:xfrm>
            <a:custGeom>
              <a:avLst/>
              <a:gdLst/>
              <a:ahLst/>
              <a:cxnLst/>
              <a:rect l="l" t="t" r="r" b="b"/>
              <a:pathLst>
                <a:path w="702" h="1490" extrusionOk="0">
                  <a:moveTo>
                    <a:pt x="625" y="0"/>
                  </a:moveTo>
                  <a:cubicBezTo>
                    <a:pt x="600" y="0"/>
                    <a:pt x="569" y="18"/>
                    <a:pt x="552" y="36"/>
                  </a:cubicBezTo>
                  <a:lnTo>
                    <a:pt x="0" y="1389"/>
                  </a:lnTo>
                  <a:cubicBezTo>
                    <a:pt x="0" y="1439"/>
                    <a:pt x="25" y="1464"/>
                    <a:pt x="50" y="1489"/>
                  </a:cubicBezTo>
                  <a:lnTo>
                    <a:pt x="75" y="1489"/>
                  </a:lnTo>
                  <a:cubicBezTo>
                    <a:pt x="100" y="1489"/>
                    <a:pt x="126" y="1464"/>
                    <a:pt x="126" y="1439"/>
                  </a:cubicBezTo>
                  <a:lnTo>
                    <a:pt x="677" y="86"/>
                  </a:lnTo>
                  <a:cubicBezTo>
                    <a:pt x="702" y="61"/>
                    <a:pt x="677" y="11"/>
                    <a:pt x="652" y="11"/>
                  </a:cubicBezTo>
                  <a:cubicBezTo>
                    <a:pt x="645" y="3"/>
                    <a:pt x="635" y="0"/>
                    <a:pt x="625" y="0"/>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6" name="Google Shape;660;p31">
              <a:extLst>
                <a:ext uri="{FF2B5EF4-FFF2-40B4-BE49-F238E27FC236}">
                  <a16:creationId xmlns:a16="http://schemas.microsoft.com/office/drawing/2014/main" id="{72ECB50F-F825-4152-EBDC-92900CB06651}"/>
                </a:ext>
              </a:extLst>
            </p:cNvPr>
            <p:cNvSpPr/>
            <p:nvPr/>
          </p:nvSpPr>
          <p:spPr>
            <a:xfrm>
              <a:off x="6037529" y="1732930"/>
              <a:ext cx="126192" cy="159282"/>
            </a:xfrm>
            <a:custGeom>
              <a:avLst/>
              <a:gdLst/>
              <a:ahLst/>
              <a:cxnLst/>
              <a:rect l="l" t="t" r="r" b="b"/>
              <a:pathLst>
                <a:path w="2006" h="2532" extrusionOk="0">
                  <a:moveTo>
                    <a:pt x="1830" y="1"/>
                  </a:moveTo>
                  <a:cubicBezTo>
                    <a:pt x="1654" y="26"/>
                    <a:pt x="1479" y="101"/>
                    <a:pt x="1329" y="201"/>
                  </a:cubicBezTo>
                  <a:cubicBezTo>
                    <a:pt x="1228" y="276"/>
                    <a:pt x="1153" y="351"/>
                    <a:pt x="1078" y="477"/>
                  </a:cubicBezTo>
                  <a:cubicBezTo>
                    <a:pt x="802" y="828"/>
                    <a:pt x="502" y="1354"/>
                    <a:pt x="376" y="1630"/>
                  </a:cubicBezTo>
                  <a:cubicBezTo>
                    <a:pt x="326" y="1705"/>
                    <a:pt x="0" y="2356"/>
                    <a:pt x="0" y="2457"/>
                  </a:cubicBezTo>
                  <a:cubicBezTo>
                    <a:pt x="0" y="2482"/>
                    <a:pt x="25" y="2532"/>
                    <a:pt x="50" y="2532"/>
                  </a:cubicBezTo>
                  <a:cubicBezTo>
                    <a:pt x="101" y="2532"/>
                    <a:pt x="126" y="2482"/>
                    <a:pt x="126" y="2457"/>
                  </a:cubicBezTo>
                  <a:cubicBezTo>
                    <a:pt x="126" y="2407"/>
                    <a:pt x="251" y="2131"/>
                    <a:pt x="476" y="1705"/>
                  </a:cubicBezTo>
                  <a:cubicBezTo>
                    <a:pt x="627" y="1429"/>
                    <a:pt x="928" y="903"/>
                    <a:pt x="1178" y="552"/>
                  </a:cubicBezTo>
                  <a:cubicBezTo>
                    <a:pt x="1253" y="452"/>
                    <a:pt x="1329" y="377"/>
                    <a:pt x="1404" y="326"/>
                  </a:cubicBezTo>
                  <a:cubicBezTo>
                    <a:pt x="1529" y="226"/>
                    <a:pt x="1679" y="151"/>
                    <a:pt x="1855" y="151"/>
                  </a:cubicBezTo>
                  <a:lnTo>
                    <a:pt x="1930" y="151"/>
                  </a:lnTo>
                  <a:cubicBezTo>
                    <a:pt x="1980" y="151"/>
                    <a:pt x="2005" y="126"/>
                    <a:pt x="2005" y="76"/>
                  </a:cubicBezTo>
                  <a:cubicBezTo>
                    <a:pt x="2005" y="51"/>
                    <a:pt x="1980" y="1"/>
                    <a:pt x="1955" y="1"/>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7" name="Google Shape;661;p31">
              <a:extLst>
                <a:ext uri="{FF2B5EF4-FFF2-40B4-BE49-F238E27FC236}">
                  <a16:creationId xmlns:a16="http://schemas.microsoft.com/office/drawing/2014/main" id="{7411C1E6-E93B-DF06-3CE9-146FEDE82386}"/>
                </a:ext>
              </a:extLst>
            </p:cNvPr>
            <p:cNvSpPr/>
            <p:nvPr/>
          </p:nvSpPr>
          <p:spPr>
            <a:xfrm>
              <a:off x="6179383" y="1854339"/>
              <a:ext cx="39506" cy="102539"/>
            </a:xfrm>
            <a:custGeom>
              <a:avLst/>
              <a:gdLst/>
              <a:ahLst/>
              <a:cxnLst/>
              <a:rect l="l" t="t" r="r" b="b"/>
              <a:pathLst>
                <a:path w="628" h="1630" extrusionOk="0">
                  <a:moveTo>
                    <a:pt x="577" y="0"/>
                  </a:moveTo>
                  <a:cubicBezTo>
                    <a:pt x="527" y="0"/>
                    <a:pt x="502" y="25"/>
                    <a:pt x="502" y="76"/>
                  </a:cubicBezTo>
                  <a:cubicBezTo>
                    <a:pt x="452" y="477"/>
                    <a:pt x="302" y="953"/>
                    <a:pt x="26" y="1529"/>
                  </a:cubicBezTo>
                  <a:cubicBezTo>
                    <a:pt x="1" y="1579"/>
                    <a:pt x="26" y="1604"/>
                    <a:pt x="51" y="1629"/>
                  </a:cubicBezTo>
                  <a:lnTo>
                    <a:pt x="76" y="1629"/>
                  </a:lnTo>
                  <a:cubicBezTo>
                    <a:pt x="101" y="1629"/>
                    <a:pt x="126" y="1629"/>
                    <a:pt x="151" y="1604"/>
                  </a:cubicBezTo>
                  <a:cubicBezTo>
                    <a:pt x="427" y="1003"/>
                    <a:pt x="577" y="502"/>
                    <a:pt x="627" y="76"/>
                  </a:cubicBezTo>
                  <a:cubicBezTo>
                    <a:pt x="627" y="51"/>
                    <a:pt x="602" y="0"/>
                    <a:pt x="577" y="0"/>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8" name="Google Shape;662;p31">
              <a:extLst>
                <a:ext uri="{FF2B5EF4-FFF2-40B4-BE49-F238E27FC236}">
                  <a16:creationId xmlns:a16="http://schemas.microsoft.com/office/drawing/2014/main" id="{98F31E40-BDFA-325F-33D1-2FAEF36C2FDD}"/>
                </a:ext>
              </a:extLst>
            </p:cNvPr>
            <p:cNvSpPr/>
            <p:nvPr/>
          </p:nvSpPr>
          <p:spPr>
            <a:xfrm>
              <a:off x="6223544" y="1907495"/>
              <a:ext cx="30007" cy="80899"/>
            </a:xfrm>
            <a:custGeom>
              <a:avLst/>
              <a:gdLst/>
              <a:ahLst/>
              <a:cxnLst/>
              <a:rect l="l" t="t" r="r" b="b"/>
              <a:pathLst>
                <a:path w="477" h="1286" extrusionOk="0">
                  <a:moveTo>
                    <a:pt x="416" y="1"/>
                  </a:moveTo>
                  <a:cubicBezTo>
                    <a:pt x="411" y="1"/>
                    <a:pt x="406" y="3"/>
                    <a:pt x="402" y="8"/>
                  </a:cubicBezTo>
                  <a:cubicBezTo>
                    <a:pt x="352" y="8"/>
                    <a:pt x="326" y="33"/>
                    <a:pt x="326" y="58"/>
                  </a:cubicBezTo>
                  <a:cubicBezTo>
                    <a:pt x="352" y="383"/>
                    <a:pt x="251" y="759"/>
                    <a:pt x="26" y="1185"/>
                  </a:cubicBezTo>
                  <a:cubicBezTo>
                    <a:pt x="1" y="1211"/>
                    <a:pt x="1" y="1261"/>
                    <a:pt x="51" y="1261"/>
                  </a:cubicBezTo>
                  <a:cubicBezTo>
                    <a:pt x="51" y="1286"/>
                    <a:pt x="51" y="1286"/>
                    <a:pt x="76" y="1286"/>
                  </a:cubicBezTo>
                  <a:cubicBezTo>
                    <a:pt x="101" y="1286"/>
                    <a:pt x="126" y="1261"/>
                    <a:pt x="126" y="1236"/>
                  </a:cubicBezTo>
                  <a:cubicBezTo>
                    <a:pt x="377" y="810"/>
                    <a:pt x="477" y="409"/>
                    <a:pt x="477" y="58"/>
                  </a:cubicBezTo>
                  <a:cubicBezTo>
                    <a:pt x="457" y="37"/>
                    <a:pt x="436" y="1"/>
                    <a:pt x="416" y="1"/>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9" name="Google Shape;663;p31">
              <a:extLst>
                <a:ext uri="{FF2B5EF4-FFF2-40B4-BE49-F238E27FC236}">
                  <a16:creationId xmlns:a16="http://schemas.microsoft.com/office/drawing/2014/main" id="{8A01187F-D231-FE3F-98D3-E9761BCFDE1B}"/>
                </a:ext>
              </a:extLst>
            </p:cNvPr>
            <p:cNvSpPr/>
            <p:nvPr/>
          </p:nvSpPr>
          <p:spPr>
            <a:xfrm>
              <a:off x="6165229" y="2199633"/>
              <a:ext cx="179790" cy="331145"/>
            </a:xfrm>
            <a:custGeom>
              <a:avLst/>
              <a:gdLst/>
              <a:ahLst/>
              <a:cxnLst/>
              <a:rect l="l" t="t" r="r" b="b"/>
              <a:pathLst>
                <a:path w="2858" h="5264" extrusionOk="0">
                  <a:moveTo>
                    <a:pt x="2858" y="0"/>
                  </a:moveTo>
                  <a:lnTo>
                    <a:pt x="2858" y="0"/>
                  </a:lnTo>
                  <a:cubicBezTo>
                    <a:pt x="2607" y="100"/>
                    <a:pt x="2381" y="176"/>
                    <a:pt x="2156" y="251"/>
                  </a:cubicBezTo>
                  <a:cubicBezTo>
                    <a:pt x="1253" y="552"/>
                    <a:pt x="527" y="702"/>
                    <a:pt x="0" y="802"/>
                  </a:cubicBezTo>
                  <a:lnTo>
                    <a:pt x="301" y="3659"/>
                  </a:lnTo>
                  <a:lnTo>
                    <a:pt x="1053" y="4637"/>
                  </a:lnTo>
                  <a:lnTo>
                    <a:pt x="1554" y="5263"/>
                  </a:lnTo>
                  <a:lnTo>
                    <a:pt x="2858" y="0"/>
                  </a:lnTo>
                  <a:close/>
                </a:path>
              </a:pathLst>
            </a:custGeom>
            <a:solidFill>
              <a:srgbClr val="FFFEFF"/>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0" name="Google Shape;664;p31">
              <a:extLst>
                <a:ext uri="{FF2B5EF4-FFF2-40B4-BE49-F238E27FC236}">
                  <a16:creationId xmlns:a16="http://schemas.microsoft.com/office/drawing/2014/main" id="{F2DA8F93-3147-F41E-D182-872502073484}"/>
                </a:ext>
              </a:extLst>
            </p:cNvPr>
            <p:cNvSpPr/>
            <p:nvPr/>
          </p:nvSpPr>
          <p:spPr>
            <a:xfrm>
              <a:off x="6165229" y="2250084"/>
              <a:ext cx="97821" cy="316928"/>
            </a:xfrm>
            <a:custGeom>
              <a:avLst/>
              <a:gdLst/>
              <a:ahLst/>
              <a:cxnLst/>
              <a:rect l="l" t="t" r="r" b="b"/>
              <a:pathLst>
                <a:path w="1555" h="5038" extrusionOk="0">
                  <a:moveTo>
                    <a:pt x="0" y="0"/>
                  </a:moveTo>
                  <a:lnTo>
                    <a:pt x="401" y="3810"/>
                  </a:lnTo>
                  <a:lnTo>
                    <a:pt x="401" y="3860"/>
                  </a:lnTo>
                  <a:lnTo>
                    <a:pt x="527" y="5038"/>
                  </a:lnTo>
                  <a:cubicBezTo>
                    <a:pt x="602" y="5013"/>
                    <a:pt x="677" y="4988"/>
                    <a:pt x="777" y="4963"/>
                  </a:cubicBezTo>
                  <a:cubicBezTo>
                    <a:pt x="1003" y="4862"/>
                    <a:pt x="1253" y="4762"/>
                    <a:pt x="1504" y="4662"/>
                  </a:cubicBezTo>
                  <a:lnTo>
                    <a:pt x="1554" y="4461"/>
                  </a:lnTo>
                  <a:lnTo>
                    <a:pt x="0" y="0"/>
                  </a:ln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1" name="Google Shape;665;p31">
              <a:extLst>
                <a:ext uri="{FF2B5EF4-FFF2-40B4-BE49-F238E27FC236}">
                  <a16:creationId xmlns:a16="http://schemas.microsoft.com/office/drawing/2014/main" id="{8084BBC1-6A8D-942C-C321-54DD94788F84}"/>
                </a:ext>
              </a:extLst>
            </p:cNvPr>
            <p:cNvSpPr/>
            <p:nvPr/>
          </p:nvSpPr>
          <p:spPr>
            <a:xfrm>
              <a:off x="6275567" y="2103260"/>
              <a:ext cx="69450" cy="175386"/>
            </a:xfrm>
            <a:custGeom>
              <a:avLst/>
              <a:gdLst/>
              <a:ahLst/>
              <a:cxnLst/>
              <a:rect l="l" t="t" r="r" b="b"/>
              <a:pathLst>
                <a:path w="1104" h="2788" extrusionOk="0">
                  <a:moveTo>
                    <a:pt x="451" y="1"/>
                  </a:moveTo>
                  <a:cubicBezTo>
                    <a:pt x="434" y="1"/>
                    <a:pt x="418" y="2"/>
                    <a:pt x="402" y="3"/>
                  </a:cubicBezTo>
                  <a:cubicBezTo>
                    <a:pt x="176" y="28"/>
                    <a:pt x="1" y="229"/>
                    <a:pt x="26" y="454"/>
                  </a:cubicBezTo>
                  <a:lnTo>
                    <a:pt x="251" y="2409"/>
                  </a:lnTo>
                  <a:cubicBezTo>
                    <a:pt x="275" y="2642"/>
                    <a:pt x="449" y="2788"/>
                    <a:pt x="654" y="2788"/>
                  </a:cubicBezTo>
                  <a:cubicBezTo>
                    <a:pt x="670" y="2788"/>
                    <a:pt x="686" y="2787"/>
                    <a:pt x="703" y="2785"/>
                  </a:cubicBezTo>
                  <a:cubicBezTo>
                    <a:pt x="953" y="2760"/>
                    <a:pt x="1104" y="2560"/>
                    <a:pt x="1078" y="2334"/>
                  </a:cubicBezTo>
                  <a:lnTo>
                    <a:pt x="878" y="379"/>
                  </a:lnTo>
                  <a:cubicBezTo>
                    <a:pt x="855" y="147"/>
                    <a:pt x="659" y="1"/>
                    <a:pt x="451" y="1"/>
                  </a:cubicBezTo>
                  <a:close/>
                </a:path>
              </a:pathLst>
            </a:custGeom>
            <a:solidFill>
              <a:srgbClr val="FFAD9A"/>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2" name="Google Shape;666;p31">
              <a:extLst>
                <a:ext uri="{FF2B5EF4-FFF2-40B4-BE49-F238E27FC236}">
                  <a16:creationId xmlns:a16="http://schemas.microsoft.com/office/drawing/2014/main" id="{9FB14201-E335-411B-B344-48AF33A296A3}"/>
                </a:ext>
              </a:extLst>
            </p:cNvPr>
            <p:cNvSpPr/>
            <p:nvPr/>
          </p:nvSpPr>
          <p:spPr>
            <a:xfrm>
              <a:off x="6174665" y="2060044"/>
              <a:ext cx="200297" cy="671223"/>
            </a:xfrm>
            <a:custGeom>
              <a:avLst/>
              <a:gdLst/>
              <a:ahLst/>
              <a:cxnLst/>
              <a:rect l="l" t="t" r="r" b="b"/>
              <a:pathLst>
                <a:path w="3184" h="10670" extrusionOk="0">
                  <a:moveTo>
                    <a:pt x="2853" y="1"/>
                  </a:moveTo>
                  <a:cubicBezTo>
                    <a:pt x="2725" y="1"/>
                    <a:pt x="2599" y="94"/>
                    <a:pt x="2557" y="239"/>
                  </a:cubicBezTo>
                  <a:lnTo>
                    <a:pt x="2006" y="2470"/>
                  </a:lnTo>
                  <a:lnTo>
                    <a:pt x="903" y="6856"/>
                  </a:lnTo>
                  <a:lnTo>
                    <a:pt x="627" y="7984"/>
                  </a:lnTo>
                  <a:lnTo>
                    <a:pt x="51" y="10289"/>
                  </a:lnTo>
                  <a:cubicBezTo>
                    <a:pt x="1" y="10440"/>
                    <a:pt x="101" y="10615"/>
                    <a:pt x="276" y="10665"/>
                  </a:cubicBezTo>
                  <a:cubicBezTo>
                    <a:pt x="295" y="10668"/>
                    <a:pt x="312" y="10669"/>
                    <a:pt x="330" y="10669"/>
                  </a:cubicBezTo>
                  <a:cubicBezTo>
                    <a:pt x="482" y="10669"/>
                    <a:pt x="607" y="10575"/>
                    <a:pt x="652" y="10440"/>
                  </a:cubicBezTo>
                  <a:lnTo>
                    <a:pt x="1354" y="7683"/>
                  </a:lnTo>
                  <a:lnTo>
                    <a:pt x="1404" y="7482"/>
                  </a:lnTo>
                  <a:lnTo>
                    <a:pt x="2708" y="2219"/>
                  </a:lnTo>
                  <a:lnTo>
                    <a:pt x="3184" y="390"/>
                  </a:lnTo>
                  <a:cubicBezTo>
                    <a:pt x="3184" y="365"/>
                    <a:pt x="3184" y="314"/>
                    <a:pt x="3184" y="264"/>
                  </a:cubicBezTo>
                  <a:cubicBezTo>
                    <a:pt x="3159" y="164"/>
                    <a:pt x="3083" y="39"/>
                    <a:pt x="2933" y="14"/>
                  </a:cubicBezTo>
                  <a:cubicBezTo>
                    <a:pt x="2907" y="5"/>
                    <a:pt x="2880" y="1"/>
                    <a:pt x="2853" y="1"/>
                  </a:cubicBezTo>
                  <a:close/>
                </a:path>
              </a:pathLst>
            </a:custGeom>
            <a:solidFill>
              <a:schemeClr val="lt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3" name="Google Shape;667;p31">
              <a:extLst>
                <a:ext uri="{FF2B5EF4-FFF2-40B4-BE49-F238E27FC236}">
                  <a16:creationId xmlns:a16="http://schemas.microsoft.com/office/drawing/2014/main" id="{4B2CB426-33AC-E62F-D1A5-BA6252F0D89A}"/>
                </a:ext>
              </a:extLst>
            </p:cNvPr>
            <p:cNvSpPr/>
            <p:nvPr/>
          </p:nvSpPr>
          <p:spPr>
            <a:xfrm>
              <a:off x="6259841" y="2194852"/>
              <a:ext cx="156136" cy="350080"/>
            </a:xfrm>
            <a:custGeom>
              <a:avLst/>
              <a:gdLst/>
              <a:ahLst/>
              <a:cxnLst/>
              <a:rect l="l" t="t" r="r" b="b"/>
              <a:pathLst>
                <a:path w="2482" h="5565" extrusionOk="0">
                  <a:moveTo>
                    <a:pt x="1379" y="1"/>
                  </a:moveTo>
                  <a:lnTo>
                    <a:pt x="0" y="5565"/>
                  </a:lnTo>
                  <a:cubicBezTo>
                    <a:pt x="0" y="5565"/>
                    <a:pt x="50" y="5565"/>
                    <a:pt x="125" y="5540"/>
                  </a:cubicBezTo>
                  <a:cubicBezTo>
                    <a:pt x="777" y="5490"/>
                    <a:pt x="1303" y="5014"/>
                    <a:pt x="1454" y="4412"/>
                  </a:cubicBezTo>
                  <a:lnTo>
                    <a:pt x="2181" y="1505"/>
                  </a:lnTo>
                  <a:cubicBezTo>
                    <a:pt x="2181" y="1505"/>
                    <a:pt x="2481" y="126"/>
                    <a:pt x="1379" y="1"/>
                  </a:cubicBezTo>
                  <a:close/>
                </a:path>
              </a:pathLst>
            </a:custGeom>
            <a:solidFill>
              <a:srgbClr val="FFAD9A"/>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4" name="Google Shape;668;p31">
              <a:extLst>
                <a:ext uri="{FF2B5EF4-FFF2-40B4-BE49-F238E27FC236}">
                  <a16:creationId xmlns:a16="http://schemas.microsoft.com/office/drawing/2014/main" id="{AD185D4F-8DD3-37F0-029E-891C245C4426}"/>
                </a:ext>
              </a:extLst>
            </p:cNvPr>
            <p:cNvSpPr/>
            <p:nvPr/>
          </p:nvSpPr>
          <p:spPr>
            <a:xfrm>
              <a:off x="6261413" y="2200514"/>
              <a:ext cx="123047" cy="160666"/>
            </a:xfrm>
            <a:custGeom>
              <a:avLst/>
              <a:gdLst/>
              <a:ahLst/>
              <a:cxnLst/>
              <a:rect l="l" t="t" r="r" b="b"/>
              <a:pathLst>
                <a:path w="1956" h="2554" extrusionOk="0">
                  <a:moveTo>
                    <a:pt x="492" y="0"/>
                  </a:moveTo>
                  <a:cubicBezTo>
                    <a:pt x="418" y="0"/>
                    <a:pt x="343" y="20"/>
                    <a:pt x="276" y="61"/>
                  </a:cubicBezTo>
                  <a:cubicBezTo>
                    <a:pt x="75" y="187"/>
                    <a:pt x="0" y="437"/>
                    <a:pt x="126" y="638"/>
                  </a:cubicBezTo>
                  <a:lnTo>
                    <a:pt x="1103" y="2342"/>
                  </a:lnTo>
                  <a:cubicBezTo>
                    <a:pt x="1186" y="2476"/>
                    <a:pt x="1326" y="2554"/>
                    <a:pt x="1469" y="2554"/>
                  </a:cubicBezTo>
                  <a:cubicBezTo>
                    <a:pt x="1540" y="2554"/>
                    <a:pt x="1613" y="2534"/>
                    <a:pt x="1679" y="2492"/>
                  </a:cubicBezTo>
                  <a:cubicBezTo>
                    <a:pt x="1880" y="2392"/>
                    <a:pt x="1955" y="2116"/>
                    <a:pt x="1830" y="1916"/>
                  </a:cubicBezTo>
                  <a:lnTo>
                    <a:pt x="852" y="212"/>
                  </a:lnTo>
                  <a:cubicBezTo>
                    <a:pt x="785" y="78"/>
                    <a:pt x="641" y="0"/>
                    <a:pt x="492" y="0"/>
                  </a:cubicBezTo>
                  <a:close/>
                </a:path>
              </a:pathLst>
            </a:custGeom>
            <a:solidFill>
              <a:srgbClr val="FFAD9A"/>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5" name="Google Shape;669;p31">
              <a:extLst>
                <a:ext uri="{FF2B5EF4-FFF2-40B4-BE49-F238E27FC236}">
                  <a16:creationId xmlns:a16="http://schemas.microsoft.com/office/drawing/2014/main" id="{167041E7-7907-773C-53E9-95E37A79A7FA}"/>
                </a:ext>
              </a:extLst>
            </p:cNvPr>
            <p:cNvSpPr/>
            <p:nvPr/>
          </p:nvSpPr>
          <p:spPr>
            <a:xfrm>
              <a:off x="6231407" y="2256438"/>
              <a:ext cx="123047" cy="160414"/>
            </a:xfrm>
            <a:custGeom>
              <a:avLst/>
              <a:gdLst/>
              <a:ahLst/>
              <a:cxnLst/>
              <a:rect l="l" t="t" r="r" b="b"/>
              <a:pathLst>
                <a:path w="1956" h="2550" extrusionOk="0">
                  <a:moveTo>
                    <a:pt x="487" y="0"/>
                  </a:moveTo>
                  <a:cubicBezTo>
                    <a:pt x="415" y="0"/>
                    <a:pt x="342" y="17"/>
                    <a:pt x="277" y="50"/>
                  </a:cubicBezTo>
                  <a:cubicBezTo>
                    <a:pt x="76" y="175"/>
                    <a:pt x="1" y="425"/>
                    <a:pt x="126" y="626"/>
                  </a:cubicBezTo>
                  <a:lnTo>
                    <a:pt x="1104" y="2330"/>
                  </a:lnTo>
                  <a:cubicBezTo>
                    <a:pt x="1192" y="2471"/>
                    <a:pt x="1341" y="2550"/>
                    <a:pt x="1492" y="2550"/>
                  </a:cubicBezTo>
                  <a:cubicBezTo>
                    <a:pt x="1556" y="2550"/>
                    <a:pt x="1620" y="2536"/>
                    <a:pt x="1680" y="2506"/>
                  </a:cubicBezTo>
                  <a:cubicBezTo>
                    <a:pt x="1906" y="2380"/>
                    <a:pt x="1956" y="2105"/>
                    <a:pt x="1856" y="1904"/>
                  </a:cubicBezTo>
                  <a:lnTo>
                    <a:pt x="853" y="225"/>
                  </a:lnTo>
                  <a:cubicBezTo>
                    <a:pt x="785" y="73"/>
                    <a:pt x="638" y="0"/>
                    <a:pt x="487" y="0"/>
                  </a:cubicBezTo>
                  <a:close/>
                </a:path>
              </a:pathLst>
            </a:custGeom>
            <a:solidFill>
              <a:srgbClr val="FFAD9A"/>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6" name="Google Shape;670;p31">
              <a:extLst>
                <a:ext uri="{FF2B5EF4-FFF2-40B4-BE49-F238E27FC236}">
                  <a16:creationId xmlns:a16="http://schemas.microsoft.com/office/drawing/2014/main" id="{D11BAC9A-C81C-25EF-C8CD-FA8B8B40171C}"/>
                </a:ext>
              </a:extLst>
            </p:cNvPr>
            <p:cNvSpPr/>
            <p:nvPr/>
          </p:nvSpPr>
          <p:spPr>
            <a:xfrm>
              <a:off x="6204609" y="2315067"/>
              <a:ext cx="123047" cy="160477"/>
            </a:xfrm>
            <a:custGeom>
              <a:avLst/>
              <a:gdLst/>
              <a:ahLst/>
              <a:cxnLst/>
              <a:rect l="l" t="t" r="r" b="b"/>
              <a:pathLst>
                <a:path w="1956" h="2551" extrusionOk="0">
                  <a:moveTo>
                    <a:pt x="465" y="1"/>
                  </a:moveTo>
                  <a:cubicBezTo>
                    <a:pt x="401" y="1"/>
                    <a:pt x="336" y="15"/>
                    <a:pt x="277" y="45"/>
                  </a:cubicBezTo>
                  <a:cubicBezTo>
                    <a:pt x="51" y="170"/>
                    <a:pt x="1" y="421"/>
                    <a:pt x="101" y="646"/>
                  </a:cubicBezTo>
                  <a:lnTo>
                    <a:pt x="1104" y="2326"/>
                  </a:lnTo>
                  <a:cubicBezTo>
                    <a:pt x="1171" y="2478"/>
                    <a:pt x="1319" y="2550"/>
                    <a:pt x="1470" y="2550"/>
                  </a:cubicBezTo>
                  <a:cubicBezTo>
                    <a:pt x="1542" y="2550"/>
                    <a:pt x="1615" y="2534"/>
                    <a:pt x="1680" y="2501"/>
                  </a:cubicBezTo>
                  <a:cubicBezTo>
                    <a:pt x="1881" y="2376"/>
                    <a:pt x="1956" y="2125"/>
                    <a:pt x="1831" y="1900"/>
                  </a:cubicBezTo>
                  <a:lnTo>
                    <a:pt x="853" y="220"/>
                  </a:lnTo>
                  <a:cubicBezTo>
                    <a:pt x="765" y="80"/>
                    <a:pt x="616" y="1"/>
                    <a:pt x="465" y="1"/>
                  </a:cubicBezTo>
                  <a:close/>
                </a:path>
              </a:pathLst>
            </a:custGeom>
            <a:solidFill>
              <a:srgbClr val="FFAD9A"/>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7" name="Google Shape;671;p31">
              <a:extLst>
                <a:ext uri="{FF2B5EF4-FFF2-40B4-BE49-F238E27FC236}">
                  <a16:creationId xmlns:a16="http://schemas.microsoft.com/office/drawing/2014/main" id="{E68E5CE2-B348-F363-6E60-9A3099185AE3}"/>
                </a:ext>
              </a:extLst>
            </p:cNvPr>
            <p:cNvSpPr/>
            <p:nvPr/>
          </p:nvSpPr>
          <p:spPr>
            <a:xfrm>
              <a:off x="6318155" y="2223286"/>
              <a:ext cx="55233" cy="86749"/>
            </a:xfrm>
            <a:custGeom>
              <a:avLst/>
              <a:gdLst/>
              <a:ahLst/>
              <a:cxnLst/>
              <a:rect l="l" t="t" r="r" b="b"/>
              <a:pathLst>
                <a:path w="878" h="1379" extrusionOk="0">
                  <a:moveTo>
                    <a:pt x="51" y="0"/>
                  </a:moveTo>
                  <a:cubicBezTo>
                    <a:pt x="26" y="25"/>
                    <a:pt x="0" y="75"/>
                    <a:pt x="26" y="100"/>
                  </a:cubicBezTo>
                  <a:lnTo>
                    <a:pt x="727" y="1353"/>
                  </a:lnTo>
                  <a:cubicBezTo>
                    <a:pt x="752" y="1353"/>
                    <a:pt x="777" y="1379"/>
                    <a:pt x="802" y="1379"/>
                  </a:cubicBezTo>
                  <a:lnTo>
                    <a:pt x="828" y="1379"/>
                  </a:lnTo>
                  <a:cubicBezTo>
                    <a:pt x="853" y="1353"/>
                    <a:pt x="878" y="1303"/>
                    <a:pt x="853" y="1278"/>
                  </a:cubicBezTo>
                  <a:lnTo>
                    <a:pt x="151" y="25"/>
                  </a:lnTo>
                  <a:cubicBezTo>
                    <a:pt x="126" y="0"/>
                    <a:pt x="76" y="0"/>
                    <a:pt x="51" y="0"/>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8" name="Google Shape;672;p31">
              <a:extLst>
                <a:ext uri="{FF2B5EF4-FFF2-40B4-BE49-F238E27FC236}">
                  <a16:creationId xmlns:a16="http://schemas.microsoft.com/office/drawing/2014/main" id="{2FCA8E7A-EA40-C8AF-72C6-AEB02835F0E0}"/>
                </a:ext>
              </a:extLst>
            </p:cNvPr>
            <p:cNvSpPr/>
            <p:nvPr/>
          </p:nvSpPr>
          <p:spPr>
            <a:xfrm>
              <a:off x="6280285" y="2265182"/>
              <a:ext cx="55296" cy="87441"/>
            </a:xfrm>
            <a:custGeom>
              <a:avLst/>
              <a:gdLst/>
              <a:ahLst/>
              <a:cxnLst/>
              <a:rect l="l" t="t" r="r" b="b"/>
              <a:pathLst>
                <a:path w="879" h="1390" extrusionOk="0">
                  <a:moveTo>
                    <a:pt x="78" y="0"/>
                  </a:moveTo>
                  <a:cubicBezTo>
                    <a:pt x="68" y="0"/>
                    <a:pt x="58" y="3"/>
                    <a:pt x="51" y="11"/>
                  </a:cubicBezTo>
                  <a:cubicBezTo>
                    <a:pt x="26" y="36"/>
                    <a:pt x="1" y="86"/>
                    <a:pt x="26" y="111"/>
                  </a:cubicBezTo>
                  <a:lnTo>
                    <a:pt x="753" y="1339"/>
                  </a:lnTo>
                  <a:cubicBezTo>
                    <a:pt x="753" y="1364"/>
                    <a:pt x="778" y="1389"/>
                    <a:pt x="803" y="1389"/>
                  </a:cubicBezTo>
                  <a:cubicBezTo>
                    <a:pt x="828" y="1389"/>
                    <a:pt x="828" y="1389"/>
                    <a:pt x="828" y="1364"/>
                  </a:cubicBezTo>
                  <a:cubicBezTo>
                    <a:pt x="878" y="1364"/>
                    <a:pt x="878" y="1314"/>
                    <a:pt x="853" y="1289"/>
                  </a:cubicBezTo>
                  <a:lnTo>
                    <a:pt x="151" y="36"/>
                  </a:lnTo>
                  <a:cubicBezTo>
                    <a:pt x="134" y="18"/>
                    <a:pt x="103" y="0"/>
                    <a:pt x="78" y="0"/>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9" name="Google Shape;673;p31">
              <a:extLst>
                <a:ext uri="{FF2B5EF4-FFF2-40B4-BE49-F238E27FC236}">
                  <a16:creationId xmlns:a16="http://schemas.microsoft.com/office/drawing/2014/main" id="{BA72899F-B01B-0101-6EE9-19106C12B428}"/>
                </a:ext>
              </a:extLst>
            </p:cNvPr>
            <p:cNvSpPr/>
            <p:nvPr/>
          </p:nvSpPr>
          <p:spPr>
            <a:xfrm>
              <a:off x="6253487" y="2324188"/>
              <a:ext cx="52087" cy="83604"/>
            </a:xfrm>
            <a:custGeom>
              <a:avLst/>
              <a:gdLst/>
              <a:ahLst/>
              <a:cxnLst/>
              <a:rect l="l" t="t" r="r" b="b"/>
              <a:pathLst>
                <a:path w="828" h="1329" extrusionOk="0">
                  <a:moveTo>
                    <a:pt x="26" y="0"/>
                  </a:moveTo>
                  <a:cubicBezTo>
                    <a:pt x="1" y="25"/>
                    <a:pt x="1" y="75"/>
                    <a:pt x="1" y="100"/>
                  </a:cubicBezTo>
                  <a:lnTo>
                    <a:pt x="703" y="1303"/>
                  </a:lnTo>
                  <a:cubicBezTo>
                    <a:pt x="703" y="1328"/>
                    <a:pt x="728" y="1328"/>
                    <a:pt x="753" y="1328"/>
                  </a:cubicBezTo>
                  <a:lnTo>
                    <a:pt x="803" y="1328"/>
                  </a:lnTo>
                  <a:cubicBezTo>
                    <a:pt x="828" y="1303"/>
                    <a:pt x="828" y="1253"/>
                    <a:pt x="828" y="1228"/>
                  </a:cubicBezTo>
                  <a:lnTo>
                    <a:pt x="126" y="25"/>
                  </a:lnTo>
                  <a:cubicBezTo>
                    <a:pt x="101" y="0"/>
                    <a:pt x="76" y="0"/>
                    <a:pt x="26" y="0"/>
                  </a:cubicBezTo>
                  <a:close/>
                </a:path>
              </a:pathLst>
            </a:custGeom>
            <a:solidFill>
              <a:schemeClr val="dk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0" name="Google Shape;674;p31">
              <a:extLst>
                <a:ext uri="{FF2B5EF4-FFF2-40B4-BE49-F238E27FC236}">
                  <a16:creationId xmlns:a16="http://schemas.microsoft.com/office/drawing/2014/main" id="{CCA15406-E251-960F-D44A-B49C47BB648F}"/>
                </a:ext>
              </a:extLst>
            </p:cNvPr>
            <p:cNvSpPr/>
            <p:nvPr/>
          </p:nvSpPr>
          <p:spPr>
            <a:xfrm>
              <a:off x="6165229" y="2246939"/>
              <a:ext cx="63" cy="3208"/>
            </a:xfrm>
            <a:custGeom>
              <a:avLst/>
              <a:gdLst/>
              <a:ahLst/>
              <a:cxnLst/>
              <a:rect l="l" t="t" r="r" b="b"/>
              <a:pathLst>
                <a:path w="1" h="51" extrusionOk="0">
                  <a:moveTo>
                    <a:pt x="0" y="50"/>
                  </a:moveTo>
                  <a:cubicBezTo>
                    <a:pt x="0" y="50"/>
                    <a:pt x="0" y="50"/>
                    <a:pt x="0" y="50"/>
                  </a:cubicBezTo>
                  <a:lnTo>
                    <a:pt x="0" y="0"/>
                  </a:lnTo>
                  <a:close/>
                </a:path>
              </a:pathLst>
            </a:custGeom>
            <a:solidFill>
              <a:srgbClr val="FFFEFF"/>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1" name="Google Shape;675;p31">
              <a:extLst>
                <a:ext uri="{FF2B5EF4-FFF2-40B4-BE49-F238E27FC236}">
                  <a16:creationId xmlns:a16="http://schemas.microsoft.com/office/drawing/2014/main" id="{BF2507DF-2536-3905-341C-B894906AB9DB}"/>
                </a:ext>
              </a:extLst>
            </p:cNvPr>
            <p:cNvSpPr/>
            <p:nvPr/>
          </p:nvSpPr>
          <p:spPr>
            <a:xfrm>
              <a:off x="5703244" y="3041511"/>
              <a:ext cx="168781" cy="89958"/>
            </a:xfrm>
            <a:custGeom>
              <a:avLst/>
              <a:gdLst/>
              <a:ahLst/>
              <a:cxnLst/>
              <a:rect l="l" t="t" r="r" b="b"/>
              <a:pathLst>
                <a:path w="2683" h="1430" extrusionOk="0">
                  <a:moveTo>
                    <a:pt x="227" y="1"/>
                  </a:moveTo>
                  <a:cubicBezTo>
                    <a:pt x="101" y="1"/>
                    <a:pt x="1" y="101"/>
                    <a:pt x="1" y="226"/>
                  </a:cubicBezTo>
                  <a:lnTo>
                    <a:pt x="1" y="1204"/>
                  </a:lnTo>
                  <a:cubicBezTo>
                    <a:pt x="1" y="1329"/>
                    <a:pt x="101" y="1429"/>
                    <a:pt x="227" y="1429"/>
                  </a:cubicBezTo>
                  <a:lnTo>
                    <a:pt x="1831" y="1429"/>
                  </a:lnTo>
                  <a:cubicBezTo>
                    <a:pt x="1956" y="1429"/>
                    <a:pt x="2056" y="1329"/>
                    <a:pt x="2056" y="1204"/>
                  </a:cubicBezTo>
                  <a:lnTo>
                    <a:pt x="2056" y="226"/>
                  </a:lnTo>
                  <a:cubicBezTo>
                    <a:pt x="2056" y="101"/>
                    <a:pt x="1956" y="1"/>
                    <a:pt x="1831" y="1"/>
                  </a:cubicBezTo>
                  <a:close/>
                  <a:moveTo>
                    <a:pt x="2683" y="1"/>
                  </a:moveTo>
                  <a:lnTo>
                    <a:pt x="2257" y="352"/>
                  </a:lnTo>
                  <a:lnTo>
                    <a:pt x="2257" y="1078"/>
                  </a:lnTo>
                  <a:lnTo>
                    <a:pt x="2683" y="1429"/>
                  </a:lnTo>
                  <a:lnTo>
                    <a:pt x="2683" y="1"/>
                  </a:lnTo>
                  <a:close/>
                </a:path>
              </a:pathLst>
            </a:custGeom>
            <a:solidFill>
              <a:schemeClr val="dk1"/>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2" name="Google Shape;676;p31">
              <a:extLst>
                <a:ext uri="{FF2B5EF4-FFF2-40B4-BE49-F238E27FC236}">
                  <a16:creationId xmlns:a16="http://schemas.microsoft.com/office/drawing/2014/main" id="{98C48401-23CC-BA93-659A-A9F8B6EBD172}"/>
                </a:ext>
              </a:extLst>
            </p:cNvPr>
            <p:cNvSpPr/>
            <p:nvPr/>
          </p:nvSpPr>
          <p:spPr>
            <a:xfrm>
              <a:off x="5651220" y="2950107"/>
              <a:ext cx="272830" cy="274340"/>
            </a:xfrm>
            <a:custGeom>
              <a:avLst/>
              <a:gdLst/>
              <a:ahLst/>
              <a:cxnLst/>
              <a:rect l="l" t="t" r="r" b="b"/>
              <a:pathLst>
                <a:path w="4337" h="4361" extrusionOk="0">
                  <a:moveTo>
                    <a:pt x="2156" y="125"/>
                  </a:moveTo>
                  <a:cubicBezTo>
                    <a:pt x="3309" y="125"/>
                    <a:pt x="4237" y="1053"/>
                    <a:pt x="4237" y="2181"/>
                  </a:cubicBezTo>
                  <a:cubicBezTo>
                    <a:pt x="4237" y="3308"/>
                    <a:pt x="3309" y="4236"/>
                    <a:pt x="2156" y="4236"/>
                  </a:cubicBezTo>
                  <a:cubicBezTo>
                    <a:pt x="1028" y="4236"/>
                    <a:pt x="101" y="3308"/>
                    <a:pt x="101" y="2181"/>
                  </a:cubicBezTo>
                  <a:cubicBezTo>
                    <a:pt x="101" y="1053"/>
                    <a:pt x="1028" y="125"/>
                    <a:pt x="2156" y="125"/>
                  </a:cubicBezTo>
                  <a:close/>
                  <a:moveTo>
                    <a:pt x="2156" y="0"/>
                  </a:moveTo>
                  <a:cubicBezTo>
                    <a:pt x="978" y="0"/>
                    <a:pt x="1" y="977"/>
                    <a:pt x="1" y="2181"/>
                  </a:cubicBezTo>
                  <a:cubicBezTo>
                    <a:pt x="1" y="3384"/>
                    <a:pt x="978" y="4361"/>
                    <a:pt x="2156" y="4361"/>
                  </a:cubicBezTo>
                  <a:cubicBezTo>
                    <a:pt x="3359" y="4361"/>
                    <a:pt x="4337" y="3384"/>
                    <a:pt x="4337" y="2181"/>
                  </a:cubicBezTo>
                  <a:cubicBezTo>
                    <a:pt x="4337" y="977"/>
                    <a:pt x="3359" y="0"/>
                    <a:pt x="2156" y="0"/>
                  </a:cubicBezTo>
                  <a:close/>
                </a:path>
              </a:pathLst>
            </a:custGeom>
            <a:solidFill>
              <a:schemeClr val="dk1"/>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3" name="Google Shape;677;p31">
              <a:extLst>
                <a:ext uri="{FF2B5EF4-FFF2-40B4-BE49-F238E27FC236}">
                  <a16:creationId xmlns:a16="http://schemas.microsoft.com/office/drawing/2014/main" id="{7D1407F3-7081-E343-3BA9-3D9D3C9EF906}"/>
                </a:ext>
              </a:extLst>
            </p:cNvPr>
            <p:cNvSpPr/>
            <p:nvPr/>
          </p:nvSpPr>
          <p:spPr>
            <a:xfrm>
              <a:off x="5763194" y="1017180"/>
              <a:ext cx="48942" cy="48879"/>
            </a:xfrm>
            <a:custGeom>
              <a:avLst/>
              <a:gdLst/>
              <a:ahLst/>
              <a:cxnLst/>
              <a:rect l="l" t="t" r="r" b="b"/>
              <a:pathLst>
                <a:path w="778" h="777" extrusionOk="0">
                  <a:moveTo>
                    <a:pt x="376" y="0"/>
                  </a:moveTo>
                  <a:cubicBezTo>
                    <a:pt x="176" y="0"/>
                    <a:pt x="0" y="175"/>
                    <a:pt x="0" y="376"/>
                  </a:cubicBezTo>
                  <a:cubicBezTo>
                    <a:pt x="0" y="602"/>
                    <a:pt x="176" y="777"/>
                    <a:pt x="376" y="777"/>
                  </a:cubicBezTo>
                  <a:cubicBezTo>
                    <a:pt x="602" y="777"/>
                    <a:pt x="777" y="602"/>
                    <a:pt x="777" y="376"/>
                  </a:cubicBezTo>
                  <a:cubicBezTo>
                    <a:pt x="777" y="175"/>
                    <a:pt x="602" y="0"/>
                    <a:pt x="376" y="0"/>
                  </a:cubicBezTo>
                  <a:close/>
                </a:path>
              </a:pathLst>
            </a:custGeom>
            <a:solidFill>
              <a:schemeClr val="lt1"/>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4" name="Google Shape;678;p31">
              <a:extLst>
                <a:ext uri="{FF2B5EF4-FFF2-40B4-BE49-F238E27FC236}">
                  <a16:creationId xmlns:a16="http://schemas.microsoft.com/office/drawing/2014/main" id="{024E45C3-811B-AB75-33F2-EE60A1B04CA5}"/>
                </a:ext>
              </a:extLst>
            </p:cNvPr>
            <p:cNvSpPr/>
            <p:nvPr/>
          </p:nvSpPr>
          <p:spPr>
            <a:xfrm>
              <a:off x="6458499" y="867400"/>
              <a:ext cx="908196" cy="674809"/>
            </a:xfrm>
            <a:custGeom>
              <a:avLst/>
              <a:gdLst/>
              <a:ahLst/>
              <a:cxnLst/>
              <a:rect l="l" t="t" r="r" b="b"/>
              <a:pathLst>
                <a:path w="14437" h="10727" extrusionOk="0">
                  <a:moveTo>
                    <a:pt x="2281" y="0"/>
                  </a:moveTo>
                  <a:cubicBezTo>
                    <a:pt x="1028" y="0"/>
                    <a:pt x="0" y="1028"/>
                    <a:pt x="0" y="2281"/>
                  </a:cubicBezTo>
                  <a:lnTo>
                    <a:pt x="0" y="5038"/>
                  </a:lnTo>
                  <a:cubicBezTo>
                    <a:pt x="0" y="6291"/>
                    <a:pt x="1028" y="7318"/>
                    <a:pt x="2281" y="7318"/>
                  </a:cubicBezTo>
                  <a:lnTo>
                    <a:pt x="9098" y="7318"/>
                  </a:lnTo>
                  <a:lnTo>
                    <a:pt x="11780" y="10727"/>
                  </a:lnTo>
                  <a:lnTo>
                    <a:pt x="11153" y="7318"/>
                  </a:lnTo>
                  <a:lnTo>
                    <a:pt x="12155" y="7318"/>
                  </a:lnTo>
                  <a:cubicBezTo>
                    <a:pt x="13409" y="7318"/>
                    <a:pt x="14436" y="6291"/>
                    <a:pt x="14436" y="5038"/>
                  </a:cubicBezTo>
                  <a:lnTo>
                    <a:pt x="14436" y="2281"/>
                  </a:lnTo>
                  <a:cubicBezTo>
                    <a:pt x="14436" y="1028"/>
                    <a:pt x="13409" y="0"/>
                    <a:pt x="12155" y="0"/>
                  </a:cubicBezTo>
                  <a:close/>
                </a:path>
              </a:pathLst>
            </a:custGeom>
            <a:solidFill>
              <a:schemeClr val="lt2"/>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5" name="Google Shape;679;p31">
              <a:extLst>
                <a:ext uri="{FF2B5EF4-FFF2-40B4-BE49-F238E27FC236}">
                  <a16:creationId xmlns:a16="http://schemas.microsoft.com/office/drawing/2014/main" id="{9A9078C1-F340-A2F4-A722-E00CE18E4F75}"/>
                </a:ext>
              </a:extLst>
            </p:cNvPr>
            <p:cNvSpPr/>
            <p:nvPr/>
          </p:nvSpPr>
          <p:spPr>
            <a:xfrm>
              <a:off x="6630297" y="1029761"/>
              <a:ext cx="564532" cy="7926"/>
            </a:xfrm>
            <a:custGeom>
              <a:avLst/>
              <a:gdLst/>
              <a:ahLst/>
              <a:cxnLst/>
              <a:rect l="l" t="t" r="r" b="b"/>
              <a:pathLst>
                <a:path w="8974" h="126" extrusionOk="0">
                  <a:moveTo>
                    <a:pt x="51" y="1"/>
                  </a:moveTo>
                  <a:cubicBezTo>
                    <a:pt x="26" y="1"/>
                    <a:pt x="1" y="26"/>
                    <a:pt x="1" y="51"/>
                  </a:cubicBezTo>
                  <a:cubicBezTo>
                    <a:pt x="1" y="101"/>
                    <a:pt x="26" y="126"/>
                    <a:pt x="51" y="126"/>
                  </a:cubicBezTo>
                  <a:lnTo>
                    <a:pt x="8923" y="126"/>
                  </a:lnTo>
                  <a:cubicBezTo>
                    <a:pt x="8948" y="126"/>
                    <a:pt x="8973" y="101"/>
                    <a:pt x="8973" y="51"/>
                  </a:cubicBezTo>
                  <a:cubicBezTo>
                    <a:pt x="8973" y="26"/>
                    <a:pt x="8948" y="1"/>
                    <a:pt x="8923" y="1"/>
                  </a:cubicBezTo>
                  <a:close/>
                </a:path>
              </a:pathLst>
            </a:custGeom>
            <a:solidFill>
              <a:srgbClr val="FFF9F6"/>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6" name="Google Shape;680;p31">
              <a:extLst>
                <a:ext uri="{FF2B5EF4-FFF2-40B4-BE49-F238E27FC236}">
                  <a16:creationId xmlns:a16="http://schemas.microsoft.com/office/drawing/2014/main" id="{688D89D8-82FD-30CF-A3AB-7A4C56102C63}"/>
                </a:ext>
              </a:extLst>
            </p:cNvPr>
            <p:cNvSpPr/>
            <p:nvPr/>
          </p:nvSpPr>
          <p:spPr>
            <a:xfrm>
              <a:off x="6687101" y="1094429"/>
              <a:ext cx="450984" cy="7926"/>
            </a:xfrm>
            <a:custGeom>
              <a:avLst/>
              <a:gdLst/>
              <a:ahLst/>
              <a:cxnLst/>
              <a:rect l="l" t="t" r="r" b="b"/>
              <a:pathLst>
                <a:path w="7169" h="126" extrusionOk="0">
                  <a:moveTo>
                    <a:pt x="50" y="0"/>
                  </a:moveTo>
                  <a:cubicBezTo>
                    <a:pt x="25" y="0"/>
                    <a:pt x="0" y="25"/>
                    <a:pt x="0" y="50"/>
                  </a:cubicBezTo>
                  <a:cubicBezTo>
                    <a:pt x="0" y="100"/>
                    <a:pt x="25" y="125"/>
                    <a:pt x="50" y="125"/>
                  </a:cubicBezTo>
                  <a:lnTo>
                    <a:pt x="7093" y="125"/>
                  </a:lnTo>
                  <a:cubicBezTo>
                    <a:pt x="7143" y="125"/>
                    <a:pt x="7168" y="100"/>
                    <a:pt x="7168" y="50"/>
                  </a:cubicBezTo>
                  <a:cubicBezTo>
                    <a:pt x="7168" y="25"/>
                    <a:pt x="7143" y="0"/>
                    <a:pt x="7093" y="0"/>
                  </a:cubicBezTo>
                  <a:close/>
                </a:path>
              </a:pathLst>
            </a:custGeom>
            <a:solidFill>
              <a:srgbClr val="FFF9F6"/>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7" name="Google Shape;681;p31">
              <a:extLst>
                <a:ext uri="{FF2B5EF4-FFF2-40B4-BE49-F238E27FC236}">
                  <a16:creationId xmlns:a16="http://schemas.microsoft.com/office/drawing/2014/main" id="{AB3F0E7B-B5E8-509A-6765-9916E3BCCD07}"/>
                </a:ext>
              </a:extLst>
            </p:cNvPr>
            <p:cNvSpPr/>
            <p:nvPr/>
          </p:nvSpPr>
          <p:spPr>
            <a:xfrm>
              <a:off x="6735980" y="1159034"/>
              <a:ext cx="353226" cy="7989"/>
            </a:xfrm>
            <a:custGeom>
              <a:avLst/>
              <a:gdLst/>
              <a:ahLst/>
              <a:cxnLst/>
              <a:rect l="l" t="t" r="r" b="b"/>
              <a:pathLst>
                <a:path w="5615" h="127" extrusionOk="0">
                  <a:moveTo>
                    <a:pt x="50" y="1"/>
                  </a:moveTo>
                  <a:cubicBezTo>
                    <a:pt x="25" y="1"/>
                    <a:pt x="0" y="26"/>
                    <a:pt x="0" y="76"/>
                  </a:cubicBezTo>
                  <a:cubicBezTo>
                    <a:pt x="0" y="101"/>
                    <a:pt x="25" y="126"/>
                    <a:pt x="50" y="126"/>
                  </a:cubicBezTo>
                  <a:lnTo>
                    <a:pt x="5564" y="126"/>
                  </a:lnTo>
                  <a:cubicBezTo>
                    <a:pt x="5589" y="126"/>
                    <a:pt x="5614" y="101"/>
                    <a:pt x="5614" y="76"/>
                  </a:cubicBezTo>
                  <a:cubicBezTo>
                    <a:pt x="5614" y="26"/>
                    <a:pt x="5589" y="1"/>
                    <a:pt x="5564" y="1"/>
                  </a:cubicBezTo>
                  <a:close/>
                </a:path>
              </a:pathLst>
            </a:custGeom>
            <a:solidFill>
              <a:srgbClr val="FFF9F6"/>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8" name="Google Shape;682;p31">
              <a:extLst>
                <a:ext uri="{FF2B5EF4-FFF2-40B4-BE49-F238E27FC236}">
                  <a16:creationId xmlns:a16="http://schemas.microsoft.com/office/drawing/2014/main" id="{A9E55043-00C0-55EB-3A61-EDBA8DF729C8}"/>
                </a:ext>
              </a:extLst>
            </p:cNvPr>
            <p:cNvSpPr/>
            <p:nvPr/>
          </p:nvSpPr>
          <p:spPr>
            <a:xfrm>
              <a:off x="6575128" y="1520117"/>
              <a:ext cx="383170" cy="384742"/>
            </a:xfrm>
            <a:custGeom>
              <a:avLst/>
              <a:gdLst/>
              <a:ahLst/>
              <a:cxnLst/>
              <a:rect l="l" t="t" r="r" b="b"/>
              <a:pathLst>
                <a:path w="6091" h="6116" extrusionOk="0">
                  <a:moveTo>
                    <a:pt x="3033" y="150"/>
                  </a:moveTo>
                  <a:cubicBezTo>
                    <a:pt x="4662" y="150"/>
                    <a:pt x="5966" y="1454"/>
                    <a:pt x="5966" y="3058"/>
                  </a:cubicBezTo>
                  <a:cubicBezTo>
                    <a:pt x="5966" y="4687"/>
                    <a:pt x="4662" y="5990"/>
                    <a:pt x="3033" y="5990"/>
                  </a:cubicBezTo>
                  <a:cubicBezTo>
                    <a:pt x="1429" y="5990"/>
                    <a:pt x="126" y="4687"/>
                    <a:pt x="126" y="3058"/>
                  </a:cubicBezTo>
                  <a:cubicBezTo>
                    <a:pt x="126" y="1454"/>
                    <a:pt x="1429" y="150"/>
                    <a:pt x="3033" y="150"/>
                  </a:cubicBezTo>
                  <a:close/>
                  <a:moveTo>
                    <a:pt x="3033" y="0"/>
                  </a:moveTo>
                  <a:cubicBezTo>
                    <a:pt x="1354" y="0"/>
                    <a:pt x="1" y="1379"/>
                    <a:pt x="1" y="3058"/>
                  </a:cubicBezTo>
                  <a:cubicBezTo>
                    <a:pt x="1" y="4762"/>
                    <a:pt x="1354" y="6115"/>
                    <a:pt x="3033" y="6115"/>
                  </a:cubicBezTo>
                  <a:cubicBezTo>
                    <a:pt x="4738" y="6115"/>
                    <a:pt x="6091" y="4762"/>
                    <a:pt x="6091" y="3058"/>
                  </a:cubicBezTo>
                  <a:cubicBezTo>
                    <a:pt x="6091" y="1379"/>
                    <a:pt x="4738" y="0"/>
                    <a:pt x="3033" y="0"/>
                  </a:cubicBezTo>
                  <a:close/>
                </a:path>
              </a:pathLst>
            </a:custGeom>
            <a:solidFill>
              <a:schemeClr val="dk1"/>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9" name="Google Shape;683;p31">
              <a:extLst>
                <a:ext uri="{FF2B5EF4-FFF2-40B4-BE49-F238E27FC236}">
                  <a16:creationId xmlns:a16="http://schemas.microsoft.com/office/drawing/2014/main" id="{00C2052C-FD14-F234-1F20-C8C1A69E4C5A}"/>
                </a:ext>
              </a:extLst>
            </p:cNvPr>
            <p:cNvSpPr/>
            <p:nvPr/>
          </p:nvSpPr>
          <p:spPr>
            <a:xfrm>
              <a:off x="6696537" y="1622592"/>
              <a:ext cx="140410" cy="179790"/>
            </a:xfrm>
            <a:custGeom>
              <a:avLst/>
              <a:gdLst/>
              <a:ahLst/>
              <a:cxnLst/>
              <a:rect l="l" t="t" r="r" b="b"/>
              <a:pathLst>
                <a:path w="2232" h="2858" extrusionOk="0">
                  <a:moveTo>
                    <a:pt x="1128" y="0"/>
                  </a:moveTo>
                  <a:cubicBezTo>
                    <a:pt x="953" y="0"/>
                    <a:pt x="803" y="25"/>
                    <a:pt x="652" y="100"/>
                  </a:cubicBezTo>
                  <a:cubicBezTo>
                    <a:pt x="527" y="151"/>
                    <a:pt x="402" y="226"/>
                    <a:pt x="301" y="301"/>
                  </a:cubicBezTo>
                  <a:cubicBezTo>
                    <a:pt x="226" y="401"/>
                    <a:pt x="151" y="501"/>
                    <a:pt x="101" y="602"/>
                  </a:cubicBezTo>
                  <a:cubicBezTo>
                    <a:pt x="51" y="702"/>
                    <a:pt x="26" y="802"/>
                    <a:pt x="1" y="877"/>
                  </a:cubicBezTo>
                  <a:cubicBezTo>
                    <a:pt x="1" y="927"/>
                    <a:pt x="26" y="927"/>
                    <a:pt x="51" y="953"/>
                  </a:cubicBezTo>
                  <a:cubicBezTo>
                    <a:pt x="51" y="978"/>
                    <a:pt x="76" y="978"/>
                    <a:pt x="101" y="978"/>
                  </a:cubicBezTo>
                  <a:lnTo>
                    <a:pt x="602" y="978"/>
                  </a:lnTo>
                  <a:cubicBezTo>
                    <a:pt x="652" y="978"/>
                    <a:pt x="677" y="953"/>
                    <a:pt x="702" y="927"/>
                  </a:cubicBezTo>
                  <a:cubicBezTo>
                    <a:pt x="702" y="877"/>
                    <a:pt x="727" y="852"/>
                    <a:pt x="752" y="802"/>
                  </a:cubicBezTo>
                  <a:cubicBezTo>
                    <a:pt x="777" y="752"/>
                    <a:pt x="828" y="727"/>
                    <a:pt x="878" y="677"/>
                  </a:cubicBezTo>
                  <a:cubicBezTo>
                    <a:pt x="928" y="652"/>
                    <a:pt x="1003" y="627"/>
                    <a:pt x="1128" y="627"/>
                  </a:cubicBezTo>
                  <a:cubicBezTo>
                    <a:pt x="1254" y="627"/>
                    <a:pt x="1354" y="652"/>
                    <a:pt x="1404" y="702"/>
                  </a:cubicBezTo>
                  <a:cubicBezTo>
                    <a:pt x="1454" y="752"/>
                    <a:pt x="1504" y="802"/>
                    <a:pt x="1504" y="877"/>
                  </a:cubicBezTo>
                  <a:cubicBezTo>
                    <a:pt x="1504" y="927"/>
                    <a:pt x="1479" y="978"/>
                    <a:pt x="1429" y="1028"/>
                  </a:cubicBezTo>
                  <a:cubicBezTo>
                    <a:pt x="1404" y="1078"/>
                    <a:pt x="1354" y="1128"/>
                    <a:pt x="1304" y="1153"/>
                  </a:cubicBezTo>
                  <a:cubicBezTo>
                    <a:pt x="1254" y="1203"/>
                    <a:pt x="1204" y="1253"/>
                    <a:pt x="1128" y="1303"/>
                  </a:cubicBezTo>
                  <a:cubicBezTo>
                    <a:pt x="1078" y="1354"/>
                    <a:pt x="1003" y="1404"/>
                    <a:pt x="953" y="1454"/>
                  </a:cubicBezTo>
                  <a:cubicBezTo>
                    <a:pt x="903" y="1529"/>
                    <a:pt x="853" y="1579"/>
                    <a:pt x="828" y="1654"/>
                  </a:cubicBezTo>
                  <a:cubicBezTo>
                    <a:pt x="777" y="1730"/>
                    <a:pt x="777" y="1805"/>
                    <a:pt x="777" y="1880"/>
                  </a:cubicBezTo>
                  <a:cubicBezTo>
                    <a:pt x="777" y="1930"/>
                    <a:pt x="777" y="1955"/>
                    <a:pt x="803" y="1980"/>
                  </a:cubicBezTo>
                  <a:cubicBezTo>
                    <a:pt x="828" y="1980"/>
                    <a:pt x="853" y="2005"/>
                    <a:pt x="878" y="2005"/>
                  </a:cubicBezTo>
                  <a:lnTo>
                    <a:pt x="1354" y="2005"/>
                  </a:lnTo>
                  <a:cubicBezTo>
                    <a:pt x="1404" y="2005"/>
                    <a:pt x="1429" y="1980"/>
                    <a:pt x="1429" y="1980"/>
                  </a:cubicBezTo>
                  <a:cubicBezTo>
                    <a:pt x="1454" y="1955"/>
                    <a:pt x="1454" y="1930"/>
                    <a:pt x="1479" y="1880"/>
                  </a:cubicBezTo>
                  <a:cubicBezTo>
                    <a:pt x="1479" y="1830"/>
                    <a:pt x="1529" y="1780"/>
                    <a:pt x="1554" y="1730"/>
                  </a:cubicBezTo>
                  <a:cubicBezTo>
                    <a:pt x="1605" y="1679"/>
                    <a:pt x="1655" y="1629"/>
                    <a:pt x="1705" y="1579"/>
                  </a:cubicBezTo>
                  <a:cubicBezTo>
                    <a:pt x="1780" y="1529"/>
                    <a:pt x="1830" y="1504"/>
                    <a:pt x="1880" y="1454"/>
                  </a:cubicBezTo>
                  <a:cubicBezTo>
                    <a:pt x="1955" y="1404"/>
                    <a:pt x="2006" y="1354"/>
                    <a:pt x="2056" y="1278"/>
                  </a:cubicBezTo>
                  <a:cubicBezTo>
                    <a:pt x="2106" y="1228"/>
                    <a:pt x="2131" y="1153"/>
                    <a:pt x="2181" y="1103"/>
                  </a:cubicBezTo>
                  <a:cubicBezTo>
                    <a:pt x="2206" y="1028"/>
                    <a:pt x="2231" y="927"/>
                    <a:pt x="2231" y="827"/>
                  </a:cubicBezTo>
                  <a:cubicBezTo>
                    <a:pt x="2231" y="727"/>
                    <a:pt x="2181" y="602"/>
                    <a:pt x="2131" y="501"/>
                  </a:cubicBezTo>
                  <a:cubicBezTo>
                    <a:pt x="2081" y="401"/>
                    <a:pt x="2006" y="326"/>
                    <a:pt x="1905" y="251"/>
                  </a:cubicBezTo>
                  <a:cubicBezTo>
                    <a:pt x="1805" y="176"/>
                    <a:pt x="1680" y="100"/>
                    <a:pt x="1554" y="75"/>
                  </a:cubicBezTo>
                  <a:cubicBezTo>
                    <a:pt x="1429" y="25"/>
                    <a:pt x="1279" y="0"/>
                    <a:pt x="1128" y="0"/>
                  </a:cubicBezTo>
                  <a:close/>
                  <a:moveTo>
                    <a:pt x="878" y="2231"/>
                  </a:moveTo>
                  <a:cubicBezTo>
                    <a:pt x="828" y="2231"/>
                    <a:pt x="803" y="2256"/>
                    <a:pt x="777" y="2281"/>
                  </a:cubicBezTo>
                  <a:cubicBezTo>
                    <a:pt x="777" y="2306"/>
                    <a:pt x="752" y="2331"/>
                    <a:pt x="752" y="2356"/>
                  </a:cubicBezTo>
                  <a:lnTo>
                    <a:pt x="752" y="2757"/>
                  </a:lnTo>
                  <a:cubicBezTo>
                    <a:pt x="752" y="2782"/>
                    <a:pt x="777" y="2807"/>
                    <a:pt x="777" y="2832"/>
                  </a:cubicBezTo>
                  <a:cubicBezTo>
                    <a:pt x="803" y="2857"/>
                    <a:pt x="828" y="2857"/>
                    <a:pt x="878" y="2857"/>
                  </a:cubicBezTo>
                  <a:lnTo>
                    <a:pt x="1379" y="2857"/>
                  </a:lnTo>
                  <a:cubicBezTo>
                    <a:pt x="1404" y="2857"/>
                    <a:pt x="1429" y="2857"/>
                    <a:pt x="1454" y="2832"/>
                  </a:cubicBezTo>
                  <a:cubicBezTo>
                    <a:pt x="1479" y="2807"/>
                    <a:pt x="1479" y="2782"/>
                    <a:pt x="1479" y="2757"/>
                  </a:cubicBezTo>
                  <a:lnTo>
                    <a:pt x="1479" y="2356"/>
                  </a:lnTo>
                  <a:cubicBezTo>
                    <a:pt x="1479" y="2331"/>
                    <a:pt x="1479" y="2306"/>
                    <a:pt x="1454" y="2281"/>
                  </a:cubicBezTo>
                  <a:cubicBezTo>
                    <a:pt x="1429" y="2256"/>
                    <a:pt x="1404" y="2231"/>
                    <a:pt x="1379" y="2231"/>
                  </a:cubicBezTo>
                  <a:close/>
                </a:path>
              </a:pathLst>
            </a:custGeom>
            <a:solidFill>
              <a:schemeClr val="dk1"/>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0" name="Google Shape;684;p31">
              <a:extLst>
                <a:ext uri="{FF2B5EF4-FFF2-40B4-BE49-F238E27FC236}">
                  <a16:creationId xmlns:a16="http://schemas.microsoft.com/office/drawing/2014/main" id="{3030BCDB-5751-DBB1-C930-76D5DD3DDB69}"/>
                </a:ext>
              </a:extLst>
            </p:cNvPr>
            <p:cNvSpPr/>
            <p:nvPr/>
          </p:nvSpPr>
          <p:spPr>
            <a:xfrm>
              <a:off x="6575128" y="1982040"/>
              <a:ext cx="383170" cy="384742"/>
            </a:xfrm>
            <a:custGeom>
              <a:avLst/>
              <a:gdLst/>
              <a:ahLst/>
              <a:cxnLst/>
              <a:rect l="l" t="t" r="r" b="b"/>
              <a:pathLst>
                <a:path w="6091" h="6116" extrusionOk="0">
                  <a:moveTo>
                    <a:pt x="3033" y="151"/>
                  </a:moveTo>
                  <a:cubicBezTo>
                    <a:pt x="4662" y="151"/>
                    <a:pt x="5966" y="1454"/>
                    <a:pt x="5966" y="3058"/>
                  </a:cubicBezTo>
                  <a:cubicBezTo>
                    <a:pt x="5966" y="4687"/>
                    <a:pt x="4662" y="5990"/>
                    <a:pt x="3033" y="5990"/>
                  </a:cubicBezTo>
                  <a:cubicBezTo>
                    <a:pt x="1429" y="5990"/>
                    <a:pt x="126" y="4687"/>
                    <a:pt x="126" y="3058"/>
                  </a:cubicBezTo>
                  <a:cubicBezTo>
                    <a:pt x="126" y="1454"/>
                    <a:pt x="1429" y="151"/>
                    <a:pt x="3033" y="151"/>
                  </a:cubicBezTo>
                  <a:close/>
                  <a:moveTo>
                    <a:pt x="3033" y="0"/>
                  </a:moveTo>
                  <a:cubicBezTo>
                    <a:pt x="1354" y="0"/>
                    <a:pt x="1" y="1379"/>
                    <a:pt x="1" y="3058"/>
                  </a:cubicBezTo>
                  <a:cubicBezTo>
                    <a:pt x="1" y="4762"/>
                    <a:pt x="1354" y="6116"/>
                    <a:pt x="3033" y="6116"/>
                  </a:cubicBezTo>
                  <a:cubicBezTo>
                    <a:pt x="4738" y="6116"/>
                    <a:pt x="6091" y="4762"/>
                    <a:pt x="6091" y="3058"/>
                  </a:cubicBezTo>
                  <a:cubicBezTo>
                    <a:pt x="6091" y="1379"/>
                    <a:pt x="4738" y="0"/>
                    <a:pt x="3033" y="0"/>
                  </a:cubicBezTo>
                  <a:close/>
                </a:path>
              </a:pathLst>
            </a:custGeom>
            <a:solidFill>
              <a:schemeClr val="dk1"/>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1" name="Google Shape;685;p31">
              <a:extLst>
                <a:ext uri="{FF2B5EF4-FFF2-40B4-BE49-F238E27FC236}">
                  <a16:creationId xmlns:a16="http://schemas.microsoft.com/office/drawing/2014/main" id="{1A926135-F52B-34CF-6574-0459600D557A}"/>
                </a:ext>
              </a:extLst>
            </p:cNvPr>
            <p:cNvSpPr/>
            <p:nvPr/>
          </p:nvSpPr>
          <p:spPr>
            <a:xfrm>
              <a:off x="6642941" y="2055766"/>
              <a:ext cx="247604" cy="238923"/>
            </a:xfrm>
            <a:custGeom>
              <a:avLst/>
              <a:gdLst/>
              <a:ahLst/>
              <a:cxnLst/>
              <a:rect l="l" t="t" r="r" b="b"/>
              <a:pathLst>
                <a:path w="3936" h="3798" extrusionOk="0">
                  <a:moveTo>
                    <a:pt x="3158" y="0"/>
                  </a:moveTo>
                  <a:cubicBezTo>
                    <a:pt x="2977" y="0"/>
                    <a:pt x="2795" y="69"/>
                    <a:pt x="2657" y="207"/>
                  </a:cubicBezTo>
                  <a:lnTo>
                    <a:pt x="276" y="2588"/>
                  </a:lnTo>
                  <a:cubicBezTo>
                    <a:pt x="0" y="2864"/>
                    <a:pt x="0" y="3315"/>
                    <a:pt x="276" y="3590"/>
                  </a:cubicBezTo>
                  <a:cubicBezTo>
                    <a:pt x="414" y="3728"/>
                    <a:pt x="596" y="3797"/>
                    <a:pt x="777" y="3797"/>
                  </a:cubicBezTo>
                  <a:cubicBezTo>
                    <a:pt x="959" y="3797"/>
                    <a:pt x="1141" y="3728"/>
                    <a:pt x="1279" y="3590"/>
                  </a:cubicBezTo>
                  <a:lnTo>
                    <a:pt x="3660" y="1209"/>
                  </a:lnTo>
                  <a:cubicBezTo>
                    <a:pt x="3935" y="934"/>
                    <a:pt x="3935" y="483"/>
                    <a:pt x="3660" y="207"/>
                  </a:cubicBezTo>
                  <a:cubicBezTo>
                    <a:pt x="3522" y="69"/>
                    <a:pt x="3340" y="0"/>
                    <a:pt x="3158" y="0"/>
                  </a:cubicBezTo>
                  <a:close/>
                </a:path>
              </a:pathLst>
            </a:custGeom>
            <a:solidFill>
              <a:schemeClr val="dk1"/>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2" name="Google Shape;686;p31">
              <a:extLst>
                <a:ext uri="{FF2B5EF4-FFF2-40B4-BE49-F238E27FC236}">
                  <a16:creationId xmlns:a16="http://schemas.microsoft.com/office/drawing/2014/main" id="{02EA9FFC-B265-5435-C72F-F2C484DB1574}"/>
                </a:ext>
              </a:extLst>
            </p:cNvPr>
            <p:cNvSpPr/>
            <p:nvPr/>
          </p:nvSpPr>
          <p:spPr>
            <a:xfrm>
              <a:off x="6717045" y="2128675"/>
              <a:ext cx="99394" cy="91908"/>
            </a:xfrm>
            <a:custGeom>
              <a:avLst/>
              <a:gdLst/>
              <a:ahLst/>
              <a:cxnLst/>
              <a:rect l="l" t="t" r="r" b="b"/>
              <a:pathLst>
                <a:path w="1580" h="1461" extrusionOk="0">
                  <a:moveTo>
                    <a:pt x="1028" y="0"/>
                  </a:moveTo>
                  <a:cubicBezTo>
                    <a:pt x="903" y="0"/>
                    <a:pt x="777" y="50"/>
                    <a:pt x="677" y="151"/>
                  </a:cubicBezTo>
                  <a:lnTo>
                    <a:pt x="201" y="627"/>
                  </a:lnTo>
                  <a:cubicBezTo>
                    <a:pt x="0" y="827"/>
                    <a:pt x="0" y="1128"/>
                    <a:pt x="201" y="1329"/>
                  </a:cubicBezTo>
                  <a:cubicBezTo>
                    <a:pt x="301" y="1416"/>
                    <a:pt x="426" y="1460"/>
                    <a:pt x="552" y="1460"/>
                  </a:cubicBezTo>
                  <a:cubicBezTo>
                    <a:pt x="677" y="1460"/>
                    <a:pt x="802" y="1416"/>
                    <a:pt x="903" y="1329"/>
                  </a:cubicBezTo>
                  <a:lnTo>
                    <a:pt x="1379" y="852"/>
                  </a:lnTo>
                  <a:cubicBezTo>
                    <a:pt x="1579" y="652"/>
                    <a:pt x="1579" y="351"/>
                    <a:pt x="1379" y="151"/>
                  </a:cubicBezTo>
                  <a:cubicBezTo>
                    <a:pt x="1279" y="50"/>
                    <a:pt x="1153" y="0"/>
                    <a:pt x="1028" y="0"/>
                  </a:cubicBezTo>
                  <a:close/>
                </a:path>
              </a:pathLst>
            </a:custGeom>
            <a:solidFill>
              <a:schemeClr val="lt1"/>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3" name="Google Shape;687;p31">
              <a:extLst>
                <a:ext uri="{FF2B5EF4-FFF2-40B4-BE49-F238E27FC236}">
                  <a16:creationId xmlns:a16="http://schemas.microsoft.com/office/drawing/2014/main" id="{8EA88A90-A62B-7AE1-9C32-7D5AEC5D0B4C}"/>
                </a:ext>
              </a:extLst>
            </p:cNvPr>
            <p:cNvSpPr/>
            <p:nvPr/>
          </p:nvSpPr>
          <p:spPr>
            <a:xfrm>
              <a:off x="6661876" y="2244171"/>
              <a:ext cx="9499" cy="8744"/>
            </a:xfrm>
            <a:custGeom>
              <a:avLst/>
              <a:gdLst/>
              <a:ahLst/>
              <a:cxnLst/>
              <a:rect l="l" t="t" r="r" b="b"/>
              <a:pathLst>
                <a:path w="151" h="139" extrusionOk="0">
                  <a:moveTo>
                    <a:pt x="75" y="0"/>
                  </a:moveTo>
                  <a:cubicBezTo>
                    <a:pt x="57" y="0"/>
                    <a:pt x="38" y="6"/>
                    <a:pt x="25" y="19"/>
                  </a:cubicBezTo>
                  <a:cubicBezTo>
                    <a:pt x="0" y="44"/>
                    <a:pt x="0" y="94"/>
                    <a:pt x="25" y="119"/>
                  </a:cubicBezTo>
                  <a:cubicBezTo>
                    <a:pt x="38" y="132"/>
                    <a:pt x="57" y="138"/>
                    <a:pt x="75" y="138"/>
                  </a:cubicBezTo>
                  <a:cubicBezTo>
                    <a:pt x="94" y="138"/>
                    <a:pt x="113" y="132"/>
                    <a:pt x="125" y="119"/>
                  </a:cubicBezTo>
                  <a:cubicBezTo>
                    <a:pt x="151" y="94"/>
                    <a:pt x="151" y="44"/>
                    <a:pt x="125" y="19"/>
                  </a:cubicBezTo>
                  <a:cubicBezTo>
                    <a:pt x="113" y="6"/>
                    <a:pt x="94" y="0"/>
                    <a:pt x="75" y="0"/>
                  </a:cubicBezTo>
                  <a:close/>
                </a:path>
              </a:pathLst>
            </a:custGeom>
            <a:solidFill>
              <a:srgbClr val="FFDBD8"/>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4" name="Google Shape;688;p31">
              <a:extLst>
                <a:ext uri="{FF2B5EF4-FFF2-40B4-BE49-F238E27FC236}">
                  <a16:creationId xmlns:a16="http://schemas.microsoft.com/office/drawing/2014/main" id="{32A5ED00-BC42-CA6A-A584-E99E965C6664}"/>
                </a:ext>
              </a:extLst>
            </p:cNvPr>
            <p:cNvSpPr/>
            <p:nvPr/>
          </p:nvSpPr>
          <p:spPr>
            <a:xfrm>
              <a:off x="6680748" y="2226809"/>
              <a:ext cx="9562" cy="8744"/>
            </a:xfrm>
            <a:custGeom>
              <a:avLst/>
              <a:gdLst/>
              <a:ahLst/>
              <a:cxnLst/>
              <a:rect l="l" t="t" r="r" b="b"/>
              <a:pathLst>
                <a:path w="152" h="139" extrusionOk="0">
                  <a:moveTo>
                    <a:pt x="76" y="0"/>
                  </a:moveTo>
                  <a:cubicBezTo>
                    <a:pt x="57" y="0"/>
                    <a:pt x="38" y="7"/>
                    <a:pt x="26" y="19"/>
                  </a:cubicBezTo>
                  <a:cubicBezTo>
                    <a:pt x="1" y="44"/>
                    <a:pt x="1" y="69"/>
                    <a:pt x="26" y="120"/>
                  </a:cubicBezTo>
                  <a:cubicBezTo>
                    <a:pt x="38" y="132"/>
                    <a:pt x="57" y="138"/>
                    <a:pt x="76" y="138"/>
                  </a:cubicBezTo>
                  <a:cubicBezTo>
                    <a:pt x="95" y="138"/>
                    <a:pt x="114" y="132"/>
                    <a:pt x="126" y="120"/>
                  </a:cubicBezTo>
                  <a:cubicBezTo>
                    <a:pt x="151" y="69"/>
                    <a:pt x="151" y="44"/>
                    <a:pt x="126" y="19"/>
                  </a:cubicBezTo>
                  <a:cubicBezTo>
                    <a:pt x="114" y="7"/>
                    <a:pt x="95" y="0"/>
                    <a:pt x="76" y="0"/>
                  </a:cubicBezTo>
                  <a:close/>
                </a:path>
              </a:pathLst>
            </a:custGeom>
            <a:solidFill>
              <a:srgbClr val="FFDBD8"/>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5" name="Google Shape;689;p31">
              <a:extLst>
                <a:ext uri="{FF2B5EF4-FFF2-40B4-BE49-F238E27FC236}">
                  <a16:creationId xmlns:a16="http://schemas.microsoft.com/office/drawing/2014/main" id="{D323E5BA-CA92-32AB-0234-0F4C3A2FEC1E}"/>
                </a:ext>
              </a:extLst>
            </p:cNvPr>
            <p:cNvSpPr/>
            <p:nvPr/>
          </p:nvSpPr>
          <p:spPr>
            <a:xfrm>
              <a:off x="6698110" y="2207874"/>
              <a:ext cx="9499" cy="8744"/>
            </a:xfrm>
            <a:custGeom>
              <a:avLst/>
              <a:gdLst/>
              <a:ahLst/>
              <a:cxnLst/>
              <a:rect l="l" t="t" r="r" b="b"/>
              <a:pathLst>
                <a:path w="151" h="139" extrusionOk="0">
                  <a:moveTo>
                    <a:pt x="76" y="1"/>
                  </a:moveTo>
                  <a:cubicBezTo>
                    <a:pt x="57" y="1"/>
                    <a:pt x="38" y="7"/>
                    <a:pt x="26" y="20"/>
                  </a:cubicBezTo>
                  <a:cubicBezTo>
                    <a:pt x="1" y="45"/>
                    <a:pt x="1" y="95"/>
                    <a:pt x="26" y="120"/>
                  </a:cubicBezTo>
                  <a:cubicBezTo>
                    <a:pt x="38" y="132"/>
                    <a:pt x="57" y="139"/>
                    <a:pt x="76" y="139"/>
                  </a:cubicBezTo>
                  <a:cubicBezTo>
                    <a:pt x="95" y="139"/>
                    <a:pt x="113" y="132"/>
                    <a:pt x="126" y="120"/>
                  </a:cubicBezTo>
                  <a:cubicBezTo>
                    <a:pt x="151" y="95"/>
                    <a:pt x="151" y="45"/>
                    <a:pt x="126" y="20"/>
                  </a:cubicBezTo>
                  <a:cubicBezTo>
                    <a:pt x="113" y="7"/>
                    <a:pt x="95" y="1"/>
                    <a:pt x="76" y="1"/>
                  </a:cubicBezTo>
                  <a:close/>
                </a:path>
              </a:pathLst>
            </a:custGeom>
            <a:solidFill>
              <a:srgbClr val="FFDBD8"/>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6" name="Google Shape;690;p31">
              <a:extLst>
                <a:ext uri="{FF2B5EF4-FFF2-40B4-BE49-F238E27FC236}">
                  <a16:creationId xmlns:a16="http://schemas.microsoft.com/office/drawing/2014/main" id="{DDC84580-69C4-08B4-D666-72119D722AF8}"/>
                </a:ext>
              </a:extLst>
            </p:cNvPr>
            <p:cNvSpPr/>
            <p:nvPr/>
          </p:nvSpPr>
          <p:spPr>
            <a:xfrm>
              <a:off x="6674457" y="2256752"/>
              <a:ext cx="9562" cy="8744"/>
            </a:xfrm>
            <a:custGeom>
              <a:avLst/>
              <a:gdLst/>
              <a:ahLst/>
              <a:cxnLst/>
              <a:rect l="l" t="t" r="r" b="b"/>
              <a:pathLst>
                <a:path w="152" h="139" extrusionOk="0">
                  <a:moveTo>
                    <a:pt x="85" y="1"/>
                  </a:moveTo>
                  <a:cubicBezTo>
                    <a:pt x="70" y="1"/>
                    <a:pt x="51" y="7"/>
                    <a:pt x="26" y="19"/>
                  </a:cubicBezTo>
                  <a:cubicBezTo>
                    <a:pt x="1" y="70"/>
                    <a:pt x="1" y="95"/>
                    <a:pt x="26" y="120"/>
                  </a:cubicBezTo>
                  <a:cubicBezTo>
                    <a:pt x="51" y="132"/>
                    <a:pt x="70" y="139"/>
                    <a:pt x="85" y="139"/>
                  </a:cubicBezTo>
                  <a:cubicBezTo>
                    <a:pt x="101" y="139"/>
                    <a:pt x="113" y="132"/>
                    <a:pt x="126" y="120"/>
                  </a:cubicBezTo>
                  <a:cubicBezTo>
                    <a:pt x="151" y="95"/>
                    <a:pt x="151" y="70"/>
                    <a:pt x="126" y="19"/>
                  </a:cubicBezTo>
                  <a:cubicBezTo>
                    <a:pt x="113" y="7"/>
                    <a:pt x="101" y="1"/>
                    <a:pt x="85" y="1"/>
                  </a:cubicBezTo>
                  <a:close/>
                </a:path>
              </a:pathLst>
            </a:custGeom>
            <a:solidFill>
              <a:srgbClr val="FFDBD8"/>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7" name="Google Shape;691;p31">
              <a:extLst>
                <a:ext uri="{FF2B5EF4-FFF2-40B4-BE49-F238E27FC236}">
                  <a16:creationId xmlns:a16="http://schemas.microsoft.com/office/drawing/2014/main" id="{7091CC66-918A-AA6C-44F8-13D46696FC65}"/>
                </a:ext>
              </a:extLst>
            </p:cNvPr>
            <p:cNvSpPr/>
            <p:nvPr/>
          </p:nvSpPr>
          <p:spPr>
            <a:xfrm>
              <a:off x="6693392" y="2239390"/>
              <a:ext cx="9499" cy="8744"/>
            </a:xfrm>
            <a:custGeom>
              <a:avLst/>
              <a:gdLst/>
              <a:ahLst/>
              <a:cxnLst/>
              <a:rect l="l" t="t" r="r" b="b"/>
              <a:pathLst>
                <a:path w="151" h="139" extrusionOk="0">
                  <a:moveTo>
                    <a:pt x="76" y="1"/>
                  </a:moveTo>
                  <a:cubicBezTo>
                    <a:pt x="57" y="1"/>
                    <a:pt x="38" y="7"/>
                    <a:pt x="25" y="20"/>
                  </a:cubicBezTo>
                  <a:cubicBezTo>
                    <a:pt x="0" y="45"/>
                    <a:pt x="0" y="95"/>
                    <a:pt x="25" y="120"/>
                  </a:cubicBezTo>
                  <a:cubicBezTo>
                    <a:pt x="38" y="133"/>
                    <a:pt x="57" y="139"/>
                    <a:pt x="76" y="139"/>
                  </a:cubicBezTo>
                  <a:cubicBezTo>
                    <a:pt x="94" y="139"/>
                    <a:pt x="113" y="133"/>
                    <a:pt x="126" y="120"/>
                  </a:cubicBezTo>
                  <a:cubicBezTo>
                    <a:pt x="151" y="95"/>
                    <a:pt x="151" y="45"/>
                    <a:pt x="126" y="20"/>
                  </a:cubicBezTo>
                  <a:cubicBezTo>
                    <a:pt x="113" y="7"/>
                    <a:pt x="94" y="1"/>
                    <a:pt x="76" y="1"/>
                  </a:cubicBezTo>
                  <a:close/>
                </a:path>
              </a:pathLst>
            </a:custGeom>
            <a:solidFill>
              <a:srgbClr val="FFDBD8"/>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8" name="Google Shape;692;p31">
              <a:extLst>
                <a:ext uri="{FF2B5EF4-FFF2-40B4-BE49-F238E27FC236}">
                  <a16:creationId xmlns:a16="http://schemas.microsoft.com/office/drawing/2014/main" id="{4730FF4D-3838-8D68-1C25-7A6CC2B09AEF}"/>
                </a:ext>
              </a:extLst>
            </p:cNvPr>
            <p:cNvSpPr/>
            <p:nvPr/>
          </p:nvSpPr>
          <p:spPr>
            <a:xfrm>
              <a:off x="6710754" y="2220518"/>
              <a:ext cx="11072" cy="8744"/>
            </a:xfrm>
            <a:custGeom>
              <a:avLst/>
              <a:gdLst/>
              <a:ahLst/>
              <a:cxnLst/>
              <a:rect l="l" t="t" r="r" b="b"/>
              <a:pathLst>
                <a:path w="176" h="139" extrusionOk="0">
                  <a:moveTo>
                    <a:pt x="91" y="0"/>
                  </a:moveTo>
                  <a:cubicBezTo>
                    <a:pt x="75" y="0"/>
                    <a:pt x="63" y="6"/>
                    <a:pt x="50" y="19"/>
                  </a:cubicBezTo>
                  <a:cubicBezTo>
                    <a:pt x="0" y="44"/>
                    <a:pt x="0" y="94"/>
                    <a:pt x="50" y="119"/>
                  </a:cubicBezTo>
                  <a:cubicBezTo>
                    <a:pt x="63" y="132"/>
                    <a:pt x="75" y="138"/>
                    <a:pt x="91" y="138"/>
                  </a:cubicBezTo>
                  <a:cubicBezTo>
                    <a:pt x="107" y="138"/>
                    <a:pt x="125" y="132"/>
                    <a:pt x="150" y="119"/>
                  </a:cubicBezTo>
                  <a:cubicBezTo>
                    <a:pt x="176" y="94"/>
                    <a:pt x="176" y="44"/>
                    <a:pt x="150" y="19"/>
                  </a:cubicBezTo>
                  <a:cubicBezTo>
                    <a:pt x="125" y="6"/>
                    <a:pt x="107" y="0"/>
                    <a:pt x="91" y="0"/>
                  </a:cubicBezTo>
                  <a:close/>
                </a:path>
              </a:pathLst>
            </a:custGeom>
            <a:solidFill>
              <a:srgbClr val="FFDBD8"/>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9" name="Google Shape;693;p31">
              <a:extLst>
                <a:ext uri="{FF2B5EF4-FFF2-40B4-BE49-F238E27FC236}">
                  <a16:creationId xmlns:a16="http://schemas.microsoft.com/office/drawing/2014/main" id="{156CD3ED-443C-97D7-2B0C-0A54B9A8470F}"/>
                </a:ext>
              </a:extLst>
            </p:cNvPr>
            <p:cNvSpPr/>
            <p:nvPr/>
          </p:nvSpPr>
          <p:spPr>
            <a:xfrm>
              <a:off x="6688674" y="2270969"/>
              <a:ext cx="9499" cy="8744"/>
            </a:xfrm>
            <a:custGeom>
              <a:avLst/>
              <a:gdLst/>
              <a:ahLst/>
              <a:cxnLst/>
              <a:rect l="l" t="t" r="r" b="b"/>
              <a:pathLst>
                <a:path w="151" h="139" extrusionOk="0">
                  <a:moveTo>
                    <a:pt x="75" y="0"/>
                  </a:moveTo>
                  <a:cubicBezTo>
                    <a:pt x="57" y="0"/>
                    <a:pt x="38" y="7"/>
                    <a:pt x="25" y="19"/>
                  </a:cubicBezTo>
                  <a:cubicBezTo>
                    <a:pt x="0" y="44"/>
                    <a:pt x="0" y="94"/>
                    <a:pt x="25" y="119"/>
                  </a:cubicBezTo>
                  <a:cubicBezTo>
                    <a:pt x="38" y="132"/>
                    <a:pt x="57" y="138"/>
                    <a:pt x="75" y="138"/>
                  </a:cubicBezTo>
                  <a:cubicBezTo>
                    <a:pt x="94" y="138"/>
                    <a:pt x="113" y="132"/>
                    <a:pt x="126" y="119"/>
                  </a:cubicBezTo>
                  <a:cubicBezTo>
                    <a:pt x="151" y="94"/>
                    <a:pt x="151" y="44"/>
                    <a:pt x="126" y="19"/>
                  </a:cubicBezTo>
                  <a:cubicBezTo>
                    <a:pt x="113" y="7"/>
                    <a:pt x="94" y="0"/>
                    <a:pt x="75" y="0"/>
                  </a:cubicBezTo>
                  <a:close/>
                </a:path>
              </a:pathLst>
            </a:custGeom>
            <a:solidFill>
              <a:srgbClr val="FFDBD8"/>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0" name="Google Shape;694;p31">
              <a:extLst>
                <a:ext uri="{FF2B5EF4-FFF2-40B4-BE49-F238E27FC236}">
                  <a16:creationId xmlns:a16="http://schemas.microsoft.com/office/drawing/2014/main" id="{C802C36C-C56E-C518-A152-0849D26AAF82}"/>
                </a:ext>
              </a:extLst>
            </p:cNvPr>
            <p:cNvSpPr/>
            <p:nvPr/>
          </p:nvSpPr>
          <p:spPr>
            <a:xfrm>
              <a:off x="6705973" y="2252034"/>
              <a:ext cx="9562" cy="8744"/>
            </a:xfrm>
            <a:custGeom>
              <a:avLst/>
              <a:gdLst/>
              <a:ahLst/>
              <a:cxnLst/>
              <a:rect l="l" t="t" r="r" b="b"/>
              <a:pathLst>
                <a:path w="152" h="139" extrusionOk="0">
                  <a:moveTo>
                    <a:pt x="76" y="0"/>
                  </a:moveTo>
                  <a:cubicBezTo>
                    <a:pt x="57" y="0"/>
                    <a:pt x="38" y="7"/>
                    <a:pt x="26" y="19"/>
                  </a:cubicBezTo>
                  <a:cubicBezTo>
                    <a:pt x="1" y="44"/>
                    <a:pt x="1" y="94"/>
                    <a:pt x="26" y="120"/>
                  </a:cubicBezTo>
                  <a:cubicBezTo>
                    <a:pt x="38" y="132"/>
                    <a:pt x="57" y="138"/>
                    <a:pt x="76" y="138"/>
                  </a:cubicBezTo>
                  <a:cubicBezTo>
                    <a:pt x="95" y="138"/>
                    <a:pt x="114" y="132"/>
                    <a:pt x="126" y="120"/>
                  </a:cubicBezTo>
                  <a:cubicBezTo>
                    <a:pt x="151" y="94"/>
                    <a:pt x="151" y="44"/>
                    <a:pt x="126" y="19"/>
                  </a:cubicBezTo>
                  <a:cubicBezTo>
                    <a:pt x="114" y="7"/>
                    <a:pt x="95" y="0"/>
                    <a:pt x="76" y="0"/>
                  </a:cubicBezTo>
                  <a:close/>
                </a:path>
              </a:pathLst>
            </a:custGeom>
            <a:solidFill>
              <a:srgbClr val="FFDBD8"/>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1" name="Google Shape;695;p31">
              <a:extLst>
                <a:ext uri="{FF2B5EF4-FFF2-40B4-BE49-F238E27FC236}">
                  <a16:creationId xmlns:a16="http://schemas.microsoft.com/office/drawing/2014/main" id="{B547B069-E9F3-CDED-738B-021C84D4C5F4}"/>
                </a:ext>
              </a:extLst>
            </p:cNvPr>
            <p:cNvSpPr/>
            <p:nvPr/>
          </p:nvSpPr>
          <p:spPr>
            <a:xfrm>
              <a:off x="6724908" y="2233540"/>
              <a:ext cx="9562" cy="9876"/>
            </a:xfrm>
            <a:custGeom>
              <a:avLst/>
              <a:gdLst/>
              <a:ahLst/>
              <a:cxnLst/>
              <a:rect l="l" t="t" r="r" b="b"/>
              <a:pathLst>
                <a:path w="152" h="157" extrusionOk="0">
                  <a:moveTo>
                    <a:pt x="76" y="0"/>
                  </a:moveTo>
                  <a:cubicBezTo>
                    <a:pt x="57" y="0"/>
                    <a:pt x="38" y="13"/>
                    <a:pt x="26" y="38"/>
                  </a:cubicBezTo>
                  <a:cubicBezTo>
                    <a:pt x="1" y="63"/>
                    <a:pt x="1" y="88"/>
                    <a:pt x="26" y="138"/>
                  </a:cubicBezTo>
                  <a:cubicBezTo>
                    <a:pt x="38" y="150"/>
                    <a:pt x="57" y="157"/>
                    <a:pt x="76" y="157"/>
                  </a:cubicBezTo>
                  <a:cubicBezTo>
                    <a:pt x="95" y="157"/>
                    <a:pt x="113" y="150"/>
                    <a:pt x="126" y="138"/>
                  </a:cubicBezTo>
                  <a:cubicBezTo>
                    <a:pt x="151" y="88"/>
                    <a:pt x="151" y="63"/>
                    <a:pt x="126" y="38"/>
                  </a:cubicBezTo>
                  <a:cubicBezTo>
                    <a:pt x="113" y="13"/>
                    <a:pt x="95" y="0"/>
                    <a:pt x="76" y="0"/>
                  </a:cubicBezTo>
                  <a:close/>
                </a:path>
              </a:pathLst>
            </a:custGeom>
            <a:solidFill>
              <a:srgbClr val="FFDBD8"/>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2" name="Google Shape;696;p31">
              <a:extLst>
                <a:ext uri="{FF2B5EF4-FFF2-40B4-BE49-F238E27FC236}">
                  <a16:creationId xmlns:a16="http://schemas.microsoft.com/office/drawing/2014/main" id="{BAB9F4C8-76F0-B4F0-8282-91A132297CC9}"/>
                </a:ext>
              </a:extLst>
            </p:cNvPr>
            <p:cNvSpPr/>
            <p:nvPr/>
          </p:nvSpPr>
          <p:spPr>
            <a:xfrm>
              <a:off x="6799012" y="2106972"/>
              <a:ext cx="9499" cy="8744"/>
            </a:xfrm>
            <a:custGeom>
              <a:avLst/>
              <a:gdLst/>
              <a:ahLst/>
              <a:cxnLst/>
              <a:rect l="l" t="t" r="r" b="b"/>
              <a:pathLst>
                <a:path w="151" h="139" extrusionOk="0">
                  <a:moveTo>
                    <a:pt x="76" y="1"/>
                  </a:moveTo>
                  <a:cubicBezTo>
                    <a:pt x="57" y="1"/>
                    <a:pt x="38" y="7"/>
                    <a:pt x="26" y="20"/>
                  </a:cubicBezTo>
                  <a:cubicBezTo>
                    <a:pt x="1" y="45"/>
                    <a:pt x="1" y="95"/>
                    <a:pt x="26" y="120"/>
                  </a:cubicBezTo>
                  <a:cubicBezTo>
                    <a:pt x="38" y="132"/>
                    <a:pt x="57" y="139"/>
                    <a:pt x="76" y="139"/>
                  </a:cubicBezTo>
                  <a:cubicBezTo>
                    <a:pt x="95" y="139"/>
                    <a:pt x="113" y="132"/>
                    <a:pt x="126" y="120"/>
                  </a:cubicBezTo>
                  <a:cubicBezTo>
                    <a:pt x="151" y="95"/>
                    <a:pt x="151" y="45"/>
                    <a:pt x="126" y="20"/>
                  </a:cubicBezTo>
                  <a:cubicBezTo>
                    <a:pt x="113" y="7"/>
                    <a:pt x="95" y="1"/>
                    <a:pt x="76" y="1"/>
                  </a:cubicBezTo>
                  <a:close/>
                </a:path>
              </a:pathLst>
            </a:custGeom>
            <a:solidFill>
              <a:schemeClr val="dk1"/>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3" name="Google Shape;697;p31">
              <a:extLst>
                <a:ext uri="{FF2B5EF4-FFF2-40B4-BE49-F238E27FC236}">
                  <a16:creationId xmlns:a16="http://schemas.microsoft.com/office/drawing/2014/main" id="{1DC79D92-D16E-39D4-77E0-9FD8EC9B6374}"/>
                </a:ext>
              </a:extLst>
            </p:cNvPr>
            <p:cNvSpPr/>
            <p:nvPr/>
          </p:nvSpPr>
          <p:spPr>
            <a:xfrm>
              <a:off x="6817947" y="2089673"/>
              <a:ext cx="9499" cy="8681"/>
            </a:xfrm>
            <a:custGeom>
              <a:avLst/>
              <a:gdLst/>
              <a:ahLst/>
              <a:cxnLst/>
              <a:rect l="l" t="t" r="r" b="b"/>
              <a:pathLst>
                <a:path w="151" h="138" extrusionOk="0">
                  <a:moveTo>
                    <a:pt x="76" y="0"/>
                  </a:moveTo>
                  <a:cubicBezTo>
                    <a:pt x="57" y="0"/>
                    <a:pt x="38" y="6"/>
                    <a:pt x="25" y="19"/>
                  </a:cubicBezTo>
                  <a:cubicBezTo>
                    <a:pt x="0" y="44"/>
                    <a:pt x="0" y="69"/>
                    <a:pt x="25" y="119"/>
                  </a:cubicBezTo>
                  <a:cubicBezTo>
                    <a:pt x="38" y="132"/>
                    <a:pt x="57" y="138"/>
                    <a:pt x="76" y="138"/>
                  </a:cubicBezTo>
                  <a:cubicBezTo>
                    <a:pt x="94" y="138"/>
                    <a:pt x="113" y="132"/>
                    <a:pt x="126" y="119"/>
                  </a:cubicBezTo>
                  <a:cubicBezTo>
                    <a:pt x="151" y="69"/>
                    <a:pt x="151" y="44"/>
                    <a:pt x="126" y="19"/>
                  </a:cubicBezTo>
                  <a:cubicBezTo>
                    <a:pt x="113" y="6"/>
                    <a:pt x="94" y="0"/>
                    <a:pt x="76" y="0"/>
                  </a:cubicBezTo>
                  <a:close/>
                </a:path>
              </a:pathLst>
            </a:custGeom>
            <a:solidFill>
              <a:srgbClr val="FFDBD8"/>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4" name="Google Shape;698;p31">
              <a:extLst>
                <a:ext uri="{FF2B5EF4-FFF2-40B4-BE49-F238E27FC236}">
                  <a16:creationId xmlns:a16="http://schemas.microsoft.com/office/drawing/2014/main" id="{466442BF-6F48-A476-A143-C4A20AA62681}"/>
                </a:ext>
              </a:extLst>
            </p:cNvPr>
            <p:cNvSpPr/>
            <p:nvPr/>
          </p:nvSpPr>
          <p:spPr>
            <a:xfrm>
              <a:off x="6835309" y="2070738"/>
              <a:ext cx="9499" cy="8744"/>
            </a:xfrm>
            <a:custGeom>
              <a:avLst/>
              <a:gdLst/>
              <a:ahLst/>
              <a:cxnLst/>
              <a:rect l="l" t="t" r="r" b="b"/>
              <a:pathLst>
                <a:path w="151" h="139" extrusionOk="0">
                  <a:moveTo>
                    <a:pt x="75" y="0"/>
                  </a:moveTo>
                  <a:cubicBezTo>
                    <a:pt x="56" y="0"/>
                    <a:pt x="38" y="7"/>
                    <a:pt x="25" y="19"/>
                  </a:cubicBezTo>
                  <a:cubicBezTo>
                    <a:pt x="0" y="44"/>
                    <a:pt x="0" y="94"/>
                    <a:pt x="25" y="119"/>
                  </a:cubicBezTo>
                  <a:cubicBezTo>
                    <a:pt x="38" y="132"/>
                    <a:pt x="56" y="138"/>
                    <a:pt x="75" y="138"/>
                  </a:cubicBezTo>
                  <a:cubicBezTo>
                    <a:pt x="94" y="138"/>
                    <a:pt x="113" y="132"/>
                    <a:pt x="125" y="119"/>
                  </a:cubicBezTo>
                  <a:cubicBezTo>
                    <a:pt x="150" y="94"/>
                    <a:pt x="150" y="44"/>
                    <a:pt x="125" y="19"/>
                  </a:cubicBezTo>
                  <a:cubicBezTo>
                    <a:pt x="113" y="7"/>
                    <a:pt x="94" y="0"/>
                    <a:pt x="75" y="0"/>
                  </a:cubicBezTo>
                  <a:close/>
                </a:path>
              </a:pathLst>
            </a:custGeom>
            <a:solidFill>
              <a:srgbClr val="FFDBD8"/>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5" name="Google Shape;699;p31">
              <a:extLst>
                <a:ext uri="{FF2B5EF4-FFF2-40B4-BE49-F238E27FC236}">
                  <a16:creationId xmlns:a16="http://schemas.microsoft.com/office/drawing/2014/main" id="{C38412FE-43A2-7097-C3ED-ADBED5D6A259}"/>
                </a:ext>
              </a:extLst>
            </p:cNvPr>
            <p:cNvSpPr/>
            <p:nvPr/>
          </p:nvSpPr>
          <p:spPr>
            <a:xfrm>
              <a:off x="6811656" y="2119616"/>
              <a:ext cx="11072" cy="8744"/>
            </a:xfrm>
            <a:custGeom>
              <a:avLst/>
              <a:gdLst/>
              <a:ahLst/>
              <a:cxnLst/>
              <a:rect l="l" t="t" r="r" b="b"/>
              <a:pathLst>
                <a:path w="176" h="139" extrusionOk="0">
                  <a:moveTo>
                    <a:pt x="85" y="0"/>
                  </a:moveTo>
                  <a:cubicBezTo>
                    <a:pt x="69" y="0"/>
                    <a:pt x="50" y="6"/>
                    <a:pt x="25" y="19"/>
                  </a:cubicBezTo>
                  <a:cubicBezTo>
                    <a:pt x="0" y="44"/>
                    <a:pt x="0" y="94"/>
                    <a:pt x="25" y="119"/>
                  </a:cubicBezTo>
                  <a:cubicBezTo>
                    <a:pt x="50" y="132"/>
                    <a:pt x="69" y="138"/>
                    <a:pt x="85" y="138"/>
                  </a:cubicBezTo>
                  <a:cubicBezTo>
                    <a:pt x="100" y="138"/>
                    <a:pt x="113" y="132"/>
                    <a:pt x="125" y="119"/>
                  </a:cubicBezTo>
                  <a:cubicBezTo>
                    <a:pt x="176" y="94"/>
                    <a:pt x="176" y="44"/>
                    <a:pt x="125" y="19"/>
                  </a:cubicBezTo>
                  <a:cubicBezTo>
                    <a:pt x="113" y="6"/>
                    <a:pt x="100" y="0"/>
                    <a:pt x="85" y="0"/>
                  </a:cubicBezTo>
                  <a:close/>
                </a:path>
              </a:pathLst>
            </a:custGeom>
            <a:solidFill>
              <a:schemeClr val="dk1"/>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6" name="Google Shape;700;p31">
              <a:extLst>
                <a:ext uri="{FF2B5EF4-FFF2-40B4-BE49-F238E27FC236}">
                  <a16:creationId xmlns:a16="http://schemas.microsoft.com/office/drawing/2014/main" id="{61D098BD-E226-DB14-E895-7C1C16847F8C}"/>
                </a:ext>
              </a:extLst>
            </p:cNvPr>
            <p:cNvSpPr/>
            <p:nvPr/>
          </p:nvSpPr>
          <p:spPr>
            <a:xfrm>
              <a:off x="6830528" y="2102254"/>
              <a:ext cx="9562" cy="8744"/>
            </a:xfrm>
            <a:custGeom>
              <a:avLst/>
              <a:gdLst/>
              <a:ahLst/>
              <a:cxnLst/>
              <a:rect l="l" t="t" r="r" b="b"/>
              <a:pathLst>
                <a:path w="152" h="139" extrusionOk="0">
                  <a:moveTo>
                    <a:pt x="76" y="1"/>
                  </a:moveTo>
                  <a:cubicBezTo>
                    <a:pt x="57" y="1"/>
                    <a:pt x="38" y="7"/>
                    <a:pt x="26" y="19"/>
                  </a:cubicBezTo>
                  <a:cubicBezTo>
                    <a:pt x="1" y="44"/>
                    <a:pt x="1" y="95"/>
                    <a:pt x="26" y="120"/>
                  </a:cubicBezTo>
                  <a:cubicBezTo>
                    <a:pt x="38" y="132"/>
                    <a:pt x="57" y="138"/>
                    <a:pt x="76" y="138"/>
                  </a:cubicBezTo>
                  <a:cubicBezTo>
                    <a:pt x="95" y="138"/>
                    <a:pt x="114" y="132"/>
                    <a:pt x="126" y="120"/>
                  </a:cubicBezTo>
                  <a:cubicBezTo>
                    <a:pt x="151" y="95"/>
                    <a:pt x="151" y="44"/>
                    <a:pt x="126" y="19"/>
                  </a:cubicBezTo>
                  <a:cubicBezTo>
                    <a:pt x="114" y="7"/>
                    <a:pt x="95" y="1"/>
                    <a:pt x="76" y="1"/>
                  </a:cubicBezTo>
                  <a:close/>
                </a:path>
              </a:pathLst>
            </a:custGeom>
            <a:solidFill>
              <a:srgbClr val="FFDBD8"/>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7" name="Google Shape;701;p31">
              <a:extLst>
                <a:ext uri="{FF2B5EF4-FFF2-40B4-BE49-F238E27FC236}">
                  <a16:creationId xmlns:a16="http://schemas.microsoft.com/office/drawing/2014/main" id="{885CF0B2-B2E7-FE44-E61E-F20472B42915}"/>
                </a:ext>
              </a:extLst>
            </p:cNvPr>
            <p:cNvSpPr/>
            <p:nvPr/>
          </p:nvSpPr>
          <p:spPr>
            <a:xfrm>
              <a:off x="6849463" y="2083319"/>
              <a:ext cx="9499" cy="8744"/>
            </a:xfrm>
            <a:custGeom>
              <a:avLst/>
              <a:gdLst/>
              <a:ahLst/>
              <a:cxnLst/>
              <a:rect l="l" t="t" r="r" b="b"/>
              <a:pathLst>
                <a:path w="151" h="139" extrusionOk="0">
                  <a:moveTo>
                    <a:pt x="66" y="1"/>
                  </a:moveTo>
                  <a:cubicBezTo>
                    <a:pt x="51" y="1"/>
                    <a:pt x="38" y="7"/>
                    <a:pt x="26" y="20"/>
                  </a:cubicBezTo>
                  <a:cubicBezTo>
                    <a:pt x="1" y="45"/>
                    <a:pt x="1" y="95"/>
                    <a:pt x="26" y="120"/>
                  </a:cubicBezTo>
                  <a:cubicBezTo>
                    <a:pt x="38" y="132"/>
                    <a:pt x="51" y="139"/>
                    <a:pt x="66" y="139"/>
                  </a:cubicBezTo>
                  <a:cubicBezTo>
                    <a:pt x="82" y="139"/>
                    <a:pt x="101" y="132"/>
                    <a:pt x="126" y="120"/>
                  </a:cubicBezTo>
                  <a:cubicBezTo>
                    <a:pt x="151" y="95"/>
                    <a:pt x="151" y="45"/>
                    <a:pt x="126" y="20"/>
                  </a:cubicBezTo>
                  <a:cubicBezTo>
                    <a:pt x="101" y="7"/>
                    <a:pt x="82" y="1"/>
                    <a:pt x="66" y="1"/>
                  </a:cubicBezTo>
                  <a:close/>
                </a:path>
              </a:pathLst>
            </a:custGeom>
            <a:solidFill>
              <a:srgbClr val="FFDBD8"/>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8" name="Google Shape;702;p31">
              <a:extLst>
                <a:ext uri="{FF2B5EF4-FFF2-40B4-BE49-F238E27FC236}">
                  <a16:creationId xmlns:a16="http://schemas.microsoft.com/office/drawing/2014/main" id="{02BD3BBC-8EF8-CA4A-A10F-1D1D7CAE098E}"/>
                </a:ext>
              </a:extLst>
            </p:cNvPr>
            <p:cNvSpPr/>
            <p:nvPr/>
          </p:nvSpPr>
          <p:spPr>
            <a:xfrm>
              <a:off x="6825810" y="2133770"/>
              <a:ext cx="9562" cy="8744"/>
            </a:xfrm>
            <a:custGeom>
              <a:avLst/>
              <a:gdLst/>
              <a:ahLst/>
              <a:cxnLst/>
              <a:rect l="l" t="t" r="r" b="b"/>
              <a:pathLst>
                <a:path w="152" h="139" extrusionOk="0">
                  <a:moveTo>
                    <a:pt x="76" y="1"/>
                  </a:moveTo>
                  <a:cubicBezTo>
                    <a:pt x="57" y="1"/>
                    <a:pt x="38" y="7"/>
                    <a:pt x="26" y="20"/>
                  </a:cubicBezTo>
                  <a:cubicBezTo>
                    <a:pt x="1" y="45"/>
                    <a:pt x="1" y="70"/>
                    <a:pt x="26" y="120"/>
                  </a:cubicBezTo>
                  <a:cubicBezTo>
                    <a:pt x="38" y="132"/>
                    <a:pt x="57" y="139"/>
                    <a:pt x="76" y="139"/>
                  </a:cubicBezTo>
                  <a:cubicBezTo>
                    <a:pt x="95" y="139"/>
                    <a:pt x="113" y="132"/>
                    <a:pt x="126" y="120"/>
                  </a:cubicBezTo>
                  <a:cubicBezTo>
                    <a:pt x="151" y="70"/>
                    <a:pt x="151" y="45"/>
                    <a:pt x="126" y="20"/>
                  </a:cubicBezTo>
                  <a:cubicBezTo>
                    <a:pt x="113" y="7"/>
                    <a:pt x="95" y="1"/>
                    <a:pt x="76" y="1"/>
                  </a:cubicBezTo>
                  <a:close/>
                </a:path>
              </a:pathLst>
            </a:custGeom>
            <a:solidFill>
              <a:srgbClr val="FFDBD8"/>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9" name="Google Shape;703;p31">
              <a:extLst>
                <a:ext uri="{FF2B5EF4-FFF2-40B4-BE49-F238E27FC236}">
                  <a16:creationId xmlns:a16="http://schemas.microsoft.com/office/drawing/2014/main" id="{E43E21B8-704F-8931-CDAC-85985EE87FF2}"/>
                </a:ext>
              </a:extLst>
            </p:cNvPr>
            <p:cNvSpPr/>
            <p:nvPr/>
          </p:nvSpPr>
          <p:spPr>
            <a:xfrm>
              <a:off x="6843172" y="2114898"/>
              <a:ext cx="9499" cy="8681"/>
            </a:xfrm>
            <a:custGeom>
              <a:avLst/>
              <a:gdLst/>
              <a:ahLst/>
              <a:cxnLst/>
              <a:rect l="l" t="t" r="r" b="b"/>
              <a:pathLst>
                <a:path w="151" h="138" extrusionOk="0">
                  <a:moveTo>
                    <a:pt x="76" y="0"/>
                  </a:moveTo>
                  <a:cubicBezTo>
                    <a:pt x="57" y="0"/>
                    <a:pt x="38" y="6"/>
                    <a:pt x="25" y="19"/>
                  </a:cubicBezTo>
                  <a:cubicBezTo>
                    <a:pt x="0" y="44"/>
                    <a:pt x="0" y="94"/>
                    <a:pt x="25" y="119"/>
                  </a:cubicBezTo>
                  <a:cubicBezTo>
                    <a:pt x="38" y="132"/>
                    <a:pt x="57" y="138"/>
                    <a:pt x="76" y="138"/>
                  </a:cubicBezTo>
                  <a:cubicBezTo>
                    <a:pt x="94" y="138"/>
                    <a:pt x="113" y="132"/>
                    <a:pt x="126" y="119"/>
                  </a:cubicBezTo>
                  <a:cubicBezTo>
                    <a:pt x="151" y="94"/>
                    <a:pt x="151" y="44"/>
                    <a:pt x="126" y="19"/>
                  </a:cubicBezTo>
                  <a:cubicBezTo>
                    <a:pt x="113" y="6"/>
                    <a:pt x="94" y="0"/>
                    <a:pt x="76" y="0"/>
                  </a:cubicBezTo>
                  <a:close/>
                </a:path>
              </a:pathLst>
            </a:custGeom>
            <a:solidFill>
              <a:srgbClr val="FFDBD8"/>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0" name="Google Shape;704;p31">
              <a:extLst>
                <a:ext uri="{FF2B5EF4-FFF2-40B4-BE49-F238E27FC236}">
                  <a16:creationId xmlns:a16="http://schemas.microsoft.com/office/drawing/2014/main" id="{A46C20CE-0C83-9AB5-8466-5976E4C71FC4}"/>
                </a:ext>
              </a:extLst>
            </p:cNvPr>
            <p:cNvSpPr/>
            <p:nvPr/>
          </p:nvSpPr>
          <p:spPr>
            <a:xfrm>
              <a:off x="6862107" y="2096341"/>
              <a:ext cx="9499" cy="9499"/>
            </a:xfrm>
            <a:custGeom>
              <a:avLst/>
              <a:gdLst/>
              <a:ahLst/>
              <a:cxnLst/>
              <a:rect l="l" t="t" r="r" b="b"/>
              <a:pathLst>
                <a:path w="151" h="151" extrusionOk="0">
                  <a:moveTo>
                    <a:pt x="75" y="1"/>
                  </a:moveTo>
                  <a:cubicBezTo>
                    <a:pt x="57" y="1"/>
                    <a:pt x="38" y="13"/>
                    <a:pt x="25" y="38"/>
                  </a:cubicBezTo>
                  <a:cubicBezTo>
                    <a:pt x="0" y="63"/>
                    <a:pt x="0" y="88"/>
                    <a:pt x="25" y="113"/>
                  </a:cubicBezTo>
                  <a:cubicBezTo>
                    <a:pt x="38" y="138"/>
                    <a:pt x="57" y="151"/>
                    <a:pt x="75" y="151"/>
                  </a:cubicBezTo>
                  <a:cubicBezTo>
                    <a:pt x="94" y="151"/>
                    <a:pt x="113" y="138"/>
                    <a:pt x="125" y="113"/>
                  </a:cubicBezTo>
                  <a:cubicBezTo>
                    <a:pt x="150" y="88"/>
                    <a:pt x="150" y="63"/>
                    <a:pt x="125" y="38"/>
                  </a:cubicBezTo>
                  <a:cubicBezTo>
                    <a:pt x="113" y="13"/>
                    <a:pt x="94" y="1"/>
                    <a:pt x="75" y="1"/>
                  </a:cubicBezTo>
                  <a:close/>
                </a:path>
              </a:pathLst>
            </a:custGeom>
            <a:solidFill>
              <a:srgbClr val="FFDBD8"/>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1" name="Google Shape;705;p31">
              <a:extLst>
                <a:ext uri="{FF2B5EF4-FFF2-40B4-BE49-F238E27FC236}">
                  <a16:creationId xmlns:a16="http://schemas.microsoft.com/office/drawing/2014/main" id="{DA044249-2A89-A8D5-E583-4C3DC607964A}"/>
                </a:ext>
              </a:extLst>
            </p:cNvPr>
            <p:cNvSpPr/>
            <p:nvPr/>
          </p:nvSpPr>
          <p:spPr>
            <a:xfrm>
              <a:off x="5146710" y="1083358"/>
              <a:ext cx="1281866" cy="1441148"/>
            </a:xfrm>
            <a:custGeom>
              <a:avLst/>
              <a:gdLst/>
              <a:ahLst/>
              <a:cxnLst/>
              <a:rect l="l" t="t" r="r" b="b"/>
              <a:pathLst>
                <a:path w="20377" h="22909" extrusionOk="0">
                  <a:moveTo>
                    <a:pt x="14161" y="1"/>
                  </a:moveTo>
                  <a:lnTo>
                    <a:pt x="1" y="14161"/>
                  </a:lnTo>
                  <a:lnTo>
                    <a:pt x="1" y="22908"/>
                  </a:lnTo>
                  <a:lnTo>
                    <a:pt x="20377" y="2507"/>
                  </a:lnTo>
                  <a:lnTo>
                    <a:pt x="20377" y="903"/>
                  </a:lnTo>
                  <a:cubicBezTo>
                    <a:pt x="20377" y="402"/>
                    <a:pt x="19976" y="1"/>
                    <a:pt x="19500" y="1"/>
                  </a:cubicBezTo>
                  <a:close/>
                </a:path>
              </a:pathLst>
            </a:custGeom>
            <a:solidFill>
              <a:srgbClr val="FFFFFF">
                <a:alpha val="27230"/>
              </a:srgbClr>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2" name="Google Shape;706;p31">
              <a:extLst>
                <a:ext uri="{FF2B5EF4-FFF2-40B4-BE49-F238E27FC236}">
                  <a16:creationId xmlns:a16="http://schemas.microsoft.com/office/drawing/2014/main" id="{B86B559E-9819-89FE-2463-3F67435DAE7A}"/>
                </a:ext>
              </a:extLst>
            </p:cNvPr>
            <p:cNvSpPr/>
            <p:nvPr/>
          </p:nvSpPr>
          <p:spPr>
            <a:xfrm>
              <a:off x="5146710" y="1789672"/>
              <a:ext cx="1281866" cy="1504181"/>
            </a:xfrm>
            <a:custGeom>
              <a:avLst/>
              <a:gdLst/>
              <a:ahLst/>
              <a:cxnLst/>
              <a:rect l="l" t="t" r="r" b="b"/>
              <a:pathLst>
                <a:path w="20377" h="23911" extrusionOk="0">
                  <a:moveTo>
                    <a:pt x="20377" y="1"/>
                  </a:moveTo>
                  <a:lnTo>
                    <a:pt x="1" y="20377"/>
                  </a:lnTo>
                  <a:lnTo>
                    <a:pt x="1" y="23008"/>
                  </a:lnTo>
                  <a:cubicBezTo>
                    <a:pt x="1" y="23510"/>
                    <a:pt x="402" y="23911"/>
                    <a:pt x="878" y="23911"/>
                  </a:cubicBezTo>
                  <a:lnTo>
                    <a:pt x="8071" y="23911"/>
                  </a:lnTo>
                  <a:lnTo>
                    <a:pt x="20377" y="11605"/>
                  </a:lnTo>
                  <a:lnTo>
                    <a:pt x="20377" y="1"/>
                  </a:lnTo>
                  <a:close/>
                </a:path>
              </a:pathLst>
            </a:custGeom>
            <a:solidFill>
              <a:srgbClr val="FFFFFF">
                <a:alpha val="27230"/>
              </a:srgbClr>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3" name="Google Shape;707;p31">
              <a:extLst>
                <a:ext uri="{FF2B5EF4-FFF2-40B4-BE49-F238E27FC236}">
                  <a16:creationId xmlns:a16="http://schemas.microsoft.com/office/drawing/2014/main" id="{9E70EDC6-754D-851D-ED9E-DE3D673E49FB}"/>
                </a:ext>
              </a:extLst>
            </p:cNvPr>
            <p:cNvSpPr/>
            <p:nvPr/>
          </p:nvSpPr>
          <p:spPr>
            <a:xfrm>
              <a:off x="6125787" y="2467615"/>
              <a:ext cx="733187" cy="569250"/>
            </a:xfrm>
            <a:custGeom>
              <a:avLst/>
              <a:gdLst/>
              <a:ahLst/>
              <a:cxnLst/>
              <a:rect l="l" t="t" r="r" b="b"/>
              <a:pathLst>
                <a:path w="11655" h="9049" extrusionOk="0">
                  <a:moveTo>
                    <a:pt x="302" y="1"/>
                  </a:moveTo>
                  <a:lnTo>
                    <a:pt x="1129" y="2482"/>
                  </a:lnTo>
                  <a:cubicBezTo>
                    <a:pt x="477" y="2683"/>
                    <a:pt x="1" y="3259"/>
                    <a:pt x="1" y="3986"/>
                  </a:cubicBezTo>
                  <a:lnTo>
                    <a:pt x="1" y="7495"/>
                  </a:lnTo>
                  <a:cubicBezTo>
                    <a:pt x="1" y="8347"/>
                    <a:pt x="677" y="9048"/>
                    <a:pt x="1530" y="9048"/>
                  </a:cubicBezTo>
                  <a:lnTo>
                    <a:pt x="10101" y="9048"/>
                  </a:lnTo>
                  <a:cubicBezTo>
                    <a:pt x="10953" y="9048"/>
                    <a:pt x="11655" y="8347"/>
                    <a:pt x="11655" y="7495"/>
                  </a:cubicBezTo>
                  <a:lnTo>
                    <a:pt x="11655" y="3986"/>
                  </a:lnTo>
                  <a:cubicBezTo>
                    <a:pt x="11655" y="3134"/>
                    <a:pt x="10953" y="2432"/>
                    <a:pt x="10101" y="2432"/>
                  </a:cubicBezTo>
                  <a:lnTo>
                    <a:pt x="3835" y="2432"/>
                  </a:lnTo>
                  <a:lnTo>
                    <a:pt x="302" y="1"/>
                  </a:lnTo>
                  <a:close/>
                </a:path>
              </a:pathLst>
            </a:custGeom>
            <a:solidFill>
              <a:schemeClr val="accent1"/>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4" name="Google Shape;708;p31">
              <a:extLst>
                <a:ext uri="{FF2B5EF4-FFF2-40B4-BE49-F238E27FC236}">
                  <a16:creationId xmlns:a16="http://schemas.microsoft.com/office/drawing/2014/main" id="{6CA3DA6D-7819-85B5-0D2D-D5A94B623613}"/>
                </a:ext>
              </a:extLst>
            </p:cNvPr>
            <p:cNvSpPr/>
            <p:nvPr/>
          </p:nvSpPr>
          <p:spPr>
            <a:xfrm>
              <a:off x="6206181" y="2767175"/>
              <a:ext cx="566105" cy="7989"/>
            </a:xfrm>
            <a:custGeom>
              <a:avLst/>
              <a:gdLst/>
              <a:ahLst/>
              <a:cxnLst/>
              <a:rect l="l" t="t" r="r" b="b"/>
              <a:pathLst>
                <a:path w="8999" h="127" extrusionOk="0">
                  <a:moveTo>
                    <a:pt x="76" y="1"/>
                  </a:moveTo>
                  <a:cubicBezTo>
                    <a:pt x="51" y="1"/>
                    <a:pt x="1" y="26"/>
                    <a:pt x="1" y="51"/>
                  </a:cubicBezTo>
                  <a:cubicBezTo>
                    <a:pt x="1" y="101"/>
                    <a:pt x="51" y="126"/>
                    <a:pt x="76" y="126"/>
                  </a:cubicBezTo>
                  <a:lnTo>
                    <a:pt x="8923" y="126"/>
                  </a:lnTo>
                  <a:cubicBezTo>
                    <a:pt x="8973" y="126"/>
                    <a:pt x="8999" y="101"/>
                    <a:pt x="8999" y="51"/>
                  </a:cubicBezTo>
                  <a:cubicBezTo>
                    <a:pt x="8999" y="26"/>
                    <a:pt x="8973" y="1"/>
                    <a:pt x="8923" y="1"/>
                  </a:cubicBezTo>
                  <a:close/>
                </a:path>
              </a:pathLst>
            </a:custGeom>
            <a:solidFill>
              <a:schemeClr val="lt1"/>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5" name="Google Shape;709;p31">
              <a:extLst>
                <a:ext uri="{FF2B5EF4-FFF2-40B4-BE49-F238E27FC236}">
                  <a16:creationId xmlns:a16="http://schemas.microsoft.com/office/drawing/2014/main" id="{6ECE2DD4-AE08-FB5F-746B-868549455E55}"/>
                </a:ext>
              </a:extLst>
            </p:cNvPr>
            <p:cNvSpPr/>
            <p:nvPr/>
          </p:nvSpPr>
          <p:spPr>
            <a:xfrm>
              <a:off x="6264559" y="2831843"/>
              <a:ext cx="450984" cy="7926"/>
            </a:xfrm>
            <a:custGeom>
              <a:avLst/>
              <a:gdLst/>
              <a:ahLst/>
              <a:cxnLst/>
              <a:rect l="l" t="t" r="r" b="b"/>
              <a:pathLst>
                <a:path w="7169" h="126" extrusionOk="0">
                  <a:moveTo>
                    <a:pt x="50" y="0"/>
                  </a:moveTo>
                  <a:cubicBezTo>
                    <a:pt x="25" y="0"/>
                    <a:pt x="0" y="25"/>
                    <a:pt x="0" y="76"/>
                  </a:cubicBezTo>
                  <a:cubicBezTo>
                    <a:pt x="0" y="101"/>
                    <a:pt x="25" y="126"/>
                    <a:pt x="50" y="126"/>
                  </a:cubicBezTo>
                  <a:lnTo>
                    <a:pt x="7093" y="126"/>
                  </a:lnTo>
                  <a:cubicBezTo>
                    <a:pt x="7143" y="126"/>
                    <a:pt x="7168" y="101"/>
                    <a:pt x="7168" y="76"/>
                  </a:cubicBezTo>
                  <a:cubicBezTo>
                    <a:pt x="7168" y="25"/>
                    <a:pt x="7143" y="0"/>
                    <a:pt x="7093" y="0"/>
                  </a:cubicBezTo>
                  <a:close/>
                </a:path>
              </a:pathLst>
            </a:custGeom>
            <a:solidFill>
              <a:schemeClr val="lt1"/>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6" name="Google Shape;710;p31">
              <a:extLst>
                <a:ext uri="{FF2B5EF4-FFF2-40B4-BE49-F238E27FC236}">
                  <a16:creationId xmlns:a16="http://schemas.microsoft.com/office/drawing/2014/main" id="{C471AFCC-93C0-9088-7F35-3E38A1CCF98B}"/>
                </a:ext>
              </a:extLst>
            </p:cNvPr>
            <p:cNvSpPr/>
            <p:nvPr/>
          </p:nvSpPr>
          <p:spPr>
            <a:xfrm>
              <a:off x="6311864" y="2896448"/>
              <a:ext cx="354798" cy="7989"/>
            </a:xfrm>
            <a:custGeom>
              <a:avLst/>
              <a:gdLst/>
              <a:ahLst/>
              <a:cxnLst/>
              <a:rect l="l" t="t" r="r" b="b"/>
              <a:pathLst>
                <a:path w="5640" h="127" extrusionOk="0">
                  <a:moveTo>
                    <a:pt x="75" y="1"/>
                  </a:moveTo>
                  <a:cubicBezTo>
                    <a:pt x="50" y="1"/>
                    <a:pt x="0" y="26"/>
                    <a:pt x="0" y="76"/>
                  </a:cubicBezTo>
                  <a:cubicBezTo>
                    <a:pt x="0" y="101"/>
                    <a:pt x="50" y="126"/>
                    <a:pt x="75" y="126"/>
                  </a:cubicBezTo>
                  <a:lnTo>
                    <a:pt x="5564" y="126"/>
                  </a:lnTo>
                  <a:cubicBezTo>
                    <a:pt x="5614" y="126"/>
                    <a:pt x="5639" y="101"/>
                    <a:pt x="5639" y="76"/>
                  </a:cubicBezTo>
                  <a:cubicBezTo>
                    <a:pt x="5639" y="26"/>
                    <a:pt x="5614" y="1"/>
                    <a:pt x="5564" y="1"/>
                  </a:cubicBezTo>
                  <a:close/>
                </a:path>
              </a:pathLst>
            </a:custGeom>
            <a:solidFill>
              <a:schemeClr val="lt1"/>
            </a:solidFill>
            <a:ln>
              <a:solidFill>
                <a:schemeClr val="tx1">
                  <a:lumMod val="75000"/>
                  <a:lumOff val="2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3"/>
          <p:cNvSpPr txBox="1">
            <a:spLocks noGrp="1"/>
          </p:cNvSpPr>
          <p:nvPr>
            <p:ph type="title"/>
          </p:nvPr>
        </p:nvSpPr>
        <p:spPr>
          <a:xfrm>
            <a:off x="713225" y="601145"/>
            <a:ext cx="771750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gency FB" panose="020B0503020202020204" pitchFamily="34" charset="0"/>
              </a:rPr>
              <a:t>Heart care website:</a:t>
            </a:r>
            <a:endParaRPr dirty="0">
              <a:latin typeface="Agency FB" panose="020B0503020202020204" pitchFamily="34" charset="0"/>
            </a:endParaRPr>
          </a:p>
        </p:txBody>
      </p:sp>
      <p:sp>
        <p:nvSpPr>
          <p:cNvPr id="282" name="Google Shape;282;p33"/>
          <p:cNvSpPr txBox="1">
            <a:spLocks noGrp="1"/>
          </p:cNvSpPr>
          <p:nvPr>
            <p:ph type="subTitle" idx="4294967295"/>
          </p:nvPr>
        </p:nvSpPr>
        <p:spPr>
          <a:xfrm>
            <a:off x="767784" y="219726"/>
            <a:ext cx="1268413" cy="1936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200" b="1" dirty="0">
                <a:latin typeface="Playfair Display SC"/>
                <a:ea typeface="Playfair Display SC"/>
                <a:cs typeface="Playfair Display SC"/>
                <a:sym typeface="Playfair Display SC"/>
              </a:rPr>
              <a:t>Heart care</a:t>
            </a:r>
            <a:endParaRPr sz="1200" b="1" dirty="0">
              <a:latin typeface="Playfair Display SC"/>
              <a:ea typeface="Playfair Display SC"/>
              <a:cs typeface="Playfair Display SC"/>
              <a:sym typeface="Playfair Display SC"/>
            </a:endParaRPr>
          </a:p>
        </p:txBody>
      </p:sp>
      <p:grpSp>
        <p:nvGrpSpPr>
          <p:cNvPr id="283" name="Google Shape;283;p33"/>
          <p:cNvGrpSpPr/>
          <p:nvPr/>
        </p:nvGrpSpPr>
        <p:grpSpPr>
          <a:xfrm>
            <a:off x="488582" y="168458"/>
            <a:ext cx="220098" cy="326406"/>
            <a:chOff x="7345680" y="4068661"/>
            <a:chExt cx="261461" cy="387747"/>
          </a:xfrm>
        </p:grpSpPr>
        <p:sp>
          <p:nvSpPr>
            <p:cNvPr id="284" name="Google Shape;284;p33"/>
            <p:cNvSpPr/>
            <p:nvPr/>
          </p:nvSpPr>
          <p:spPr>
            <a:xfrm>
              <a:off x="7430939" y="4153845"/>
              <a:ext cx="90899" cy="90889"/>
            </a:xfrm>
            <a:custGeom>
              <a:avLst/>
              <a:gdLst/>
              <a:ahLst/>
              <a:cxnLst/>
              <a:rect l="l" t="t" r="r" b="b"/>
              <a:pathLst>
                <a:path w="4174" h="4174" extrusionOk="0">
                  <a:moveTo>
                    <a:pt x="2609" y="523"/>
                  </a:moveTo>
                  <a:lnTo>
                    <a:pt x="2609" y="1565"/>
                  </a:lnTo>
                  <a:lnTo>
                    <a:pt x="3654" y="1565"/>
                  </a:lnTo>
                  <a:lnTo>
                    <a:pt x="3654" y="2609"/>
                  </a:lnTo>
                  <a:lnTo>
                    <a:pt x="2609" y="2609"/>
                  </a:lnTo>
                  <a:lnTo>
                    <a:pt x="2609" y="3652"/>
                  </a:lnTo>
                  <a:lnTo>
                    <a:pt x="1567" y="3652"/>
                  </a:lnTo>
                  <a:lnTo>
                    <a:pt x="1567" y="2609"/>
                  </a:lnTo>
                  <a:lnTo>
                    <a:pt x="523" y="2609"/>
                  </a:lnTo>
                  <a:lnTo>
                    <a:pt x="523" y="1565"/>
                  </a:lnTo>
                  <a:lnTo>
                    <a:pt x="1567" y="1565"/>
                  </a:lnTo>
                  <a:lnTo>
                    <a:pt x="1567" y="523"/>
                  </a:lnTo>
                  <a:close/>
                  <a:moveTo>
                    <a:pt x="1045" y="1"/>
                  </a:moveTo>
                  <a:lnTo>
                    <a:pt x="1045" y="1045"/>
                  </a:lnTo>
                  <a:lnTo>
                    <a:pt x="0" y="1045"/>
                  </a:lnTo>
                  <a:lnTo>
                    <a:pt x="0" y="3132"/>
                  </a:lnTo>
                  <a:lnTo>
                    <a:pt x="1045" y="3132"/>
                  </a:lnTo>
                  <a:lnTo>
                    <a:pt x="1045" y="4174"/>
                  </a:lnTo>
                  <a:lnTo>
                    <a:pt x="3132" y="4174"/>
                  </a:lnTo>
                  <a:lnTo>
                    <a:pt x="3132" y="3132"/>
                  </a:lnTo>
                  <a:lnTo>
                    <a:pt x="4174" y="3132"/>
                  </a:lnTo>
                  <a:lnTo>
                    <a:pt x="4174" y="1045"/>
                  </a:lnTo>
                  <a:lnTo>
                    <a:pt x="3132" y="1045"/>
                  </a:lnTo>
                  <a:lnTo>
                    <a:pt x="31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3"/>
            <p:cNvSpPr/>
            <p:nvPr/>
          </p:nvSpPr>
          <p:spPr>
            <a:xfrm>
              <a:off x="7374122" y="4097034"/>
              <a:ext cx="204534" cy="204511"/>
            </a:xfrm>
            <a:custGeom>
              <a:avLst/>
              <a:gdLst/>
              <a:ahLst/>
              <a:cxnLst/>
              <a:rect l="l" t="t" r="r" b="b"/>
              <a:pathLst>
                <a:path w="9392" h="9392" extrusionOk="0">
                  <a:moveTo>
                    <a:pt x="4696" y="1"/>
                  </a:moveTo>
                  <a:cubicBezTo>
                    <a:pt x="3620" y="3"/>
                    <a:pt x="2573" y="373"/>
                    <a:pt x="1736" y="1054"/>
                  </a:cubicBezTo>
                  <a:lnTo>
                    <a:pt x="2066" y="1458"/>
                  </a:lnTo>
                  <a:cubicBezTo>
                    <a:pt x="2811" y="852"/>
                    <a:pt x="3739" y="523"/>
                    <a:pt x="4696" y="523"/>
                  </a:cubicBezTo>
                  <a:cubicBezTo>
                    <a:pt x="6997" y="523"/>
                    <a:pt x="8870" y="2396"/>
                    <a:pt x="8870" y="4696"/>
                  </a:cubicBezTo>
                  <a:cubicBezTo>
                    <a:pt x="8870" y="6997"/>
                    <a:pt x="6997" y="8870"/>
                    <a:pt x="4696" y="8870"/>
                  </a:cubicBezTo>
                  <a:cubicBezTo>
                    <a:pt x="2395" y="8870"/>
                    <a:pt x="523" y="6997"/>
                    <a:pt x="523" y="4696"/>
                  </a:cubicBezTo>
                  <a:cubicBezTo>
                    <a:pt x="521" y="3609"/>
                    <a:pt x="944" y="2567"/>
                    <a:pt x="1702" y="1790"/>
                  </a:cubicBezTo>
                  <a:lnTo>
                    <a:pt x="1330" y="1426"/>
                  </a:lnTo>
                  <a:cubicBezTo>
                    <a:pt x="476" y="2301"/>
                    <a:pt x="0" y="3474"/>
                    <a:pt x="3" y="4696"/>
                  </a:cubicBezTo>
                  <a:cubicBezTo>
                    <a:pt x="3" y="7286"/>
                    <a:pt x="2109" y="9392"/>
                    <a:pt x="4696" y="9392"/>
                  </a:cubicBezTo>
                  <a:cubicBezTo>
                    <a:pt x="7286" y="9392"/>
                    <a:pt x="9392" y="7286"/>
                    <a:pt x="9392" y="4696"/>
                  </a:cubicBezTo>
                  <a:cubicBezTo>
                    <a:pt x="9392" y="2107"/>
                    <a:pt x="7286" y="1"/>
                    <a:pt x="4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3"/>
            <p:cNvSpPr/>
            <p:nvPr/>
          </p:nvSpPr>
          <p:spPr>
            <a:xfrm>
              <a:off x="7541830" y="4301676"/>
              <a:ext cx="15941" cy="15918"/>
            </a:xfrm>
            <a:custGeom>
              <a:avLst/>
              <a:gdLst/>
              <a:ahLst/>
              <a:cxnLst/>
              <a:rect l="l" t="t" r="r" b="b"/>
              <a:pathLst>
                <a:path w="732" h="731" extrusionOk="0">
                  <a:moveTo>
                    <a:pt x="317" y="0"/>
                  </a:moveTo>
                  <a:cubicBezTo>
                    <a:pt x="205" y="144"/>
                    <a:pt x="101" y="281"/>
                    <a:pt x="0" y="413"/>
                  </a:cubicBezTo>
                  <a:lnTo>
                    <a:pt x="413" y="730"/>
                  </a:lnTo>
                  <a:cubicBezTo>
                    <a:pt x="514" y="600"/>
                    <a:pt x="621" y="460"/>
                    <a:pt x="732" y="317"/>
                  </a:cubicBezTo>
                  <a:lnTo>
                    <a:pt x="3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7345680" y="4068661"/>
              <a:ext cx="261461" cy="387747"/>
            </a:xfrm>
            <a:custGeom>
              <a:avLst/>
              <a:gdLst/>
              <a:ahLst/>
              <a:cxnLst/>
              <a:rect l="l" t="t" r="r" b="b"/>
              <a:pathLst>
                <a:path w="12006" h="17807" extrusionOk="0">
                  <a:moveTo>
                    <a:pt x="7383" y="14353"/>
                  </a:moveTo>
                  <a:cubicBezTo>
                    <a:pt x="8281" y="14631"/>
                    <a:pt x="8872" y="15166"/>
                    <a:pt x="8872" y="15720"/>
                  </a:cubicBezTo>
                  <a:cubicBezTo>
                    <a:pt x="8872" y="16570"/>
                    <a:pt x="7558" y="17285"/>
                    <a:pt x="6004" y="17285"/>
                  </a:cubicBezTo>
                  <a:cubicBezTo>
                    <a:pt x="4448" y="17285"/>
                    <a:pt x="3134" y="16570"/>
                    <a:pt x="3134" y="15720"/>
                  </a:cubicBezTo>
                  <a:cubicBezTo>
                    <a:pt x="3134" y="15166"/>
                    <a:pt x="3725" y="14631"/>
                    <a:pt x="4624" y="14353"/>
                  </a:cubicBezTo>
                  <a:cubicBezTo>
                    <a:pt x="4825" y="14710"/>
                    <a:pt x="5026" y="15106"/>
                    <a:pt x="5247" y="15570"/>
                  </a:cubicBezTo>
                  <a:lnTo>
                    <a:pt x="5259" y="15600"/>
                  </a:lnTo>
                  <a:cubicBezTo>
                    <a:pt x="5388" y="15870"/>
                    <a:pt x="5561" y="16242"/>
                    <a:pt x="6004" y="16242"/>
                  </a:cubicBezTo>
                  <a:cubicBezTo>
                    <a:pt x="6445" y="16242"/>
                    <a:pt x="6621" y="15870"/>
                    <a:pt x="6749" y="15600"/>
                  </a:cubicBezTo>
                  <a:lnTo>
                    <a:pt x="6762" y="15570"/>
                  </a:lnTo>
                  <a:cubicBezTo>
                    <a:pt x="6980" y="15106"/>
                    <a:pt x="7184" y="14710"/>
                    <a:pt x="7383" y="14353"/>
                  </a:cubicBezTo>
                  <a:close/>
                  <a:moveTo>
                    <a:pt x="6002" y="0"/>
                  </a:moveTo>
                  <a:cubicBezTo>
                    <a:pt x="2695" y="0"/>
                    <a:pt x="3" y="2693"/>
                    <a:pt x="3" y="5999"/>
                  </a:cubicBezTo>
                  <a:cubicBezTo>
                    <a:pt x="1" y="7277"/>
                    <a:pt x="408" y="8520"/>
                    <a:pt x="1165" y="9548"/>
                  </a:cubicBezTo>
                  <a:cubicBezTo>
                    <a:pt x="1790" y="10400"/>
                    <a:pt x="2287" y="11042"/>
                    <a:pt x="2723" y="11607"/>
                  </a:cubicBezTo>
                  <a:cubicBezTo>
                    <a:pt x="3397" y="12482"/>
                    <a:pt x="3883" y="13111"/>
                    <a:pt x="4354" y="13890"/>
                  </a:cubicBezTo>
                  <a:cubicBezTo>
                    <a:pt x="3284" y="14252"/>
                    <a:pt x="2612" y="14948"/>
                    <a:pt x="2612" y="15720"/>
                  </a:cubicBezTo>
                  <a:cubicBezTo>
                    <a:pt x="2612" y="16891"/>
                    <a:pt x="4102" y="17807"/>
                    <a:pt x="6002" y="17807"/>
                  </a:cubicBezTo>
                  <a:cubicBezTo>
                    <a:pt x="7903" y="17807"/>
                    <a:pt x="9392" y="16891"/>
                    <a:pt x="9392" y="15720"/>
                  </a:cubicBezTo>
                  <a:cubicBezTo>
                    <a:pt x="9392" y="14948"/>
                    <a:pt x="8720" y="14252"/>
                    <a:pt x="7650" y="13890"/>
                  </a:cubicBezTo>
                  <a:cubicBezTo>
                    <a:pt x="8082" y="13178"/>
                    <a:pt x="8523" y="12593"/>
                    <a:pt x="9099" y="11844"/>
                  </a:cubicBezTo>
                  <a:lnTo>
                    <a:pt x="8686" y="11525"/>
                  </a:lnTo>
                  <a:cubicBezTo>
                    <a:pt x="7706" y="12801"/>
                    <a:pt x="7109" y="13606"/>
                    <a:pt x="6289" y="15348"/>
                  </a:cubicBezTo>
                  <a:lnTo>
                    <a:pt x="6274" y="15378"/>
                  </a:lnTo>
                  <a:cubicBezTo>
                    <a:pt x="6154" y="15635"/>
                    <a:pt x="6096" y="15720"/>
                    <a:pt x="6002" y="15720"/>
                  </a:cubicBezTo>
                  <a:cubicBezTo>
                    <a:pt x="5908" y="15720"/>
                    <a:pt x="5850" y="15635"/>
                    <a:pt x="5730" y="15378"/>
                  </a:cubicBezTo>
                  <a:lnTo>
                    <a:pt x="5715" y="15348"/>
                  </a:lnTo>
                  <a:cubicBezTo>
                    <a:pt x="4851" y="13511"/>
                    <a:pt x="4241" y="12724"/>
                    <a:pt x="3134" y="11288"/>
                  </a:cubicBezTo>
                  <a:cubicBezTo>
                    <a:pt x="2700" y="10725"/>
                    <a:pt x="2205" y="10085"/>
                    <a:pt x="1583" y="9237"/>
                  </a:cubicBezTo>
                  <a:cubicBezTo>
                    <a:pt x="891" y="8300"/>
                    <a:pt x="521" y="7164"/>
                    <a:pt x="523" y="5999"/>
                  </a:cubicBezTo>
                  <a:cubicBezTo>
                    <a:pt x="523" y="2979"/>
                    <a:pt x="2980" y="520"/>
                    <a:pt x="6002" y="520"/>
                  </a:cubicBezTo>
                  <a:cubicBezTo>
                    <a:pt x="9022" y="520"/>
                    <a:pt x="11479" y="2979"/>
                    <a:pt x="11479" y="5999"/>
                  </a:cubicBezTo>
                  <a:cubicBezTo>
                    <a:pt x="11483" y="7164"/>
                    <a:pt x="11111" y="8300"/>
                    <a:pt x="10420" y="9237"/>
                  </a:cubicBezTo>
                  <a:cubicBezTo>
                    <a:pt x="10161" y="9588"/>
                    <a:pt x="9906" y="9931"/>
                    <a:pt x="9636" y="10286"/>
                  </a:cubicBezTo>
                  <a:lnTo>
                    <a:pt x="10054" y="10601"/>
                  </a:lnTo>
                  <a:cubicBezTo>
                    <a:pt x="10323" y="10245"/>
                    <a:pt x="10580" y="9899"/>
                    <a:pt x="10839" y="9546"/>
                  </a:cubicBezTo>
                  <a:cubicBezTo>
                    <a:pt x="11597" y="8518"/>
                    <a:pt x="12005" y="7275"/>
                    <a:pt x="12001" y="5999"/>
                  </a:cubicBezTo>
                  <a:cubicBezTo>
                    <a:pt x="12001" y="2690"/>
                    <a:pt x="9309" y="0"/>
                    <a:pt x="6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a:off x="7510492" y="4136839"/>
              <a:ext cx="11390" cy="11345"/>
            </a:xfrm>
            <a:custGeom>
              <a:avLst/>
              <a:gdLst/>
              <a:ahLst/>
              <a:cxnLst/>
              <a:rect l="l" t="t" r="r" b="b"/>
              <a:pathLst>
                <a:path w="523" h="521" extrusionOk="0">
                  <a:moveTo>
                    <a:pt x="1" y="0"/>
                  </a:moveTo>
                  <a:lnTo>
                    <a:pt x="1" y="520"/>
                  </a:lnTo>
                  <a:lnTo>
                    <a:pt x="523" y="520"/>
                  </a:lnTo>
                  <a:lnTo>
                    <a:pt x="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7487757" y="4125472"/>
              <a:ext cx="11390" cy="11388"/>
            </a:xfrm>
            <a:custGeom>
              <a:avLst/>
              <a:gdLst/>
              <a:ahLst/>
              <a:cxnLst/>
              <a:rect l="l" t="t" r="r" b="b"/>
              <a:pathLst>
                <a:path w="523" h="523" extrusionOk="0">
                  <a:moveTo>
                    <a:pt x="0" y="0"/>
                  </a:moveTo>
                  <a:lnTo>
                    <a:pt x="0" y="522"/>
                  </a:lnTo>
                  <a:lnTo>
                    <a:pt x="523" y="522"/>
                  </a:lnTo>
                  <a:lnTo>
                    <a:pt x="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33">
            <a:hlinkClick r:id="" action="ppaction://noaction"/>
          </p:cNvPr>
          <p:cNvSpPr txBox="1">
            <a:spLocks noGrp="1"/>
          </p:cNvSpPr>
          <p:nvPr>
            <p:ph type="subTitle" idx="4294967295"/>
          </p:nvPr>
        </p:nvSpPr>
        <p:spPr>
          <a:xfrm>
            <a:off x="5328507" y="210625"/>
            <a:ext cx="1157357" cy="1719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hlink"/>
                </a:solidFill>
                <a:uFill>
                  <a:noFill/>
                </a:uFill>
                <a:latin typeface="Playfair Display SC"/>
                <a:ea typeface="Playfair Display SC"/>
                <a:cs typeface="Playfair Display SC"/>
                <a:sym typeface="Playfair Display SC"/>
              </a:rPr>
              <a:t>Appointment</a:t>
            </a:r>
            <a:endParaRPr lang="en-IN" sz="1000" b="1" dirty="0">
              <a:latin typeface="Playfair Display SC"/>
              <a:ea typeface="Playfair Display SC"/>
              <a:cs typeface="Playfair Display SC"/>
              <a:sym typeface="Playfair Display SC"/>
            </a:endParaRPr>
          </a:p>
        </p:txBody>
      </p:sp>
      <p:sp>
        <p:nvSpPr>
          <p:cNvPr id="292" name="Google Shape;292;p33"/>
          <p:cNvSpPr txBox="1">
            <a:spLocks noGrp="1"/>
          </p:cNvSpPr>
          <p:nvPr>
            <p:ph type="subTitle" idx="4294967295"/>
          </p:nvPr>
        </p:nvSpPr>
        <p:spPr>
          <a:xfrm>
            <a:off x="4262730" y="210625"/>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hlink"/>
                </a:solidFill>
                <a:uFill>
                  <a:noFill/>
                </a:uFill>
                <a:latin typeface="Playfair Display SC"/>
                <a:ea typeface="Playfair Display SC"/>
                <a:cs typeface="Playfair Display SC"/>
                <a:sym typeface="Playfair Display SC"/>
                <a:hlinkClick r:id="rId3" action="ppaction://hlinksldjump"/>
              </a:rPr>
              <a:t>Services</a:t>
            </a:r>
            <a:endParaRPr sz="1000" b="1">
              <a:latin typeface="Playfair Display SC"/>
              <a:ea typeface="Playfair Display SC"/>
              <a:cs typeface="Playfair Display SC"/>
              <a:sym typeface="Playfair Display SC"/>
            </a:endParaRPr>
          </a:p>
        </p:txBody>
      </p:sp>
      <p:sp>
        <p:nvSpPr>
          <p:cNvPr id="293" name="Google Shape;293;p33"/>
          <p:cNvSpPr txBox="1">
            <a:spLocks noGrp="1"/>
          </p:cNvSpPr>
          <p:nvPr>
            <p:ph type="subTitle" idx="4294967295"/>
          </p:nvPr>
        </p:nvSpPr>
        <p:spPr>
          <a:xfrm>
            <a:off x="3196953" y="210625"/>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hlink"/>
                </a:solidFill>
                <a:uFill>
                  <a:noFill/>
                </a:uFill>
                <a:latin typeface="Playfair Display SC"/>
                <a:ea typeface="Playfair Display SC"/>
                <a:cs typeface="Playfair Display SC"/>
                <a:sym typeface="Playfair Display SC"/>
                <a:hlinkClick r:id="rId4" action="ppaction://hlinksldjump"/>
              </a:rPr>
              <a:t>About Us</a:t>
            </a:r>
            <a:endParaRPr sz="1000" b="1">
              <a:latin typeface="Playfair Display SC"/>
              <a:ea typeface="Playfair Display SC"/>
              <a:cs typeface="Playfair Display SC"/>
              <a:sym typeface="Playfair Display SC"/>
            </a:endParaRPr>
          </a:p>
        </p:txBody>
      </p:sp>
      <p:sp>
        <p:nvSpPr>
          <p:cNvPr id="294" name="Google Shape;294;p33">
            <a:hlinkClick r:id="" action="ppaction://noaction"/>
          </p:cNvPr>
          <p:cNvSpPr txBox="1">
            <a:spLocks noGrp="1"/>
          </p:cNvSpPr>
          <p:nvPr>
            <p:ph type="subTitle" idx="4294967295"/>
          </p:nvPr>
        </p:nvSpPr>
        <p:spPr>
          <a:xfrm>
            <a:off x="2131175" y="210625"/>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hlink"/>
                </a:solidFill>
                <a:uFill>
                  <a:noFill/>
                </a:uFill>
                <a:latin typeface="Playfair Display SC"/>
                <a:ea typeface="Playfair Display SC"/>
                <a:cs typeface="Playfair Display SC"/>
                <a:sym typeface="Playfair Display SC"/>
                <a:hlinkClick r:id="rId5" action="ppaction://hlinksldjump"/>
              </a:rPr>
              <a:t>Home</a:t>
            </a:r>
            <a:endParaRPr sz="1000" b="1">
              <a:latin typeface="Playfair Display SC"/>
              <a:ea typeface="Playfair Display SC"/>
              <a:cs typeface="Playfair Display SC"/>
              <a:sym typeface="Playfair Display SC"/>
            </a:endParaRPr>
          </a:p>
        </p:txBody>
      </p:sp>
      <p:sp>
        <p:nvSpPr>
          <p:cNvPr id="295" name="Google Shape;295;p33"/>
          <p:cNvSpPr txBox="1">
            <a:spLocks noGrp="1"/>
          </p:cNvSpPr>
          <p:nvPr>
            <p:ph type="subTitle" idx="4294967295"/>
          </p:nvPr>
        </p:nvSpPr>
        <p:spPr>
          <a:xfrm>
            <a:off x="7684617" y="180015"/>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hlink"/>
                </a:solidFill>
                <a:uFill>
                  <a:noFill/>
                </a:uFill>
                <a:latin typeface="Playfair Display SC"/>
                <a:ea typeface="Playfair Display SC"/>
                <a:cs typeface="Playfair Display SC"/>
                <a:sym typeface="Playfair Display SC"/>
                <a:hlinkClick r:id="" action="ppaction://noaction"/>
              </a:rPr>
              <a:t>Contact</a:t>
            </a:r>
            <a:endParaRPr sz="1000" b="1" dirty="0">
              <a:latin typeface="Playfair Display SC"/>
              <a:ea typeface="Playfair Display SC"/>
              <a:cs typeface="Playfair Display SC"/>
              <a:sym typeface="Playfair Display SC"/>
            </a:endParaRPr>
          </a:p>
        </p:txBody>
      </p:sp>
      <p:sp>
        <p:nvSpPr>
          <p:cNvPr id="296" name="Google Shape;296;p33">
            <a:hlinkClick r:id="" action="ppaction://noaction"/>
          </p:cNvPr>
          <p:cNvSpPr txBox="1">
            <a:spLocks noGrp="1"/>
          </p:cNvSpPr>
          <p:nvPr>
            <p:ph type="subTitle" idx="4294967295"/>
          </p:nvPr>
        </p:nvSpPr>
        <p:spPr>
          <a:xfrm>
            <a:off x="6527425" y="199702"/>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hlink"/>
                </a:solidFill>
                <a:uFill>
                  <a:noFill/>
                </a:uFill>
                <a:latin typeface="Playfair Display SC"/>
                <a:ea typeface="Playfair Display SC"/>
                <a:cs typeface="Playfair Display SC"/>
                <a:sym typeface="Playfair Display SC"/>
                <a:hlinkClick r:id="" action="ppaction://noaction"/>
              </a:rPr>
              <a:t>The center</a:t>
            </a:r>
            <a:endParaRPr sz="1000" b="1" dirty="0">
              <a:latin typeface="Playfair Display SC"/>
              <a:ea typeface="Playfair Display SC"/>
              <a:cs typeface="Playfair Display SC"/>
              <a:sym typeface="Playfair Display SC"/>
            </a:endParaRPr>
          </a:p>
        </p:txBody>
      </p:sp>
      <p:grpSp>
        <p:nvGrpSpPr>
          <p:cNvPr id="8" name="Google Shape;318;p34">
            <a:extLst>
              <a:ext uri="{FF2B5EF4-FFF2-40B4-BE49-F238E27FC236}">
                <a16:creationId xmlns:a16="http://schemas.microsoft.com/office/drawing/2014/main" id="{E6B6AF75-C259-16E6-C649-E72878BE87D6}"/>
              </a:ext>
            </a:extLst>
          </p:cNvPr>
          <p:cNvGrpSpPr/>
          <p:nvPr/>
        </p:nvGrpSpPr>
        <p:grpSpPr>
          <a:xfrm>
            <a:off x="2453177" y="4320809"/>
            <a:ext cx="326796" cy="374137"/>
            <a:chOff x="2790938" y="1650003"/>
            <a:chExt cx="338684" cy="387747"/>
          </a:xfrm>
        </p:grpSpPr>
        <p:sp>
          <p:nvSpPr>
            <p:cNvPr id="9" name="Google Shape;319;p34">
              <a:extLst>
                <a:ext uri="{FF2B5EF4-FFF2-40B4-BE49-F238E27FC236}">
                  <a16:creationId xmlns:a16="http://schemas.microsoft.com/office/drawing/2014/main" id="{1762ACD8-D7DA-0F1D-A4B0-291313769504}"/>
                </a:ext>
              </a:extLst>
            </p:cNvPr>
            <p:cNvSpPr/>
            <p:nvPr/>
          </p:nvSpPr>
          <p:spPr>
            <a:xfrm>
              <a:off x="2958124" y="1969965"/>
              <a:ext cx="16115" cy="16113"/>
            </a:xfrm>
            <a:custGeom>
              <a:avLst/>
              <a:gdLst/>
              <a:ahLst/>
              <a:cxnLst/>
              <a:rect l="l" t="t" r="r" b="b"/>
              <a:pathLst>
                <a:path w="740" h="740" extrusionOk="0">
                  <a:moveTo>
                    <a:pt x="369" y="1"/>
                  </a:moveTo>
                  <a:lnTo>
                    <a:pt x="1" y="369"/>
                  </a:lnTo>
                  <a:lnTo>
                    <a:pt x="369" y="739"/>
                  </a:lnTo>
                  <a:lnTo>
                    <a:pt x="739" y="369"/>
                  </a:lnTo>
                  <a:lnTo>
                    <a:pt x="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0;p34">
              <a:extLst>
                <a:ext uri="{FF2B5EF4-FFF2-40B4-BE49-F238E27FC236}">
                  <a16:creationId xmlns:a16="http://schemas.microsoft.com/office/drawing/2014/main" id="{9508FD73-83A1-166B-1709-50F5767204D7}"/>
                </a:ext>
              </a:extLst>
            </p:cNvPr>
            <p:cNvSpPr/>
            <p:nvPr/>
          </p:nvSpPr>
          <p:spPr>
            <a:xfrm>
              <a:off x="2790938" y="1707859"/>
              <a:ext cx="338684" cy="329891"/>
            </a:xfrm>
            <a:custGeom>
              <a:avLst/>
              <a:gdLst/>
              <a:ahLst/>
              <a:cxnLst/>
              <a:rect l="l" t="t" r="r" b="b"/>
              <a:pathLst>
                <a:path w="15552" h="15150" extrusionOk="0">
                  <a:moveTo>
                    <a:pt x="12113" y="9744"/>
                  </a:moveTo>
                  <a:cubicBezTo>
                    <a:pt x="12180" y="9744"/>
                    <a:pt x="12246" y="9769"/>
                    <a:pt x="12296" y="9821"/>
                  </a:cubicBezTo>
                  <a:lnTo>
                    <a:pt x="14880" y="12402"/>
                  </a:lnTo>
                  <a:cubicBezTo>
                    <a:pt x="14980" y="12504"/>
                    <a:pt x="14980" y="12669"/>
                    <a:pt x="14880" y="12770"/>
                  </a:cubicBezTo>
                  <a:lnTo>
                    <a:pt x="14593" y="13059"/>
                  </a:lnTo>
                  <a:lnTo>
                    <a:pt x="11639" y="10110"/>
                  </a:lnTo>
                  <a:lnTo>
                    <a:pt x="11928" y="9821"/>
                  </a:lnTo>
                  <a:cubicBezTo>
                    <a:pt x="11980" y="9769"/>
                    <a:pt x="12046" y="9744"/>
                    <a:pt x="12113" y="9744"/>
                  </a:cubicBezTo>
                  <a:close/>
                  <a:moveTo>
                    <a:pt x="2892" y="0"/>
                  </a:moveTo>
                  <a:cubicBezTo>
                    <a:pt x="2692" y="0"/>
                    <a:pt x="2492" y="76"/>
                    <a:pt x="2340" y="228"/>
                  </a:cubicBezTo>
                  <a:lnTo>
                    <a:pt x="1319" y="1249"/>
                  </a:lnTo>
                  <a:cubicBezTo>
                    <a:pt x="1" y="2574"/>
                    <a:pt x="1" y="4716"/>
                    <a:pt x="1319" y="6043"/>
                  </a:cubicBezTo>
                  <a:lnTo>
                    <a:pt x="7312" y="12036"/>
                  </a:lnTo>
                  <a:lnTo>
                    <a:pt x="7680" y="11668"/>
                  </a:lnTo>
                  <a:lnTo>
                    <a:pt x="1687" y="5675"/>
                  </a:lnTo>
                  <a:cubicBezTo>
                    <a:pt x="572" y="4551"/>
                    <a:pt x="572" y="2739"/>
                    <a:pt x="1687" y="1617"/>
                  </a:cubicBezTo>
                  <a:lnTo>
                    <a:pt x="2051" y="1255"/>
                  </a:lnTo>
                  <a:lnTo>
                    <a:pt x="5000" y="4207"/>
                  </a:lnTo>
                  <a:lnTo>
                    <a:pt x="4639" y="4569"/>
                  </a:lnTo>
                  <a:cubicBezTo>
                    <a:pt x="4129" y="5078"/>
                    <a:pt x="4129" y="5902"/>
                    <a:pt x="4639" y="6411"/>
                  </a:cubicBezTo>
                  <a:lnTo>
                    <a:pt x="9065" y="10839"/>
                  </a:lnTo>
                  <a:cubicBezTo>
                    <a:pt x="9319" y="11093"/>
                    <a:pt x="9653" y="11220"/>
                    <a:pt x="9987" y="11220"/>
                  </a:cubicBezTo>
                  <a:cubicBezTo>
                    <a:pt x="10321" y="11220"/>
                    <a:pt x="10655" y="11093"/>
                    <a:pt x="10909" y="10839"/>
                  </a:cubicBezTo>
                  <a:lnTo>
                    <a:pt x="11271" y="10476"/>
                  </a:lnTo>
                  <a:lnTo>
                    <a:pt x="14223" y="13425"/>
                  </a:lnTo>
                  <a:lnTo>
                    <a:pt x="13859" y="13789"/>
                  </a:lnTo>
                  <a:cubicBezTo>
                    <a:pt x="13299" y="14347"/>
                    <a:pt x="12565" y="14626"/>
                    <a:pt x="11831" y="14626"/>
                  </a:cubicBezTo>
                  <a:cubicBezTo>
                    <a:pt x="11097" y="14626"/>
                    <a:pt x="10363" y="14347"/>
                    <a:pt x="9803" y="13789"/>
                  </a:cubicBezTo>
                  <a:lnTo>
                    <a:pt x="8786" y="12774"/>
                  </a:lnTo>
                  <a:lnTo>
                    <a:pt x="8418" y="13142"/>
                  </a:lnTo>
                  <a:lnTo>
                    <a:pt x="9433" y="14159"/>
                  </a:lnTo>
                  <a:cubicBezTo>
                    <a:pt x="10095" y="14819"/>
                    <a:pt x="10962" y="15149"/>
                    <a:pt x="11830" y="15149"/>
                  </a:cubicBezTo>
                  <a:cubicBezTo>
                    <a:pt x="12697" y="15149"/>
                    <a:pt x="13564" y="14819"/>
                    <a:pt x="14227" y="14159"/>
                  </a:cubicBezTo>
                  <a:lnTo>
                    <a:pt x="15248" y="13138"/>
                  </a:lnTo>
                  <a:cubicBezTo>
                    <a:pt x="15552" y="12832"/>
                    <a:pt x="15552" y="12338"/>
                    <a:pt x="15248" y="12031"/>
                  </a:cubicBezTo>
                  <a:lnTo>
                    <a:pt x="12667" y="9450"/>
                  </a:lnTo>
                  <a:cubicBezTo>
                    <a:pt x="12514" y="9297"/>
                    <a:pt x="12313" y="9221"/>
                    <a:pt x="12113" y="9221"/>
                  </a:cubicBezTo>
                  <a:cubicBezTo>
                    <a:pt x="11912" y="9221"/>
                    <a:pt x="11712" y="9297"/>
                    <a:pt x="11560" y="9450"/>
                  </a:cubicBezTo>
                  <a:lnTo>
                    <a:pt x="10539" y="10469"/>
                  </a:lnTo>
                  <a:cubicBezTo>
                    <a:pt x="10386" y="10621"/>
                    <a:pt x="10186" y="10697"/>
                    <a:pt x="9986" y="10697"/>
                  </a:cubicBezTo>
                  <a:cubicBezTo>
                    <a:pt x="9786" y="10697"/>
                    <a:pt x="9586" y="10621"/>
                    <a:pt x="9433" y="10469"/>
                  </a:cubicBezTo>
                  <a:lnTo>
                    <a:pt x="5007" y="6043"/>
                  </a:lnTo>
                  <a:cubicBezTo>
                    <a:pt x="4703" y="5737"/>
                    <a:pt x="4703" y="5243"/>
                    <a:pt x="5007" y="4937"/>
                  </a:cubicBezTo>
                  <a:lnTo>
                    <a:pt x="6028" y="3918"/>
                  </a:lnTo>
                  <a:cubicBezTo>
                    <a:pt x="6332" y="3612"/>
                    <a:pt x="6332" y="3115"/>
                    <a:pt x="6028" y="2811"/>
                  </a:cubicBezTo>
                  <a:lnTo>
                    <a:pt x="4921" y="1705"/>
                  </a:lnTo>
                  <a:lnTo>
                    <a:pt x="4551" y="2073"/>
                  </a:lnTo>
                  <a:lnTo>
                    <a:pt x="5657" y="3180"/>
                  </a:lnTo>
                  <a:cubicBezTo>
                    <a:pt x="5760" y="3282"/>
                    <a:pt x="5760" y="3447"/>
                    <a:pt x="5657" y="3548"/>
                  </a:cubicBezTo>
                  <a:lnTo>
                    <a:pt x="5368" y="3837"/>
                  </a:lnTo>
                  <a:lnTo>
                    <a:pt x="2419" y="885"/>
                  </a:lnTo>
                  <a:lnTo>
                    <a:pt x="2708" y="596"/>
                  </a:lnTo>
                  <a:cubicBezTo>
                    <a:pt x="2758" y="546"/>
                    <a:pt x="2825" y="521"/>
                    <a:pt x="2892" y="521"/>
                  </a:cubicBezTo>
                  <a:cubicBezTo>
                    <a:pt x="2959" y="521"/>
                    <a:pt x="3026" y="546"/>
                    <a:pt x="3076" y="596"/>
                  </a:cubicBezTo>
                  <a:lnTo>
                    <a:pt x="4183" y="1703"/>
                  </a:lnTo>
                  <a:lnTo>
                    <a:pt x="4553" y="1335"/>
                  </a:lnTo>
                  <a:lnTo>
                    <a:pt x="3446" y="228"/>
                  </a:lnTo>
                  <a:cubicBezTo>
                    <a:pt x="3293" y="76"/>
                    <a:pt x="3093" y="0"/>
                    <a:pt x="2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21;p34">
              <a:extLst>
                <a:ext uri="{FF2B5EF4-FFF2-40B4-BE49-F238E27FC236}">
                  <a16:creationId xmlns:a16="http://schemas.microsoft.com/office/drawing/2014/main" id="{FE63E2A5-C1E4-F0A5-C64C-45DF7C021C1B}"/>
                </a:ext>
              </a:extLst>
            </p:cNvPr>
            <p:cNvSpPr/>
            <p:nvPr/>
          </p:nvSpPr>
          <p:spPr>
            <a:xfrm>
              <a:off x="2847842" y="1771573"/>
              <a:ext cx="16115" cy="16113"/>
            </a:xfrm>
            <a:custGeom>
              <a:avLst/>
              <a:gdLst/>
              <a:ahLst/>
              <a:cxnLst/>
              <a:rect l="l" t="t" r="r" b="b"/>
              <a:pathLst>
                <a:path w="740" h="740" extrusionOk="0">
                  <a:moveTo>
                    <a:pt x="371" y="1"/>
                  </a:moveTo>
                  <a:lnTo>
                    <a:pt x="1" y="369"/>
                  </a:lnTo>
                  <a:lnTo>
                    <a:pt x="371" y="739"/>
                  </a:lnTo>
                  <a:lnTo>
                    <a:pt x="739" y="369"/>
                  </a:lnTo>
                  <a:lnTo>
                    <a:pt x="3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2;p34">
              <a:extLst>
                <a:ext uri="{FF2B5EF4-FFF2-40B4-BE49-F238E27FC236}">
                  <a16:creationId xmlns:a16="http://schemas.microsoft.com/office/drawing/2014/main" id="{7EB20869-2AFB-386F-E7BF-3C679A6627D5}"/>
                </a:ext>
              </a:extLst>
            </p:cNvPr>
            <p:cNvSpPr/>
            <p:nvPr/>
          </p:nvSpPr>
          <p:spPr>
            <a:xfrm>
              <a:off x="2831814" y="1755547"/>
              <a:ext cx="16050" cy="16048"/>
            </a:xfrm>
            <a:custGeom>
              <a:avLst/>
              <a:gdLst/>
              <a:ahLst/>
              <a:cxnLst/>
              <a:rect l="l" t="t" r="r" b="b"/>
              <a:pathLst>
                <a:path w="737" h="737" extrusionOk="0">
                  <a:moveTo>
                    <a:pt x="369" y="1"/>
                  </a:moveTo>
                  <a:lnTo>
                    <a:pt x="1" y="369"/>
                  </a:lnTo>
                  <a:lnTo>
                    <a:pt x="369" y="737"/>
                  </a:lnTo>
                  <a:lnTo>
                    <a:pt x="737" y="369"/>
                  </a:lnTo>
                  <a:lnTo>
                    <a:pt x="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3;p34">
              <a:extLst>
                <a:ext uri="{FF2B5EF4-FFF2-40B4-BE49-F238E27FC236}">
                  <a16:creationId xmlns:a16="http://schemas.microsoft.com/office/drawing/2014/main" id="{3A8114C6-53FF-F827-1EFB-5B3EF6B18738}"/>
                </a:ext>
              </a:extLst>
            </p:cNvPr>
            <p:cNvSpPr/>
            <p:nvPr/>
          </p:nvSpPr>
          <p:spPr>
            <a:xfrm>
              <a:off x="2952962" y="1650003"/>
              <a:ext cx="170409" cy="170389"/>
            </a:xfrm>
            <a:custGeom>
              <a:avLst/>
              <a:gdLst/>
              <a:ahLst/>
              <a:cxnLst/>
              <a:rect l="l" t="t" r="r" b="b"/>
              <a:pathLst>
                <a:path w="7825" h="7825" extrusionOk="0">
                  <a:moveTo>
                    <a:pt x="3912" y="520"/>
                  </a:moveTo>
                  <a:cubicBezTo>
                    <a:pt x="6149" y="520"/>
                    <a:pt x="7773" y="2648"/>
                    <a:pt x="7183" y="4805"/>
                  </a:cubicBezTo>
                  <a:cubicBezTo>
                    <a:pt x="6905" y="5826"/>
                    <a:pt x="6166" y="6656"/>
                    <a:pt x="5186" y="7054"/>
                  </a:cubicBezTo>
                  <a:cubicBezTo>
                    <a:pt x="4776" y="7220"/>
                    <a:pt x="4344" y="7302"/>
                    <a:pt x="3912" y="7302"/>
                  </a:cubicBezTo>
                  <a:cubicBezTo>
                    <a:pt x="3313" y="7302"/>
                    <a:pt x="2716" y="7144"/>
                    <a:pt x="2187" y="6832"/>
                  </a:cubicBezTo>
                  <a:lnTo>
                    <a:pt x="2128" y="6795"/>
                  </a:lnTo>
                  <a:lnTo>
                    <a:pt x="1030" y="6795"/>
                  </a:lnTo>
                  <a:lnTo>
                    <a:pt x="1030" y="5697"/>
                  </a:lnTo>
                  <a:lnTo>
                    <a:pt x="993" y="5635"/>
                  </a:lnTo>
                  <a:cubicBezTo>
                    <a:pt x="375" y="4589"/>
                    <a:pt x="364" y="3288"/>
                    <a:pt x="968" y="2230"/>
                  </a:cubicBezTo>
                  <a:cubicBezTo>
                    <a:pt x="1571" y="1173"/>
                    <a:pt x="2695" y="520"/>
                    <a:pt x="3912" y="520"/>
                  </a:cubicBezTo>
                  <a:close/>
                  <a:moveTo>
                    <a:pt x="3912" y="0"/>
                  </a:moveTo>
                  <a:cubicBezTo>
                    <a:pt x="1755" y="0"/>
                    <a:pt x="0" y="1755"/>
                    <a:pt x="0" y="3910"/>
                  </a:cubicBezTo>
                  <a:cubicBezTo>
                    <a:pt x="0" y="4587"/>
                    <a:pt x="176" y="5250"/>
                    <a:pt x="510" y="5839"/>
                  </a:cubicBezTo>
                  <a:lnTo>
                    <a:pt x="507" y="7315"/>
                  </a:lnTo>
                  <a:lnTo>
                    <a:pt x="1984" y="7315"/>
                  </a:lnTo>
                  <a:cubicBezTo>
                    <a:pt x="2573" y="7649"/>
                    <a:pt x="3236" y="7825"/>
                    <a:pt x="3912" y="7825"/>
                  </a:cubicBezTo>
                  <a:cubicBezTo>
                    <a:pt x="6070" y="7825"/>
                    <a:pt x="7825" y="6070"/>
                    <a:pt x="7825" y="3912"/>
                  </a:cubicBezTo>
                  <a:cubicBezTo>
                    <a:pt x="7825" y="1755"/>
                    <a:pt x="6070" y="0"/>
                    <a:pt x="3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4;p34">
              <a:extLst>
                <a:ext uri="{FF2B5EF4-FFF2-40B4-BE49-F238E27FC236}">
                  <a16:creationId xmlns:a16="http://schemas.microsoft.com/office/drawing/2014/main" id="{E4BB1817-FD91-0E0D-4546-057BC6408E17}"/>
                </a:ext>
              </a:extLst>
            </p:cNvPr>
            <p:cNvSpPr/>
            <p:nvPr/>
          </p:nvSpPr>
          <p:spPr>
            <a:xfrm>
              <a:off x="2992750" y="1689699"/>
              <a:ext cx="90921" cy="90911"/>
            </a:xfrm>
            <a:custGeom>
              <a:avLst/>
              <a:gdLst/>
              <a:ahLst/>
              <a:cxnLst/>
              <a:rect l="l" t="t" r="r" b="b"/>
              <a:pathLst>
                <a:path w="4175" h="4175" extrusionOk="0">
                  <a:moveTo>
                    <a:pt x="2610" y="523"/>
                  </a:moveTo>
                  <a:lnTo>
                    <a:pt x="2610" y="1565"/>
                  </a:lnTo>
                  <a:lnTo>
                    <a:pt x="3652" y="1565"/>
                  </a:lnTo>
                  <a:lnTo>
                    <a:pt x="3652" y="2610"/>
                  </a:lnTo>
                  <a:lnTo>
                    <a:pt x="2610" y="2610"/>
                  </a:lnTo>
                  <a:lnTo>
                    <a:pt x="2610" y="3652"/>
                  </a:lnTo>
                  <a:lnTo>
                    <a:pt x="1565" y="3652"/>
                  </a:lnTo>
                  <a:lnTo>
                    <a:pt x="1565" y="2610"/>
                  </a:lnTo>
                  <a:lnTo>
                    <a:pt x="523" y="2610"/>
                  </a:lnTo>
                  <a:lnTo>
                    <a:pt x="523" y="1565"/>
                  </a:lnTo>
                  <a:lnTo>
                    <a:pt x="1565" y="1565"/>
                  </a:lnTo>
                  <a:lnTo>
                    <a:pt x="1565" y="523"/>
                  </a:lnTo>
                  <a:close/>
                  <a:moveTo>
                    <a:pt x="1045" y="1"/>
                  </a:moveTo>
                  <a:lnTo>
                    <a:pt x="1045" y="1045"/>
                  </a:lnTo>
                  <a:lnTo>
                    <a:pt x="1" y="1045"/>
                  </a:lnTo>
                  <a:lnTo>
                    <a:pt x="1" y="3132"/>
                  </a:lnTo>
                  <a:lnTo>
                    <a:pt x="1045" y="3132"/>
                  </a:lnTo>
                  <a:lnTo>
                    <a:pt x="1045" y="4174"/>
                  </a:lnTo>
                  <a:lnTo>
                    <a:pt x="3132" y="4174"/>
                  </a:lnTo>
                  <a:lnTo>
                    <a:pt x="3132" y="3132"/>
                  </a:lnTo>
                  <a:lnTo>
                    <a:pt x="4174" y="3132"/>
                  </a:lnTo>
                  <a:lnTo>
                    <a:pt x="4174" y="1045"/>
                  </a:lnTo>
                  <a:lnTo>
                    <a:pt x="3132" y="1045"/>
                  </a:lnTo>
                  <a:lnTo>
                    <a:pt x="31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FB813639-3F3E-96B0-E524-0C103AAF7AC0}"/>
              </a:ext>
            </a:extLst>
          </p:cNvPr>
          <p:cNvSpPr txBox="1"/>
          <p:nvPr/>
        </p:nvSpPr>
        <p:spPr>
          <a:xfrm>
            <a:off x="2941291" y="4337310"/>
            <a:ext cx="2084413" cy="307777"/>
          </a:xfrm>
          <a:prstGeom prst="rect">
            <a:avLst/>
          </a:prstGeom>
          <a:noFill/>
        </p:spPr>
        <p:txBody>
          <a:bodyPr wrap="square" rtlCol="0">
            <a:spAutoFit/>
          </a:bodyPr>
          <a:lstStyle/>
          <a:p>
            <a:r>
              <a:rPr lang="en-IN" dirty="0"/>
              <a:t>080-369416665544</a:t>
            </a:r>
          </a:p>
        </p:txBody>
      </p:sp>
      <p:grpSp>
        <p:nvGrpSpPr>
          <p:cNvPr id="16" name="Google Shape;305;p34">
            <a:extLst>
              <a:ext uri="{FF2B5EF4-FFF2-40B4-BE49-F238E27FC236}">
                <a16:creationId xmlns:a16="http://schemas.microsoft.com/office/drawing/2014/main" id="{51EB85FF-2100-1AEB-2D71-2523B5AAEF9D}"/>
              </a:ext>
            </a:extLst>
          </p:cNvPr>
          <p:cNvGrpSpPr/>
          <p:nvPr/>
        </p:nvGrpSpPr>
        <p:grpSpPr>
          <a:xfrm>
            <a:off x="340318" y="4363188"/>
            <a:ext cx="320093" cy="374137"/>
            <a:chOff x="6716136" y="2801291"/>
            <a:chExt cx="331737" cy="387747"/>
          </a:xfrm>
        </p:grpSpPr>
        <p:sp>
          <p:nvSpPr>
            <p:cNvPr id="17" name="Google Shape;306;p34">
              <a:extLst>
                <a:ext uri="{FF2B5EF4-FFF2-40B4-BE49-F238E27FC236}">
                  <a16:creationId xmlns:a16="http://schemas.microsoft.com/office/drawing/2014/main" id="{26CCC50F-3DC6-2A0A-925F-54277BCF27AA}"/>
                </a:ext>
              </a:extLst>
            </p:cNvPr>
            <p:cNvSpPr/>
            <p:nvPr/>
          </p:nvSpPr>
          <p:spPr>
            <a:xfrm>
              <a:off x="7002423" y="3051595"/>
              <a:ext cx="11390" cy="11388"/>
            </a:xfrm>
            <a:custGeom>
              <a:avLst/>
              <a:gdLst/>
              <a:ahLst/>
              <a:cxnLst/>
              <a:rect l="l" t="t" r="r" b="b"/>
              <a:pathLst>
                <a:path w="523" h="523" extrusionOk="0">
                  <a:moveTo>
                    <a:pt x="0" y="0"/>
                  </a:moveTo>
                  <a:lnTo>
                    <a:pt x="0" y="522"/>
                  </a:lnTo>
                  <a:lnTo>
                    <a:pt x="522" y="522"/>
                  </a:lnTo>
                  <a:lnTo>
                    <a:pt x="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7;p34">
              <a:extLst>
                <a:ext uri="{FF2B5EF4-FFF2-40B4-BE49-F238E27FC236}">
                  <a16:creationId xmlns:a16="http://schemas.microsoft.com/office/drawing/2014/main" id="{10996022-EC8A-7332-C9F8-E619B209880A}"/>
                </a:ext>
              </a:extLst>
            </p:cNvPr>
            <p:cNvSpPr/>
            <p:nvPr/>
          </p:nvSpPr>
          <p:spPr>
            <a:xfrm>
              <a:off x="6716136" y="2801291"/>
              <a:ext cx="297677" cy="387747"/>
            </a:xfrm>
            <a:custGeom>
              <a:avLst/>
              <a:gdLst/>
              <a:ahLst/>
              <a:cxnLst/>
              <a:rect l="l" t="t" r="r" b="b"/>
              <a:pathLst>
                <a:path w="13669" h="17807" extrusionOk="0">
                  <a:moveTo>
                    <a:pt x="2871" y="520"/>
                  </a:moveTo>
                  <a:cubicBezTo>
                    <a:pt x="3014" y="520"/>
                    <a:pt x="3132" y="638"/>
                    <a:pt x="3132" y="781"/>
                  </a:cubicBezTo>
                  <a:cubicBezTo>
                    <a:pt x="3132" y="925"/>
                    <a:pt x="3014" y="1042"/>
                    <a:pt x="2871" y="1042"/>
                  </a:cubicBezTo>
                  <a:lnTo>
                    <a:pt x="2610" y="1042"/>
                  </a:lnTo>
                  <a:lnTo>
                    <a:pt x="2610" y="520"/>
                  </a:lnTo>
                  <a:close/>
                  <a:moveTo>
                    <a:pt x="7305" y="520"/>
                  </a:moveTo>
                  <a:lnTo>
                    <a:pt x="7305" y="1042"/>
                  </a:lnTo>
                  <a:lnTo>
                    <a:pt x="7044" y="1042"/>
                  </a:lnTo>
                  <a:cubicBezTo>
                    <a:pt x="6901" y="1042"/>
                    <a:pt x="6783" y="925"/>
                    <a:pt x="6783" y="781"/>
                  </a:cubicBezTo>
                  <a:cubicBezTo>
                    <a:pt x="6783" y="638"/>
                    <a:pt x="6901" y="520"/>
                    <a:pt x="7044" y="520"/>
                  </a:cubicBezTo>
                  <a:close/>
                  <a:moveTo>
                    <a:pt x="9131" y="3320"/>
                  </a:moveTo>
                  <a:cubicBezTo>
                    <a:pt x="9275" y="3320"/>
                    <a:pt x="9392" y="3437"/>
                    <a:pt x="9392" y="3581"/>
                  </a:cubicBezTo>
                  <a:lnTo>
                    <a:pt x="9392" y="6294"/>
                  </a:lnTo>
                  <a:cubicBezTo>
                    <a:pt x="9390" y="7491"/>
                    <a:pt x="8493" y="8495"/>
                    <a:pt x="7305" y="8627"/>
                  </a:cubicBezTo>
                  <a:lnTo>
                    <a:pt x="7305" y="8103"/>
                  </a:lnTo>
                  <a:cubicBezTo>
                    <a:pt x="8202" y="7972"/>
                    <a:pt x="8870" y="7202"/>
                    <a:pt x="8870" y="6294"/>
                  </a:cubicBezTo>
                  <a:lnTo>
                    <a:pt x="8870" y="3581"/>
                  </a:lnTo>
                  <a:cubicBezTo>
                    <a:pt x="8870" y="3437"/>
                    <a:pt x="8988" y="3320"/>
                    <a:pt x="9131" y="3320"/>
                  </a:cubicBezTo>
                  <a:close/>
                  <a:moveTo>
                    <a:pt x="6522" y="7600"/>
                  </a:moveTo>
                  <a:cubicBezTo>
                    <a:pt x="6668" y="7600"/>
                    <a:pt x="6783" y="7718"/>
                    <a:pt x="6783" y="7861"/>
                  </a:cubicBezTo>
                  <a:lnTo>
                    <a:pt x="6783" y="8906"/>
                  </a:lnTo>
                  <a:cubicBezTo>
                    <a:pt x="6783" y="9049"/>
                    <a:pt x="6668" y="9164"/>
                    <a:pt x="6522" y="9164"/>
                  </a:cubicBezTo>
                  <a:cubicBezTo>
                    <a:pt x="6090" y="9167"/>
                    <a:pt x="5741" y="9515"/>
                    <a:pt x="5741" y="9948"/>
                  </a:cubicBezTo>
                  <a:cubicBezTo>
                    <a:pt x="5741" y="10091"/>
                    <a:pt x="5623" y="10209"/>
                    <a:pt x="5480" y="10209"/>
                  </a:cubicBezTo>
                  <a:lnTo>
                    <a:pt x="4435" y="10209"/>
                  </a:lnTo>
                  <a:cubicBezTo>
                    <a:pt x="4292" y="10209"/>
                    <a:pt x="4174" y="10091"/>
                    <a:pt x="4174" y="9948"/>
                  </a:cubicBezTo>
                  <a:cubicBezTo>
                    <a:pt x="4174" y="9515"/>
                    <a:pt x="3825" y="9167"/>
                    <a:pt x="3393" y="9164"/>
                  </a:cubicBezTo>
                  <a:cubicBezTo>
                    <a:pt x="3248" y="9164"/>
                    <a:pt x="3132" y="9049"/>
                    <a:pt x="3132" y="8906"/>
                  </a:cubicBezTo>
                  <a:lnTo>
                    <a:pt x="3132" y="7861"/>
                  </a:lnTo>
                  <a:cubicBezTo>
                    <a:pt x="3132" y="7718"/>
                    <a:pt x="3248" y="7600"/>
                    <a:pt x="3393" y="7600"/>
                  </a:cubicBezTo>
                  <a:close/>
                  <a:moveTo>
                    <a:pt x="2088" y="0"/>
                  </a:moveTo>
                  <a:lnTo>
                    <a:pt x="2088" y="539"/>
                  </a:lnTo>
                  <a:cubicBezTo>
                    <a:pt x="1191" y="672"/>
                    <a:pt x="525" y="1440"/>
                    <a:pt x="523" y="2348"/>
                  </a:cubicBezTo>
                  <a:lnTo>
                    <a:pt x="523" y="2842"/>
                  </a:lnTo>
                  <a:cubicBezTo>
                    <a:pt x="211" y="2954"/>
                    <a:pt x="1" y="3249"/>
                    <a:pt x="1" y="3581"/>
                  </a:cubicBezTo>
                  <a:lnTo>
                    <a:pt x="1" y="4625"/>
                  </a:lnTo>
                  <a:lnTo>
                    <a:pt x="523" y="4625"/>
                  </a:lnTo>
                  <a:lnTo>
                    <a:pt x="523" y="3581"/>
                  </a:lnTo>
                  <a:cubicBezTo>
                    <a:pt x="527" y="3439"/>
                    <a:pt x="643" y="3328"/>
                    <a:pt x="784" y="3328"/>
                  </a:cubicBezTo>
                  <a:cubicBezTo>
                    <a:pt x="925" y="3328"/>
                    <a:pt x="1041" y="3439"/>
                    <a:pt x="1045" y="3581"/>
                  </a:cubicBezTo>
                  <a:lnTo>
                    <a:pt x="1045" y="6294"/>
                  </a:lnTo>
                  <a:cubicBezTo>
                    <a:pt x="1045" y="7202"/>
                    <a:pt x="1713" y="7972"/>
                    <a:pt x="2610" y="8103"/>
                  </a:cubicBezTo>
                  <a:lnTo>
                    <a:pt x="2610" y="8627"/>
                  </a:lnTo>
                  <a:cubicBezTo>
                    <a:pt x="1422" y="8495"/>
                    <a:pt x="525" y="7491"/>
                    <a:pt x="523" y="6294"/>
                  </a:cubicBezTo>
                  <a:lnTo>
                    <a:pt x="523" y="5145"/>
                  </a:lnTo>
                  <a:lnTo>
                    <a:pt x="1" y="5145"/>
                  </a:lnTo>
                  <a:lnTo>
                    <a:pt x="1" y="6294"/>
                  </a:lnTo>
                  <a:cubicBezTo>
                    <a:pt x="3" y="7795"/>
                    <a:pt x="1159" y="9038"/>
                    <a:pt x="2653" y="9156"/>
                  </a:cubicBezTo>
                  <a:cubicBezTo>
                    <a:pt x="2762" y="9473"/>
                    <a:pt x="3059" y="9685"/>
                    <a:pt x="3393" y="9687"/>
                  </a:cubicBezTo>
                  <a:cubicBezTo>
                    <a:pt x="3537" y="9687"/>
                    <a:pt x="3654" y="9802"/>
                    <a:pt x="3654" y="9946"/>
                  </a:cubicBezTo>
                  <a:cubicBezTo>
                    <a:pt x="3654" y="10378"/>
                    <a:pt x="4005" y="10729"/>
                    <a:pt x="4438" y="10729"/>
                  </a:cubicBezTo>
                  <a:lnTo>
                    <a:pt x="4699" y="10729"/>
                  </a:lnTo>
                  <a:lnTo>
                    <a:pt x="4699" y="13321"/>
                  </a:lnTo>
                  <a:cubicBezTo>
                    <a:pt x="4699" y="15795"/>
                    <a:pt x="6711" y="17807"/>
                    <a:pt x="9182" y="17807"/>
                  </a:cubicBezTo>
                  <a:cubicBezTo>
                    <a:pt x="11657" y="17807"/>
                    <a:pt x="13668" y="15795"/>
                    <a:pt x="13668" y="13321"/>
                  </a:cubicBezTo>
                  <a:lnTo>
                    <a:pt x="13668" y="12540"/>
                  </a:lnTo>
                  <a:lnTo>
                    <a:pt x="13146" y="12540"/>
                  </a:lnTo>
                  <a:lnTo>
                    <a:pt x="13146" y="13321"/>
                  </a:lnTo>
                  <a:cubicBezTo>
                    <a:pt x="13146" y="15508"/>
                    <a:pt x="11368" y="17284"/>
                    <a:pt x="9182" y="17284"/>
                  </a:cubicBezTo>
                  <a:cubicBezTo>
                    <a:pt x="6997" y="17284"/>
                    <a:pt x="5219" y="15508"/>
                    <a:pt x="5219" y="13321"/>
                  </a:cubicBezTo>
                  <a:lnTo>
                    <a:pt x="5219" y="10729"/>
                  </a:lnTo>
                  <a:lnTo>
                    <a:pt x="5480" y="10729"/>
                  </a:lnTo>
                  <a:cubicBezTo>
                    <a:pt x="5912" y="10729"/>
                    <a:pt x="6261" y="10378"/>
                    <a:pt x="6261" y="9946"/>
                  </a:cubicBezTo>
                  <a:cubicBezTo>
                    <a:pt x="6263" y="9802"/>
                    <a:pt x="6379" y="9687"/>
                    <a:pt x="6522" y="9687"/>
                  </a:cubicBezTo>
                  <a:cubicBezTo>
                    <a:pt x="6858" y="9685"/>
                    <a:pt x="7156" y="9473"/>
                    <a:pt x="7263" y="9156"/>
                  </a:cubicBezTo>
                  <a:cubicBezTo>
                    <a:pt x="8759" y="9038"/>
                    <a:pt x="9912" y="7793"/>
                    <a:pt x="9914" y="6294"/>
                  </a:cubicBezTo>
                  <a:lnTo>
                    <a:pt x="9914" y="3581"/>
                  </a:lnTo>
                  <a:cubicBezTo>
                    <a:pt x="9914" y="3249"/>
                    <a:pt x="9705" y="2954"/>
                    <a:pt x="9392" y="2842"/>
                  </a:cubicBezTo>
                  <a:lnTo>
                    <a:pt x="9392" y="2348"/>
                  </a:lnTo>
                  <a:cubicBezTo>
                    <a:pt x="9390" y="1440"/>
                    <a:pt x="8724" y="672"/>
                    <a:pt x="7828" y="542"/>
                  </a:cubicBezTo>
                  <a:lnTo>
                    <a:pt x="7828" y="0"/>
                  </a:lnTo>
                  <a:lnTo>
                    <a:pt x="7044" y="0"/>
                  </a:lnTo>
                  <a:cubicBezTo>
                    <a:pt x="6612" y="0"/>
                    <a:pt x="6261" y="351"/>
                    <a:pt x="6261" y="783"/>
                  </a:cubicBezTo>
                  <a:cubicBezTo>
                    <a:pt x="6261" y="1216"/>
                    <a:pt x="6612" y="1565"/>
                    <a:pt x="7044" y="1565"/>
                  </a:cubicBezTo>
                  <a:lnTo>
                    <a:pt x="7828" y="1565"/>
                  </a:lnTo>
                  <a:lnTo>
                    <a:pt x="7828" y="1070"/>
                  </a:lnTo>
                  <a:cubicBezTo>
                    <a:pt x="8433" y="1194"/>
                    <a:pt x="8870" y="1727"/>
                    <a:pt x="8870" y="2348"/>
                  </a:cubicBezTo>
                  <a:lnTo>
                    <a:pt x="8870" y="2842"/>
                  </a:lnTo>
                  <a:cubicBezTo>
                    <a:pt x="8558" y="2954"/>
                    <a:pt x="8350" y="3249"/>
                    <a:pt x="8350" y="3581"/>
                  </a:cubicBezTo>
                  <a:lnTo>
                    <a:pt x="8350" y="6294"/>
                  </a:lnTo>
                  <a:cubicBezTo>
                    <a:pt x="8348" y="6934"/>
                    <a:pt x="7885" y="7478"/>
                    <a:pt x="7254" y="7583"/>
                  </a:cubicBezTo>
                  <a:cubicBezTo>
                    <a:pt x="7139" y="7279"/>
                    <a:pt x="6847" y="7078"/>
                    <a:pt x="6522" y="7078"/>
                  </a:cubicBezTo>
                  <a:lnTo>
                    <a:pt x="3393" y="7078"/>
                  </a:lnTo>
                  <a:cubicBezTo>
                    <a:pt x="3068" y="7078"/>
                    <a:pt x="2777" y="7279"/>
                    <a:pt x="2661" y="7583"/>
                  </a:cubicBezTo>
                  <a:cubicBezTo>
                    <a:pt x="2030" y="7478"/>
                    <a:pt x="1568" y="6934"/>
                    <a:pt x="1568" y="6294"/>
                  </a:cubicBezTo>
                  <a:lnTo>
                    <a:pt x="1568" y="3581"/>
                  </a:lnTo>
                  <a:cubicBezTo>
                    <a:pt x="1565" y="3249"/>
                    <a:pt x="1358" y="2954"/>
                    <a:pt x="1045" y="2842"/>
                  </a:cubicBezTo>
                  <a:lnTo>
                    <a:pt x="1045" y="2348"/>
                  </a:lnTo>
                  <a:cubicBezTo>
                    <a:pt x="1045" y="1727"/>
                    <a:pt x="1482" y="1194"/>
                    <a:pt x="2088" y="1070"/>
                  </a:cubicBezTo>
                  <a:lnTo>
                    <a:pt x="2088" y="1565"/>
                  </a:lnTo>
                  <a:lnTo>
                    <a:pt x="2871" y="1565"/>
                  </a:lnTo>
                  <a:cubicBezTo>
                    <a:pt x="3303" y="1565"/>
                    <a:pt x="3654" y="1216"/>
                    <a:pt x="3654" y="783"/>
                  </a:cubicBezTo>
                  <a:cubicBezTo>
                    <a:pt x="3654" y="351"/>
                    <a:pt x="3303" y="0"/>
                    <a:pt x="2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8;p34">
              <a:extLst>
                <a:ext uri="{FF2B5EF4-FFF2-40B4-BE49-F238E27FC236}">
                  <a16:creationId xmlns:a16="http://schemas.microsoft.com/office/drawing/2014/main" id="{D6109B9A-6FC5-99D8-FD05-C128AB506D50}"/>
                </a:ext>
              </a:extLst>
            </p:cNvPr>
            <p:cNvSpPr/>
            <p:nvPr/>
          </p:nvSpPr>
          <p:spPr>
            <a:xfrm>
              <a:off x="6965554" y="2862196"/>
              <a:ext cx="82319" cy="178098"/>
            </a:xfrm>
            <a:custGeom>
              <a:avLst/>
              <a:gdLst/>
              <a:ahLst/>
              <a:cxnLst/>
              <a:rect l="l" t="t" r="r" b="b"/>
              <a:pathLst>
                <a:path w="3780" h="8179" extrusionOk="0">
                  <a:moveTo>
                    <a:pt x="1954" y="522"/>
                  </a:moveTo>
                  <a:cubicBezTo>
                    <a:pt x="2122" y="522"/>
                    <a:pt x="2291" y="554"/>
                    <a:pt x="2453" y="621"/>
                  </a:cubicBezTo>
                  <a:cubicBezTo>
                    <a:pt x="2941" y="824"/>
                    <a:pt x="3258" y="1299"/>
                    <a:pt x="3258" y="1826"/>
                  </a:cubicBezTo>
                  <a:cubicBezTo>
                    <a:pt x="3258" y="2547"/>
                    <a:pt x="2673" y="3129"/>
                    <a:pt x="1954" y="3131"/>
                  </a:cubicBezTo>
                  <a:cubicBezTo>
                    <a:pt x="1428" y="3131"/>
                    <a:pt x="951" y="2813"/>
                    <a:pt x="749" y="2325"/>
                  </a:cubicBezTo>
                  <a:cubicBezTo>
                    <a:pt x="548" y="1839"/>
                    <a:pt x="659" y="1278"/>
                    <a:pt x="1032" y="903"/>
                  </a:cubicBezTo>
                  <a:cubicBezTo>
                    <a:pt x="1281" y="654"/>
                    <a:pt x="1614" y="522"/>
                    <a:pt x="1954" y="522"/>
                  </a:cubicBezTo>
                  <a:close/>
                  <a:moveTo>
                    <a:pt x="1955" y="0"/>
                  </a:moveTo>
                  <a:cubicBezTo>
                    <a:pt x="1524" y="0"/>
                    <a:pt x="1097" y="153"/>
                    <a:pt x="758" y="445"/>
                  </a:cubicBezTo>
                  <a:cubicBezTo>
                    <a:pt x="219" y="914"/>
                    <a:pt x="0" y="1655"/>
                    <a:pt x="201" y="2340"/>
                  </a:cubicBezTo>
                  <a:cubicBezTo>
                    <a:pt x="403" y="3027"/>
                    <a:pt x="985" y="3532"/>
                    <a:pt x="1693" y="3634"/>
                  </a:cubicBezTo>
                  <a:lnTo>
                    <a:pt x="1693" y="8178"/>
                  </a:lnTo>
                  <a:lnTo>
                    <a:pt x="2215" y="8178"/>
                  </a:lnTo>
                  <a:lnTo>
                    <a:pt x="2215" y="3634"/>
                  </a:lnTo>
                  <a:cubicBezTo>
                    <a:pt x="3112" y="3504"/>
                    <a:pt x="3778" y="2733"/>
                    <a:pt x="3780" y="1828"/>
                  </a:cubicBezTo>
                  <a:cubicBezTo>
                    <a:pt x="3780" y="1111"/>
                    <a:pt x="3363" y="463"/>
                    <a:pt x="2712" y="165"/>
                  </a:cubicBezTo>
                  <a:cubicBezTo>
                    <a:pt x="2469" y="54"/>
                    <a:pt x="2211" y="0"/>
                    <a:pt x="1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9;p34">
              <a:extLst>
                <a:ext uri="{FF2B5EF4-FFF2-40B4-BE49-F238E27FC236}">
                  <a16:creationId xmlns:a16="http://schemas.microsoft.com/office/drawing/2014/main" id="{7357A4B0-1C54-5883-EEDA-0E5C45D28BA8}"/>
                </a:ext>
              </a:extLst>
            </p:cNvPr>
            <p:cNvSpPr/>
            <p:nvPr/>
          </p:nvSpPr>
          <p:spPr>
            <a:xfrm>
              <a:off x="6985306" y="2884929"/>
              <a:ext cx="39875" cy="34100"/>
            </a:xfrm>
            <a:custGeom>
              <a:avLst/>
              <a:gdLst/>
              <a:ahLst/>
              <a:cxnLst/>
              <a:rect l="l" t="t" r="r" b="b"/>
              <a:pathLst>
                <a:path w="1831" h="1566" extrusionOk="0">
                  <a:moveTo>
                    <a:pt x="1046" y="521"/>
                  </a:moveTo>
                  <a:cubicBezTo>
                    <a:pt x="1180" y="521"/>
                    <a:pt x="1308" y="625"/>
                    <a:pt x="1308" y="782"/>
                  </a:cubicBezTo>
                  <a:cubicBezTo>
                    <a:pt x="1308" y="927"/>
                    <a:pt x="1191" y="1043"/>
                    <a:pt x="1047" y="1043"/>
                  </a:cubicBezTo>
                  <a:cubicBezTo>
                    <a:pt x="814" y="1043"/>
                    <a:pt x="698" y="763"/>
                    <a:pt x="863" y="598"/>
                  </a:cubicBezTo>
                  <a:cubicBezTo>
                    <a:pt x="916" y="545"/>
                    <a:pt x="982" y="521"/>
                    <a:pt x="1046" y="521"/>
                  </a:cubicBezTo>
                  <a:close/>
                  <a:moveTo>
                    <a:pt x="1047" y="1"/>
                  </a:moveTo>
                  <a:cubicBezTo>
                    <a:pt x="350" y="1"/>
                    <a:pt x="1" y="842"/>
                    <a:pt x="493" y="1336"/>
                  </a:cubicBezTo>
                  <a:cubicBezTo>
                    <a:pt x="643" y="1485"/>
                    <a:pt x="844" y="1565"/>
                    <a:pt x="1048" y="1565"/>
                  </a:cubicBezTo>
                  <a:cubicBezTo>
                    <a:pt x="1148" y="1565"/>
                    <a:pt x="1250" y="1546"/>
                    <a:pt x="1347" y="1505"/>
                  </a:cubicBezTo>
                  <a:cubicBezTo>
                    <a:pt x="1640" y="1383"/>
                    <a:pt x="1831" y="1099"/>
                    <a:pt x="1831" y="782"/>
                  </a:cubicBezTo>
                  <a:cubicBezTo>
                    <a:pt x="1828" y="350"/>
                    <a:pt x="1480"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0;p34">
              <a:extLst>
                <a:ext uri="{FF2B5EF4-FFF2-40B4-BE49-F238E27FC236}">
                  <a16:creationId xmlns:a16="http://schemas.microsoft.com/office/drawing/2014/main" id="{207CB6C4-D621-EABB-0586-AFA25C6C85FD}"/>
                </a:ext>
              </a:extLst>
            </p:cNvPr>
            <p:cNvSpPr/>
            <p:nvPr/>
          </p:nvSpPr>
          <p:spPr>
            <a:xfrm>
              <a:off x="6807035" y="2978104"/>
              <a:ext cx="11390" cy="11388"/>
            </a:xfrm>
            <a:custGeom>
              <a:avLst/>
              <a:gdLst/>
              <a:ahLst/>
              <a:cxnLst/>
              <a:rect l="l" t="t" r="r" b="b"/>
              <a:pathLst>
                <a:path w="523" h="523" extrusionOk="0">
                  <a:moveTo>
                    <a:pt x="0" y="0"/>
                  </a:moveTo>
                  <a:lnTo>
                    <a:pt x="0" y="522"/>
                  </a:lnTo>
                  <a:lnTo>
                    <a:pt x="523" y="522"/>
                  </a:lnTo>
                  <a:lnTo>
                    <a:pt x="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1;p34">
              <a:extLst>
                <a:ext uri="{FF2B5EF4-FFF2-40B4-BE49-F238E27FC236}">
                  <a16:creationId xmlns:a16="http://schemas.microsoft.com/office/drawing/2014/main" id="{F2607926-2CF4-1DC1-A98A-800C1DE4F152}"/>
                </a:ext>
              </a:extLst>
            </p:cNvPr>
            <p:cNvSpPr/>
            <p:nvPr/>
          </p:nvSpPr>
          <p:spPr>
            <a:xfrm>
              <a:off x="6829771" y="2978104"/>
              <a:ext cx="11390" cy="11388"/>
            </a:xfrm>
            <a:custGeom>
              <a:avLst/>
              <a:gdLst/>
              <a:ahLst/>
              <a:cxnLst/>
              <a:rect l="l" t="t" r="r" b="b"/>
              <a:pathLst>
                <a:path w="523" h="523" extrusionOk="0">
                  <a:moveTo>
                    <a:pt x="1" y="0"/>
                  </a:moveTo>
                  <a:lnTo>
                    <a:pt x="1" y="522"/>
                  </a:lnTo>
                  <a:lnTo>
                    <a:pt x="523" y="522"/>
                  </a:lnTo>
                  <a:lnTo>
                    <a:pt x="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TextBox 23">
            <a:extLst>
              <a:ext uri="{FF2B5EF4-FFF2-40B4-BE49-F238E27FC236}">
                <a16:creationId xmlns:a16="http://schemas.microsoft.com/office/drawing/2014/main" id="{F60B0429-71EE-2EB2-8AB7-A33D0B15EF05}"/>
              </a:ext>
            </a:extLst>
          </p:cNvPr>
          <p:cNvSpPr txBox="1"/>
          <p:nvPr/>
        </p:nvSpPr>
        <p:spPr>
          <a:xfrm>
            <a:off x="708681" y="1362526"/>
            <a:ext cx="5491766" cy="2554545"/>
          </a:xfrm>
          <a:prstGeom prst="rect">
            <a:avLst/>
          </a:prstGeom>
          <a:noFill/>
        </p:spPr>
        <p:txBody>
          <a:bodyPr wrap="square" rtlCol="0">
            <a:spAutoFit/>
          </a:bodyPr>
          <a:lstStyle/>
          <a:p>
            <a:pPr algn="just"/>
            <a:r>
              <a:rPr lang="en-US" sz="1600" dirty="0">
                <a:latin typeface="Arial "/>
              </a:rPr>
              <a:t>In this website we can add the doctors of worldwide  And  patients can apply appointments for specific heart disease, and patients can also check the availability of cardiologist and get information about department services and provide special treatments and patients are going to  Contact doctors using social media. There is also having feedback, appointments, data of doctors and customers and many more can be controlled. It also has email sending feature using which users receive email after contacting to the related authority </a:t>
            </a:r>
            <a:endParaRPr lang="en-IN" sz="1600" dirty="0">
              <a:latin typeface="Arial "/>
            </a:endParaRPr>
          </a:p>
        </p:txBody>
      </p:sp>
      <p:sp>
        <p:nvSpPr>
          <p:cNvPr id="26" name="TextBox 25">
            <a:extLst>
              <a:ext uri="{FF2B5EF4-FFF2-40B4-BE49-F238E27FC236}">
                <a16:creationId xmlns:a16="http://schemas.microsoft.com/office/drawing/2014/main" id="{EAD7FC46-4B9D-E2A4-B2BA-016FC22AB6AE}"/>
              </a:ext>
            </a:extLst>
          </p:cNvPr>
          <p:cNvSpPr txBox="1"/>
          <p:nvPr/>
        </p:nvSpPr>
        <p:spPr>
          <a:xfrm>
            <a:off x="667121" y="4388466"/>
            <a:ext cx="1965142" cy="307777"/>
          </a:xfrm>
          <a:prstGeom prst="rect">
            <a:avLst/>
          </a:prstGeom>
          <a:noFill/>
        </p:spPr>
        <p:txBody>
          <a:bodyPr wrap="square" rtlCol="0">
            <a:spAutoFit/>
          </a:bodyPr>
          <a:lstStyle/>
          <a:p>
            <a:r>
              <a:rPr lang="en-IN" dirty="0"/>
              <a:t>Heart care</a:t>
            </a:r>
          </a:p>
        </p:txBody>
      </p:sp>
      <p:grpSp>
        <p:nvGrpSpPr>
          <p:cNvPr id="5" name="Google Shape;888;p36">
            <a:extLst>
              <a:ext uri="{FF2B5EF4-FFF2-40B4-BE49-F238E27FC236}">
                <a16:creationId xmlns:a16="http://schemas.microsoft.com/office/drawing/2014/main" id="{76F0E77D-800D-F9DE-DD14-EAEA7671649A}"/>
              </a:ext>
            </a:extLst>
          </p:cNvPr>
          <p:cNvGrpSpPr/>
          <p:nvPr/>
        </p:nvGrpSpPr>
        <p:grpSpPr>
          <a:xfrm>
            <a:off x="6482651" y="1267089"/>
            <a:ext cx="2563409" cy="2733566"/>
            <a:chOff x="1396750" y="975575"/>
            <a:chExt cx="4400425" cy="3824000"/>
          </a:xfrm>
          <a:scene3d>
            <a:camera prst="orthographicFront">
              <a:rot lat="0" lon="0" rev="0"/>
            </a:camera>
            <a:lightRig rig="soft" dir="t">
              <a:rot lat="0" lon="0" rev="0"/>
            </a:lightRig>
          </a:scene3d>
        </p:grpSpPr>
        <p:sp>
          <p:nvSpPr>
            <p:cNvPr id="6" name="Google Shape;889;p36">
              <a:extLst>
                <a:ext uri="{FF2B5EF4-FFF2-40B4-BE49-F238E27FC236}">
                  <a16:creationId xmlns:a16="http://schemas.microsoft.com/office/drawing/2014/main" id="{2027419E-C0D8-820A-97E1-ED47565C1F62}"/>
                </a:ext>
              </a:extLst>
            </p:cNvPr>
            <p:cNvSpPr/>
            <p:nvPr/>
          </p:nvSpPr>
          <p:spPr>
            <a:xfrm>
              <a:off x="1396750" y="975575"/>
              <a:ext cx="4400425" cy="3824000"/>
            </a:xfrm>
            <a:custGeom>
              <a:avLst/>
              <a:gdLst/>
              <a:ahLst/>
              <a:cxnLst/>
              <a:rect l="l" t="t" r="r" b="b"/>
              <a:pathLst>
                <a:path w="176017" h="152960" extrusionOk="0">
                  <a:moveTo>
                    <a:pt x="68748" y="1"/>
                  </a:moveTo>
                  <a:cubicBezTo>
                    <a:pt x="63560" y="1"/>
                    <a:pt x="57069" y="552"/>
                    <a:pt x="52933" y="4763"/>
                  </a:cubicBezTo>
                  <a:cubicBezTo>
                    <a:pt x="51254" y="6492"/>
                    <a:pt x="49274" y="9550"/>
                    <a:pt x="49374" y="14512"/>
                  </a:cubicBezTo>
                  <a:cubicBezTo>
                    <a:pt x="49475" y="17946"/>
                    <a:pt x="49700" y="20803"/>
                    <a:pt x="50126" y="23159"/>
                  </a:cubicBezTo>
                  <a:cubicBezTo>
                    <a:pt x="49099" y="25791"/>
                    <a:pt x="49475" y="29024"/>
                    <a:pt x="51354" y="31655"/>
                  </a:cubicBezTo>
                  <a:cubicBezTo>
                    <a:pt x="52131" y="32758"/>
                    <a:pt x="53109" y="33660"/>
                    <a:pt x="54186" y="34337"/>
                  </a:cubicBezTo>
                  <a:lnTo>
                    <a:pt x="54612" y="38121"/>
                  </a:lnTo>
                  <a:cubicBezTo>
                    <a:pt x="54111" y="38623"/>
                    <a:pt x="53710" y="39249"/>
                    <a:pt x="53435" y="39926"/>
                  </a:cubicBezTo>
                  <a:lnTo>
                    <a:pt x="53209" y="40502"/>
                  </a:lnTo>
                  <a:cubicBezTo>
                    <a:pt x="51455" y="41129"/>
                    <a:pt x="49825" y="41931"/>
                    <a:pt x="48347" y="42933"/>
                  </a:cubicBezTo>
                  <a:lnTo>
                    <a:pt x="40678" y="45014"/>
                  </a:lnTo>
                  <a:cubicBezTo>
                    <a:pt x="39625" y="45114"/>
                    <a:pt x="38522" y="45314"/>
                    <a:pt x="37319" y="45690"/>
                  </a:cubicBezTo>
                  <a:cubicBezTo>
                    <a:pt x="34988" y="46392"/>
                    <a:pt x="32432" y="48297"/>
                    <a:pt x="29424" y="57370"/>
                  </a:cubicBezTo>
                  <a:cubicBezTo>
                    <a:pt x="27870" y="62006"/>
                    <a:pt x="26642" y="67295"/>
                    <a:pt x="26367" y="70503"/>
                  </a:cubicBezTo>
                  <a:cubicBezTo>
                    <a:pt x="26367" y="70528"/>
                    <a:pt x="26292" y="71655"/>
                    <a:pt x="26292" y="71655"/>
                  </a:cubicBezTo>
                  <a:lnTo>
                    <a:pt x="6617" y="72157"/>
                  </a:lnTo>
                  <a:cubicBezTo>
                    <a:pt x="5088" y="72207"/>
                    <a:pt x="3660" y="72934"/>
                    <a:pt x="2733" y="74137"/>
                  </a:cubicBezTo>
                  <a:lnTo>
                    <a:pt x="2231" y="74813"/>
                  </a:lnTo>
                  <a:cubicBezTo>
                    <a:pt x="1204" y="76167"/>
                    <a:pt x="928" y="77946"/>
                    <a:pt x="1504" y="79525"/>
                  </a:cubicBezTo>
                  <a:lnTo>
                    <a:pt x="19901" y="131430"/>
                  </a:lnTo>
                  <a:lnTo>
                    <a:pt x="14988" y="131430"/>
                  </a:lnTo>
                  <a:cubicBezTo>
                    <a:pt x="14061" y="131430"/>
                    <a:pt x="13159" y="131681"/>
                    <a:pt x="12357" y="132157"/>
                  </a:cubicBezTo>
                  <a:lnTo>
                    <a:pt x="2382" y="138297"/>
                  </a:lnTo>
                  <a:cubicBezTo>
                    <a:pt x="903" y="139225"/>
                    <a:pt x="1" y="140829"/>
                    <a:pt x="1" y="142583"/>
                  </a:cubicBezTo>
                  <a:lnTo>
                    <a:pt x="1" y="147947"/>
                  </a:lnTo>
                  <a:cubicBezTo>
                    <a:pt x="1" y="150729"/>
                    <a:pt x="2231" y="152959"/>
                    <a:pt x="5013" y="152959"/>
                  </a:cubicBezTo>
                  <a:lnTo>
                    <a:pt x="170302" y="152959"/>
                  </a:lnTo>
                  <a:cubicBezTo>
                    <a:pt x="173084" y="152959"/>
                    <a:pt x="175315" y="150729"/>
                    <a:pt x="175315" y="147947"/>
                  </a:cubicBezTo>
                  <a:lnTo>
                    <a:pt x="175315" y="144212"/>
                  </a:lnTo>
                  <a:cubicBezTo>
                    <a:pt x="175365" y="144137"/>
                    <a:pt x="175390" y="144037"/>
                    <a:pt x="175415" y="143937"/>
                  </a:cubicBezTo>
                  <a:cubicBezTo>
                    <a:pt x="176017" y="141781"/>
                    <a:pt x="175114" y="139475"/>
                    <a:pt x="173210" y="138297"/>
                  </a:cubicBezTo>
                  <a:lnTo>
                    <a:pt x="163235" y="132157"/>
                  </a:lnTo>
                  <a:cubicBezTo>
                    <a:pt x="162433" y="131681"/>
                    <a:pt x="161530" y="131430"/>
                    <a:pt x="160603" y="131430"/>
                  </a:cubicBezTo>
                  <a:lnTo>
                    <a:pt x="146342" y="131430"/>
                  </a:lnTo>
                  <a:lnTo>
                    <a:pt x="115415" y="127721"/>
                  </a:lnTo>
                  <a:lnTo>
                    <a:pt x="107570" y="106042"/>
                  </a:lnTo>
                  <a:cubicBezTo>
                    <a:pt x="107996" y="104588"/>
                    <a:pt x="107996" y="102984"/>
                    <a:pt x="107695" y="101580"/>
                  </a:cubicBezTo>
                  <a:lnTo>
                    <a:pt x="105540" y="90553"/>
                  </a:lnTo>
                  <a:cubicBezTo>
                    <a:pt x="105515" y="90077"/>
                    <a:pt x="105415" y="89651"/>
                    <a:pt x="105264" y="89224"/>
                  </a:cubicBezTo>
                  <a:lnTo>
                    <a:pt x="104638" y="85991"/>
                  </a:lnTo>
                  <a:lnTo>
                    <a:pt x="104663" y="85991"/>
                  </a:lnTo>
                  <a:cubicBezTo>
                    <a:pt x="106317" y="84813"/>
                    <a:pt x="107094" y="82783"/>
                    <a:pt x="106668" y="80803"/>
                  </a:cubicBezTo>
                  <a:lnTo>
                    <a:pt x="105014" y="73435"/>
                  </a:lnTo>
                  <a:cubicBezTo>
                    <a:pt x="104563" y="71455"/>
                    <a:pt x="103009" y="69951"/>
                    <a:pt x="101029" y="69600"/>
                  </a:cubicBezTo>
                  <a:cubicBezTo>
                    <a:pt x="100979" y="69575"/>
                    <a:pt x="100903" y="69575"/>
                    <a:pt x="100778" y="69550"/>
                  </a:cubicBezTo>
                  <a:lnTo>
                    <a:pt x="94137" y="48949"/>
                  </a:lnTo>
                  <a:cubicBezTo>
                    <a:pt x="93585" y="47219"/>
                    <a:pt x="92131" y="45916"/>
                    <a:pt x="90352" y="45565"/>
                  </a:cubicBezTo>
                  <a:lnTo>
                    <a:pt x="81229" y="42482"/>
                  </a:lnTo>
                  <a:cubicBezTo>
                    <a:pt x="80903" y="42257"/>
                    <a:pt x="80578" y="42056"/>
                    <a:pt x="80227" y="41856"/>
                  </a:cubicBezTo>
                  <a:cubicBezTo>
                    <a:pt x="81279" y="40477"/>
                    <a:pt x="82056" y="38823"/>
                    <a:pt x="82432" y="36994"/>
                  </a:cubicBezTo>
                  <a:lnTo>
                    <a:pt x="84212" y="28322"/>
                  </a:lnTo>
                  <a:cubicBezTo>
                    <a:pt x="84237" y="28096"/>
                    <a:pt x="84287" y="27871"/>
                    <a:pt x="84312" y="27645"/>
                  </a:cubicBezTo>
                  <a:cubicBezTo>
                    <a:pt x="84989" y="26417"/>
                    <a:pt x="85339" y="25014"/>
                    <a:pt x="85314" y="23610"/>
                  </a:cubicBezTo>
                  <a:cubicBezTo>
                    <a:pt x="85314" y="22056"/>
                    <a:pt x="84888" y="20603"/>
                    <a:pt x="84136" y="19324"/>
                  </a:cubicBezTo>
                  <a:cubicBezTo>
                    <a:pt x="84262" y="17369"/>
                    <a:pt x="84136" y="14988"/>
                    <a:pt x="83710" y="12232"/>
                  </a:cubicBezTo>
                  <a:cubicBezTo>
                    <a:pt x="84061" y="10828"/>
                    <a:pt x="84763" y="6918"/>
                    <a:pt x="82357" y="3635"/>
                  </a:cubicBezTo>
                  <a:cubicBezTo>
                    <a:pt x="81154" y="2031"/>
                    <a:pt x="78798" y="76"/>
                    <a:pt x="74462" y="76"/>
                  </a:cubicBezTo>
                  <a:lnTo>
                    <a:pt x="74086" y="76"/>
                  </a:lnTo>
                  <a:cubicBezTo>
                    <a:pt x="73410" y="76"/>
                    <a:pt x="72683" y="76"/>
                    <a:pt x="71881" y="51"/>
                  </a:cubicBezTo>
                  <a:cubicBezTo>
                    <a:pt x="70953" y="26"/>
                    <a:pt x="69876" y="1"/>
                    <a:pt x="68748" y="1"/>
                  </a:cubicBezTo>
                  <a:close/>
                </a:path>
              </a:pathLst>
            </a:custGeom>
            <a:solidFill>
              <a:schemeClr val="accent3"/>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890;p36">
              <a:extLst>
                <a:ext uri="{FF2B5EF4-FFF2-40B4-BE49-F238E27FC236}">
                  <a16:creationId xmlns:a16="http://schemas.microsoft.com/office/drawing/2014/main" id="{C8D84B2F-0711-B09E-A259-DCAFBB94089C}"/>
                </a:ext>
              </a:extLst>
            </p:cNvPr>
            <p:cNvSpPr/>
            <p:nvPr/>
          </p:nvSpPr>
          <p:spPr>
            <a:xfrm>
              <a:off x="1522075" y="4386625"/>
              <a:ext cx="4139150" cy="153550"/>
            </a:xfrm>
            <a:custGeom>
              <a:avLst/>
              <a:gdLst/>
              <a:ahLst/>
              <a:cxnLst/>
              <a:rect l="l" t="t" r="r" b="b"/>
              <a:pathLst>
                <a:path w="165566" h="6142" extrusionOk="0">
                  <a:moveTo>
                    <a:pt x="9975" y="1"/>
                  </a:moveTo>
                  <a:lnTo>
                    <a:pt x="0" y="6141"/>
                  </a:lnTo>
                  <a:lnTo>
                    <a:pt x="165565" y="6141"/>
                  </a:lnTo>
                  <a:lnTo>
                    <a:pt x="155590" y="1"/>
                  </a:lnTo>
                  <a:close/>
                </a:path>
              </a:pathLst>
            </a:custGeom>
            <a:solidFill>
              <a:schemeClr val="accent1"/>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891;p36">
              <a:extLst>
                <a:ext uri="{FF2B5EF4-FFF2-40B4-BE49-F238E27FC236}">
                  <a16:creationId xmlns:a16="http://schemas.microsoft.com/office/drawing/2014/main" id="{D4989295-453B-D6C0-9CE5-2AA89D18E101}"/>
                </a:ext>
              </a:extLst>
            </p:cNvPr>
            <p:cNvSpPr/>
            <p:nvPr/>
          </p:nvSpPr>
          <p:spPr>
            <a:xfrm>
              <a:off x="1522075" y="4540150"/>
              <a:ext cx="4132250" cy="134100"/>
            </a:xfrm>
            <a:custGeom>
              <a:avLst/>
              <a:gdLst/>
              <a:ahLst/>
              <a:cxnLst/>
              <a:rect l="l" t="t" r="r" b="b"/>
              <a:pathLst>
                <a:path w="165290" h="5364" extrusionOk="0">
                  <a:moveTo>
                    <a:pt x="0" y="0"/>
                  </a:moveTo>
                  <a:lnTo>
                    <a:pt x="0" y="5364"/>
                  </a:lnTo>
                  <a:lnTo>
                    <a:pt x="165289" y="5364"/>
                  </a:lnTo>
                  <a:lnTo>
                    <a:pt x="165289" y="0"/>
                  </a:lnTo>
                  <a:close/>
                </a:path>
              </a:pathLst>
            </a:custGeom>
            <a:solidFill>
              <a:schemeClr val="dk1"/>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892;p36">
              <a:extLst>
                <a:ext uri="{FF2B5EF4-FFF2-40B4-BE49-F238E27FC236}">
                  <a16:creationId xmlns:a16="http://schemas.microsoft.com/office/drawing/2014/main" id="{85396E55-A590-943F-5AA1-5A7DE4DC1E1C}"/>
                </a:ext>
              </a:extLst>
            </p:cNvPr>
            <p:cNvSpPr/>
            <p:nvPr/>
          </p:nvSpPr>
          <p:spPr>
            <a:xfrm>
              <a:off x="1565300" y="2850900"/>
              <a:ext cx="2626600" cy="1490650"/>
            </a:xfrm>
            <a:custGeom>
              <a:avLst/>
              <a:gdLst/>
              <a:ahLst/>
              <a:cxnLst/>
              <a:rect l="l" t="t" r="r" b="b"/>
              <a:pathLst>
                <a:path w="105064" h="59626" extrusionOk="0">
                  <a:moveTo>
                    <a:pt x="84287" y="1"/>
                  </a:moveTo>
                  <a:lnTo>
                    <a:pt x="1" y="2156"/>
                  </a:lnTo>
                  <a:lnTo>
                    <a:pt x="20778" y="59625"/>
                  </a:lnTo>
                  <a:lnTo>
                    <a:pt x="105064" y="57470"/>
                  </a:lnTo>
                  <a:lnTo>
                    <a:pt x="84287" y="1"/>
                  </a:lnTo>
                  <a:close/>
                </a:path>
              </a:pathLst>
            </a:custGeom>
            <a:solidFill>
              <a:schemeClr val="accent1"/>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893;p36">
              <a:extLst>
                <a:ext uri="{FF2B5EF4-FFF2-40B4-BE49-F238E27FC236}">
                  <a16:creationId xmlns:a16="http://schemas.microsoft.com/office/drawing/2014/main" id="{C6A24852-12BA-3AAD-B3DB-2D982BFF340D}"/>
                </a:ext>
              </a:extLst>
            </p:cNvPr>
            <p:cNvSpPr/>
            <p:nvPr/>
          </p:nvSpPr>
          <p:spPr>
            <a:xfrm>
              <a:off x="2084100" y="4284500"/>
              <a:ext cx="3092150" cy="171700"/>
            </a:xfrm>
            <a:custGeom>
              <a:avLst/>
              <a:gdLst/>
              <a:ahLst/>
              <a:cxnLst/>
              <a:rect l="l" t="t" r="r" b="b"/>
              <a:pathLst>
                <a:path w="123686" h="6868" extrusionOk="0">
                  <a:moveTo>
                    <a:pt x="84287" y="1"/>
                  </a:moveTo>
                  <a:lnTo>
                    <a:pt x="1" y="2156"/>
                  </a:lnTo>
                  <a:lnTo>
                    <a:pt x="39399" y="6868"/>
                  </a:lnTo>
                  <a:lnTo>
                    <a:pt x="123685" y="4687"/>
                  </a:lnTo>
                  <a:lnTo>
                    <a:pt x="84287" y="1"/>
                  </a:lnTo>
                  <a:close/>
                </a:path>
              </a:pathLst>
            </a:custGeom>
            <a:solidFill>
              <a:schemeClr val="lt1"/>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894;p36">
              <a:extLst>
                <a:ext uri="{FF2B5EF4-FFF2-40B4-BE49-F238E27FC236}">
                  <a16:creationId xmlns:a16="http://schemas.microsoft.com/office/drawing/2014/main" id="{10C1EF96-9E58-344B-B7DF-273AB014580F}"/>
                </a:ext>
              </a:extLst>
            </p:cNvPr>
            <p:cNvSpPr/>
            <p:nvPr/>
          </p:nvSpPr>
          <p:spPr>
            <a:xfrm>
              <a:off x="1689350" y="2926100"/>
              <a:ext cx="2399800" cy="1328350"/>
            </a:xfrm>
            <a:custGeom>
              <a:avLst/>
              <a:gdLst/>
              <a:ahLst/>
              <a:cxnLst/>
              <a:rect l="l" t="t" r="r" b="b"/>
              <a:pathLst>
                <a:path w="95992" h="53134" extrusionOk="0">
                  <a:moveTo>
                    <a:pt x="77520" y="0"/>
                  </a:moveTo>
                  <a:lnTo>
                    <a:pt x="1" y="1980"/>
                  </a:lnTo>
                  <a:lnTo>
                    <a:pt x="18497" y="53134"/>
                  </a:lnTo>
                  <a:lnTo>
                    <a:pt x="95991" y="51154"/>
                  </a:lnTo>
                  <a:lnTo>
                    <a:pt x="77520" y="0"/>
                  </a:lnTo>
                  <a:close/>
                </a:path>
              </a:pathLst>
            </a:custGeom>
            <a:solidFill>
              <a:schemeClr val="accent3"/>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895;p36">
              <a:extLst>
                <a:ext uri="{FF2B5EF4-FFF2-40B4-BE49-F238E27FC236}">
                  <a16:creationId xmlns:a16="http://schemas.microsoft.com/office/drawing/2014/main" id="{CEE6F4C8-CD13-42F7-81B5-92531A04759E}"/>
                </a:ext>
              </a:extLst>
            </p:cNvPr>
            <p:cNvSpPr/>
            <p:nvPr/>
          </p:nvSpPr>
          <p:spPr>
            <a:xfrm>
              <a:off x="2084100" y="4338375"/>
              <a:ext cx="988125" cy="236250"/>
            </a:xfrm>
            <a:custGeom>
              <a:avLst/>
              <a:gdLst/>
              <a:ahLst/>
              <a:cxnLst/>
              <a:rect l="l" t="t" r="r" b="b"/>
              <a:pathLst>
                <a:path w="39525" h="9450" extrusionOk="0">
                  <a:moveTo>
                    <a:pt x="1" y="1"/>
                  </a:moveTo>
                  <a:lnTo>
                    <a:pt x="276" y="4111"/>
                  </a:lnTo>
                  <a:lnTo>
                    <a:pt x="39525" y="9450"/>
                  </a:lnTo>
                  <a:lnTo>
                    <a:pt x="39399" y="4713"/>
                  </a:lnTo>
                  <a:lnTo>
                    <a:pt x="1" y="1"/>
                  </a:lnTo>
                  <a:close/>
                </a:path>
              </a:pathLst>
            </a:custGeom>
            <a:solidFill>
              <a:schemeClr val="dk1"/>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896;p36">
              <a:extLst>
                <a:ext uri="{FF2B5EF4-FFF2-40B4-BE49-F238E27FC236}">
                  <a16:creationId xmlns:a16="http://schemas.microsoft.com/office/drawing/2014/main" id="{85817378-86A7-2254-E059-7973958704BD}"/>
                </a:ext>
              </a:extLst>
            </p:cNvPr>
            <p:cNvSpPr/>
            <p:nvPr/>
          </p:nvSpPr>
          <p:spPr>
            <a:xfrm>
              <a:off x="3069075" y="4401675"/>
              <a:ext cx="2109675" cy="172950"/>
            </a:xfrm>
            <a:custGeom>
              <a:avLst/>
              <a:gdLst/>
              <a:ahLst/>
              <a:cxnLst/>
              <a:rect l="l" t="t" r="r" b="b"/>
              <a:pathLst>
                <a:path w="84387" h="6918" extrusionOk="0">
                  <a:moveTo>
                    <a:pt x="84286" y="0"/>
                  </a:moveTo>
                  <a:lnTo>
                    <a:pt x="0" y="2181"/>
                  </a:lnTo>
                  <a:lnTo>
                    <a:pt x="126" y="6918"/>
                  </a:lnTo>
                  <a:lnTo>
                    <a:pt x="84387" y="3559"/>
                  </a:lnTo>
                  <a:lnTo>
                    <a:pt x="84286" y="0"/>
                  </a:lnTo>
                  <a:close/>
                </a:path>
              </a:pathLst>
            </a:custGeom>
            <a:solidFill>
              <a:schemeClr val="dk1"/>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897;p36">
              <a:extLst>
                <a:ext uri="{FF2B5EF4-FFF2-40B4-BE49-F238E27FC236}">
                  <a16:creationId xmlns:a16="http://schemas.microsoft.com/office/drawing/2014/main" id="{92A5E2C5-CB1D-B31D-FFB3-F1CC46938D3D}"/>
                </a:ext>
              </a:extLst>
            </p:cNvPr>
            <p:cNvSpPr/>
            <p:nvPr/>
          </p:nvSpPr>
          <p:spPr>
            <a:xfrm>
              <a:off x="1689350" y="2926100"/>
              <a:ext cx="2399800" cy="1280100"/>
            </a:xfrm>
            <a:custGeom>
              <a:avLst/>
              <a:gdLst/>
              <a:ahLst/>
              <a:cxnLst/>
              <a:rect l="l" t="t" r="r" b="b"/>
              <a:pathLst>
                <a:path w="95992" h="51204" extrusionOk="0">
                  <a:moveTo>
                    <a:pt x="77520" y="0"/>
                  </a:moveTo>
                  <a:lnTo>
                    <a:pt x="1" y="1980"/>
                  </a:lnTo>
                  <a:lnTo>
                    <a:pt x="628" y="3685"/>
                  </a:lnTo>
                  <a:lnTo>
                    <a:pt x="75666" y="1755"/>
                  </a:lnTo>
                  <a:lnTo>
                    <a:pt x="93535" y="51204"/>
                  </a:lnTo>
                  <a:lnTo>
                    <a:pt x="95991" y="51154"/>
                  </a:lnTo>
                  <a:lnTo>
                    <a:pt x="77520" y="0"/>
                  </a:lnTo>
                  <a:close/>
                </a:path>
              </a:pathLst>
            </a:custGeom>
            <a:solidFill>
              <a:schemeClr val="dk1"/>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898;p36">
              <a:extLst>
                <a:ext uri="{FF2B5EF4-FFF2-40B4-BE49-F238E27FC236}">
                  <a16:creationId xmlns:a16="http://schemas.microsoft.com/office/drawing/2014/main" id="{B5F8298A-5213-B920-4573-91939DFD645E}"/>
                </a:ext>
              </a:extLst>
            </p:cNvPr>
            <p:cNvSpPr/>
            <p:nvPr/>
          </p:nvSpPr>
          <p:spPr>
            <a:xfrm>
              <a:off x="1552150" y="2904800"/>
              <a:ext cx="538875" cy="1536375"/>
            </a:xfrm>
            <a:custGeom>
              <a:avLst/>
              <a:gdLst/>
              <a:ahLst/>
              <a:cxnLst/>
              <a:rect l="l" t="t" r="r" b="b"/>
              <a:pathLst>
                <a:path w="21555" h="61455" extrusionOk="0">
                  <a:moveTo>
                    <a:pt x="527" y="0"/>
                  </a:moveTo>
                  <a:lnTo>
                    <a:pt x="0" y="677"/>
                  </a:lnTo>
                  <a:lnTo>
                    <a:pt x="21554" y="61454"/>
                  </a:lnTo>
                  <a:lnTo>
                    <a:pt x="21554" y="61454"/>
                  </a:lnTo>
                  <a:lnTo>
                    <a:pt x="21279" y="57344"/>
                  </a:lnTo>
                  <a:lnTo>
                    <a:pt x="527" y="0"/>
                  </a:lnTo>
                  <a:close/>
                </a:path>
              </a:pathLst>
            </a:custGeom>
            <a:solidFill>
              <a:schemeClr val="dk1"/>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899;p36">
              <a:extLst>
                <a:ext uri="{FF2B5EF4-FFF2-40B4-BE49-F238E27FC236}">
                  <a16:creationId xmlns:a16="http://schemas.microsoft.com/office/drawing/2014/main" id="{B10EA18D-83F0-C01F-0416-BE021D3FF925}"/>
                </a:ext>
              </a:extLst>
            </p:cNvPr>
            <p:cNvSpPr/>
            <p:nvPr/>
          </p:nvSpPr>
          <p:spPr>
            <a:xfrm>
              <a:off x="3374825" y="4360325"/>
              <a:ext cx="727475" cy="40750"/>
            </a:xfrm>
            <a:custGeom>
              <a:avLst/>
              <a:gdLst/>
              <a:ahLst/>
              <a:cxnLst/>
              <a:rect l="l" t="t" r="r" b="b"/>
              <a:pathLst>
                <a:path w="29099" h="1630" extrusionOk="0">
                  <a:moveTo>
                    <a:pt x="19826" y="0"/>
                  </a:moveTo>
                  <a:lnTo>
                    <a:pt x="1" y="526"/>
                  </a:lnTo>
                  <a:lnTo>
                    <a:pt x="9274" y="1629"/>
                  </a:lnTo>
                  <a:lnTo>
                    <a:pt x="29099" y="1128"/>
                  </a:lnTo>
                  <a:lnTo>
                    <a:pt x="19826" y="0"/>
                  </a:lnTo>
                  <a:close/>
                </a:path>
              </a:pathLst>
            </a:custGeom>
            <a:solidFill>
              <a:schemeClr val="accent3"/>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900;p36">
              <a:extLst>
                <a:ext uri="{FF2B5EF4-FFF2-40B4-BE49-F238E27FC236}">
                  <a16:creationId xmlns:a16="http://schemas.microsoft.com/office/drawing/2014/main" id="{F3713921-CFE0-9CFC-26F3-48C4C313856B}"/>
                </a:ext>
              </a:extLst>
            </p:cNvPr>
            <p:cNvSpPr/>
            <p:nvPr/>
          </p:nvSpPr>
          <p:spPr>
            <a:xfrm>
              <a:off x="3179350" y="1224325"/>
              <a:ext cx="240750" cy="311025"/>
            </a:xfrm>
            <a:custGeom>
              <a:avLst/>
              <a:gdLst/>
              <a:ahLst/>
              <a:cxnLst/>
              <a:rect l="l" t="t" r="r" b="b"/>
              <a:pathLst>
                <a:path w="9630" h="12441" extrusionOk="0">
                  <a:moveTo>
                    <a:pt x="0" y="1"/>
                  </a:moveTo>
                  <a:cubicBezTo>
                    <a:pt x="0" y="1"/>
                    <a:pt x="426" y="10878"/>
                    <a:pt x="5188" y="12332"/>
                  </a:cubicBezTo>
                  <a:cubicBezTo>
                    <a:pt x="5429" y="12406"/>
                    <a:pt x="5650" y="12441"/>
                    <a:pt x="5852" y="12441"/>
                  </a:cubicBezTo>
                  <a:cubicBezTo>
                    <a:pt x="9630" y="12441"/>
                    <a:pt x="6943" y="201"/>
                    <a:pt x="6943" y="201"/>
                  </a:cubicBezTo>
                  <a:lnTo>
                    <a:pt x="0" y="1"/>
                  </a:lnTo>
                  <a:close/>
                </a:path>
              </a:pathLst>
            </a:custGeom>
            <a:solidFill>
              <a:schemeClr val="dk2"/>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901;p36">
              <a:extLst>
                <a:ext uri="{FF2B5EF4-FFF2-40B4-BE49-F238E27FC236}">
                  <a16:creationId xmlns:a16="http://schemas.microsoft.com/office/drawing/2014/main" id="{08C57FA7-0686-3BA1-D431-DE5BADF9D774}"/>
                </a:ext>
              </a:extLst>
            </p:cNvPr>
            <p:cNvSpPr/>
            <p:nvPr/>
          </p:nvSpPr>
          <p:spPr>
            <a:xfrm>
              <a:off x="3506425" y="2855925"/>
              <a:ext cx="465550" cy="814550"/>
            </a:xfrm>
            <a:custGeom>
              <a:avLst/>
              <a:gdLst/>
              <a:ahLst/>
              <a:cxnLst/>
              <a:rect l="l" t="t" r="r" b="b"/>
              <a:pathLst>
                <a:path w="18622" h="32582" extrusionOk="0">
                  <a:moveTo>
                    <a:pt x="13033" y="0"/>
                  </a:moveTo>
                  <a:lnTo>
                    <a:pt x="12958" y="25"/>
                  </a:lnTo>
                  <a:lnTo>
                    <a:pt x="0" y="8797"/>
                  </a:lnTo>
                  <a:cubicBezTo>
                    <a:pt x="1805" y="14612"/>
                    <a:pt x="3835" y="20051"/>
                    <a:pt x="5689" y="23158"/>
                  </a:cubicBezTo>
                  <a:cubicBezTo>
                    <a:pt x="8296" y="31103"/>
                    <a:pt x="11654" y="32582"/>
                    <a:pt x="11654" y="32582"/>
                  </a:cubicBezTo>
                  <a:lnTo>
                    <a:pt x="17619" y="30402"/>
                  </a:lnTo>
                  <a:cubicBezTo>
                    <a:pt x="18547" y="30026"/>
                    <a:pt x="18622" y="28346"/>
                    <a:pt x="18396" y="27444"/>
                  </a:cubicBezTo>
                  <a:lnTo>
                    <a:pt x="13033" y="0"/>
                  </a:lnTo>
                  <a:close/>
                </a:path>
              </a:pathLst>
            </a:custGeom>
            <a:solidFill>
              <a:srgbClr val="FCBC76"/>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902;p36">
              <a:extLst>
                <a:ext uri="{FF2B5EF4-FFF2-40B4-BE49-F238E27FC236}">
                  <a16:creationId xmlns:a16="http://schemas.microsoft.com/office/drawing/2014/main" id="{528FC5FE-3E13-67A6-B7DD-AC911FE8D9B4}"/>
                </a:ext>
              </a:extLst>
            </p:cNvPr>
            <p:cNvSpPr/>
            <p:nvPr/>
          </p:nvSpPr>
          <p:spPr>
            <a:xfrm>
              <a:off x="3266800" y="2231250"/>
              <a:ext cx="563575" cy="844625"/>
            </a:xfrm>
            <a:custGeom>
              <a:avLst/>
              <a:gdLst/>
              <a:ahLst/>
              <a:cxnLst/>
              <a:rect l="l" t="t" r="r" b="b"/>
              <a:pathLst>
                <a:path w="22543" h="33785" extrusionOk="0">
                  <a:moveTo>
                    <a:pt x="11680" y="1"/>
                  </a:moveTo>
                  <a:cubicBezTo>
                    <a:pt x="0" y="1"/>
                    <a:pt x="4798" y="14286"/>
                    <a:pt x="4798" y="14286"/>
                  </a:cubicBezTo>
                  <a:cubicBezTo>
                    <a:pt x="5575" y="18997"/>
                    <a:pt x="7405" y="26692"/>
                    <a:pt x="9585" y="33784"/>
                  </a:cubicBezTo>
                  <a:lnTo>
                    <a:pt x="22543" y="25012"/>
                  </a:lnTo>
                  <a:lnTo>
                    <a:pt x="14573" y="250"/>
                  </a:lnTo>
                  <a:cubicBezTo>
                    <a:pt x="13511" y="80"/>
                    <a:pt x="12550" y="1"/>
                    <a:pt x="11680" y="1"/>
                  </a:cubicBezTo>
                  <a:close/>
                </a:path>
              </a:pathLst>
            </a:custGeom>
            <a:solidFill>
              <a:schemeClr val="lt2"/>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903;p36">
              <a:extLst>
                <a:ext uri="{FF2B5EF4-FFF2-40B4-BE49-F238E27FC236}">
                  <a16:creationId xmlns:a16="http://schemas.microsoft.com/office/drawing/2014/main" id="{8C0311E3-C65C-B49A-C9AE-40A1BDF659AC}"/>
                </a:ext>
              </a:extLst>
            </p:cNvPr>
            <p:cNvSpPr/>
            <p:nvPr/>
          </p:nvSpPr>
          <p:spPr>
            <a:xfrm>
              <a:off x="3510175" y="2832875"/>
              <a:ext cx="430475" cy="297225"/>
            </a:xfrm>
            <a:custGeom>
              <a:avLst/>
              <a:gdLst/>
              <a:ahLst/>
              <a:cxnLst/>
              <a:rect l="l" t="t" r="r" b="b"/>
              <a:pathLst>
                <a:path w="17219" h="11889" extrusionOk="0">
                  <a:moveTo>
                    <a:pt x="12617" y="1"/>
                  </a:moveTo>
                  <a:cubicBezTo>
                    <a:pt x="9097" y="1"/>
                    <a:pt x="3298" y="864"/>
                    <a:pt x="0" y="6010"/>
                  </a:cubicBezTo>
                  <a:lnTo>
                    <a:pt x="2231" y="11850"/>
                  </a:lnTo>
                  <a:lnTo>
                    <a:pt x="2933" y="11875"/>
                  </a:lnTo>
                  <a:cubicBezTo>
                    <a:pt x="3201" y="11884"/>
                    <a:pt x="3469" y="11889"/>
                    <a:pt x="3736" y="11889"/>
                  </a:cubicBezTo>
                  <a:cubicBezTo>
                    <a:pt x="8569" y="11889"/>
                    <a:pt x="13276" y="10393"/>
                    <a:pt x="17219" y="7614"/>
                  </a:cubicBezTo>
                  <a:lnTo>
                    <a:pt x="15590" y="221"/>
                  </a:lnTo>
                  <a:cubicBezTo>
                    <a:pt x="15590" y="221"/>
                    <a:pt x="14393" y="1"/>
                    <a:pt x="12617" y="1"/>
                  </a:cubicBezTo>
                  <a:close/>
                </a:path>
              </a:pathLst>
            </a:custGeom>
            <a:solidFill>
              <a:schemeClr val="lt2"/>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904;p36">
              <a:extLst>
                <a:ext uri="{FF2B5EF4-FFF2-40B4-BE49-F238E27FC236}">
                  <a16:creationId xmlns:a16="http://schemas.microsoft.com/office/drawing/2014/main" id="{D925AFD4-CBB9-02AA-5BDA-C675CC6D56AF}"/>
                </a:ext>
              </a:extLst>
            </p:cNvPr>
            <p:cNvSpPr/>
            <p:nvPr/>
          </p:nvSpPr>
          <p:spPr>
            <a:xfrm>
              <a:off x="3538000" y="2860300"/>
              <a:ext cx="334350" cy="131925"/>
            </a:xfrm>
            <a:custGeom>
              <a:avLst/>
              <a:gdLst/>
              <a:ahLst/>
              <a:cxnLst/>
              <a:rect l="l" t="t" r="r" b="b"/>
              <a:pathLst>
                <a:path w="13374" h="5277" extrusionOk="0">
                  <a:moveTo>
                    <a:pt x="12446" y="1"/>
                  </a:moveTo>
                  <a:lnTo>
                    <a:pt x="12647" y="1379"/>
                  </a:lnTo>
                  <a:cubicBezTo>
                    <a:pt x="9138" y="4261"/>
                    <a:pt x="1168" y="4988"/>
                    <a:pt x="1168" y="4988"/>
                  </a:cubicBezTo>
                  <a:lnTo>
                    <a:pt x="617" y="4036"/>
                  </a:lnTo>
                  <a:cubicBezTo>
                    <a:pt x="617" y="4036"/>
                    <a:pt x="585" y="3988"/>
                    <a:pt x="529" y="3988"/>
                  </a:cubicBezTo>
                  <a:cubicBezTo>
                    <a:pt x="444" y="3988"/>
                    <a:pt x="306" y="4096"/>
                    <a:pt x="141" y="4637"/>
                  </a:cubicBezTo>
                  <a:cubicBezTo>
                    <a:pt x="0" y="5058"/>
                    <a:pt x="807" y="5277"/>
                    <a:pt x="2086" y="5277"/>
                  </a:cubicBezTo>
                  <a:cubicBezTo>
                    <a:pt x="3553" y="5277"/>
                    <a:pt x="5640" y="4989"/>
                    <a:pt x="7634" y="4387"/>
                  </a:cubicBezTo>
                  <a:cubicBezTo>
                    <a:pt x="11344" y="3234"/>
                    <a:pt x="13374" y="1254"/>
                    <a:pt x="13374" y="1254"/>
                  </a:cubicBezTo>
                  <a:cubicBezTo>
                    <a:pt x="13123" y="76"/>
                    <a:pt x="12447" y="1"/>
                    <a:pt x="12446" y="1"/>
                  </a:cubicBezTo>
                  <a:close/>
                </a:path>
              </a:pathLst>
            </a:custGeom>
            <a:solidFill>
              <a:srgbClr val="032C3E">
                <a:alpha val="24550"/>
              </a:srgbClr>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905;p36">
              <a:extLst>
                <a:ext uri="{FF2B5EF4-FFF2-40B4-BE49-F238E27FC236}">
                  <a16:creationId xmlns:a16="http://schemas.microsoft.com/office/drawing/2014/main" id="{4C24316E-F2CF-D3BA-ABD3-581967545959}"/>
                </a:ext>
              </a:extLst>
            </p:cNvPr>
            <p:cNvSpPr/>
            <p:nvPr/>
          </p:nvSpPr>
          <p:spPr>
            <a:xfrm>
              <a:off x="2433725" y="2050775"/>
              <a:ext cx="1197400" cy="188000"/>
            </a:xfrm>
            <a:custGeom>
              <a:avLst/>
              <a:gdLst/>
              <a:ahLst/>
              <a:cxnLst/>
              <a:rect l="l" t="t" r="r" b="b"/>
              <a:pathLst>
                <a:path w="47896" h="7520" extrusionOk="0">
                  <a:moveTo>
                    <a:pt x="25715" y="1"/>
                  </a:moveTo>
                  <a:lnTo>
                    <a:pt x="1" y="6993"/>
                  </a:lnTo>
                  <a:lnTo>
                    <a:pt x="47896" y="7519"/>
                  </a:lnTo>
                  <a:lnTo>
                    <a:pt x="25715" y="1"/>
                  </a:lnTo>
                  <a:close/>
                </a:path>
              </a:pathLst>
            </a:custGeom>
            <a:solidFill>
              <a:srgbClr val="FFFFFF"/>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906;p36">
              <a:extLst>
                <a:ext uri="{FF2B5EF4-FFF2-40B4-BE49-F238E27FC236}">
                  <a16:creationId xmlns:a16="http://schemas.microsoft.com/office/drawing/2014/main" id="{CAE7AE43-C075-47C6-BF1C-85BB482EC08B}"/>
                </a:ext>
              </a:extLst>
            </p:cNvPr>
            <p:cNvSpPr/>
            <p:nvPr/>
          </p:nvSpPr>
          <p:spPr>
            <a:xfrm>
              <a:off x="2466300" y="2099025"/>
              <a:ext cx="1241275" cy="2144775"/>
            </a:xfrm>
            <a:custGeom>
              <a:avLst/>
              <a:gdLst/>
              <a:ahLst/>
              <a:cxnLst/>
              <a:rect l="l" t="t" r="r" b="b"/>
              <a:pathLst>
                <a:path w="49651" h="85791" extrusionOk="0">
                  <a:moveTo>
                    <a:pt x="17470" y="0"/>
                  </a:moveTo>
                  <a:lnTo>
                    <a:pt x="1" y="4813"/>
                  </a:lnTo>
                  <a:lnTo>
                    <a:pt x="4287" y="85790"/>
                  </a:lnTo>
                  <a:lnTo>
                    <a:pt x="48322" y="84663"/>
                  </a:lnTo>
                  <a:lnTo>
                    <a:pt x="48222" y="69825"/>
                  </a:lnTo>
                  <a:lnTo>
                    <a:pt x="48999" y="45640"/>
                  </a:lnTo>
                  <a:cubicBezTo>
                    <a:pt x="49650" y="36542"/>
                    <a:pt x="47846" y="12933"/>
                    <a:pt x="42808" y="5289"/>
                  </a:cubicBezTo>
                  <a:lnTo>
                    <a:pt x="30227" y="903"/>
                  </a:lnTo>
                  <a:lnTo>
                    <a:pt x="28923" y="3083"/>
                  </a:lnTo>
                  <a:lnTo>
                    <a:pt x="26868" y="4386"/>
                  </a:lnTo>
                  <a:lnTo>
                    <a:pt x="17470" y="0"/>
                  </a:lnTo>
                  <a:close/>
                </a:path>
              </a:pathLst>
            </a:custGeom>
            <a:solidFill>
              <a:schemeClr val="lt2"/>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907;p36">
              <a:extLst>
                <a:ext uri="{FF2B5EF4-FFF2-40B4-BE49-F238E27FC236}">
                  <a16:creationId xmlns:a16="http://schemas.microsoft.com/office/drawing/2014/main" id="{0E416451-DF48-CC95-7E14-5255C89511EB}"/>
                </a:ext>
              </a:extLst>
            </p:cNvPr>
            <p:cNvSpPr/>
            <p:nvPr/>
          </p:nvSpPr>
          <p:spPr>
            <a:xfrm>
              <a:off x="3163050" y="2250025"/>
              <a:ext cx="170450" cy="1974350"/>
            </a:xfrm>
            <a:custGeom>
              <a:avLst/>
              <a:gdLst/>
              <a:ahLst/>
              <a:cxnLst/>
              <a:rect l="l" t="t" r="r" b="b"/>
              <a:pathLst>
                <a:path w="6818" h="78974" extrusionOk="0">
                  <a:moveTo>
                    <a:pt x="76" y="1"/>
                  </a:moveTo>
                  <a:lnTo>
                    <a:pt x="1" y="26"/>
                  </a:lnTo>
                  <a:cubicBezTo>
                    <a:pt x="1078" y="6768"/>
                    <a:pt x="1981" y="13560"/>
                    <a:pt x="2783" y="20352"/>
                  </a:cubicBezTo>
                  <a:cubicBezTo>
                    <a:pt x="3610" y="27144"/>
                    <a:pt x="4286" y="33936"/>
                    <a:pt x="4863" y="40753"/>
                  </a:cubicBezTo>
                  <a:cubicBezTo>
                    <a:pt x="5439" y="47570"/>
                    <a:pt x="5840" y="54387"/>
                    <a:pt x="6116" y="61229"/>
                  </a:cubicBezTo>
                  <a:cubicBezTo>
                    <a:pt x="6316" y="68071"/>
                    <a:pt x="6467" y="72156"/>
                    <a:pt x="6191" y="78973"/>
                  </a:cubicBezTo>
                  <a:lnTo>
                    <a:pt x="6417" y="78973"/>
                  </a:lnTo>
                  <a:cubicBezTo>
                    <a:pt x="6617" y="75565"/>
                    <a:pt x="6617" y="74913"/>
                    <a:pt x="6692" y="71480"/>
                  </a:cubicBezTo>
                  <a:cubicBezTo>
                    <a:pt x="6818" y="68046"/>
                    <a:pt x="6743" y="64638"/>
                    <a:pt x="6743" y="61204"/>
                  </a:cubicBezTo>
                  <a:cubicBezTo>
                    <a:pt x="6592" y="54362"/>
                    <a:pt x="6166" y="47520"/>
                    <a:pt x="5665" y="40678"/>
                  </a:cubicBezTo>
                  <a:cubicBezTo>
                    <a:pt x="5038" y="33860"/>
                    <a:pt x="4362" y="27043"/>
                    <a:pt x="3434" y="20276"/>
                  </a:cubicBezTo>
                  <a:cubicBezTo>
                    <a:pt x="2958" y="16868"/>
                    <a:pt x="2457" y="13484"/>
                    <a:pt x="1931" y="10101"/>
                  </a:cubicBezTo>
                  <a:cubicBezTo>
                    <a:pt x="1354" y="6743"/>
                    <a:pt x="727" y="3359"/>
                    <a:pt x="76" y="1"/>
                  </a:cubicBezTo>
                  <a:close/>
                </a:path>
              </a:pathLst>
            </a:custGeom>
            <a:solidFill>
              <a:srgbClr val="032C3E">
                <a:alpha val="24550"/>
              </a:srgbClr>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908;p36">
              <a:extLst>
                <a:ext uri="{FF2B5EF4-FFF2-40B4-BE49-F238E27FC236}">
                  <a16:creationId xmlns:a16="http://schemas.microsoft.com/office/drawing/2014/main" id="{269A456E-0D15-B971-80B0-AAE4D75CE1DD}"/>
                </a:ext>
              </a:extLst>
            </p:cNvPr>
            <p:cNvSpPr/>
            <p:nvPr/>
          </p:nvSpPr>
          <p:spPr>
            <a:xfrm>
              <a:off x="3080975" y="2280175"/>
              <a:ext cx="40750" cy="40675"/>
            </a:xfrm>
            <a:custGeom>
              <a:avLst/>
              <a:gdLst/>
              <a:ahLst/>
              <a:cxnLst/>
              <a:rect l="l" t="t" r="r" b="b"/>
              <a:pathLst>
                <a:path w="1630" h="1627" extrusionOk="0">
                  <a:moveTo>
                    <a:pt x="815" y="1"/>
                  </a:moveTo>
                  <a:cubicBezTo>
                    <a:pt x="598" y="1"/>
                    <a:pt x="379" y="82"/>
                    <a:pt x="226" y="248"/>
                  </a:cubicBezTo>
                  <a:cubicBezTo>
                    <a:pt x="76" y="399"/>
                    <a:pt x="0" y="599"/>
                    <a:pt x="0" y="825"/>
                  </a:cubicBezTo>
                  <a:cubicBezTo>
                    <a:pt x="0" y="1025"/>
                    <a:pt x="101" y="1251"/>
                    <a:pt x="251" y="1376"/>
                  </a:cubicBezTo>
                  <a:cubicBezTo>
                    <a:pt x="401" y="1526"/>
                    <a:pt x="627" y="1627"/>
                    <a:pt x="828" y="1627"/>
                  </a:cubicBezTo>
                  <a:cubicBezTo>
                    <a:pt x="1053" y="1602"/>
                    <a:pt x="1254" y="1526"/>
                    <a:pt x="1404" y="1351"/>
                  </a:cubicBezTo>
                  <a:cubicBezTo>
                    <a:pt x="1554" y="1226"/>
                    <a:pt x="1630" y="1000"/>
                    <a:pt x="1630" y="800"/>
                  </a:cubicBezTo>
                  <a:cubicBezTo>
                    <a:pt x="1630" y="574"/>
                    <a:pt x="1529" y="374"/>
                    <a:pt x="1379" y="223"/>
                  </a:cubicBezTo>
                  <a:cubicBezTo>
                    <a:pt x="1232" y="76"/>
                    <a:pt x="1024" y="1"/>
                    <a:pt x="815" y="1"/>
                  </a:cubicBezTo>
                  <a:close/>
                </a:path>
              </a:pathLst>
            </a:custGeom>
            <a:solidFill>
              <a:srgbClr val="ADADAD"/>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909;p36">
              <a:extLst>
                <a:ext uri="{FF2B5EF4-FFF2-40B4-BE49-F238E27FC236}">
                  <a16:creationId xmlns:a16="http://schemas.microsoft.com/office/drawing/2014/main" id="{56B4977F-088F-F9B3-2FC0-32F42CF641D8}"/>
                </a:ext>
              </a:extLst>
            </p:cNvPr>
            <p:cNvSpPr/>
            <p:nvPr/>
          </p:nvSpPr>
          <p:spPr>
            <a:xfrm>
              <a:off x="3129225" y="2618325"/>
              <a:ext cx="149775" cy="1403675"/>
            </a:xfrm>
            <a:custGeom>
              <a:avLst/>
              <a:gdLst/>
              <a:ahLst/>
              <a:cxnLst/>
              <a:rect l="l" t="t" r="r" b="b"/>
              <a:pathLst>
                <a:path w="5991" h="56147" extrusionOk="0">
                  <a:moveTo>
                    <a:pt x="850" y="0"/>
                  </a:moveTo>
                  <a:cubicBezTo>
                    <a:pt x="818" y="0"/>
                    <a:pt x="785" y="2"/>
                    <a:pt x="752" y="6"/>
                  </a:cubicBezTo>
                  <a:cubicBezTo>
                    <a:pt x="301" y="56"/>
                    <a:pt x="0" y="482"/>
                    <a:pt x="50" y="908"/>
                  </a:cubicBezTo>
                  <a:cubicBezTo>
                    <a:pt x="99" y="1317"/>
                    <a:pt x="425" y="1611"/>
                    <a:pt x="828" y="1611"/>
                  </a:cubicBezTo>
                  <a:cubicBezTo>
                    <a:pt x="844" y="1611"/>
                    <a:pt x="861" y="1611"/>
                    <a:pt x="877" y="1610"/>
                  </a:cubicBezTo>
                  <a:lnTo>
                    <a:pt x="953" y="1610"/>
                  </a:lnTo>
                  <a:cubicBezTo>
                    <a:pt x="1404" y="1559"/>
                    <a:pt x="1730" y="1158"/>
                    <a:pt x="1654" y="707"/>
                  </a:cubicBezTo>
                  <a:cubicBezTo>
                    <a:pt x="1608" y="289"/>
                    <a:pt x="1260" y="0"/>
                    <a:pt x="850" y="0"/>
                  </a:cubicBezTo>
                  <a:close/>
                  <a:moveTo>
                    <a:pt x="2498" y="13584"/>
                  </a:moveTo>
                  <a:cubicBezTo>
                    <a:pt x="2468" y="13584"/>
                    <a:pt x="2437" y="13586"/>
                    <a:pt x="2406" y="13590"/>
                  </a:cubicBezTo>
                  <a:cubicBezTo>
                    <a:pt x="1955" y="13640"/>
                    <a:pt x="1629" y="14041"/>
                    <a:pt x="1679" y="14492"/>
                  </a:cubicBezTo>
                  <a:cubicBezTo>
                    <a:pt x="1730" y="14918"/>
                    <a:pt x="2106" y="15219"/>
                    <a:pt x="2507" y="15219"/>
                  </a:cubicBezTo>
                  <a:cubicBezTo>
                    <a:pt x="2532" y="15219"/>
                    <a:pt x="2557" y="15219"/>
                    <a:pt x="2582" y="15194"/>
                  </a:cubicBezTo>
                  <a:cubicBezTo>
                    <a:pt x="3033" y="15143"/>
                    <a:pt x="3334" y="14768"/>
                    <a:pt x="3309" y="14316"/>
                  </a:cubicBezTo>
                  <a:cubicBezTo>
                    <a:pt x="3262" y="13896"/>
                    <a:pt x="2911" y="13584"/>
                    <a:pt x="2498" y="13584"/>
                  </a:cubicBezTo>
                  <a:close/>
                  <a:moveTo>
                    <a:pt x="3783" y="27197"/>
                  </a:moveTo>
                  <a:cubicBezTo>
                    <a:pt x="3767" y="27197"/>
                    <a:pt x="3751" y="27198"/>
                    <a:pt x="3735" y="27199"/>
                  </a:cubicBezTo>
                  <a:cubicBezTo>
                    <a:pt x="3284" y="27249"/>
                    <a:pt x="2958" y="27650"/>
                    <a:pt x="2983" y="28076"/>
                  </a:cubicBezTo>
                  <a:cubicBezTo>
                    <a:pt x="3033" y="28502"/>
                    <a:pt x="3384" y="28828"/>
                    <a:pt x="3810" y="28828"/>
                  </a:cubicBezTo>
                  <a:lnTo>
                    <a:pt x="3860" y="28828"/>
                  </a:lnTo>
                  <a:cubicBezTo>
                    <a:pt x="4311" y="28778"/>
                    <a:pt x="4637" y="28402"/>
                    <a:pt x="4612" y="27951"/>
                  </a:cubicBezTo>
                  <a:cubicBezTo>
                    <a:pt x="4564" y="27516"/>
                    <a:pt x="4213" y="27197"/>
                    <a:pt x="3783" y="27197"/>
                  </a:cubicBezTo>
                  <a:close/>
                  <a:moveTo>
                    <a:pt x="4732" y="40857"/>
                  </a:moveTo>
                  <a:cubicBezTo>
                    <a:pt x="4717" y="40857"/>
                    <a:pt x="4702" y="40857"/>
                    <a:pt x="4687" y="40858"/>
                  </a:cubicBezTo>
                  <a:cubicBezTo>
                    <a:pt x="4236" y="40858"/>
                    <a:pt x="3885" y="41259"/>
                    <a:pt x="3910" y="41710"/>
                  </a:cubicBezTo>
                  <a:cubicBezTo>
                    <a:pt x="3935" y="42136"/>
                    <a:pt x="4311" y="42487"/>
                    <a:pt x="4737" y="42487"/>
                  </a:cubicBezTo>
                  <a:cubicBezTo>
                    <a:pt x="4762" y="42487"/>
                    <a:pt x="4762" y="42487"/>
                    <a:pt x="4762" y="42462"/>
                  </a:cubicBezTo>
                  <a:cubicBezTo>
                    <a:pt x="5213" y="42462"/>
                    <a:pt x="5564" y="42061"/>
                    <a:pt x="5539" y="41610"/>
                  </a:cubicBezTo>
                  <a:cubicBezTo>
                    <a:pt x="5515" y="41198"/>
                    <a:pt x="5163" y="40857"/>
                    <a:pt x="4732" y="40857"/>
                  </a:cubicBezTo>
                  <a:close/>
                  <a:moveTo>
                    <a:pt x="5163" y="54517"/>
                  </a:moveTo>
                  <a:cubicBezTo>
                    <a:pt x="4712" y="54542"/>
                    <a:pt x="4361" y="54893"/>
                    <a:pt x="4361" y="55344"/>
                  </a:cubicBezTo>
                  <a:cubicBezTo>
                    <a:pt x="4361" y="55795"/>
                    <a:pt x="4737" y="56146"/>
                    <a:pt x="5188" y="56146"/>
                  </a:cubicBezTo>
                  <a:cubicBezTo>
                    <a:pt x="5639" y="56146"/>
                    <a:pt x="5990" y="55770"/>
                    <a:pt x="5990" y="55319"/>
                  </a:cubicBezTo>
                  <a:cubicBezTo>
                    <a:pt x="5990" y="54893"/>
                    <a:pt x="5614" y="54517"/>
                    <a:pt x="5163" y="54517"/>
                  </a:cubicBezTo>
                  <a:close/>
                </a:path>
              </a:pathLst>
            </a:custGeom>
            <a:solidFill>
              <a:schemeClr val="accent2"/>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910;p36">
              <a:extLst>
                <a:ext uri="{FF2B5EF4-FFF2-40B4-BE49-F238E27FC236}">
                  <a16:creationId xmlns:a16="http://schemas.microsoft.com/office/drawing/2014/main" id="{6188A661-9594-A9DC-21AD-80FACEFF270B}"/>
                </a:ext>
              </a:extLst>
            </p:cNvPr>
            <p:cNvSpPr/>
            <p:nvPr/>
          </p:nvSpPr>
          <p:spPr>
            <a:xfrm>
              <a:off x="2862925" y="1639125"/>
              <a:ext cx="380750" cy="618700"/>
            </a:xfrm>
            <a:custGeom>
              <a:avLst/>
              <a:gdLst/>
              <a:ahLst/>
              <a:cxnLst/>
              <a:rect l="l" t="t" r="r" b="b"/>
              <a:pathLst>
                <a:path w="15230" h="24748" extrusionOk="0">
                  <a:moveTo>
                    <a:pt x="9800" y="0"/>
                  </a:moveTo>
                  <a:lnTo>
                    <a:pt x="1" y="2782"/>
                  </a:lnTo>
                  <a:lnTo>
                    <a:pt x="1855" y="18547"/>
                  </a:lnTo>
                  <a:lnTo>
                    <a:pt x="4763" y="23384"/>
                  </a:lnTo>
                  <a:cubicBezTo>
                    <a:pt x="5831" y="24297"/>
                    <a:pt x="7672" y="24747"/>
                    <a:pt x="9497" y="24747"/>
                  </a:cubicBezTo>
                  <a:cubicBezTo>
                    <a:pt x="12382" y="24747"/>
                    <a:pt x="15230" y="23624"/>
                    <a:pt x="14938" y="21429"/>
                  </a:cubicBezTo>
                  <a:lnTo>
                    <a:pt x="9800" y="0"/>
                  </a:lnTo>
                  <a:close/>
                </a:path>
              </a:pathLst>
            </a:custGeom>
            <a:solidFill>
              <a:srgbClr val="FCBC76"/>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911;p36">
              <a:extLst>
                <a:ext uri="{FF2B5EF4-FFF2-40B4-BE49-F238E27FC236}">
                  <a16:creationId xmlns:a16="http://schemas.microsoft.com/office/drawing/2014/main" id="{F670F86D-8DC1-5D08-5AB9-549CAE02ADCE}"/>
                </a:ext>
              </a:extLst>
            </p:cNvPr>
            <p:cNvSpPr/>
            <p:nvPr/>
          </p:nvSpPr>
          <p:spPr>
            <a:xfrm>
              <a:off x="2862925" y="1639125"/>
              <a:ext cx="335250" cy="398800"/>
            </a:xfrm>
            <a:custGeom>
              <a:avLst/>
              <a:gdLst/>
              <a:ahLst/>
              <a:cxnLst/>
              <a:rect l="l" t="t" r="r" b="b"/>
              <a:pathLst>
                <a:path w="13410" h="15952" extrusionOk="0">
                  <a:moveTo>
                    <a:pt x="9800" y="0"/>
                  </a:moveTo>
                  <a:lnTo>
                    <a:pt x="1" y="2782"/>
                  </a:lnTo>
                  <a:lnTo>
                    <a:pt x="878" y="10226"/>
                  </a:lnTo>
                  <a:lnTo>
                    <a:pt x="1078" y="10577"/>
                  </a:lnTo>
                  <a:lnTo>
                    <a:pt x="6943" y="14787"/>
                  </a:lnTo>
                  <a:cubicBezTo>
                    <a:pt x="8008" y="15545"/>
                    <a:pt x="9241" y="15952"/>
                    <a:pt x="10490" y="15952"/>
                  </a:cubicBezTo>
                  <a:cubicBezTo>
                    <a:pt x="10770" y="15952"/>
                    <a:pt x="11050" y="15931"/>
                    <a:pt x="11329" y="15890"/>
                  </a:cubicBezTo>
                  <a:cubicBezTo>
                    <a:pt x="12081" y="15790"/>
                    <a:pt x="12783" y="15514"/>
                    <a:pt x="13409" y="15163"/>
                  </a:cubicBezTo>
                  <a:lnTo>
                    <a:pt x="9800" y="0"/>
                  </a:lnTo>
                  <a:close/>
                </a:path>
              </a:pathLst>
            </a:custGeom>
            <a:solidFill>
              <a:srgbClr val="032C3E">
                <a:alpha val="24550"/>
              </a:srgbClr>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912;p36">
              <a:extLst>
                <a:ext uri="{FF2B5EF4-FFF2-40B4-BE49-F238E27FC236}">
                  <a16:creationId xmlns:a16="http://schemas.microsoft.com/office/drawing/2014/main" id="{627F4D3B-8B76-A966-4763-807CAA961CE7}"/>
                </a:ext>
              </a:extLst>
            </p:cNvPr>
            <p:cNvSpPr/>
            <p:nvPr/>
          </p:nvSpPr>
          <p:spPr>
            <a:xfrm>
              <a:off x="2773325" y="1124825"/>
              <a:ext cx="612825" cy="882800"/>
            </a:xfrm>
            <a:custGeom>
              <a:avLst/>
              <a:gdLst/>
              <a:ahLst/>
              <a:cxnLst/>
              <a:rect l="l" t="t" r="r" b="b"/>
              <a:pathLst>
                <a:path w="24513" h="35312" extrusionOk="0">
                  <a:moveTo>
                    <a:pt x="13503" y="0"/>
                  </a:moveTo>
                  <a:cubicBezTo>
                    <a:pt x="12486" y="0"/>
                    <a:pt x="11434" y="74"/>
                    <a:pt x="10377" y="171"/>
                  </a:cubicBezTo>
                  <a:cubicBezTo>
                    <a:pt x="5264" y="622"/>
                    <a:pt x="3660" y="4507"/>
                    <a:pt x="3108" y="10071"/>
                  </a:cubicBezTo>
                  <a:lnTo>
                    <a:pt x="251" y="12928"/>
                  </a:lnTo>
                  <a:cubicBezTo>
                    <a:pt x="1" y="15435"/>
                    <a:pt x="527" y="17991"/>
                    <a:pt x="1755" y="20146"/>
                  </a:cubicBezTo>
                  <a:lnTo>
                    <a:pt x="6016" y="28417"/>
                  </a:lnTo>
                  <a:cubicBezTo>
                    <a:pt x="6241" y="28843"/>
                    <a:pt x="6567" y="29244"/>
                    <a:pt x="6968" y="29545"/>
                  </a:cubicBezTo>
                  <a:lnTo>
                    <a:pt x="12557" y="33931"/>
                  </a:lnTo>
                  <a:cubicBezTo>
                    <a:pt x="13659" y="34834"/>
                    <a:pt x="14973" y="35311"/>
                    <a:pt x="16331" y="35311"/>
                  </a:cubicBezTo>
                  <a:cubicBezTo>
                    <a:pt x="16518" y="35311"/>
                    <a:pt x="16705" y="35302"/>
                    <a:pt x="16893" y="35284"/>
                  </a:cubicBezTo>
                  <a:cubicBezTo>
                    <a:pt x="19600" y="35034"/>
                    <a:pt x="21855" y="32928"/>
                    <a:pt x="22457" y="30021"/>
                  </a:cubicBezTo>
                  <a:lnTo>
                    <a:pt x="24236" y="21349"/>
                  </a:lnTo>
                  <a:cubicBezTo>
                    <a:pt x="24487" y="20121"/>
                    <a:pt x="24512" y="18893"/>
                    <a:pt x="24312" y="17665"/>
                  </a:cubicBezTo>
                  <a:cubicBezTo>
                    <a:pt x="23610" y="13129"/>
                    <a:pt x="22632" y="8292"/>
                    <a:pt x="21580" y="5710"/>
                  </a:cubicBezTo>
                  <a:lnTo>
                    <a:pt x="21429" y="4482"/>
                  </a:lnTo>
                  <a:cubicBezTo>
                    <a:pt x="19978" y="845"/>
                    <a:pt x="16944" y="0"/>
                    <a:pt x="13503" y="0"/>
                  </a:cubicBezTo>
                  <a:close/>
                </a:path>
              </a:pathLst>
            </a:custGeom>
            <a:solidFill>
              <a:srgbClr val="FCBC76"/>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913;p36">
              <a:extLst>
                <a:ext uri="{FF2B5EF4-FFF2-40B4-BE49-F238E27FC236}">
                  <a16:creationId xmlns:a16="http://schemas.microsoft.com/office/drawing/2014/main" id="{9CE7723F-FE05-0716-5AAF-DEDF6C747889}"/>
                </a:ext>
              </a:extLst>
            </p:cNvPr>
            <p:cNvSpPr/>
            <p:nvPr/>
          </p:nvSpPr>
          <p:spPr>
            <a:xfrm>
              <a:off x="2752125" y="1100925"/>
              <a:ext cx="661200" cy="573425"/>
            </a:xfrm>
            <a:custGeom>
              <a:avLst/>
              <a:gdLst/>
              <a:ahLst/>
              <a:cxnLst/>
              <a:rect l="l" t="t" r="r" b="b"/>
              <a:pathLst>
                <a:path w="26448" h="22937" extrusionOk="0">
                  <a:moveTo>
                    <a:pt x="14600" y="1"/>
                  </a:moveTo>
                  <a:cubicBezTo>
                    <a:pt x="7953" y="1"/>
                    <a:pt x="0" y="937"/>
                    <a:pt x="172" y="9373"/>
                  </a:cubicBezTo>
                  <a:cubicBezTo>
                    <a:pt x="470" y="22390"/>
                    <a:pt x="3229" y="22937"/>
                    <a:pt x="3691" y="22937"/>
                  </a:cubicBezTo>
                  <a:cubicBezTo>
                    <a:pt x="3733" y="22937"/>
                    <a:pt x="3756" y="22932"/>
                    <a:pt x="3756" y="22932"/>
                  </a:cubicBezTo>
                  <a:cubicBezTo>
                    <a:pt x="3756" y="22932"/>
                    <a:pt x="5711" y="13909"/>
                    <a:pt x="5084" y="10175"/>
                  </a:cubicBezTo>
                  <a:lnTo>
                    <a:pt x="5084" y="10175"/>
                  </a:lnTo>
                  <a:cubicBezTo>
                    <a:pt x="5085" y="10175"/>
                    <a:pt x="9893" y="11458"/>
                    <a:pt x="14750" y="11458"/>
                  </a:cubicBezTo>
                  <a:cubicBezTo>
                    <a:pt x="19248" y="11458"/>
                    <a:pt x="23788" y="10357"/>
                    <a:pt x="24583" y="6115"/>
                  </a:cubicBezTo>
                  <a:cubicBezTo>
                    <a:pt x="24583" y="6115"/>
                    <a:pt x="26447" y="74"/>
                    <a:pt x="20249" y="74"/>
                  </a:cubicBezTo>
                  <a:cubicBezTo>
                    <a:pt x="20223" y="74"/>
                    <a:pt x="20198" y="74"/>
                    <a:pt x="20172" y="75"/>
                  </a:cubicBezTo>
                  <a:cubicBezTo>
                    <a:pt x="20035" y="76"/>
                    <a:pt x="19895" y="77"/>
                    <a:pt x="19752" y="77"/>
                  </a:cubicBezTo>
                  <a:cubicBezTo>
                    <a:pt x="18287" y="77"/>
                    <a:pt x="16497" y="1"/>
                    <a:pt x="14600" y="1"/>
                  </a:cubicBezTo>
                  <a:close/>
                </a:path>
              </a:pathLst>
            </a:custGeom>
            <a:solidFill>
              <a:schemeClr val="dk2"/>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914;p36">
              <a:extLst>
                <a:ext uri="{FF2B5EF4-FFF2-40B4-BE49-F238E27FC236}">
                  <a16:creationId xmlns:a16="http://schemas.microsoft.com/office/drawing/2014/main" id="{F35F9511-8522-0CF1-E47A-B1D6B3421AE5}"/>
                </a:ext>
              </a:extLst>
            </p:cNvPr>
            <p:cNvSpPr/>
            <p:nvPr/>
          </p:nvSpPr>
          <p:spPr>
            <a:xfrm>
              <a:off x="2752025" y="1561750"/>
              <a:ext cx="182975" cy="179850"/>
            </a:xfrm>
            <a:custGeom>
              <a:avLst/>
              <a:gdLst/>
              <a:ahLst/>
              <a:cxnLst/>
              <a:rect l="l" t="t" r="r" b="b"/>
              <a:pathLst>
                <a:path w="7319" h="7194" extrusionOk="0">
                  <a:moveTo>
                    <a:pt x="2836" y="1"/>
                  </a:moveTo>
                  <a:cubicBezTo>
                    <a:pt x="2320" y="1"/>
                    <a:pt x="1826" y="142"/>
                    <a:pt x="1404" y="439"/>
                  </a:cubicBezTo>
                  <a:cubicBezTo>
                    <a:pt x="76" y="1391"/>
                    <a:pt x="0" y="3572"/>
                    <a:pt x="1229" y="5326"/>
                  </a:cubicBezTo>
                  <a:cubicBezTo>
                    <a:pt x="2090" y="6514"/>
                    <a:pt x="3341" y="7194"/>
                    <a:pt x="4471" y="7194"/>
                  </a:cubicBezTo>
                  <a:cubicBezTo>
                    <a:pt x="4985" y="7194"/>
                    <a:pt x="5475" y="7053"/>
                    <a:pt x="5890" y="6755"/>
                  </a:cubicBezTo>
                  <a:cubicBezTo>
                    <a:pt x="7244" y="5802"/>
                    <a:pt x="7319" y="3622"/>
                    <a:pt x="6066" y="1892"/>
                  </a:cubicBezTo>
                  <a:cubicBezTo>
                    <a:pt x="5221" y="686"/>
                    <a:pt x="3973" y="1"/>
                    <a:pt x="2836" y="1"/>
                  </a:cubicBezTo>
                  <a:close/>
                </a:path>
              </a:pathLst>
            </a:custGeom>
            <a:solidFill>
              <a:srgbClr val="FCBC76"/>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915;p36">
              <a:extLst>
                <a:ext uri="{FF2B5EF4-FFF2-40B4-BE49-F238E27FC236}">
                  <a16:creationId xmlns:a16="http://schemas.microsoft.com/office/drawing/2014/main" id="{0D4D2EB9-B875-AEC5-E0FC-910C3516E439}"/>
                </a:ext>
              </a:extLst>
            </p:cNvPr>
            <p:cNvSpPr/>
            <p:nvPr/>
          </p:nvSpPr>
          <p:spPr>
            <a:xfrm>
              <a:off x="2810300" y="2124100"/>
              <a:ext cx="353400" cy="248750"/>
            </a:xfrm>
            <a:custGeom>
              <a:avLst/>
              <a:gdLst/>
              <a:ahLst/>
              <a:cxnLst/>
              <a:rect l="l" t="t" r="r" b="b"/>
              <a:pathLst>
                <a:path w="14136" h="9950" extrusionOk="0">
                  <a:moveTo>
                    <a:pt x="0" y="0"/>
                  </a:moveTo>
                  <a:lnTo>
                    <a:pt x="8747" y="9950"/>
                  </a:lnTo>
                  <a:lnTo>
                    <a:pt x="14136" y="5038"/>
                  </a:lnTo>
                  <a:lnTo>
                    <a:pt x="0" y="0"/>
                  </a:lnTo>
                  <a:close/>
                </a:path>
              </a:pathLst>
            </a:custGeom>
            <a:solidFill>
              <a:srgbClr val="032C3E">
                <a:alpha val="24550"/>
              </a:srgbClr>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916;p36">
              <a:extLst>
                <a:ext uri="{FF2B5EF4-FFF2-40B4-BE49-F238E27FC236}">
                  <a16:creationId xmlns:a16="http://schemas.microsoft.com/office/drawing/2014/main" id="{1B580BAE-851E-03C7-6D49-75DD9A8EF4B7}"/>
                </a:ext>
              </a:extLst>
            </p:cNvPr>
            <p:cNvSpPr/>
            <p:nvPr/>
          </p:nvSpPr>
          <p:spPr>
            <a:xfrm>
              <a:off x="3245750" y="2138500"/>
              <a:ext cx="63950" cy="172950"/>
            </a:xfrm>
            <a:custGeom>
              <a:avLst/>
              <a:gdLst/>
              <a:ahLst/>
              <a:cxnLst/>
              <a:rect l="l" t="t" r="r" b="b"/>
              <a:pathLst>
                <a:path w="2558" h="6918" extrusionOk="0">
                  <a:moveTo>
                    <a:pt x="2557" y="0"/>
                  </a:moveTo>
                  <a:lnTo>
                    <a:pt x="1" y="6893"/>
                  </a:lnTo>
                  <a:lnTo>
                    <a:pt x="1279" y="6918"/>
                  </a:lnTo>
                  <a:lnTo>
                    <a:pt x="2557" y="0"/>
                  </a:lnTo>
                  <a:close/>
                </a:path>
              </a:pathLst>
            </a:custGeom>
            <a:solidFill>
              <a:srgbClr val="032C3E">
                <a:alpha val="24550"/>
              </a:srgbClr>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917;p36">
              <a:extLst>
                <a:ext uri="{FF2B5EF4-FFF2-40B4-BE49-F238E27FC236}">
                  <a16:creationId xmlns:a16="http://schemas.microsoft.com/office/drawing/2014/main" id="{31E53E93-0BE9-61AC-1F5D-254321352162}"/>
                </a:ext>
              </a:extLst>
            </p:cNvPr>
            <p:cNvSpPr/>
            <p:nvPr/>
          </p:nvSpPr>
          <p:spPr>
            <a:xfrm>
              <a:off x="3087875" y="2250025"/>
              <a:ext cx="164800" cy="111550"/>
            </a:xfrm>
            <a:custGeom>
              <a:avLst/>
              <a:gdLst/>
              <a:ahLst/>
              <a:cxnLst/>
              <a:rect l="l" t="t" r="r" b="b"/>
              <a:pathLst>
                <a:path w="6592" h="4462" extrusionOk="0">
                  <a:moveTo>
                    <a:pt x="3033" y="1"/>
                  </a:moveTo>
                  <a:lnTo>
                    <a:pt x="0" y="4462"/>
                  </a:lnTo>
                  <a:lnTo>
                    <a:pt x="3359" y="1154"/>
                  </a:lnTo>
                  <a:lnTo>
                    <a:pt x="6592" y="3033"/>
                  </a:lnTo>
                  <a:lnTo>
                    <a:pt x="6592" y="3033"/>
                  </a:lnTo>
                  <a:lnTo>
                    <a:pt x="3033" y="1"/>
                  </a:lnTo>
                  <a:close/>
                </a:path>
              </a:pathLst>
            </a:custGeom>
            <a:solidFill>
              <a:srgbClr val="032C3E">
                <a:alpha val="24550"/>
              </a:srgbClr>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918;p36">
              <a:extLst>
                <a:ext uri="{FF2B5EF4-FFF2-40B4-BE49-F238E27FC236}">
                  <a16:creationId xmlns:a16="http://schemas.microsoft.com/office/drawing/2014/main" id="{AE8EE6EB-A939-D5BB-8CDF-655D2A0EE630}"/>
                </a:ext>
              </a:extLst>
            </p:cNvPr>
            <p:cNvSpPr/>
            <p:nvPr/>
          </p:nvSpPr>
          <p:spPr>
            <a:xfrm>
              <a:off x="3203150" y="2038875"/>
              <a:ext cx="48900" cy="84600"/>
            </a:xfrm>
            <a:custGeom>
              <a:avLst/>
              <a:gdLst/>
              <a:ahLst/>
              <a:cxnLst/>
              <a:rect l="l" t="t" r="r" b="b"/>
              <a:pathLst>
                <a:path w="1956" h="3384" extrusionOk="0">
                  <a:moveTo>
                    <a:pt x="1" y="0"/>
                  </a:moveTo>
                  <a:lnTo>
                    <a:pt x="677" y="3384"/>
                  </a:lnTo>
                  <a:lnTo>
                    <a:pt x="1956" y="51"/>
                  </a:lnTo>
                  <a:lnTo>
                    <a:pt x="1" y="0"/>
                  </a:lnTo>
                  <a:close/>
                </a:path>
              </a:pathLst>
            </a:custGeom>
            <a:solidFill>
              <a:srgbClr val="032C3E">
                <a:alpha val="24550"/>
              </a:srgbClr>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919;p36">
              <a:extLst>
                <a:ext uri="{FF2B5EF4-FFF2-40B4-BE49-F238E27FC236}">
                  <a16:creationId xmlns:a16="http://schemas.microsoft.com/office/drawing/2014/main" id="{CB26FF11-57A1-219C-22F6-876EF89CF470}"/>
                </a:ext>
              </a:extLst>
            </p:cNvPr>
            <p:cNvSpPr/>
            <p:nvPr/>
          </p:nvSpPr>
          <p:spPr>
            <a:xfrm>
              <a:off x="3163675" y="2040125"/>
              <a:ext cx="146025" cy="287625"/>
            </a:xfrm>
            <a:custGeom>
              <a:avLst/>
              <a:gdLst/>
              <a:ahLst/>
              <a:cxnLst/>
              <a:rect l="l" t="t" r="r" b="b"/>
              <a:pathLst>
                <a:path w="5841" h="11505" extrusionOk="0">
                  <a:moveTo>
                    <a:pt x="3535" y="1"/>
                  </a:moveTo>
                  <a:lnTo>
                    <a:pt x="1" y="8397"/>
                  </a:lnTo>
                  <a:lnTo>
                    <a:pt x="3660" y="11504"/>
                  </a:lnTo>
                  <a:lnTo>
                    <a:pt x="5840" y="3935"/>
                  </a:lnTo>
                  <a:lnTo>
                    <a:pt x="3535" y="1"/>
                  </a:lnTo>
                  <a:close/>
                </a:path>
              </a:pathLst>
            </a:custGeom>
            <a:solidFill>
              <a:schemeClr val="accent1"/>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920;p36">
              <a:extLst>
                <a:ext uri="{FF2B5EF4-FFF2-40B4-BE49-F238E27FC236}">
                  <a16:creationId xmlns:a16="http://schemas.microsoft.com/office/drawing/2014/main" id="{7D27AE52-7301-B1C8-F3AB-6B7AB0E36FA8}"/>
                </a:ext>
              </a:extLst>
            </p:cNvPr>
            <p:cNvSpPr/>
            <p:nvPr/>
          </p:nvSpPr>
          <p:spPr>
            <a:xfrm>
              <a:off x="2849775" y="2017575"/>
              <a:ext cx="53275" cy="38250"/>
            </a:xfrm>
            <a:custGeom>
              <a:avLst/>
              <a:gdLst/>
              <a:ahLst/>
              <a:cxnLst/>
              <a:rect l="l" t="t" r="r" b="b"/>
              <a:pathLst>
                <a:path w="2131" h="1530" extrusionOk="0">
                  <a:moveTo>
                    <a:pt x="1980" y="0"/>
                  </a:moveTo>
                  <a:lnTo>
                    <a:pt x="0" y="25"/>
                  </a:lnTo>
                  <a:cubicBezTo>
                    <a:pt x="226" y="176"/>
                    <a:pt x="2131" y="1529"/>
                    <a:pt x="2131" y="1529"/>
                  </a:cubicBezTo>
                  <a:lnTo>
                    <a:pt x="1980" y="0"/>
                  </a:lnTo>
                  <a:close/>
                </a:path>
              </a:pathLst>
            </a:custGeom>
            <a:solidFill>
              <a:srgbClr val="032C3E">
                <a:alpha val="24550"/>
              </a:srgbClr>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921;p36">
              <a:extLst>
                <a:ext uri="{FF2B5EF4-FFF2-40B4-BE49-F238E27FC236}">
                  <a16:creationId xmlns:a16="http://schemas.microsoft.com/office/drawing/2014/main" id="{E1DBF3C8-A569-3CE4-8B9E-DBEFBD05138B}"/>
                </a:ext>
              </a:extLst>
            </p:cNvPr>
            <p:cNvSpPr/>
            <p:nvPr/>
          </p:nvSpPr>
          <p:spPr>
            <a:xfrm>
              <a:off x="2807800" y="2018825"/>
              <a:ext cx="355900" cy="342750"/>
            </a:xfrm>
            <a:custGeom>
              <a:avLst/>
              <a:gdLst/>
              <a:ahLst/>
              <a:cxnLst/>
              <a:rect l="l" t="t" r="r" b="b"/>
              <a:pathLst>
                <a:path w="14236" h="13710" extrusionOk="0">
                  <a:moveTo>
                    <a:pt x="1679" y="0"/>
                  </a:moveTo>
                  <a:lnTo>
                    <a:pt x="0" y="4286"/>
                  </a:lnTo>
                  <a:lnTo>
                    <a:pt x="11203" y="13710"/>
                  </a:lnTo>
                  <a:lnTo>
                    <a:pt x="14236" y="9249"/>
                  </a:lnTo>
                  <a:lnTo>
                    <a:pt x="3684" y="1379"/>
                  </a:lnTo>
                  <a:lnTo>
                    <a:pt x="1679" y="0"/>
                  </a:lnTo>
                  <a:close/>
                </a:path>
              </a:pathLst>
            </a:custGeom>
            <a:solidFill>
              <a:schemeClr val="accent1"/>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922;p36">
              <a:extLst>
                <a:ext uri="{FF2B5EF4-FFF2-40B4-BE49-F238E27FC236}">
                  <a16:creationId xmlns:a16="http://schemas.microsoft.com/office/drawing/2014/main" id="{BE4165D7-10DB-41C3-6F44-CBD3B36E116B}"/>
                </a:ext>
              </a:extLst>
            </p:cNvPr>
            <p:cNvSpPr/>
            <p:nvPr/>
          </p:nvSpPr>
          <p:spPr>
            <a:xfrm>
              <a:off x="2275825" y="2277675"/>
              <a:ext cx="1397275" cy="1686775"/>
            </a:xfrm>
            <a:custGeom>
              <a:avLst/>
              <a:gdLst/>
              <a:ahLst/>
              <a:cxnLst/>
              <a:rect l="l" t="t" r="r" b="b"/>
              <a:pathLst>
                <a:path w="55891" h="67471" extrusionOk="0">
                  <a:moveTo>
                    <a:pt x="5409" y="1"/>
                  </a:moveTo>
                  <a:cubicBezTo>
                    <a:pt x="5240" y="1"/>
                    <a:pt x="5067" y="24"/>
                    <a:pt x="4888" y="73"/>
                  </a:cubicBezTo>
                  <a:lnTo>
                    <a:pt x="101" y="31376"/>
                  </a:lnTo>
                  <a:lnTo>
                    <a:pt x="1" y="65161"/>
                  </a:lnTo>
                  <a:lnTo>
                    <a:pt x="1" y="65161"/>
                  </a:lnTo>
                  <a:lnTo>
                    <a:pt x="3760" y="59246"/>
                  </a:lnTo>
                  <a:cubicBezTo>
                    <a:pt x="6494" y="62819"/>
                    <a:pt x="14000" y="67470"/>
                    <a:pt x="18727" y="67470"/>
                  </a:cubicBezTo>
                  <a:cubicBezTo>
                    <a:pt x="18940" y="67470"/>
                    <a:pt x="19148" y="67461"/>
                    <a:pt x="19349" y="67441"/>
                  </a:cubicBezTo>
                  <a:cubicBezTo>
                    <a:pt x="43861" y="65010"/>
                    <a:pt x="55891" y="56564"/>
                    <a:pt x="55891" y="56564"/>
                  </a:cubicBezTo>
                  <a:lnTo>
                    <a:pt x="48071" y="49872"/>
                  </a:lnTo>
                  <a:lnTo>
                    <a:pt x="12206" y="49045"/>
                  </a:lnTo>
                  <a:cubicBezTo>
                    <a:pt x="12056" y="40123"/>
                    <a:pt x="12382" y="19271"/>
                    <a:pt x="10151" y="9922"/>
                  </a:cubicBezTo>
                  <a:cubicBezTo>
                    <a:pt x="10151" y="9922"/>
                    <a:pt x="8897" y="1"/>
                    <a:pt x="5409" y="1"/>
                  </a:cubicBezTo>
                  <a:close/>
                </a:path>
              </a:pathLst>
            </a:custGeom>
            <a:solidFill>
              <a:srgbClr val="032C3E">
                <a:alpha val="24550"/>
              </a:srgbClr>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923;p36">
              <a:extLst>
                <a:ext uri="{FF2B5EF4-FFF2-40B4-BE49-F238E27FC236}">
                  <a16:creationId xmlns:a16="http://schemas.microsoft.com/office/drawing/2014/main" id="{9AC2BDBA-DD85-1452-2427-2EA888E22BD5}"/>
                </a:ext>
              </a:extLst>
            </p:cNvPr>
            <p:cNvSpPr/>
            <p:nvPr/>
          </p:nvSpPr>
          <p:spPr>
            <a:xfrm>
              <a:off x="2426825" y="2256925"/>
              <a:ext cx="50775" cy="573325"/>
            </a:xfrm>
            <a:custGeom>
              <a:avLst/>
              <a:gdLst/>
              <a:ahLst/>
              <a:cxnLst/>
              <a:rect l="l" t="t" r="r" b="b"/>
              <a:pathLst>
                <a:path w="2031" h="22933" extrusionOk="0">
                  <a:moveTo>
                    <a:pt x="402" y="0"/>
                  </a:moveTo>
                  <a:lnTo>
                    <a:pt x="377" y="76"/>
                  </a:lnTo>
                  <a:cubicBezTo>
                    <a:pt x="552" y="176"/>
                    <a:pt x="678" y="426"/>
                    <a:pt x="753" y="652"/>
                  </a:cubicBezTo>
                  <a:cubicBezTo>
                    <a:pt x="853" y="852"/>
                    <a:pt x="878" y="1103"/>
                    <a:pt x="953" y="1329"/>
                  </a:cubicBezTo>
                  <a:cubicBezTo>
                    <a:pt x="1054" y="1805"/>
                    <a:pt x="1129" y="2281"/>
                    <a:pt x="1179" y="2757"/>
                  </a:cubicBezTo>
                  <a:cubicBezTo>
                    <a:pt x="1279" y="3710"/>
                    <a:pt x="1304" y="4662"/>
                    <a:pt x="1304" y="5639"/>
                  </a:cubicBezTo>
                  <a:cubicBezTo>
                    <a:pt x="1304" y="7544"/>
                    <a:pt x="1254" y="9474"/>
                    <a:pt x="1104" y="11404"/>
                  </a:cubicBezTo>
                  <a:cubicBezTo>
                    <a:pt x="978" y="13334"/>
                    <a:pt x="828" y="15238"/>
                    <a:pt x="627" y="17168"/>
                  </a:cubicBezTo>
                  <a:cubicBezTo>
                    <a:pt x="452" y="19073"/>
                    <a:pt x="201" y="21003"/>
                    <a:pt x="1" y="22908"/>
                  </a:cubicBezTo>
                  <a:lnTo>
                    <a:pt x="76" y="22933"/>
                  </a:lnTo>
                  <a:cubicBezTo>
                    <a:pt x="352" y="21980"/>
                    <a:pt x="527" y="21028"/>
                    <a:pt x="753" y="20101"/>
                  </a:cubicBezTo>
                  <a:cubicBezTo>
                    <a:pt x="928" y="19148"/>
                    <a:pt x="1079" y="18171"/>
                    <a:pt x="1254" y="17218"/>
                  </a:cubicBezTo>
                  <a:cubicBezTo>
                    <a:pt x="1429" y="16266"/>
                    <a:pt x="1530" y="15314"/>
                    <a:pt x="1630" y="14361"/>
                  </a:cubicBezTo>
                  <a:cubicBezTo>
                    <a:pt x="1730" y="13384"/>
                    <a:pt x="1830" y="12431"/>
                    <a:pt x="1906" y="11454"/>
                  </a:cubicBezTo>
                  <a:cubicBezTo>
                    <a:pt x="1956" y="10477"/>
                    <a:pt x="1981" y="9524"/>
                    <a:pt x="2006" y="8547"/>
                  </a:cubicBezTo>
                  <a:cubicBezTo>
                    <a:pt x="2006" y="7569"/>
                    <a:pt x="2031" y="6592"/>
                    <a:pt x="1956" y="5614"/>
                  </a:cubicBezTo>
                  <a:cubicBezTo>
                    <a:pt x="1856" y="4637"/>
                    <a:pt x="1780" y="3685"/>
                    <a:pt x="1605" y="2707"/>
                  </a:cubicBezTo>
                  <a:cubicBezTo>
                    <a:pt x="1505" y="2231"/>
                    <a:pt x="1379" y="1730"/>
                    <a:pt x="1204" y="1279"/>
                  </a:cubicBezTo>
                  <a:cubicBezTo>
                    <a:pt x="1028" y="802"/>
                    <a:pt x="903" y="276"/>
                    <a:pt x="402" y="0"/>
                  </a:cubicBezTo>
                  <a:close/>
                </a:path>
              </a:pathLst>
            </a:custGeom>
            <a:solidFill>
              <a:srgbClr val="ADADAD"/>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924;p36">
              <a:extLst>
                <a:ext uri="{FF2B5EF4-FFF2-40B4-BE49-F238E27FC236}">
                  <a16:creationId xmlns:a16="http://schemas.microsoft.com/office/drawing/2014/main" id="{A792ABB6-3ED4-78A6-8DC9-8799585BE076}"/>
                </a:ext>
              </a:extLst>
            </p:cNvPr>
            <p:cNvSpPr/>
            <p:nvPr/>
          </p:nvSpPr>
          <p:spPr>
            <a:xfrm>
              <a:off x="2566550" y="2990625"/>
              <a:ext cx="3175" cy="48275"/>
            </a:xfrm>
            <a:custGeom>
              <a:avLst/>
              <a:gdLst/>
              <a:ahLst/>
              <a:cxnLst/>
              <a:rect l="l" t="t" r="r" b="b"/>
              <a:pathLst>
                <a:path w="127" h="1931" extrusionOk="0">
                  <a:moveTo>
                    <a:pt x="126" y="1"/>
                  </a:moveTo>
                  <a:lnTo>
                    <a:pt x="126" y="1"/>
                  </a:lnTo>
                  <a:cubicBezTo>
                    <a:pt x="76" y="627"/>
                    <a:pt x="26" y="1279"/>
                    <a:pt x="1" y="1931"/>
                  </a:cubicBezTo>
                  <a:lnTo>
                    <a:pt x="126" y="1"/>
                  </a:lnTo>
                  <a:close/>
                </a:path>
              </a:pathLst>
            </a:custGeom>
            <a:solidFill>
              <a:srgbClr val="032C3E">
                <a:alpha val="24550"/>
              </a:srgbClr>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925;p36">
              <a:extLst>
                <a:ext uri="{FF2B5EF4-FFF2-40B4-BE49-F238E27FC236}">
                  <a16:creationId xmlns:a16="http://schemas.microsoft.com/office/drawing/2014/main" id="{7D857891-FBD0-588A-F614-876A7EA5C811}"/>
                </a:ext>
              </a:extLst>
            </p:cNvPr>
            <p:cNvSpPr/>
            <p:nvPr/>
          </p:nvSpPr>
          <p:spPr>
            <a:xfrm>
              <a:off x="2143625" y="2225400"/>
              <a:ext cx="454150" cy="1118650"/>
            </a:xfrm>
            <a:custGeom>
              <a:avLst/>
              <a:gdLst/>
              <a:ahLst/>
              <a:cxnLst/>
              <a:rect l="l" t="t" r="r" b="b"/>
              <a:pathLst>
                <a:path w="18166" h="44746" extrusionOk="0">
                  <a:moveTo>
                    <a:pt x="11741" y="0"/>
                  </a:moveTo>
                  <a:cubicBezTo>
                    <a:pt x="10943" y="0"/>
                    <a:pt x="10003" y="149"/>
                    <a:pt x="8898" y="484"/>
                  </a:cubicBezTo>
                  <a:cubicBezTo>
                    <a:pt x="6016" y="1362"/>
                    <a:pt x="1955" y="15372"/>
                    <a:pt x="1479" y="20961"/>
                  </a:cubicBezTo>
                  <a:lnTo>
                    <a:pt x="477" y="35597"/>
                  </a:lnTo>
                  <a:cubicBezTo>
                    <a:pt x="1" y="39407"/>
                    <a:pt x="853" y="40936"/>
                    <a:pt x="1229" y="44745"/>
                  </a:cubicBezTo>
                  <a:lnTo>
                    <a:pt x="15514" y="36099"/>
                  </a:lnTo>
                  <a:cubicBezTo>
                    <a:pt x="15013" y="31337"/>
                    <a:pt x="18021" y="20635"/>
                    <a:pt x="15389" y="9657"/>
                  </a:cubicBezTo>
                  <a:cubicBezTo>
                    <a:pt x="15389" y="9657"/>
                    <a:pt x="18165" y="0"/>
                    <a:pt x="11741" y="0"/>
                  </a:cubicBezTo>
                  <a:close/>
                </a:path>
              </a:pathLst>
            </a:custGeom>
            <a:solidFill>
              <a:schemeClr val="lt2"/>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926;p36">
              <a:extLst>
                <a:ext uri="{FF2B5EF4-FFF2-40B4-BE49-F238E27FC236}">
                  <a16:creationId xmlns:a16="http://schemas.microsoft.com/office/drawing/2014/main" id="{45DD33CC-3410-4395-173B-E88E3FB24C63}"/>
                </a:ext>
              </a:extLst>
            </p:cNvPr>
            <p:cNvSpPr/>
            <p:nvPr/>
          </p:nvSpPr>
          <p:spPr>
            <a:xfrm>
              <a:off x="2174325" y="3127850"/>
              <a:ext cx="521950" cy="797650"/>
            </a:xfrm>
            <a:custGeom>
              <a:avLst/>
              <a:gdLst/>
              <a:ahLst/>
              <a:cxnLst/>
              <a:rect l="l" t="t" r="r" b="b"/>
              <a:pathLst>
                <a:path w="20878" h="31906" extrusionOk="0">
                  <a:moveTo>
                    <a:pt x="14286" y="1"/>
                  </a:moveTo>
                  <a:lnTo>
                    <a:pt x="1" y="8647"/>
                  </a:lnTo>
                  <a:lnTo>
                    <a:pt x="2231" y="28948"/>
                  </a:lnTo>
                  <a:cubicBezTo>
                    <a:pt x="2407" y="30051"/>
                    <a:pt x="3259" y="31880"/>
                    <a:pt x="4387" y="31906"/>
                  </a:cubicBezTo>
                  <a:lnTo>
                    <a:pt x="20878" y="31129"/>
                  </a:lnTo>
                  <a:cubicBezTo>
                    <a:pt x="20878" y="31129"/>
                    <a:pt x="15289" y="9925"/>
                    <a:pt x="14286" y="1"/>
                  </a:cubicBezTo>
                  <a:close/>
                </a:path>
              </a:pathLst>
            </a:custGeom>
            <a:solidFill>
              <a:srgbClr val="FCBC76"/>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927;p36">
              <a:extLst>
                <a:ext uri="{FF2B5EF4-FFF2-40B4-BE49-F238E27FC236}">
                  <a16:creationId xmlns:a16="http://schemas.microsoft.com/office/drawing/2014/main" id="{6771835B-C4BB-4B75-4F84-BB2D83FC2857}"/>
                </a:ext>
              </a:extLst>
            </p:cNvPr>
            <p:cNvSpPr/>
            <p:nvPr/>
          </p:nvSpPr>
          <p:spPr>
            <a:xfrm>
              <a:off x="2378050" y="3444275"/>
              <a:ext cx="1106450" cy="464725"/>
            </a:xfrm>
            <a:custGeom>
              <a:avLst/>
              <a:gdLst/>
              <a:ahLst/>
              <a:cxnLst/>
              <a:rect l="l" t="t" r="r" b="b"/>
              <a:pathLst>
                <a:path w="44258" h="18589" extrusionOk="0">
                  <a:moveTo>
                    <a:pt x="6463" y="0"/>
                  </a:moveTo>
                  <a:lnTo>
                    <a:pt x="924" y="12406"/>
                  </a:lnTo>
                  <a:cubicBezTo>
                    <a:pt x="1" y="17068"/>
                    <a:pt x="4956" y="18588"/>
                    <a:pt x="11814" y="18588"/>
                  </a:cubicBezTo>
                  <a:cubicBezTo>
                    <a:pt x="24685" y="18588"/>
                    <a:pt x="44258" y="13233"/>
                    <a:pt x="44258" y="13233"/>
                  </a:cubicBezTo>
                  <a:lnTo>
                    <a:pt x="43932" y="878"/>
                  </a:lnTo>
                  <a:lnTo>
                    <a:pt x="6463" y="0"/>
                  </a:lnTo>
                  <a:close/>
                </a:path>
              </a:pathLst>
            </a:custGeom>
            <a:solidFill>
              <a:srgbClr val="FCBC76"/>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928;p36">
              <a:extLst>
                <a:ext uri="{FF2B5EF4-FFF2-40B4-BE49-F238E27FC236}">
                  <a16:creationId xmlns:a16="http://schemas.microsoft.com/office/drawing/2014/main" id="{9E6C585C-E574-28FC-9591-FA799A8B853C}"/>
                </a:ext>
              </a:extLst>
            </p:cNvPr>
            <p:cNvSpPr/>
            <p:nvPr/>
          </p:nvSpPr>
          <p:spPr>
            <a:xfrm>
              <a:off x="2732600" y="3439250"/>
              <a:ext cx="946150" cy="336175"/>
            </a:xfrm>
            <a:custGeom>
              <a:avLst/>
              <a:gdLst/>
              <a:ahLst/>
              <a:cxnLst/>
              <a:rect l="l" t="t" r="r" b="b"/>
              <a:pathLst>
                <a:path w="37846" h="13447" extrusionOk="0">
                  <a:moveTo>
                    <a:pt x="1" y="1"/>
                  </a:moveTo>
                  <a:cubicBezTo>
                    <a:pt x="1" y="1"/>
                    <a:pt x="26820" y="13446"/>
                    <a:pt x="30051" y="13446"/>
                  </a:cubicBezTo>
                  <a:cubicBezTo>
                    <a:pt x="30148" y="13446"/>
                    <a:pt x="30223" y="13434"/>
                    <a:pt x="30276" y="13409"/>
                  </a:cubicBezTo>
                  <a:cubicBezTo>
                    <a:pt x="34086" y="11680"/>
                    <a:pt x="37845" y="9475"/>
                    <a:pt x="37845" y="9475"/>
                  </a:cubicBezTo>
                  <a:lnTo>
                    <a:pt x="29750" y="1079"/>
                  </a:lnTo>
                  <a:lnTo>
                    <a:pt x="3735" y="477"/>
                  </a:lnTo>
                  <a:lnTo>
                    <a:pt x="1" y="1"/>
                  </a:lnTo>
                  <a:close/>
                </a:path>
              </a:pathLst>
            </a:custGeom>
            <a:solidFill>
              <a:srgbClr val="032C3E">
                <a:alpha val="24550"/>
              </a:srgbClr>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929;p36">
              <a:extLst>
                <a:ext uri="{FF2B5EF4-FFF2-40B4-BE49-F238E27FC236}">
                  <a16:creationId xmlns:a16="http://schemas.microsoft.com/office/drawing/2014/main" id="{24A7DA40-4A9B-5D8A-F6DD-0AD51BF92E8B}"/>
                </a:ext>
              </a:extLst>
            </p:cNvPr>
            <p:cNvSpPr/>
            <p:nvPr/>
          </p:nvSpPr>
          <p:spPr>
            <a:xfrm>
              <a:off x="2585350" y="3295150"/>
              <a:ext cx="236250" cy="155400"/>
            </a:xfrm>
            <a:custGeom>
              <a:avLst/>
              <a:gdLst/>
              <a:ahLst/>
              <a:cxnLst/>
              <a:rect l="l" t="t" r="r" b="b"/>
              <a:pathLst>
                <a:path w="9450" h="6216" extrusionOk="0">
                  <a:moveTo>
                    <a:pt x="9449" y="0"/>
                  </a:moveTo>
                  <a:cubicBezTo>
                    <a:pt x="9449" y="0"/>
                    <a:pt x="6166" y="51"/>
                    <a:pt x="4913" y="301"/>
                  </a:cubicBezTo>
                  <a:cubicBezTo>
                    <a:pt x="3660" y="527"/>
                    <a:pt x="1" y="6015"/>
                    <a:pt x="1" y="6015"/>
                  </a:cubicBezTo>
                  <a:lnTo>
                    <a:pt x="7319" y="6216"/>
                  </a:lnTo>
                  <a:lnTo>
                    <a:pt x="9449" y="0"/>
                  </a:lnTo>
                  <a:close/>
                </a:path>
              </a:pathLst>
            </a:custGeom>
            <a:solidFill>
              <a:srgbClr val="FCBC76"/>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6" name="Google Shape;930;p36">
              <a:extLst>
                <a:ext uri="{FF2B5EF4-FFF2-40B4-BE49-F238E27FC236}">
                  <a16:creationId xmlns:a16="http://schemas.microsoft.com/office/drawing/2014/main" id="{4A9C6C77-CB99-0E68-6E3D-C942C8705C96}"/>
                </a:ext>
              </a:extLst>
            </p:cNvPr>
            <p:cNvSpPr/>
            <p:nvPr/>
          </p:nvSpPr>
          <p:spPr>
            <a:xfrm>
              <a:off x="2738250" y="3277600"/>
              <a:ext cx="1128275" cy="410125"/>
            </a:xfrm>
            <a:custGeom>
              <a:avLst/>
              <a:gdLst/>
              <a:ahLst/>
              <a:cxnLst/>
              <a:rect l="l" t="t" r="r" b="b"/>
              <a:pathLst>
                <a:path w="45131" h="16405" extrusionOk="0">
                  <a:moveTo>
                    <a:pt x="42356" y="1"/>
                  </a:moveTo>
                  <a:lnTo>
                    <a:pt x="3333" y="702"/>
                  </a:lnTo>
                  <a:lnTo>
                    <a:pt x="0" y="6743"/>
                  </a:lnTo>
                  <a:cubicBezTo>
                    <a:pt x="0" y="6743"/>
                    <a:pt x="25484" y="16405"/>
                    <a:pt x="37924" y="16405"/>
                  </a:cubicBezTo>
                  <a:cubicBezTo>
                    <a:pt x="42354" y="16405"/>
                    <a:pt x="45130" y="15179"/>
                    <a:pt x="44512" y="11855"/>
                  </a:cubicBezTo>
                  <a:lnTo>
                    <a:pt x="42356" y="1"/>
                  </a:lnTo>
                  <a:close/>
                </a:path>
              </a:pathLst>
            </a:custGeom>
            <a:solidFill>
              <a:srgbClr val="FCBC76"/>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7" name="Google Shape;931;p36">
              <a:extLst>
                <a:ext uri="{FF2B5EF4-FFF2-40B4-BE49-F238E27FC236}">
                  <a16:creationId xmlns:a16="http://schemas.microsoft.com/office/drawing/2014/main" id="{93710FD2-2B48-6054-9987-02969BB77558}"/>
                </a:ext>
              </a:extLst>
            </p:cNvPr>
            <p:cNvSpPr/>
            <p:nvPr/>
          </p:nvSpPr>
          <p:spPr>
            <a:xfrm>
              <a:off x="2070950" y="3052850"/>
              <a:ext cx="537000" cy="349375"/>
            </a:xfrm>
            <a:custGeom>
              <a:avLst/>
              <a:gdLst/>
              <a:ahLst/>
              <a:cxnLst/>
              <a:rect l="l" t="t" r="r" b="b"/>
              <a:pathLst>
                <a:path w="21480" h="13975" extrusionOk="0">
                  <a:moveTo>
                    <a:pt x="13056" y="0"/>
                  </a:moveTo>
                  <a:cubicBezTo>
                    <a:pt x="8874" y="0"/>
                    <a:pt x="3819" y="1099"/>
                    <a:pt x="0" y="5382"/>
                  </a:cubicBezTo>
                  <a:lnTo>
                    <a:pt x="1629" y="13251"/>
                  </a:lnTo>
                  <a:lnTo>
                    <a:pt x="2507" y="13402"/>
                  </a:lnTo>
                  <a:cubicBezTo>
                    <a:pt x="4429" y="13785"/>
                    <a:pt x="6376" y="13974"/>
                    <a:pt x="8319" y="13974"/>
                  </a:cubicBezTo>
                  <a:cubicBezTo>
                    <a:pt x="12859" y="13974"/>
                    <a:pt x="17372" y="12939"/>
                    <a:pt x="21479" y="10920"/>
                  </a:cubicBezTo>
                  <a:lnTo>
                    <a:pt x="20903" y="1221"/>
                  </a:lnTo>
                  <a:cubicBezTo>
                    <a:pt x="20903" y="1221"/>
                    <a:pt x="17464" y="0"/>
                    <a:pt x="13056" y="0"/>
                  </a:cubicBezTo>
                  <a:close/>
                </a:path>
              </a:pathLst>
            </a:custGeom>
            <a:solidFill>
              <a:schemeClr val="lt2"/>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8" name="Google Shape;932;p36">
              <a:extLst>
                <a:ext uri="{FF2B5EF4-FFF2-40B4-BE49-F238E27FC236}">
                  <a16:creationId xmlns:a16="http://schemas.microsoft.com/office/drawing/2014/main" id="{8B13BEDC-F719-EF6D-0DFC-083FB638C567}"/>
                </a:ext>
              </a:extLst>
            </p:cNvPr>
            <p:cNvSpPr/>
            <p:nvPr/>
          </p:nvSpPr>
          <p:spPr>
            <a:xfrm>
              <a:off x="2100775" y="3100900"/>
              <a:ext cx="447650" cy="120300"/>
            </a:xfrm>
            <a:custGeom>
              <a:avLst/>
              <a:gdLst/>
              <a:ahLst/>
              <a:cxnLst/>
              <a:rect l="l" t="t" r="r" b="b"/>
              <a:pathLst>
                <a:path w="17906" h="4812" extrusionOk="0">
                  <a:moveTo>
                    <a:pt x="16978" y="1"/>
                  </a:moveTo>
                  <a:lnTo>
                    <a:pt x="16953" y="1755"/>
                  </a:lnTo>
                  <a:cubicBezTo>
                    <a:pt x="13536" y="3761"/>
                    <a:pt x="7723" y="4084"/>
                    <a:pt x="4334" y="4084"/>
                  </a:cubicBezTo>
                  <a:cubicBezTo>
                    <a:pt x="2726" y="4084"/>
                    <a:pt x="1664" y="4011"/>
                    <a:pt x="1664" y="4011"/>
                  </a:cubicBezTo>
                  <a:lnTo>
                    <a:pt x="1138" y="2708"/>
                  </a:lnTo>
                  <a:cubicBezTo>
                    <a:pt x="1138" y="2708"/>
                    <a:pt x="1102" y="2614"/>
                    <a:pt x="1010" y="2614"/>
                  </a:cubicBezTo>
                  <a:cubicBezTo>
                    <a:pt x="900" y="2614"/>
                    <a:pt x="711" y="2748"/>
                    <a:pt x="411" y="3334"/>
                  </a:cubicBezTo>
                  <a:cubicBezTo>
                    <a:pt x="0" y="4156"/>
                    <a:pt x="2764" y="4811"/>
                    <a:pt x="6243" y="4811"/>
                  </a:cubicBezTo>
                  <a:cubicBezTo>
                    <a:pt x="7431" y="4811"/>
                    <a:pt x="8703" y="4735"/>
                    <a:pt x="9960" y="4562"/>
                  </a:cubicBezTo>
                  <a:cubicBezTo>
                    <a:pt x="14923" y="3861"/>
                    <a:pt x="17905" y="1755"/>
                    <a:pt x="17905" y="1755"/>
                  </a:cubicBezTo>
                  <a:cubicBezTo>
                    <a:pt x="17805" y="201"/>
                    <a:pt x="16978" y="1"/>
                    <a:pt x="16978" y="1"/>
                  </a:cubicBezTo>
                  <a:close/>
                </a:path>
              </a:pathLst>
            </a:custGeom>
            <a:solidFill>
              <a:srgbClr val="032C3E">
                <a:alpha val="24550"/>
              </a:srgbClr>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9" name="Google Shape;933;p36">
              <a:extLst>
                <a:ext uri="{FF2B5EF4-FFF2-40B4-BE49-F238E27FC236}">
                  <a16:creationId xmlns:a16="http://schemas.microsoft.com/office/drawing/2014/main" id="{375ABF4B-2A35-0726-844F-BACF17E15D79}"/>
                </a:ext>
              </a:extLst>
            </p:cNvPr>
            <p:cNvSpPr/>
            <p:nvPr/>
          </p:nvSpPr>
          <p:spPr>
            <a:xfrm>
              <a:off x="3622950" y="2620950"/>
              <a:ext cx="73975" cy="525725"/>
            </a:xfrm>
            <a:custGeom>
              <a:avLst/>
              <a:gdLst/>
              <a:ahLst/>
              <a:cxnLst/>
              <a:rect l="l" t="t" r="r" b="b"/>
              <a:pathLst>
                <a:path w="2959" h="21029" extrusionOk="0">
                  <a:moveTo>
                    <a:pt x="76" y="1"/>
                  </a:moveTo>
                  <a:lnTo>
                    <a:pt x="1" y="26"/>
                  </a:lnTo>
                  <a:lnTo>
                    <a:pt x="1379" y="10552"/>
                  </a:lnTo>
                  <a:lnTo>
                    <a:pt x="2858" y="21028"/>
                  </a:lnTo>
                  <a:lnTo>
                    <a:pt x="2933" y="21003"/>
                  </a:lnTo>
                  <a:cubicBezTo>
                    <a:pt x="2958" y="19124"/>
                    <a:pt x="2858" y="17319"/>
                    <a:pt x="2708" y="15515"/>
                  </a:cubicBezTo>
                  <a:cubicBezTo>
                    <a:pt x="2657" y="14612"/>
                    <a:pt x="2557" y="13735"/>
                    <a:pt x="2457" y="12858"/>
                  </a:cubicBezTo>
                  <a:cubicBezTo>
                    <a:pt x="2357" y="11956"/>
                    <a:pt x="2256" y="11079"/>
                    <a:pt x="2131" y="10201"/>
                  </a:cubicBezTo>
                  <a:cubicBezTo>
                    <a:pt x="2006" y="9324"/>
                    <a:pt x="1880" y="8472"/>
                    <a:pt x="1755" y="7595"/>
                  </a:cubicBezTo>
                  <a:cubicBezTo>
                    <a:pt x="1580" y="6743"/>
                    <a:pt x="1454" y="5865"/>
                    <a:pt x="1279" y="5013"/>
                  </a:cubicBezTo>
                  <a:cubicBezTo>
                    <a:pt x="953" y="3309"/>
                    <a:pt x="577" y="1630"/>
                    <a:pt x="76" y="1"/>
                  </a:cubicBezTo>
                  <a:close/>
                </a:path>
              </a:pathLst>
            </a:custGeom>
            <a:solidFill>
              <a:srgbClr val="032C3E">
                <a:alpha val="24550"/>
              </a:srgbClr>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0" name="Google Shape;934;p36">
              <a:extLst>
                <a:ext uri="{FF2B5EF4-FFF2-40B4-BE49-F238E27FC236}">
                  <a16:creationId xmlns:a16="http://schemas.microsoft.com/office/drawing/2014/main" id="{6097B146-00F7-BC86-2763-411625954D8C}"/>
                </a:ext>
              </a:extLst>
            </p:cNvPr>
            <p:cNvSpPr/>
            <p:nvPr/>
          </p:nvSpPr>
          <p:spPr>
            <a:xfrm>
              <a:off x="3436250" y="3137875"/>
              <a:ext cx="473700" cy="318325"/>
            </a:xfrm>
            <a:custGeom>
              <a:avLst/>
              <a:gdLst/>
              <a:ahLst/>
              <a:cxnLst/>
              <a:rect l="l" t="t" r="r" b="b"/>
              <a:pathLst>
                <a:path w="18948" h="12733" extrusionOk="0">
                  <a:moveTo>
                    <a:pt x="13258" y="1"/>
                  </a:moveTo>
                  <a:cubicBezTo>
                    <a:pt x="8145" y="101"/>
                    <a:pt x="0" y="5865"/>
                    <a:pt x="0" y="5865"/>
                  </a:cubicBezTo>
                  <a:lnTo>
                    <a:pt x="12231" y="6417"/>
                  </a:lnTo>
                  <a:lnTo>
                    <a:pt x="18246" y="12733"/>
                  </a:lnTo>
                  <a:lnTo>
                    <a:pt x="18948" y="4336"/>
                  </a:lnTo>
                  <a:lnTo>
                    <a:pt x="13258" y="1"/>
                  </a:lnTo>
                  <a:close/>
                </a:path>
              </a:pathLst>
            </a:custGeom>
            <a:solidFill>
              <a:srgbClr val="FCBC76"/>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1" name="Google Shape;935;p36">
              <a:extLst>
                <a:ext uri="{FF2B5EF4-FFF2-40B4-BE49-F238E27FC236}">
                  <a16:creationId xmlns:a16="http://schemas.microsoft.com/office/drawing/2014/main" id="{E5C05DD7-AD4D-7DB4-5014-3A9896698DB4}"/>
                </a:ext>
              </a:extLst>
            </p:cNvPr>
            <p:cNvSpPr/>
            <p:nvPr/>
          </p:nvSpPr>
          <p:spPr>
            <a:xfrm>
              <a:off x="2464425" y="2219325"/>
              <a:ext cx="109050" cy="412925"/>
            </a:xfrm>
            <a:custGeom>
              <a:avLst/>
              <a:gdLst/>
              <a:ahLst/>
              <a:cxnLst/>
              <a:rect l="l" t="t" r="r" b="b"/>
              <a:pathLst>
                <a:path w="4362" h="16517" extrusionOk="0">
                  <a:moveTo>
                    <a:pt x="76" y="1"/>
                  </a:moveTo>
                  <a:lnTo>
                    <a:pt x="1" y="26"/>
                  </a:lnTo>
                  <a:cubicBezTo>
                    <a:pt x="602" y="1304"/>
                    <a:pt x="1103" y="2657"/>
                    <a:pt x="1555" y="4011"/>
                  </a:cubicBezTo>
                  <a:cubicBezTo>
                    <a:pt x="2006" y="5364"/>
                    <a:pt x="2382" y="6717"/>
                    <a:pt x="2733" y="8096"/>
                  </a:cubicBezTo>
                  <a:cubicBezTo>
                    <a:pt x="3058" y="9499"/>
                    <a:pt x="3384" y="10878"/>
                    <a:pt x="3610" y="12281"/>
                  </a:cubicBezTo>
                  <a:cubicBezTo>
                    <a:pt x="3860" y="13685"/>
                    <a:pt x="4036" y="15088"/>
                    <a:pt x="4186" y="16517"/>
                  </a:cubicBezTo>
                  <a:lnTo>
                    <a:pt x="4286" y="16517"/>
                  </a:lnTo>
                  <a:cubicBezTo>
                    <a:pt x="4337" y="15790"/>
                    <a:pt x="4337" y="15063"/>
                    <a:pt x="4362" y="14336"/>
                  </a:cubicBezTo>
                  <a:cubicBezTo>
                    <a:pt x="4337" y="13610"/>
                    <a:pt x="4311" y="12908"/>
                    <a:pt x="4236" y="12181"/>
                  </a:cubicBezTo>
                  <a:cubicBezTo>
                    <a:pt x="4136" y="10727"/>
                    <a:pt x="3835" y="9324"/>
                    <a:pt x="3509" y="7920"/>
                  </a:cubicBezTo>
                  <a:cubicBezTo>
                    <a:pt x="3159" y="6517"/>
                    <a:pt x="2733" y="5138"/>
                    <a:pt x="2156" y="3785"/>
                  </a:cubicBezTo>
                  <a:cubicBezTo>
                    <a:pt x="1605" y="2457"/>
                    <a:pt x="928" y="1179"/>
                    <a:pt x="76" y="1"/>
                  </a:cubicBezTo>
                  <a:close/>
                </a:path>
              </a:pathLst>
            </a:custGeom>
            <a:solidFill>
              <a:srgbClr val="032C3E">
                <a:alpha val="24550"/>
              </a:srgbClr>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2" name="Google Shape;936;p36">
              <a:extLst>
                <a:ext uri="{FF2B5EF4-FFF2-40B4-BE49-F238E27FC236}">
                  <a16:creationId xmlns:a16="http://schemas.microsoft.com/office/drawing/2014/main" id="{210D9189-E6BF-26E1-4A5D-D3464C191DB1}"/>
                </a:ext>
              </a:extLst>
            </p:cNvPr>
            <p:cNvSpPr/>
            <p:nvPr/>
          </p:nvSpPr>
          <p:spPr>
            <a:xfrm>
              <a:off x="2339125" y="2303925"/>
              <a:ext cx="66425" cy="860300"/>
            </a:xfrm>
            <a:custGeom>
              <a:avLst/>
              <a:gdLst/>
              <a:ahLst/>
              <a:cxnLst/>
              <a:rect l="l" t="t" r="r" b="b"/>
              <a:pathLst>
                <a:path w="2657" h="34412" extrusionOk="0">
                  <a:moveTo>
                    <a:pt x="952" y="0"/>
                  </a:moveTo>
                  <a:cubicBezTo>
                    <a:pt x="677" y="2907"/>
                    <a:pt x="451" y="5815"/>
                    <a:pt x="301" y="8722"/>
                  </a:cubicBezTo>
                  <a:cubicBezTo>
                    <a:pt x="150" y="11654"/>
                    <a:pt x="25" y="14562"/>
                    <a:pt x="25" y="17494"/>
                  </a:cubicBezTo>
                  <a:cubicBezTo>
                    <a:pt x="0" y="20401"/>
                    <a:pt x="75" y="23333"/>
                    <a:pt x="351" y="26241"/>
                  </a:cubicBezTo>
                  <a:cubicBezTo>
                    <a:pt x="501" y="27694"/>
                    <a:pt x="677" y="29148"/>
                    <a:pt x="1003" y="30552"/>
                  </a:cubicBezTo>
                  <a:cubicBezTo>
                    <a:pt x="1328" y="31955"/>
                    <a:pt x="1754" y="33384"/>
                    <a:pt x="2607" y="34411"/>
                  </a:cubicBezTo>
                  <a:lnTo>
                    <a:pt x="2657" y="34361"/>
                  </a:lnTo>
                  <a:cubicBezTo>
                    <a:pt x="1905" y="33258"/>
                    <a:pt x="1529" y="31855"/>
                    <a:pt x="1278" y="30451"/>
                  </a:cubicBezTo>
                  <a:cubicBezTo>
                    <a:pt x="1003" y="29073"/>
                    <a:pt x="852" y="27619"/>
                    <a:pt x="777" y="26191"/>
                  </a:cubicBezTo>
                  <a:cubicBezTo>
                    <a:pt x="577" y="23308"/>
                    <a:pt x="501" y="20401"/>
                    <a:pt x="551" y="17494"/>
                  </a:cubicBezTo>
                  <a:cubicBezTo>
                    <a:pt x="526" y="14587"/>
                    <a:pt x="627" y="11679"/>
                    <a:pt x="702" y="8772"/>
                  </a:cubicBezTo>
                  <a:lnTo>
                    <a:pt x="1003" y="25"/>
                  </a:lnTo>
                  <a:lnTo>
                    <a:pt x="952" y="0"/>
                  </a:lnTo>
                  <a:close/>
                </a:path>
              </a:pathLst>
            </a:custGeom>
            <a:solidFill>
              <a:srgbClr val="032C3E">
                <a:alpha val="24550"/>
              </a:srgbClr>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3" name="Google Shape;937;p36">
              <a:extLst>
                <a:ext uri="{FF2B5EF4-FFF2-40B4-BE49-F238E27FC236}">
                  <a16:creationId xmlns:a16="http://schemas.microsoft.com/office/drawing/2014/main" id="{40BECDE1-6955-A9D4-DCC3-4E5DE669B83A}"/>
                </a:ext>
              </a:extLst>
            </p:cNvPr>
            <p:cNvSpPr/>
            <p:nvPr/>
          </p:nvSpPr>
          <p:spPr>
            <a:xfrm>
              <a:off x="2790250" y="1617225"/>
              <a:ext cx="80225" cy="52625"/>
            </a:xfrm>
            <a:custGeom>
              <a:avLst/>
              <a:gdLst/>
              <a:ahLst/>
              <a:cxnLst/>
              <a:rect l="l" t="t" r="r" b="b"/>
              <a:pathLst>
                <a:path w="3209" h="2105" extrusionOk="0">
                  <a:moveTo>
                    <a:pt x="824" y="1"/>
                  </a:moveTo>
                  <a:cubicBezTo>
                    <a:pt x="449" y="1"/>
                    <a:pt x="184" y="74"/>
                    <a:pt x="176" y="74"/>
                  </a:cubicBezTo>
                  <a:cubicBezTo>
                    <a:pt x="75" y="125"/>
                    <a:pt x="0" y="225"/>
                    <a:pt x="50" y="350"/>
                  </a:cubicBezTo>
                  <a:cubicBezTo>
                    <a:pt x="70" y="428"/>
                    <a:pt x="151" y="491"/>
                    <a:pt x="233" y="491"/>
                  </a:cubicBezTo>
                  <a:cubicBezTo>
                    <a:pt x="256" y="491"/>
                    <a:pt x="279" y="486"/>
                    <a:pt x="301" y="475"/>
                  </a:cubicBezTo>
                  <a:cubicBezTo>
                    <a:pt x="326" y="467"/>
                    <a:pt x="538" y="409"/>
                    <a:pt x="833" y="409"/>
                  </a:cubicBezTo>
                  <a:cubicBezTo>
                    <a:pt x="1423" y="409"/>
                    <a:pt x="2348" y="642"/>
                    <a:pt x="2782" y="1979"/>
                  </a:cubicBezTo>
                  <a:cubicBezTo>
                    <a:pt x="2807" y="2054"/>
                    <a:pt x="2883" y="2104"/>
                    <a:pt x="2983" y="2104"/>
                  </a:cubicBezTo>
                  <a:lnTo>
                    <a:pt x="3033" y="2104"/>
                  </a:lnTo>
                  <a:cubicBezTo>
                    <a:pt x="3158" y="2079"/>
                    <a:pt x="3208" y="1954"/>
                    <a:pt x="3183" y="1854"/>
                  </a:cubicBezTo>
                  <a:cubicBezTo>
                    <a:pt x="2672" y="272"/>
                    <a:pt x="1544" y="1"/>
                    <a:pt x="824" y="1"/>
                  </a:cubicBezTo>
                  <a:close/>
                </a:path>
              </a:pathLst>
            </a:custGeom>
            <a:solidFill>
              <a:srgbClr val="E3923C"/>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4" name="Google Shape;938;p36">
              <a:extLst>
                <a:ext uri="{FF2B5EF4-FFF2-40B4-BE49-F238E27FC236}">
                  <a16:creationId xmlns:a16="http://schemas.microsoft.com/office/drawing/2014/main" id="{2861DAC2-5B5C-3A0D-B182-F2E8E86F18E4}"/>
                </a:ext>
              </a:extLst>
            </p:cNvPr>
            <p:cNvSpPr/>
            <p:nvPr/>
          </p:nvSpPr>
          <p:spPr>
            <a:xfrm>
              <a:off x="2815300" y="1627200"/>
              <a:ext cx="32625" cy="40150"/>
            </a:xfrm>
            <a:custGeom>
              <a:avLst/>
              <a:gdLst/>
              <a:ahLst/>
              <a:cxnLst/>
              <a:rect l="l" t="t" r="r" b="b"/>
              <a:pathLst>
                <a:path w="1305" h="1606" extrusionOk="0">
                  <a:moveTo>
                    <a:pt x="1066" y="0"/>
                  </a:moveTo>
                  <a:cubicBezTo>
                    <a:pt x="996" y="0"/>
                    <a:pt x="927" y="28"/>
                    <a:pt x="878" y="76"/>
                  </a:cubicBezTo>
                  <a:lnTo>
                    <a:pt x="76" y="1279"/>
                  </a:lnTo>
                  <a:cubicBezTo>
                    <a:pt x="1" y="1380"/>
                    <a:pt x="26" y="1505"/>
                    <a:pt x="126" y="1580"/>
                  </a:cubicBezTo>
                  <a:cubicBezTo>
                    <a:pt x="151" y="1605"/>
                    <a:pt x="201" y="1605"/>
                    <a:pt x="251" y="1605"/>
                  </a:cubicBezTo>
                  <a:cubicBezTo>
                    <a:pt x="302" y="1605"/>
                    <a:pt x="377" y="1580"/>
                    <a:pt x="427" y="1530"/>
                  </a:cubicBezTo>
                  <a:lnTo>
                    <a:pt x="1229" y="327"/>
                  </a:lnTo>
                  <a:cubicBezTo>
                    <a:pt x="1304" y="227"/>
                    <a:pt x="1279" y="101"/>
                    <a:pt x="1179" y="26"/>
                  </a:cubicBezTo>
                  <a:cubicBezTo>
                    <a:pt x="1143" y="9"/>
                    <a:pt x="1105" y="0"/>
                    <a:pt x="1066" y="0"/>
                  </a:cubicBezTo>
                  <a:close/>
                </a:path>
              </a:pathLst>
            </a:custGeom>
            <a:solidFill>
              <a:srgbClr val="E3923C"/>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5" name="Google Shape;939;p36">
              <a:extLst>
                <a:ext uri="{FF2B5EF4-FFF2-40B4-BE49-F238E27FC236}">
                  <a16:creationId xmlns:a16="http://schemas.microsoft.com/office/drawing/2014/main" id="{749DF690-FBCC-B0D7-F0ED-847C2936D8FE}"/>
                </a:ext>
              </a:extLst>
            </p:cNvPr>
            <p:cNvSpPr/>
            <p:nvPr/>
          </p:nvSpPr>
          <p:spPr>
            <a:xfrm>
              <a:off x="3290250" y="2105925"/>
              <a:ext cx="265050" cy="325200"/>
            </a:xfrm>
            <a:custGeom>
              <a:avLst/>
              <a:gdLst/>
              <a:ahLst/>
              <a:cxnLst/>
              <a:rect l="l" t="t" r="r" b="b"/>
              <a:pathLst>
                <a:path w="10602" h="13008" extrusionOk="0">
                  <a:moveTo>
                    <a:pt x="0" y="0"/>
                  </a:moveTo>
                  <a:lnTo>
                    <a:pt x="401" y="677"/>
                  </a:lnTo>
                  <a:cubicBezTo>
                    <a:pt x="477" y="702"/>
                    <a:pt x="7920" y="3459"/>
                    <a:pt x="10151" y="13008"/>
                  </a:cubicBezTo>
                  <a:lnTo>
                    <a:pt x="10602" y="12908"/>
                  </a:lnTo>
                  <a:cubicBezTo>
                    <a:pt x="8346" y="3108"/>
                    <a:pt x="101" y="25"/>
                    <a:pt x="0" y="0"/>
                  </a:cubicBezTo>
                  <a:close/>
                </a:path>
              </a:pathLst>
            </a:custGeom>
            <a:solidFill>
              <a:schemeClr val="dk2"/>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6" name="Google Shape;940;p36">
              <a:extLst>
                <a:ext uri="{FF2B5EF4-FFF2-40B4-BE49-F238E27FC236}">
                  <a16:creationId xmlns:a16="http://schemas.microsoft.com/office/drawing/2014/main" id="{490D3362-1DF2-A2F6-BD5E-01F2047552EB}"/>
                </a:ext>
              </a:extLst>
            </p:cNvPr>
            <p:cNvSpPr/>
            <p:nvPr/>
          </p:nvSpPr>
          <p:spPr>
            <a:xfrm>
              <a:off x="3443750" y="2434250"/>
              <a:ext cx="189250" cy="209225"/>
            </a:xfrm>
            <a:custGeom>
              <a:avLst/>
              <a:gdLst/>
              <a:ahLst/>
              <a:cxnLst/>
              <a:rect l="l" t="t" r="r" b="b"/>
              <a:pathLst>
                <a:path w="7570" h="8369" extrusionOk="0">
                  <a:moveTo>
                    <a:pt x="2738" y="0"/>
                  </a:moveTo>
                  <a:cubicBezTo>
                    <a:pt x="2702" y="0"/>
                    <a:pt x="2666" y="8"/>
                    <a:pt x="2632" y="25"/>
                  </a:cubicBezTo>
                  <a:cubicBezTo>
                    <a:pt x="1229" y="677"/>
                    <a:pt x="251" y="2030"/>
                    <a:pt x="126" y="3584"/>
                  </a:cubicBezTo>
                  <a:cubicBezTo>
                    <a:pt x="1" y="4737"/>
                    <a:pt x="352" y="5890"/>
                    <a:pt x="1104" y="6792"/>
                  </a:cubicBezTo>
                  <a:cubicBezTo>
                    <a:pt x="1805" y="7644"/>
                    <a:pt x="2808" y="8196"/>
                    <a:pt x="3911" y="8346"/>
                  </a:cubicBezTo>
                  <a:lnTo>
                    <a:pt x="4086" y="8346"/>
                  </a:lnTo>
                  <a:cubicBezTo>
                    <a:pt x="4234" y="8361"/>
                    <a:pt x="4381" y="8369"/>
                    <a:pt x="4528" y="8369"/>
                  </a:cubicBezTo>
                  <a:cubicBezTo>
                    <a:pt x="5604" y="8369"/>
                    <a:pt x="6651" y="7968"/>
                    <a:pt x="7444" y="7218"/>
                  </a:cubicBezTo>
                  <a:cubicBezTo>
                    <a:pt x="7545" y="7143"/>
                    <a:pt x="7570" y="6993"/>
                    <a:pt x="7495" y="6917"/>
                  </a:cubicBezTo>
                  <a:cubicBezTo>
                    <a:pt x="7440" y="6844"/>
                    <a:pt x="7358" y="6798"/>
                    <a:pt x="7278" y="6798"/>
                  </a:cubicBezTo>
                  <a:cubicBezTo>
                    <a:pt x="7249" y="6798"/>
                    <a:pt x="7221" y="6804"/>
                    <a:pt x="7194" y="6817"/>
                  </a:cubicBezTo>
                  <a:cubicBezTo>
                    <a:pt x="6657" y="7075"/>
                    <a:pt x="6064" y="7204"/>
                    <a:pt x="5464" y="7204"/>
                  </a:cubicBezTo>
                  <a:cubicBezTo>
                    <a:pt x="5364" y="7204"/>
                    <a:pt x="5264" y="7200"/>
                    <a:pt x="5164" y="7193"/>
                  </a:cubicBezTo>
                  <a:cubicBezTo>
                    <a:pt x="3008" y="6968"/>
                    <a:pt x="1429" y="5063"/>
                    <a:pt x="1630" y="2907"/>
                  </a:cubicBezTo>
                  <a:cubicBezTo>
                    <a:pt x="1730" y="1955"/>
                    <a:pt x="2181" y="1078"/>
                    <a:pt x="2883" y="401"/>
                  </a:cubicBezTo>
                  <a:cubicBezTo>
                    <a:pt x="2983" y="326"/>
                    <a:pt x="2983" y="201"/>
                    <a:pt x="2933" y="100"/>
                  </a:cubicBezTo>
                  <a:cubicBezTo>
                    <a:pt x="2883" y="34"/>
                    <a:pt x="2811" y="0"/>
                    <a:pt x="2738" y="0"/>
                  </a:cubicBezTo>
                  <a:close/>
                </a:path>
              </a:pathLst>
            </a:custGeom>
            <a:solidFill>
              <a:srgbClr val="C9C9C9"/>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7" name="Google Shape;941;p36">
              <a:extLst>
                <a:ext uri="{FF2B5EF4-FFF2-40B4-BE49-F238E27FC236}">
                  <a16:creationId xmlns:a16="http://schemas.microsoft.com/office/drawing/2014/main" id="{2F12C10E-C0FC-01E9-AAA9-A3E801021030}"/>
                </a:ext>
              </a:extLst>
            </p:cNvPr>
            <p:cNvSpPr/>
            <p:nvPr/>
          </p:nvSpPr>
          <p:spPr>
            <a:xfrm>
              <a:off x="3443750" y="2434250"/>
              <a:ext cx="189250" cy="209225"/>
            </a:xfrm>
            <a:custGeom>
              <a:avLst/>
              <a:gdLst/>
              <a:ahLst/>
              <a:cxnLst/>
              <a:rect l="l" t="t" r="r" b="b"/>
              <a:pathLst>
                <a:path w="7570" h="8369" extrusionOk="0">
                  <a:moveTo>
                    <a:pt x="2738" y="0"/>
                  </a:moveTo>
                  <a:cubicBezTo>
                    <a:pt x="2702" y="0"/>
                    <a:pt x="2666" y="8"/>
                    <a:pt x="2632" y="25"/>
                  </a:cubicBezTo>
                  <a:cubicBezTo>
                    <a:pt x="1229" y="677"/>
                    <a:pt x="251" y="2030"/>
                    <a:pt x="126" y="3584"/>
                  </a:cubicBezTo>
                  <a:cubicBezTo>
                    <a:pt x="1" y="4737"/>
                    <a:pt x="352" y="5890"/>
                    <a:pt x="1104" y="6792"/>
                  </a:cubicBezTo>
                  <a:cubicBezTo>
                    <a:pt x="1805" y="7644"/>
                    <a:pt x="2808" y="8196"/>
                    <a:pt x="3911" y="8346"/>
                  </a:cubicBezTo>
                  <a:lnTo>
                    <a:pt x="4086" y="8346"/>
                  </a:lnTo>
                  <a:cubicBezTo>
                    <a:pt x="4234" y="8361"/>
                    <a:pt x="4381" y="8369"/>
                    <a:pt x="4528" y="8369"/>
                  </a:cubicBezTo>
                  <a:cubicBezTo>
                    <a:pt x="5604" y="8369"/>
                    <a:pt x="6651" y="7968"/>
                    <a:pt x="7444" y="7218"/>
                  </a:cubicBezTo>
                  <a:cubicBezTo>
                    <a:pt x="7545" y="7143"/>
                    <a:pt x="7570" y="6993"/>
                    <a:pt x="7495" y="6917"/>
                  </a:cubicBezTo>
                  <a:cubicBezTo>
                    <a:pt x="7440" y="6844"/>
                    <a:pt x="7358" y="6798"/>
                    <a:pt x="7278" y="6798"/>
                  </a:cubicBezTo>
                  <a:cubicBezTo>
                    <a:pt x="7249" y="6798"/>
                    <a:pt x="7221" y="6804"/>
                    <a:pt x="7194" y="6817"/>
                  </a:cubicBezTo>
                  <a:cubicBezTo>
                    <a:pt x="6657" y="7075"/>
                    <a:pt x="6064" y="7204"/>
                    <a:pt x="5464" y="7204"/>
                  </a:cubicBezTo>
                  <a:cubicBezTo>
                    <a:pt x="5364" y="7204"/>
                    <a:pt x="5264" y="7200"/>
                    <a:pt x="5164" y="7193"/>
                  </a:cubicBezTo>
                  <a:cubicBezTo>
                    <a:pt x="3008" y="6968"/>
                    <a:pt x="1429" y="5063"/>
                    <a:pt x="1630" y="2907"/>
                  </a:cubicBezTo>
                  <a:cubicBezTo>
                    <a:pt x="1730" y="1955"/>
                    <a:pt x="2181" y="1078"/>
                    <a:pt x="2883" y="401"/>
                  </a:cubicBezTo>
                  <a:cubicBezTo>
                    <a:pt x="2983" y="326"/>
                    <a:pt x="2983" y="201"/>
                    <a:pt x="2933" y="100"/>
                  </a:cubicBezTo>
                  <a:cubicBezTo>
                    <a:pt x="2883" y="34"/>
                    <a:pt x="2811" y="0"/>
                    <a:pt x="2738" y="0"/>
                  </a:cubicBezTo>
                  <a:close/>
                </a:path>
              </a:pathLst>
            </a:custGeom>
            <a:solidFill>
              <a:schemeClr val="dk1"/>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8" name="Google Shape;942;p36">
              <a:extLst>
                <a:ext uri="{FF2B5EF4-FFF2-40B4-BE49-F238E27FC236}">
                  <a16:creationId xmlns:a16="http://schemas.microsoft.com/office/drawing/2014/main" id="{7A7FBF28-2865-1787-814B-71EB33A6703E}"/>
                </a:ext>
              </a:extLst>
            </p:cNvPr>
            <p:cNvSpPr/>
            <p:nvPr/>
          </p:nvSpPr>
          <p:spPr>
            <a:xfrm>
              <a:off x="3455650" y="2414950"/>
              <a:ext cx="230000" cy="219675"/>
            </a:xfrm>
            <a:custGeom>
              <a:avLst/>
              <a:gdLst/>
              <a:ahLst/>
              <a:cxnLst/>
              <a:rect l="l" t="t" r="r" b="b"/>
              <a:pathLst>
                <a:path w="9200" h="8787" extrusionOk="0">
                  <a:moveTo>
                    <a:pt x="4602" y="1"/>
                  </a:moveTo>
                  <a:cubicBezTo>
                    <a:pt x="2367" y="1"/>
                    <a:pt x="439" y="1714"/>
                    <a:pt x="227" y="4005"/>
                  </a:cubicBezTo>
                  <a:cubicBezTo>
                    <a:pt x="1" y="6361"/>
                    <a:pt x="1705" y="8441"/>
                    <a:pt x="4036" y="8767"/>
                  </a:cubicBezTo>
                  <a:lnTo>
                    <a:pt x="4186" y="8767"/>
                  </a:lnTo>
                  <a:cubicBezTo>
                    <a:pt x="4326" y="8780"/>
                    <a:pt x="4465" y="8787"/>
                    <a:pt x="4603" y="8787"/>
                  </a:cubicBezTo>
                  <a:cubicBezTo>
                    <a:pt x="6836" y="8787"/>
                    <a:pt x="8761" y="7097"/>
                    <a:pt x="8973" y="4807"/>
                  </a:cubicBezTo>
                  <a:cubicBezTo>
                    <a:pt x="9199" y="2401"/>
                    <a:pt x="7420" y="246"/>
                    <a:pt x="5014" y="20"/>
                  </a:cubicBezTo>
                  <a:cubicBezTo>
                    <a:pt x="4876" y="7"/>
                    <a:pt x="4738" y="1"/>
                    <a:pt x="4602" y="1"/>
                  </a:cubicBezTo>
                  <a:close/>
                </a:path>
              </a:pathLst>
            </a:custGeom>
            <a:solidFill>
              <a:schemeClr val="accent1"/>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9" name="Google Shape;943;p36">
              <a:extLst>
                <a:ext uri="{FF2B5EF4-FFF2-40B4-BE49-F238E27FC236}">
                  <a16:creationId xmlns:a16="http://schemas.microsoft.com/office/drawing/2014/main" id="{8895D617-2410-3039-64FC-FC4DC26DF32B}"/>
                </a:ext>
              </a:extLst>
            </p:cNvPr>
            <p:cNvSpPr/>
            <p:nvPr/>
          </p:nvSpPr>
          <p:spPr>
            <a:xfrm>
              <a:off x="3486375" y="2443775"/>
              <a:ext cx="168550" cy="161225"/>
            </a:xfrm>
            <a:custGeom>
              <a:avLst/>
              <a:gdLst/>
              <a:ahLst/>
              <a:cxnLst/>
              <a:rect l="l" t="t" r="r" b="b"/>
              <a:pathLst>
                <a:path w="6742" h="6449" extrusionOk="0">
                  <a:moveTo>
                    <a:pt x="3363" y="0"/>
                  </a:moveTo>
                  <a:cubicBezTo>
                    <a:pt x="1719" y="0"/>
                    <a:pt x="317" y="1252"/>
                    <a:pt x="176" y="2923"/>
                  </a:cubicBezTo>
                  <a:cubicBezTo>
                    <a:pt x="0" y="4653"/>
                    <a:pt x="1253" y="6182"/>
                    <a:pt x="2957" y="6407"/>
                  </a:cubicBezTo>
                  <a:cubicBezTo>
                    <a:pt x="2983" y="6432"/>
                    <a:pt x="3033" y="6432"/>
                    <a:pt x="3083" y="6432"/>
                  </a:cubicBezTo>
                  <a:cubicBezTo>
                    <a:pt x="3189" y="6443"/>
                    <a:pt x="3295" y="6448"/>
                    <a:pt x="3399" y="6448"/>
                  </a:cubicBezTo>
                  <a:cubicBezTo>
                    <a:pt x="5023" y="6448"/>
                    <a:pt x="6427" y="5197"/>
                    <a:pt x="6592" y="3525"/>
                  </a:cubicBezTo>
                  <a:cubicBezTo>
                    <a:pt x="6742" y="1745"/>
                    <a:pt x="5439" y="167"/>
                    <a:pt x="3684" y="16"/>
                  </a:cubicBezTo>
                  <a:cubicBezTo>
                    <a:pt x="3577" y="6"/>
                    <a:pt x="3469" y="0"/>
                    <a:pt x="3363" y="0"/>
                  </a:cubicBezTo>
                  <a:close/>
                </a:path>
              </a:pathLst>
            </a:custGeom>
            <a:solidFill>
              <a:schemeClr val="dk1"/>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0" name="Google Shape;944;p36">
              <a:extLst>
                <a:ext uri="{FF2B5EF4-FFF2-40B4-BE49-F238E27FC236}">
                  <a16:creationId xmlns:a16="http://schemas.microsoft.com/office/drawing/2014/main" id="{95E99845-E1AE-3DB0-79F9-D0A632AE5193}"/>
                </a:ext>
              </a:extLst>
            </p:cNvPr>
            <p:cNvSpPr/>
            <p:nvPr/>
          </p:nvSpPr>
          <p:spPr>
            <a:xfrm>
              <a:off x="2374825" y="2555850"/>
              <a:ext cx="465575" cy="706750"/>
            </a:xfrm>
            <a:custGeom>
              <a:avLst/>
              <a:gdLst/>
              <a:ahLst/>
              <a:cxnLst/>
              <a:rect l="l" t="t" r="r" b="b"/>
              <a:pathLst>
                <a:path w="18623" h="28270" extrusionOk="0">
                  <a:moveTo>
                    <a:pt x="6586" y="0"/>
                  </a:moveTo>
                  <a:cubicBezTo>
                    <a:pt x="6373" y="0"/>
                    <a:pt x="6158" y="16"/>
                    <a:pt x="5941" y="48"/>
                  </a:cubicBezTo>
                  <a:cubicBezTo>
                    <a:pt x="4061" y="299"/>
                    <a:pt x="2632" y="1652"/>
                    <a:pt x="2306" y="3532"/>
                  </a:cubicBezTo>
                  <a:lnTo>
                    <a:pt x="101" y="24033"/>
                  </a:lnTo>
                  <a:cubicBezTo>
                    <a:pt x="1" y="24986"/>
                    <a:pt x="276" y="25963"/>
                    <a:pt x="903" y="26715"/>
                  </a:cubicBezTo>
                  <a:cubicBezTo>
                    <a:pt x="1504" y="27467"/>
                    <a:pt x="2382" y="27943"/>
                    <a:pt x="3359" y="28044"/>
                  </a:cubicBezTo>
                  <a:lnTo>
                    <a:pt x="5865" y="28269"/>
                  </a:lnTo>
                  <a:lnTo>
                    <a:pt x="5915" y="27793"/>
                  </a:lnTo>
                  <a:lnTo>
                    <a:pt x="3409" y="27567"/>
                  </a:lnTo>
                  <a:cubicBezTo>
                    <a:pt x="2557" y="27467"/>
                    <a:pt x="1805" y="27066"/>
                    <a:pt x="1254" y="26414"/>
                  </a:cubicBezTo>
                  <a:cubicBezTo>
                    <a:pt x="728" y="25738"/>
                    <a:pt x="477" y="24911"/>
                    <a:pt x="577" y="24084"/>
                  </a:cubicBezTo>
                  <a:lnTo>
                    <a:pt x="2758" y="3607"/>
                  </a:lnTo>
                  <a:cubicBezTo>
                    <a:pt x="3058" y="1953"/>
                    <a:pt x="4337" y="750"/>
                    <a:pt x="5991" y="500"/>
                  </a:cubicBezTo>
                  <a:cubicBezTo>
                    <a:pt x="6171" y="475"/>
                    <a:pt x="6351" y="463"/>
                    <a:pt x="6528" y="463"/>
                  </a:cubicBezTo>
                  <a:cubicBezTo>
                    <a:pt x="7975" y="463"/>
                    <a:pt x="9278" y="1265"/>
                    <a:pt x="9926" y="2605"/>
                  </a:cubicBezTo>
                  <a:lnTo>
                    <a:pt x="17770" y="21878"/>
                  </a:lnTo>
                  <a:cubicBezTo>
                    <a:pt x="18121" y="22730"/>
                    <a:pt x="18096" y="23658"/>
                    <a:pt x="17670" y="24485"/>
                  </a:cubicBezTo>
                  <a:cubicBezTo>
                    <a:pt x="17269" y="25287"/>
                    <a:pt x="16517" y="25888"/>
                    <a:pt x="15640" y="26114"/>
                  </a:cubicBezTo>
                  <a:lnTo>
                    <a:pt x="13835" y="26590"/>
                  </a:lnTo>
                  <a:lnTo>
                    <a:pt x="13961" y="27041"/>
                  </a:lnTo>
                  <a:lnTo>
                    <a:pt x="15765" y="26590"/>
                  </a:lnTo>
                  <a:cubicBezTo>
                    <a:pt x="16768" y="26314"/>
                    <a:pt x="17620" y="25638"/>
                    <a:pt x="18096" y="24710"/>
                  </a:cubicBezTo>
                  <a:cubicBezTo>
                    <a:pt x="18572" y="23758"/>
                    <a:pt x="18622" y="22655"/>
                    <a:pt x="18221" y="21703"/>
                  </a:cubicBezTo>
                  <a:lnTo>
                    <a:pt x="10377" y="2404"/>
                  </a:lnTo>
                  <a:cubicBezTo>
                    <a:pt x="9646" y="899"/>
                    <a:pt x="8193" y="0"/>
                    <a:pt x="6586" y="0"/>
                  </a:cubicBezTo>
                  <a:close/>
                </a:path>
              </a:pathLst>
            </a:custGeom>
            <a:solidFill>
              <a:schemeClr val="dk2"/>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1" name="Google Shape;945;p36">
              <a:extLst>
                <a:ext uri="{FF2B5EF4-FFF2-40B4-BE49-F238E27FC236}">
                  <a16:creationId xmlns:a16="http://schemas.microsoft.com/office/drawing/2014/main" id="{32B77A09-6867-A122-C7BA-5A998BCE57AC}"/>
                </a:ext>
              </a:extLst>
            </p:cNvPr>
            <p:cNvSpPr/>
            <p:nvPr/>
          </p:nvSpPr>
          <p:spPr>
            <a:xfrm>
              <a:off x="2696250" y="3199825"/>
              <a:ext cx="58925" cy="56600"/>
            </a:xfrm>
            <a:custGeom>
              <a:avLst/>
              <a:gdLst/>
              <a:ahLst/>
              <a:cxnLst/>
              <a:rect l="l" t="t" r="r" b="b"/>
              <a:pathLst>
                <a:path w="2357" h="2264" extrusionOk="0">
                  <a:moveTo>
                    <a:pt x="1174" y="0"/>
                  </a:moveTo>
                  <a:cubicBezTo>
                    <a:pt x="1142" y="0"/>
                    <a:pt x="1110" y="1"/>
                    <a:pt x="1079" y="4"/>
                  </a:cubicBezTo>
                  <a:cubicBezTo>
                    <a:pt x="452" y="29"/>
                    <a:pt x="1" y="580"/>
                    <a:pt x="51" y="1207"/>
                  </a:cubicBezTo>
                  <a:cubicBezTo>
                    <a:pt x="99" y="1803"/>
                    <a:pt x="578" y="2263"/>
                    <a:pt x="1164" y="2263"/>
                  </a:cubicBezTo>
                  <a:cubicBezTo>
                    <a:pt x="1194" y="2263"/>
                    <a:pt x="1224" y="2262"/>
                    <a:pt x="1254" y="2259"/>
                  </a:cubicBezTo>
                  <a:cubicBezTo>
                    <a:pt x="1881" y="2209"/>
                    <a:pt x="2357" y="1658"/>
                    <a:pt x="2307" y="1031"/>
                  </a:cubicBezTo>
                  <a:cubicBezTo>
                    <a:pt x="2259" y="437"/>
                    <a:pt x="1760" y="0"/>
                    <a:pt x="1174" y="0"/>
                  </a:cubicBezTo>
                  <a:close/>
                </a:path>
              </a:pathLst>
            </a:custGeom>
            <a:solidFill>
              <a:schemeClr val="dk2"/>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2" name="Google Shape;946;p36">
              <a:extLst>
                <a:ext uri="{FF2B5EF4-FFF2-40B4-BE49-F238E27FC236}">
                  <a16:creationId xmlns:a16="http://schemas.microsoft.com/office/drawing/2014/main" id="{4CF7125B-AC25-C0A7-BD01-6C68DB8728DB}"/>
                </a:ext>
              </a:extLst>
            </p:cNvPr>
            <p:cNvSpPr/>
            <p:nvPr/>
          </p:nvSpPr>
          <p:spPr>
            <a:xfrm>
              <a:off x="2493250" y="3226750"/>
              <a:ext cx="59550" cy="56600"/>
            </a:xfrm>
            <a:custGeom>
              <a:avLst/>
              <a:gdLst/>
              <a:ahLst/>
              <a:cxnLst/>
              <a:rect l="l" t="t" r="r" b="b"/>
              <a:pathLst>
                <a:path w="2382" h="2264" extrusionOk="0">
                  <a:moveTo>
                    <a:pt x="1194" y="1"/>
                  </a:moveTo>
                  <a:cubicBezTo>
                    <a:pt x="1164" y="1"/>
                    <a:pt x="1134" y="2"/>
                    <a:pt x="1103" y="5"/>
                  </a:cubicBezTo>
                  <a:cubicBezTo>
                    <a:pt x="477" y="55"/>
                    <a:pt x="1" y="581"/>
                    <a:pt x="51" y="1208"/>
                  </a:cubicBezTo>
                  <a:cubicBezTo>
                    <a:pt x="98" y="1804"/>
                    <a:pt x="600" y="2264"/>
                    <a:pt x="1188" y="2264"/>
                  </a:cubicBezTo>
                  <a:cubicBezTo>
                    <a:pt x="1218" y="2264"/>
                    <a:pt x="1248" y="2263"/>
                    <a:pt x="1279" y="2260"/>
                  </a:cubicBezTo>
                  <a:cubicBezTo>
                    <a:pt x="1905" y="2210"/>
                    <a:pt x="2382" y="1659"/>
                    <a:pt x="2331" y="1057"/>
                  </a:cubicBezTo>
                  <a:cubicBezTo>
                    <a:pt x="2284" y="461"/>
                    <a:pt x="1782" y="1"/>
                    <a:pt x="1194" y="1"/>
                  </a:cubicBezTo>
                  <a:close/>
                </a:path>
              </a:pathLst>
            </a:custGeom>
            <a:solidFill>
              <a:schemeClr val="dk2"/>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3" name="Google Shape;947;p36">
              <a:extLst>
                <a:ext uri="{FF2B5EF4-FFF2-40B4-BE49-F238E27FC236}">
                  <a16:creationId xmlns:a16="http://schemas.microsoft.com/office/drawing/2014/main" id="{F4191B30-C850-2D15-E560-DCBBDFDFE64A}"/>
                </a:ext>
              </a:extLst>
            </p:cNvPr>
            <p:cNvSpPr/>
            <p:nvPr/>
          </p:nvSpPr>
          <p:spPr>
            <a:xfrm>
              <a:off x="2421825" y="2639500"/>
              <a:ext cx="248775" cy="100525"/>
            </a:xfrm>
            <a:custGeom>
              <a:avLst/>
              <a:gdLst/>
              <a:ahLst/>
              <a:cxnLst/>
              <a:rect l="l" t="t" r="r" b="b"/>
              <a:pathLst>
                <a:path w="9951" h="4021" extrusionOk="0">
                  <a:moveTo>
                    <a:pt x="5033" y="0"/>
                  </a:moveTo>
                  <a:cubicBezTo>
                    <a:pt x="4935" y="0"/>
                    <a:pt x="4837" y="4"/>
                    <a:pt x="4737" y="11"/>
                  </a:cubicBezTo>
                  <a:cubicBezTo>
                    <a:pt x="2958" y="136"/>
                    <a:pt x="1379" y="1414"/>
                    <a:pt x="0" y="3770"/>
                  </a:cubicBezTo>
                  <a:lnTo>
                    <a:pt x="426" y="4021"/>
                  </a:lnTo>
                  <a:cubicBezTo>
                    <a:pt x="1705" y="1790"/>
                    <a:pt x="3183" y="612"/>
                    <a:pt x="4787" y="487"/>
                  </a:cubicBezTo>
                  <a:cubicBezTo>
                    <a:pt x="4869" y="481"/>
                    <a:pt x="4950" y="479"/>
                    <a:pt x="5031" y="479"/>
                  </a:cubicBezTo>
                  <a:cubicBezTo>
                    <a:pt x="7505" y="479"/>
                    <a:pt x="9550" y="2994"/>
                    <a:pt x="9574" y="3018"/>
                  </a:cubicBezTo>
                  <a:lnTo>
                    <a:pt x="9950" y="2717"/>
                  </a:lnTo>
                  <a:cubicBezTo>
                    <a:pt x="9854" y="2597"/>
                    <a:pt x="7749" y="0"/>
                    <a:pt x="5033" y="0"/>
                  </a:cubicBezTo>
                  <a:close/>
                </a:path>
              </a:pathLst>
            </a:custGeom>
            <a:solidFill>
              <a:schemeClr val="dk2"/>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4" name="Google Shape;948;p36">
              <a:extLst>
                <a:ext uri="{FF2B5EF4-FFF2-40B4-BE49-F238E27FC236}">
                  <a16:creationId xmlns:a16="http://schemas.microsoft.com/office/drawing/2014/main" id="{1A2B2102-71BB-37EA-C351-B4ADB3DEE4F9}"/>
                </a:ext>
              </a:extLst>
            </p:cNvPr>
            <p:cNvSpPr/>
            <p:nvPr/>
          </p:nvSpPr>
          <p:spPr>
            <a:xfrm>
              <a:off x="2468200" y="2091500"/>
              <a:ext cx="353400" cy="471200"/>
            </a:xfrm>
            <a:custGeom>
              <a:avLst/>
              <a:gdLst/>
              <a:ahLst/>
              <a:cxnLst/>
              <a:rect l="l" t="t" r="r" b="b"/>
              <a:pathLst>
                <a:path w="14136" h="18848" extrusionOk="0">
                  <a:moveTo>
                    <a:pt x="14135" y="1"/>
                  </a:moveTo>
                  <a:lnTo>
                    <a:pt x="14135" y="1"/>
                  </a:lnTo>
                  <a:cubicBezTo>
                    <a:pt x="0" y="3109"/>
                    <a:pt x="1554" y="18698"/>
                    <a:pt x="1579" y="18848"/>
                  </a:cubicBezTo>
                  <a:lnTo>
                    <a:pt x="2030" y="18798"/>
                  </a:lnTo>
                  <a:cubicBezTo>
                    <a:pt x="2030" y="18647"/>
                    <a:pt x="175" y="3610"/>
                    <a:pt x="13910" y="577"/>
                  </a:cubicBezTo>
                  <a:lnTo>
                    <a:pt x="14135" y="1"/>
                  </a:lnTo>
                  <a:close/>
                </a:path>
              </a:pathLst>
            </a:custGeom>
            <a:solidFill>
              <a:schemeClr val="dk2"/>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5" name="Google Shape;949;p36">
              <a:extLst>
                <a:ext uri="{FF2B5EF4-FFF2-40B4-BE49-F238E27FC236}">
                  <a16:creationId xmlns:a16="http://schemas.microsoft.com/office/drawing/2014/main" id="{0EF97C38-8389-D17F-D2EB-E71A241022D6}"/>
                </a:ext>
              </a:extLst>
            </p:cNvPr>
            <p:cNvSpPr/>
            <p:nvPr/>
          </p:nvSpPr>
          <p:spPr>
            <a:xfrm>
              <a:off x="3033350" y="1551375"/>
              <a:ext cx="26975" cy="45800"/>
            </a:xfrm>
            <a:custGeom>
              <a:avLst/>
              <a:gdLst/>
              <a:ahLst/>
              <a:cxnLst/>
              <a:rect l="l" t="t" r="r" b="b"/>
              <a:pathLst>
                <a:path w="1079" h="1832" extrusionOk="0">
                  <a:moveTo>
                    <a:pt x="552" y="1"/>
                  </a:moveTo>
                  <a:cubicBezTo>
                    <a:pt x="262" y="1"/>
                    <a:pt x="26" y="417"/>
                    <a:pt x="26" y="904"/>
                  </a:cubicBezTo>
                  <a:cubicBezTo>
                    <a:pt x="1" y="1405"/>
                    <a:pt x="251" y="1831"/>
                    <a:pt x="527" y="1831"/>
                  </a:cubicBezTo>
                  <a:cubicBezTo>
                    <a:pt x="828" y="1831"/>
                    <a:pt x="1078" y="1430"/>
                    <a:pt x="1078" y="929"/>
                  </a:cubicBezTo>
                  <a:cubicBezTo>
                    <a:pt x="1078" y="403"/>
                    <a:pt x="853" y="2"/>
                    <a:pt x="577" y="2"/>
                  </a:cubicBezTo>
                  <a:cubicBezTo>
                    <a:pt x="569" y="1"/>
                    <a:pt x="560" y="1"/>
                    <a:pt x="552" y="1"/>
                  </a:cubicBezTo>
                  <a:close/>
                </a:path>
              </a:pathLst>
            </a:custGeom>
            <a:solidFill>
              <a:schemeClr val="dk2"/>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6" name="Google Shape;950;p36">
              <a:extLst>
                <a:ext uri="{FF2B5EF4-FFF2-40B4-BE49-F238E27FC236}">
                  <a16:creationId xmlns:a16="http://schemas.microsoft.com/office/drawing/2014/main" id="{42FF7D13-3B1F-BDC8-58AF-CD630532E220}"/>
                </a:ext>
              </a:extLst>
            </p:cNvPr>
            <p:cNvSpPr/>
            <p:nvPr/>
          </p:nvSpPr>
          <p:spPr>
            <a:xfrm>
              <a:off x="3277100" y="1535750"/>
              <a:ext cx="26950" cy="46375"/>
            </a:xfrm>
            <a:custGeom>
              <a:avLst/>
              <a:gdLst/>
              <a:ahLst/>
              <a:cxnLst/>
              <a:rect l="l" t="t" r="r" b="b"/>
              <a:pathLst>
                <a:path w="1078" h="1855" extrusionOk="0">
                  <a:moveTo>
                    <a:pt x="551" y="0"/>
                  </a:moveTo>
                  <a:cubicBezTo>
                    <a:pt x="251" y="0"/>
                    <a:pt x="25" y="401"/>
                    <a:pt x="0" y="927"/>
                  </a:cubicBezTo>
                  <a:cubicBezTo>
                    <a:pt x="0" y="1429"/>
                    <a:pt x="226" y="1830"/>
                    <a:pt x="526" y="1855"/>
                  </a:cubicBezTo>
                  <a:cubicBezTo>
                    <a:pt x="802" y="1855"/>
                    <a:pt x="1053" y="1454"/>
                    <a:pt x="1053" y="927"/>
                  </a:cubicBezTo>
                  <a:cubicBezTo>
                    <a:pt x="1078" y="426"/>
                    <a:pt x="852" y="25"/>
                    <a:pt x="551" y="0"/>
                  </a:cubicBezTo>
                  <a:close/>
                </a:path>
              </a:pathLst>
            </a:custGeom>
            <a:solidFill>
              <a:schemeClr val="dk2"/>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8" name="Google Shape;951;p36">
              <a:extLst>
                <a:ext uri="{FF2B5EF4-FFF2-40B4-BE49-F238E27FC236}">
                  <a16:creationId xmlns:a16="http://schemas.microsoft.com/office/drawing/2014/main" id="{EAF07A2A-F904-88BF-57B9-F50F5B67FE77}"/>
                </a:ext>
              </a:extLst>
            </p:cNvPr>
            <p:cNvSpPr/>
            <p:nvPr/>
          </p:nvSpPr>
          <p:spPr>
            <a:xfrm>
              <a:off x="3151150" y="1518025"/>
              <a:ext cx="95900" cy="196300"/>
            </a:xfrm>
            <a:custGeom>
              <a:avLst/>
              <a:gdLst/>
              <a:ahLst/>
              <a:cxnLst/>
              <a:rect l="l" t="t" r="r" b="b"/>
              <a:pathLst>
                <a:path w="3836" h="7852" extrusionOk="0">
                  <a:moveTo>
                    <a:pt x="1708" y="1"/>
                  </a:moveTo>
                  <a:cubicBezTo>
                    <a:pt x="1690" y="1"/>
                    <a:pt x="1672" y="3"/>
                    <a:pt x="1655" y="7"/>
                  </a:cubicBezTo>
                  <a:cubicBezTo>
                    <a:pt x="1529" y="57"/>
                    <a:pt x="1479" y="158"/>
                    <a:pt x="1529" y="283"/>
                  </a:cubicBezTo>
                  <a:cubicBezTo>
                    <a:pt x="1529" y="308"/>
                    <a:pt x="2657" y="3591"/>
                    <a:pt x="3284" y="5822"/>
                  </a:cubicBezTo>
                  <a:cubicBezTo>
                    <a:pt x="3384" y="6223"/>
                    <a:pt x="3334" y="6549"/>
                    <a:pt x="3133" y="6799"/>
                  </a:cubicBezTo>
                  <a:cubicBezTo>
                    <a:pt x="2694" y="7315"/>
                    <a:pt x="1599" y="7423"/>
                    <a:pt x="837" y="7423"/>
                  </a:cubicBezTo>
                  <a:cubicBezTo>
                    <a:pt x="599" y="7423"/>
                    <a:pt x="394" y="7413"/>
                    <a:pt x="251" y="7401"/>
                  </a:cubicBezTo>
                  <a:cubicBezTo>
                    <a:pt x="238" y="7398"/>
                    <a:pt x="225" y="7397"/>
                    <a:pt x="212" y="7397"/>
                  </a:cubicBezTo>
                  <a:cubicBezTo>
                    <a:pt x="106" y="7397"/>
                    <a:pt x="26" y="7487"/>
                    <a:pt x="26" y="7576"/>
                  </a:cubicBezTo>
                  <a:cubicBezTo>
                    <a:pt x="0" y="7702"/>
                    <a:pt x="101" y="7802"/>
                    <a:pt x="201" y="7802"/>
                  </a:cubicBezTo>
                  <a:cubicBezTo>
                    <a:pt x="251" y="7802"/>
                    <a:pt x="502" y="7852"/>
                    <a:pt x="878" y="7852"/>
                  </a:cubicBezTo>
                  <a:cubicBezTo>
                    <a:pt x="1655" y="7852"/>
                    <a:pt x="2883" y="7727"/>
                    <a:pt x="3459" y="7050"/>
                  </a:cubicBezTo>
                  <a:cubicBezTo>
                    <a:pt x="3760" y="6699"/>
                    <a:pt x="3835" y="6248"/>
                    <a:pt x="3685" y="5697"/>
                  </a:cubicBezTo>
                  <a:cubicBezTo>
                    <a:pt x="3058" y="3466"/>
                    <a:pt x="1930" y="183"/>
                    <a:pt x="1905" y="133"/>
                  </a:cubicBezTo>
                  <a:cubicBezTo>
                    <a:pt x="1884" y="50"/>
                    <a:pt x="1795" y="1"/>
                    <a:pt x="1708" y="1"/>
                  </a:cubicBezTo>
                  <a:close/>
                </a:path>
              </a:pathLst>
            </a:custGeom>
            <a:solidFill>
              <a:srgbClr val="E3923C"/>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9" name="Google Shape;952;p36">
              <a:extLst>
                <a:ext uri="{FF2B5EF4-FFF2-40B4-BE49-F238E27FC236}">
                  <a16:creationId xmlns:a16="http://schemas.microsoft.com/office/drawing/2014/main" id="{74C31CAD-3F16-3884-7333-5BE91F7106C9}"/>
                </a:ext>
              </a:extLst>
            </p:cNvPr>
            <p:cNvSpPr/>
            <p:nvPr/>
          </p:nvSpPr>
          <p:spPr>
            <a:xfrm>
              <a:off x="3040875" y="1731375"/>
              <a:ext cx="137875" cy="79450"/>
            </a:xfrm>
            <a:custGeom>
              <a:avLst/>
              <a:gdLst/>
              <a:ahLst/>
              <a:cxnLst/>
              <a:rect l="l" t="t" r="r" b="b"/>
              <a:pathLst>
                <a:path w="5515" h="3178" extrusionOk="0">
                  <a:moveTo>
                    <a:pt x="235" y="0"/>
                  </a:moveTo>
                  <a:cubicBezTo>
                    <a:pt x="206" y="0"/>
                    <a:pt x="178" y="6"/>
                    <a:pt x="151" y="20"/>
                  </a:cubicBezTo>
                  <a:cubicBezTo>
                    <a:pt x="51" y="70"/>
                    <a:pt x="0" y="170"/>
                    <a:pt x="51" y="295"/>
                  </a:cubicBezTo>
                  <a:cubicBezTo>
                    <a:pt x="51" y="320"/>
                    <a:pt x="1254" y="3178"/>
                    <a:pt x="4036" y="3178"/>
                  </a:cubicBezTo>
                  <a:cubicBezTo>
                    <a:pt x="4437" y="3178"/>
                    <a:pt x="4863" y="3102"/>
                    <a:pt x="5339" y="2977"/>
                  </a:cubicBezTo>
                  <a:cubicBezTo>
                    <a:pt x="5464" y="2952"/>
                    <a:pt x="5514" y="2827"/>
                    <a:pt x="5489" y="2726"/>
                  </a:cubicBezTo>
                  <a:cubicBezTo>
                    <a:pt x="5468" y="2622"/>
                    <a:pt x="5378" y="2570"/>
                    <a:pt x="5290" y="2570"/>
                  </a:cubicBezTo>
                  <a:cubicBezTo>
                    <a:pt x="5273" y="2570"/>
                    <a:pt x="5255" y="2572"/>
                    <a:pt x="5239" y="2576"/>
                  </a:cubicBezTo>
                  <a:cubicBezTo>
                    <a:pt x="4808" y="2697"/>
                    <a:pt x="4411" y="2750"/>
                    <a:pt x="4044" y="2750"/>
                  </a:cubicBezTo>
                  <a:cubicBezTo>
                    <a:pt x="1526" y="2750"/>
                    <a:pt x="470" y="251"/>
                    <a:pt x="426" y="120"/>
                  </a:cubicBezTo>
                  <a:cubicBezTo>
                    <a:pt x="390" y="47"/>
                    <a:pt x="313" y="0"/>
                    <a:pt x="235" y="0"/>
                  </a:cubicBezTo>
                  <a:close/>
                </a:path>
              </a:pathLst>
            </a:custGeom>
            <a:solidFill>
              <a:srgbClr val="E3923C"/>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0" name="Google Shape;953;p36">
              <a:extLst>
                <a:ext uri="{FF2B5EF4-FFF2-40B4-BE49-F238E27FC236}">
                  <a16:creationId xmlns:a16="http://schemas.microsoft.com/office/drawing/2014/main" id="{B0B7CE6F-BBBA-AF00-B106-326E86A9A03D}"/>
                </a:ext>
              </a:extLst>
            </p:cNvPr>
            <p:cNvSpPr/>
            <p:nvPr/>
          </p:nvSpPr>
          <p:spPr>
            <a:xfrm>
              <a:off x="2476325" y="3445500"/>
              <a:ext cx="105925" cy="80875"/>
            </a:xfrm>
            <a:custGeom>
              <a:avLst/>
              <a:gdLst/>
              <a:ahLst/>
              <a:cxnLst/>
              <a:rect l="l" t="t" r="r" b="b"/>
              <a:pathLst>
                <a:path w="4237" h="3235" extrusionOk="0">
                  <a:moveTo>
                    <a:pt x="4185" y="0"/>
                  </a:moveTo>
                  <a:cubicBezTo>
                    <a:pt x="3806" y="0"/>
                    <a:pt x="1428" y="127"/>
                    <a:pt x="1" y="3235"/>
                  </a:cubicBezTo>
                  <a:cubicBezTo>
                    <a:pt x="1" y="3235"/>
                    <a:pt x="3284" y="678"/>
                    <a:pt x="4236" y="1"/>
                  </a:cubicBezTo>
                  <a:cubicBezTo>
                    <a:pt x="4236" y="1"/>
                    <a:pt x="4219" y="0"/>
                    <a:pt x="4185" y="0"/>
                  </a:cubicBezTo>
                  <a:close/>
                </a:path>
              </a:pathLst>
            </a:custGeom>
            <a:solidFill>
              <a:srgbClr val="032C3E">
                <a:alpha val="24550"/>
              </a:srgbClr>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1" name="Google Shape;954;p36">
              <a:extLst>
                <a:ext uri="{FF2B5EF4-FFF2-40B4-BE49-F238E27FC236}">
                  <a16:creationId xmlns:a16="http://schemas.microsoft.com/office/drawing/2014/main" id="{3228EA3F-6A22-E645-289B-715126BA683B}"/>
                </a:ext>
              </a:extLst>
            </p:cNvPr>
            <p:cNvSpPr/>
            <p:nvPr/>
          </p:nvSpPr>
          <p:spPr>
            <a:xfrm>
              <a:off x="3436250" y="3284500"/>
              <a:ext cx="464300" cy="176700"/>
            </a:xfrm>
            <a:custGeom>
              <a:avLst/>
              <a:gdLst/>
              <a:ahLst/>
              <a:cxnLst/>
              <a:rect l="l" t="t" r="r" b="b"/>
              <a:pathLst>
                <a:path w="18572" h="7068" extrusionOk="0">
                  <a:moveTo>
                    <a:pt x="0" y="0"/>
                  </a:moveTo>
                  <a:lnTo>
                    <a:pt x="10376" y="1554"/>
                  </a:lnTo>
                  <a:lnTo>
                    <a:pt x="18572" y="7068"/>
                  </a:lnTo>
                  <a:lnTo>
                    <a:pt x="12607" y="552"/>
                  </a:lnTo>
                  <a:lnTo>
                    <a:pt x="0" y="0"/>
                  </a:lnTo>
                  <a:close/>
                </a:path>
              </a:pathLst>
            </a:custGeom>
            <a:solidFill>
              <a:srgbClr val="032C3E">
                <a:alpha val="24550"/>
              </a:srgbClr>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0" name="Google Shape;955;p36">
              <a:extLst>
                <a:ext uri="{FF2B5EF4-FFF2-40B4-BE49-F238E27FC236}">
                  <a16:creationId xmlns:a16="http://schemas.microsoft.com/office/drawing/2014/main" id="{84A16CD5-525E-F171-54A1-198E8C3E09B7}"/>
                </a:ext>
              </a:extLst>
            </p:cNvPr>
            <p:cNvSpPr/>
            <p:nvPr/>
          </p:nvSpPr>
          <p:spPr>
            <a:xfrm>
              <a:off x="3695000" y="3129100"/>
              <a:ext cx="211200" cy="115950"/>
            </a:xfrm>
            <a:custGeom>
              <a:avLst/>
              <a:gdLst/>
              <a:ahLst/>
              <a:cxnLst/>
              <a:rect l="l" t="t" r="r" b="b"/>
              <a:pathLst>
                <a:path w="8448" h="4638" extrusionOk="0">
                  <a:moveTo>
                    <a:pt x="3284" y="1"/>
                  </a:moveTo>
                  <a:lnTo>
                    <a:pt x="1" y="853"/>
                  </a:lnTo>
                  <a:lnTo>
                    <a:pt x="1" y="853"/>
                  </a:lnTo>
                  <a:lnTo>
                    <a:pt x="3309" y="602"/>
                  </a:lnTo>
                  <a:lnTo>
                    <a:pt x="8447" y="4637"/>
                  </a:lnTo>
                  <a:lnTo>
                    <a:pt x="3284" y="1"/>
                  </a:lnTo>
                  <a:close/>
                </a:path>
              </a:pathLst>
            </a:custGeom>
            <a:solidFill>
              <a:srgbClr val="032C3E">
                <a:alpha val="24550"/>
              </a:srgbClr>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7" name="Google Shape;956;p36">
              <a:extLst>
                <a:ext uri="{FF2B5EF4-FFF2-40B4-BE49-F238E27FC236}">
                  <a16:creationId xmlns:a16="http://schemas.microsoft.com/office/drawing/2014/main" id="{5FCD4890-C127-4C31-43C9-6187E7DECEAE}"/>
                </a:ext>
              </a:extLst>
            </p:cNvPr>
            <p:cNvSpPr/>
            <p:nvPr/>
          </p:nvSpPr>
          <p:spPr>
            <a:xfrm>
              <a:off x="3798400" y="3204300"/>
              <a:ext cx="117200" cy="87100"/>
            </a:xfrm>
            <a:custGeom>
              <a:avLst/>
              <a:gdLst/>
              <a:ahLst/>
              <a:cxnLst/>
              <a:rect l="l" t="t" r="r" b="b"/>
              <a:pathLst>
                <a:path w="4688" h="3484" extrusionOk="0">
                  <a:moveTo>
                    <a:pt x="0" y="0"/>
                  </a:moveTo>
                  <a:lnTo>
                    <a:pt x="0" y="25"/>
                  </a:lnTo>
                  <a:cubicBezTo>
                    <a:pt x="401" y="276"/>
                    <a:pt x="777" y="577"/>
                    <a:pt x="1178" y="852"/>
                  </a:cubicBezTo>
                  <a:lnTo>
                    <a:pt x="2356" y="1730"/>
                  </a:lnTo>
                  <a:lnTo>
                    <a:pt x="4687" y="3484"/>
                  </a:lnTo>
                  <a:cubicBezTo>
                    <a:pt x="4361" y="3133"/>
                    <a:pt x="3985" y="2807"/>
                    <a:pt x="3609" y="2481"/>
                  </a:cubicBezTo>
                  <a:cubicBezTo>
                    <a:pt x="3233" y="2156"/>
                    <a:pt x="2858" y="1880"/>
                    <a:pt x="2482" y="1579"/>
                  </a:cubicBezTo>
                  <a:cubicBezTo>
                    <a:pt x="2081" y="1278"/>
                    <a:pt x="1680" y="1003"/>
                    <a:pt x="1279" y="727"/>
                  </a:cubicBezTo>
                  <a:cubicBezTo>
                    <a:pt x="852" y="476"/>
                    <a:pt x="451" y="201"/>
                    <a:pt x="0" y="0"/>
                  </a:cubicBezTo>
                  <a:close/>
                </a:path>
              </a:pathLst>
            </a:custGeom>
            <a:solidFill>
              <a:srgbClr val="032C3E">
                <a:alpha val="24550"/>
              </a:srgbClr>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8" name="Google Shape;957;p36">
              <a:extLst>
                <a:ext uri="{FF2B5EF4-FFF2-40B4-BE49-F238E27FC236}">
                  <a16:creationId xmlns:a16="http://schemas.microsoft.com/office/drawing/2014/main" id="{64F5CAE7-491E-4E5D-D8C7-CCF702B0CCD9}"/>
                </a:ext>
              </a:extLst>
            </p:cNvPr>
            <p:cNvSpPr/>
            <p:nvPr/>
          </p:nvSpPr>
          <p:spPr>
            <a:xfrm>
              <a:off x="3805300" y="3258800"/>
              <a:ext cx="117800" cy="87750"/>
            </a:xfrm>
            <a:custGeom>
              <a:avLst/>
              <a:gdLst/>
              <a:ahLst/>
              <a:cxnLst/>
              <a:rect l="l" t="t" r="r" b="b"/>
              <a:pathLst>
                <a:path w="4712" h="3510" extrusionOk="0">
                  <a:moveTo>
                    <a:pt x="0" y="1"/>
                  </a:moveTo>
                  <a:lnTo>
                    <a:pt x="0" y="26"/>
                  </a:lnTo>
                  <a:cubicBezTo>
                    <a:pt x="401" y="276"/>
                    <a:pt x="802" y="577"/>
                    <a:pt x="1178" y="878"/>
                  </a:cubicBezTo>
                  <a:lnTo>
                    <a:pt x="2356" y="1755"/>
                  </a:lnTo>
                  <a:lnTo>
                    <a:pt x="4687" y="3510"/>
                  </a:lnTo>
                  <a:lnTo>
                    <a:pt x="4712" y="3484"/>
                  </a:lnTo>
                  <a:cubicBezTo>
                    <a:pt x="4361" y="3134"/>
                    <a:pt x="3985" y="2808"/>
                    <a:pt x="3609" y="2482"/>
                  </a:cubicBezTo>
                  <a:cubicBezTo>
                    <a:pt x="3258" y="2181"/>
                    <a:pt x="2857" y="1880"/>
                    <a:pt x="2481" y="1580"/>
                  </a:cubicBezTo>
                  <a:cubicBezTo>
                    <a:pt x="2080" y="1304"/>
                    <a:pt x="1679" y="1003"/>
                    <a:pt x="1278" y="728"/>
                  </a:cubicBezTo>
                  <a:cubicBezTo>
                    <a:pt x="877" y="477"/>
                    <a:pt x="476" y="201"/>
                    <a:pt x="0" y="1"/>
                  </a:cubicBezTo>
                  <a:close/>
                </a:path>
              </a:pathLst>
            </a:custGeom>
            <a:solidFill>
              <a:srgbClr val="032C3E">
                <a:alpha val="24550"/>
              </a:srgbClr>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9" name="Google Shape;958;p36">
              <a:extLst>
                <a:ext uri="{FF2B5EF4-FFF2-40B4-BE49-F238E27FC236}">
                  <a16:creationId xmlns:a16="http://schemas.microsoft.com/office/drawing/2014/main" id="{F07D11F8-0B35-EBF8-85A2-0BE38626C705}"/>
                </a:ext>
              </a:extLst>
            </p:cNvPr>
            <p:cNvSpPr/>
            <p:nvPr/>
          </p:nvSpPr>
          <p:spPr>
            <a:xfrm>
              <a:off x="3809050" y="3320825"/>
              <a:ext cx="117200" cy="87750"/>
            </a:xfrm>
            <a:custGeom>
              <a:avLst/>
              <a:gdLst/>
              <a:ahLst/>
              <a:cxnLst/>
              <a:rect l="l" t="t" r="r" b="b"/>
              <a:pathLst>
                <a:path w="4688" h="3510" extrusionOk="0">
                  <a:moveTo>
                    <a:pt x="0" y="1"/>
                  </a:moveTo>
                  <a:lnTo>
                    <a:pt x="0" y="26"/>
                  </a:lnTo>
                  <a:cubicBezTo>
                    <a:pt x="401" y="277"/>
                    <a:pt x="777" y="577"/>
                    <a:pt x="1178" y="878"/>
                  </a:cubicBezTo>
                  <a:lnTo>
                    <a:pt x="2356" y="1755"/>
                  </a:lnTo>
                  <a:lnTo>
                    <a:pt x="4687" y="3510"/>
                  </a:lnTo>
                  <a:lnTo>
                    <a:pt x="4687" y="3485"/>
                  </a:lnTo>
                  <a:cubicBezTo>
                    <a:pt x="4361" y="3134"/>
                    <a:pt x="3985" y="2808"/>
                    <a:pt x="3609" y="2507"/>
                  </a:cubicBezTo>
                  <a:cubicBezTo>
                    <a:pt x="3234" y="2181"/>
                    <a:pt x="2858" y="1881"/>
                    <a:pt x="2482" y="1580"/>
                  </a:cubicBezTo>
                  <a:cubicBezTo>
                    <a:pt x="2081" y="1304"/>
                    <a:pt x="1680" y="1003"/>
                    <a:pt x="1279" y="753"/>
                  </a:cubicBezTo>
                  <a:cubicBezTo>
                    <a:pt x="853" y="477"/>
                    <a:pt x="477" y="201"/>
                    <a:pt x="0" y="1"/>
                  </a:cubicBezTo>
                  <a:close/>
                </a:path>
              </a:pathLst>
            </a:custGeom>
            <a:solidFill>
              <a:srgbClr val="032C3E">
                <a:alpha val="24550"/>
              </a:srgbClr>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0" name="Google Shape;959;p36">
              <a:extLst>
                <a:ext uri="{FF2B5EF4-FFF2-40B4-BE49-F238E27FC236}">
                  <a16:creationId xmlns:a16="http://schemas.microsoft.com/office/drawing/2014/main" id="{CC4D08BA-0421-399A-5575-8A551774F1E5}"/>
                </a:ext>
              </a:extLst>
            </p:cNvPr>
            <p:cNvSpPr/>
            <p:nvPr/>
          </p:nvSpPr>
          <p:spPr>
            <a:xfrm>
              <a:off x="2966300" y="1503775"/>
              <a:ext cx="174850" cy="174225"/>
            </a:xfrm>
            <a:custGeom>
              <a:avLst/>
              <a:gdLst/>
              <a:ahLst/>
              <a:cxnLst/>
              <a:rect l="l" t="t" r="r" b="b"/>
              <a:pathLst>
                <a:path w="6994" h="6969" extrusionOk="0">
                  <a:moveTo>
                    <a:pt x="3485" y="427"/>
                  </a:moveTo>
                  <a:cubicBezTo>
                    <a:pt x="5164" y="427"/>
                    <a:pt x="6542" y="1780"/>
                    <a:pt x="6567" y="3460"/>
                  </a:cubicBezTo>
                  <a:cubicBezTo>
                    <a:pt x="6567" y="4287"/>
                    <a:pt x="6242" y="5064"/>
                    <a:pt x="5690" y="5640"/>
                  </a:cubicBezTo>
                  <a:cubicBezTo>
                    <a:pt x="5114" y="6216"/>
                    <a:pt x="4337" y="6542"/>
                    <a:pt x="3510" y="6567"/>
                  </a:cubicBezTo>
                  <a:lnTo>
                    <a:pt x="3485" y="6567"/>
                  </a:lnTo>
                  <a:cubicBezTo>
                    <a:pt x="1881" y="6567"/>
                    <a:pt x="552" y="5314"/>
                    <a:pt x="427" y="3710"/>
                  </a:cubicBezTo>
                  <a:cubicBezTo>
                    <a:pt x="427" y="3635"/>
                    <a:pt x="427" y="3585"/>
                    <a:pt x="427" y="3510"/>
                  </a:cubicBezTo>
                  <a:cubicBezTo>
                    <a:pt x="427" y="2683"/>
                    <a:pt x="728" y="1906"/>
                    <a:pt x="1304" y="1329"/>
                  </a:cubicBezTo>
                  <a:cubicBezTo>
                    <a:pt x="1881" y="753"/>
                    <a:pt x="2658" y="427"/>
                    <a:pt x="3485" y="427"/>
                  </a:cubicBezTo>
                  <a:close/>
                  <a:moveTo>
                    <a:pt x="3460" y="1"/>
                  </a:moveTo>
                  <a:cubicBezTo>
                    <a:pt x="2532" y="1"/>
                    <a:pt x="1655" y="377"/>
                    <a:pt x="1003" y="1028"/>
                  </a:cubicBezTo>
                  <a:cubicBezTo>
                    <a:pt x="352" y="1705"/>
                    <a:pt x="1" y="2582"/>
                    <a:pt x="1" y="3510"/>
                  </a:cubicBezTo>
                  <a:cubicBezTo>
                    <a:pt x="1" y="3585"/>
                    <a:pt x="1" y="3660"/>
                    <a:pt x="26" y="3735"/>
                  </a:cubicBezTo>
                  <a:cubicBezTo>
                    <a:pt x="151" y="5565"/>
                    <a:pt x="1680" y="6968"/>
                    <a:pt x="3485" y="6968"/>
                  </a:cubicBezTo>
                  <a:lnTo>
                    <a:pt x="3510" y="6968"/>
                  </a:lnTo>
                  <a:cubicBezTo>
                    <a:pt x="4437" y="6968"/>
                    <a:pt x="5314" y="6592"/>
                    <a:pt x="5966" y="5941"/>
                  </a:cubicBezTo>
                  <a:cubicBezTo>
                    <a:pt x="6618" y="5264"/>
                    <a:pt x="6993" y="4387"/>
                    <a:pt x="6968" y="3460"/>
                  </a:cubicBezTo>
                  <a:cubicBezTo>
                    <a:pt x="6968" y="1555"/>
                    <a:pt x="5415" y="1"/>
                    <a:pt x="3485" y="1"/>
                  </a:cubicBezTo>
                  <a:close/>
                </a:path>
              </a:pathLst>
            </a:custGeom>
            <a:solidFill>
              <a:schemeClr val="accent2"/>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1" name="Google Shape;960;p36">
              <a:extLst>
                <a:ext uri="{FF2B5EF4-FFF2-40B4-BE49-F238E27FC236}">
                  <a16:creationId xmlns:a16="http://schemas.microsoft.com/office/drawing/2014/main" id="{AB4989FB-9B94-6B45-7FF7-D9321F6A7251}"/>
                </a:ext>
              </a:extLst>
            </p:cNvPr>
            <p:cNvSpPr/>
            <p:nvPr/>
          </p:nvSpPr>
          <p:spPr>
            <a:xfrm>
              <a:off x="3230100" y="1479975"/>
              <a:ext cx="174200" cy="174200"/>
            </a:xfrm>
            <a:custGeom>
              <a:avLst/>
              <a:gdLst/>
              <a:ahLst/>
              <a:cxnLst/>
              <a:rect l="l" t="t" r="r" b="b"/>
              <a:pathLst>
                <a:path w="6968" h="6968" extrusionOk="0">
                  <a:moveTo>
                    <a:pt x="3484" y="401"/>
                  </a:moveTo>
                  <a:cubicBezTo>
                    <a:pt x="5163" y="401"/>
                    <a:pt x="6542" y="1780"/>
                    <a:pt x="6567" y="3459"/>
                  </a:cubicBezTo>
                  <a:cubicBezTo>
                    <a:pt x="6567" y="4286"/>
                    <a:pt x="6241" y="5063"/>
                    <a:pt x="5665" y="5640"/>
                  </a:cubicBezTo>
                  <a:cubicBezTo>
                    <a:pt x="5088" y="6216"/>
                    <a:pt x="4336" y="6542"/>
                    <a:pt x="3509" y="6542"/>
                  </a:cubicBezTo>
                  <a:lnTo>
                    <a:pt x="3484" y="6542"/>
                  </a:lnTo>
                  <a:cubicBezTo>
                    <a:pt x="1805" y="6542"/>
                    <a:pt x="426" y="5188"/>
                    <a:pt x="426" y="3509"/>
                  </a:cubicBezTo>
                  <a:cubicBezTo>
                    <a:pt x="426" y="2682"/>
                    <a:pt x="727" y="1905"/>
                    <a:pt x="1304" y="1329"/>
                  </a:cubicBezTo>
                  <a:cubicBezTo>
                    <a:pt x="1880" y="752"/>
                    <a:pt x="2657" y="427"/>
                    <a:pt x="3459" y="401"/>
                  </a:cubicBezTo>
                  <a:close/>
                  <a:moveTo>
                    <a:pt x="3459" y="0"/>
                  </a:moveTo>
                  <a:cubicBezTo>
                    <a:pt x="2532" y="0"/>
                    <a:pt x="1655" y="376"/>
                    <a:pt x="1003" y="1028"/>
                  </a:cubicBezTo>
                  <a:cubicBezTo>
                    <a:pt x="351" y="1705"/>
                    <a:pt x="0" y="2582"/>
                    <a:pt x="0" y="3509"/>
                  </a:cubicBezTo>
                  <a:cubicBezTo>
                    <a:pt x="25" y="5414"/>
                    <a:pt x="1579" y="6968"/>
                    <a:pt x="3484" y="6968"/>
                  </a:cubicBezTo>
                  <a:lnTo>
                    <a:pt x="3509" y="6968"/>
                  </a:lnTo>
                  <a:cubicBezTo>
                    <a:pt x="4437" y="6968"/>
                    <a:pt x="5314" y="6592"/>
                    <a:pt x="5965" y="5915"/>
                  </a:cubicBezTo>
                  <a:cubicBezTo>
                    <a:pt x="6617" y="5264"/>
                    <a:pt x="6968" y="4386"/>
                    <a:pt x="6968" y="3459"/>
                  </a:cubicBezTo>
                  <a:cubicBezTo>
                    <a:pt x="6968" y="1529"/>
                    <a:pt x="5389" y="0"/>
                    <a:pt x="3459" y="0"/>
                  </a:cubicBezTo>
                  <a:close/>
                </a:path>
              </a:pathLst>
            </a:custGeom>
            <a:solidFill>
              <a:schemeClr val="accent2"/>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2" name="Google Shape;961;p36">
              <a:extLst>
                <a:ext uri="{FF2B5EF4-FFF2-40B4-BE49-F238E27FC236}">
                  <a16:creationId xmlns:a16="http://schemas.microsoft.com/office/drawing/2014/main" id="{7B95D479-92EC-463A-0CEC-26C449A11575}"/>
                </a:ext>
              </a:extLst>
            </p:cNvPr>
            <p:cNvSpPr/>
            <p:nvPr/>
          </p:nvSpPr>
          <p:spPr>
            <a:xfrm>
              <a:off x="3129225" y="1543725"/>
              <a:ext cx="112175" cy="34650"/>
            </a:xfrm>
            <a:custGeom>
              <a:avLst/>
              <a:gdLst/>
              <a:ahLst/>
              <a:cxnLst/>
              <a:rect l="l" t="t" r="r" b="b"/>
              <a:pathLst>
                <a:path w="4487" h="1386" extrusionOk="0">
                  <a:moveTo>
                    <a:pt x="2500" y="1"/>
                  </a:moveTo>
                  <a:cubicBezTo>
                    <a:pt x="1168" y="1"/>
                    <a:pt x="93" y="1017"/>
                    <a:pt x="75" y="1034"/>
                  </a:cubicBezTo>
                  <a:cubicBezTo>
                    <a:pt x="0" y="1110"/>
                    <a:pt x="0" y="1235"/>
                    <a:pt x="75" y="1310"/>
                  </a:cubicBezTo>
                  <a:cubicBezTo>
                    <a:pt x="126" y="1360"/>
                    <a:pt x="176" y="1385"/>
                    <a:pt x="226" y="1385"/>
                  </a:cubicBezTo>
                  <a:cubicBezTo>
                    <a:pt x="276" y="1385"/>
                    <a:pt x="326" y="1360"/>
                    <a:pt x="376" y="1335"/>
                  </a:cubicBezTo>
                  <a:cubicBezTo>
                    <a:pt x="428" y="1283"/>
                    <a:pt x="1345" y="414"/>
                    <a:pt x="2483" y="414"/>
                  </a:cubicBezTo>
                  <a:cubicBezTo>
                    <a:pt x="3000" y="414"/>
                    <a:pt x="3563" y="593"/>
                    <a:pt x="4111" y="1110"/>
                  </a:cubicBezTo>
                  <a:cubicBezTo>
                    <a:pt x="4145" y="1145"/>
                    <a:pt x="4191" y="1163"/>
                    <a:pt x="4238" y="1163"/>
                  </a:cubicBezTo>
                  <a:cubicBezTo>
                    <a:pt x="4291" y="1163"/>
                    <a:pt x="4346" y="1138"/>
                    <a:pt x="4386" y="1085"/>
                  </a:cubicBezTo>
                  <a:cubicBezTo>
                    <a:pt x="4487" y="1009"/>
                    <a:pt x="4461" y="884"/>
                    <a:pt x="4386" y="809"/>
                  </a:cubicBezTo>
                  <a:cubicBezTo>
                    <a:pt x="3755" y="208"/>
                    <a:pt x="3101" y="1"/>
                    <a:pt x="2500" y="1"/>
                  </a:cubicBezTo>
                  <a:close/>
                </a:path>
              </a:pathLst>
            </a:custGeom>
            <a:solidFill>
              <a:schemeClr val="accent2"/>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3" name="Google Shape;962;p36">
              <a:extLst>
                <a:ext uri="{FF2B5EF4-FFF2-40B4-BE49-F238E27FC236}">
                  <a16:creationId xmlns:a16="http://schemas.microsoft.com/office/drawing/2014/main" id="{26E7CE7E-51FC-DF0E-49DA-FB791D6EBF2A}"/>
                </a:ext>
              </a:extLst>
            </p:cNvPr>
            <p:cNvSpPr/>
            <p:nvPr/>
          </p:nvSpPr>
          <p:spPr>
            <a:xfrm>
              <a:off x="2855400" y="1560050"/>
              <a:ext cx="122225" cy="36500"/>
            </a:xfrm>
            <a:custGeom>
              <a:avLst/>
              <a:gdLst/>
              <a:ahLst/>
              <a:cxnLst/>
              <a:rect l="l" t="t" r="r" b="b"/>
              <a:pathLst>
                <a:path w="4889" h="1460" extrusionOk="0">
                  <a:moveTo>
                    <a:pt x="229" y="1"/>
                  </a:moveTo>
                  <a:cubicBezTo>
                    <a:pt x="126" y="1"/>
                    <a:pt x="48" y="69"/>
                    <a:pt x="26" y="156"/>
                  </a:cubicBezTo>
                  <a:cubicBezTo>
                    <a:pt x="1" y="281"/>
                    <a:pt x="51" y="381"/>
                    <a:pt x="176" y="432"/>
                  </a:cubicBezTo>
                  <a:lnTo>
                    <a:pt x="4612" y="1459"/>
                  </a:lnTo>
                  <a:lnTo>
                    <a:pt x="4663" y="1459"/>
                  </a:lnTo>
                  <a:cubicBezTo>
                    <a:pt x="4738" y="1459"/>
                    <a:pt x="4838" y="1409"/>
                    <a:pt x="4863" y="1309"/>
                  </a:cubicBezTo>
                  <a:cubicBezTo>
                    <a:pt x="4888" y="1183"/>
                    <a:pt x="4813" y="1083"/>
                    <a:pt x="4713" y="1058"/>
                  </a:cubicBezTo>
                  <a:lnTo>
                    <a:pt x="277" y="5"/>
                  </a:lnTo>
                  <a:cubicBezTo>
                    <a:pt x="260" y="2"/>
                    <a:pt x="244" y="1"/>
                    <a:pt x="229" y="1"/>
                  </a:cubicBezTo>
                  <a:close/>
                </a:path>
              </a:pathLst>
            </a:custGeom>
            <a:solidFill>
              <a:schemeClr val="accent2"/>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4" name="Google Shape;963;p36">
              <a:extLst>
                <a:ext uri="{FF2B5EF4-FFF2-40B4-BE49-F238E27FC236}">
                  <a16:creationId xmlns:a16="http://schemas.microsoft.com/office/drawing/2014/main" id="{3E5AAB37-6FAA-25F2-14C5-DBF0D25ADA29}"/>
                </a:ext>
              </a:extLst>
            </p:cNvPr>
            <p:cNvSpPr/>
            <p:nvPr/>
          </p:nvSpPr>
          <p:spPr>
            <a:xfrm>
              <a:off x="3266450" y="1434875"/>
              <a:ext cx="82100" cy="26325"/>
            </a:xfrm>
            <a:custGeom>
              <a:avLst/>
              <a:gdLst/>
              <a:ahLst/>
              <a:cxnLst/>
              <a:rect l="l" t="t" r="r" b="b"/>
              <a:pathLst>
                <a:path w="3284" h="1053" extrusionOk="0">
                  <a:moveTo>
                    <a:pt x="1502" y="0"/>
                  </a:moveTo>
                  <a:cubicBezTo>
                    <a:pt x="615" y="0"/>
                    <a:pt x="75" y="610"/>
                    <a:pt x="75" y="627"/>
                  </a:cubicBezTo>
                  <a:cubicBezTo>
                    <a:pt x="0" y="702"/>
                    <a:pt x="0" y="827"/>
                    <a:pt x="100" y="902"/>
                  </a:cubicBezTo>
                  <a:cubicBezTo>
                    <a:pt x="135" y="937"/>
                    <a:pt x="181" y="956"/>
                    <a:pt x="227" y="956"/>
                  </a:cubicBezTo>
                  <a:cubicBezTo>
                    <a:pt x="281" y="956"/>
                    <a:pt x="336" y="931"/>
                    <a:pt x="376" y="877"/>
                  </a:cubicBezTo>
                  <a:cubicBezTo>
                    <a:pt x="408" y="861"/>
                    <a:pt x="808" y="416"/>
                    <a:pt x="1491" y="416"/>
                  </a:cubicBezTo>
                  <a:cubicBezTo>
                    <a:pt x="1877" y="416"/>
                    <a:pt x="2355" y="559"/>
                    <a:pt x="2907" y="1002"/>
                  </a:cubicBezTo>
                  <a:cubicBezTo>
                    <a:pt x="2932" y="1053"/>
                    <a:pt x="2983" y="1053"/>
                    <a:pt x="3033" y="1053"/>
                  </a:cubicBezTo>
                  <a:cubicBezTo>
                    <a:pt x="3108" y="1053"/>
                    <a:pt x="3158" y="1028"/>
                    <a:pt x="3208" y="977"/>
                  </a:cubicBezTo>
                  <a:cubicBezTo>
                    <a:pt x="3283" y="902"/>
                    <a:pt x="3258" y="752"/>
                    <a:pt x="3158" y="677"/>
                  </a:cubicBezTo>
                  <a:cubicBezTo>
                    <a:pt x="2529" y="168"/>
                    <a:pt x="1967" y="0"/>
                    <a:pt x="1502" y="0"/>
                  </a:cubicBezTo>
                  <a:close/>
                </a:path>
              </a:pathLst>
            </a:custGeom>
            <a:solidFill>
              <a:schemeClr val="dk2"/>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5" name="Google Shape;964;p36">
              <a:extLst>
                <a:ext uri="{FF2B5EF4-FFF2-40B4-BE49-F238E27FC236}">
                  <a16:creationId xmlns:a16="http://schemas.microsoft.com/office/drawing/2014/main" id="{7B59B022-8C22-93D2-DE42-093D0BB76DB0}"/>
                </a:ext>
              </a:extLst>
            </p:cNvPr>
            <p:cNvSpPr/>
            <p:nvPr/>
          </p:nvSpPr>
          <p:spPr>
            <a:xfrm>
              <a:off x="2983850" y="1457325"/>
              <a:ext cx="110925" cy="28950"/>
            </a:xfrm>
            <a:custGeom>
              <a:avLst/>
              <a:gdLst/>
              <a:ahLst/>
              <a:cxnLst/>
              <a:rect l="l" t="t" r="r" b="b"/>
              <a:pathLst>
                <a:path w="4437" h="1158" extrusionOk="0">
                  <a:moveTo>
                    <a:pt x="2257" y="1"/>
                  </a:moveTo>
                  <a:cubicBezTo>
                    <a:pt x="830" y="1"/>
                    <a:pt x="112" y="770"/>
                    <a:pt x="76" y="806"/>
                  </a:cubicBezTo>
                  <a:cubicBezTo>
                    <a:pt x="1" y="906"/>
                    <a:pt x="1" y="1032"/>
                    <a:pt x="76" y="1107"/>
                  </a:cubicBezTo>
                  <a:cubicBezTo>
                    <a:pt x="126" y="1132"/>
                    <a:pt x="176" y="1157"/>
                    <a:pt x="226" y="1157"/>
                  </a:cubicBezTo>
                  <a:cubicBezTo>
                    <a:pt x="276" y="1157"/>
                    <a:pt x="327" y="1132"/>
                    <a:pt x="377" y="1082"/>
                  </a:cubicBezTo>
                  <a:cubicBezTo>
                    <a:pt x="412" y="1047"/>
                    <a:pt x="1022" y="412"/>
                    <a:pt x="2251" y="412"/>
                  </a:cubicBezTo>
                  <a:cubicBezTo>
                    <a:pt x="2762" y="412"/>
                    <a:pt x="3381" y="522"/>
                    <a:pt x="4111" y="831"/>
                  </a:cubicBezTo>
                  <a:cubicBezTo>
                    <a:pt x="4138" y="845"/>
                    <a:pt x="4167" y="851"/>
                    <a:pt x="4195" y="851"/>
                  </a:cubicBezTo>
                  <a:cubicBezTo>
                    <a:pt x="4273" y="851"/>
                    <a:pt x="4350" y="804"/>
                    <a:pt x="4387" y="731"/>
                  </a:cubicBezTo>
                  <a:cubicBezTo>
                    <a:pt x="4437" y="631"/>
                    <a:pt x="4387" y="505"/>
                    <a:pt x="4286" y="455"/>
                  </a:cubicBezTo>
                  <a:cubicBezTo>
                    <a:pt x="3498" y="121"/>
                    <a:pt x="2822" y="1"/>
                    <a:pt x="2257" y="1"/>
                  </a:cubicBezTo>
                  <a:close/>
                </a:path>
              </a:pathLst>
            </a:custGeom>
            <a:solidFill>
              <a:schemeClr val="dk2"/>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6" name="Google Shape;965;p36">
              <a:extLst>
                <a:ext uri="{FF2B5EF4-FFF2-40B4-BE49-F238E27FC236}">
                  <a16:creationId xmlns:a16="http://schemas.microsoft.com/office/drawing/2014/main" id="{07273168-6315-346B-C8C6-EB784D7D2911}"/>
                </a:ext>
              </a:extLst>
            </p:cNvPr>
            <p:cNvSpPr/>
            <p:nvPr/>
          </p:nvSpPr>
          <p:spPr>
            <a:xfrm>
              <a:off x="2788375" y="2785125"/>
              <a:ext cx="209300" cy="97775"/>
            </a:xfrm>
            <a:custGeom>
              <a:avLst/>
              <a:gdLst/>
              <a:ahLst/>
              <a:cxnLst/>
              <a:rect l="l" t="t" r="r" b="b"/>
              <a:pathLst>
                <a:path w="8372" h="3911" extrusionOk="0">
                  <a:moveTo>
                    <a:pt x="8371" y="0"/>
                  </a:moveTo>
                  <a:lnTo>
                    <a:pt x="0" y="777"/>
                  </a:lnTo>
                  <a:lnTo>
                    <a:pt x="0" y="3910"/>
                  </a:lnTo>
                  <a:lnTo>
                    <a:pt x="8371" y="3133"/>
                  </a:lnTo>
                  <a:lnTo>
                    <a:pt x="8371" y="0"/>
                  </a:lnTo>
                  <a:close/>
                </a:path>
              </a:pathLst>
            </a:custGeom>
            <a:solidFill>
              <a:schemeClr val="accent2"/>
            </a:solidFill>
            <a:ln>
              <a:noFill/>
            </a:ln>
            <a:effectLst>
              <a:outerShdw blurRad="107950" dist="12700" dir="5400000" algn="ctr">
                <a:srgbClr val="000000"/>
              </a:outerShdw>
            </a:effectLst>
            <a:sp3d contourW="44450" prstMaterial="matte">
              <a:contourClr>
                <a:srgbClr val="FFFFFF"/>
              </a:contourClr>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3"/>
          <p:cNvSpPr txBox="1">
            <a:spLocks noGrp="1"/>
          </p:cNvSpPr>
          <p:nvPr>
            <p:ph type="title"/>
          </p:nvPr>
        </p:nvSpPr>
        <p:spPr>
          <a:xfrm>
            <a:off x="713225" y="601145"/>
            <a:ext cx="4615282"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Agency FB" panose="020B0503020202020204" pitchFamily="34" charset="0"/>
              </a:rPr>
              <a:t>Existing heart care  websites:</a:t>
            </a:r>
            <a:endParaRPr dirty="0">
              <a:latin typeface="Agency FB" panose="020B0503020202020204" pitchFamily="34" charset="0"/>
            </a:endParaRPr>
          </a:p>
        </p:txBody>
      </p:sp>
      <p:sp>
        <p:nvSpPr>
          <p:cNvPr id="282" name="Google Shape;282;p33"/>
          <p:cNvSpPr txBox="1">
            <a:spLocks noGrp="1"/>
          </p:cNvSpPr>
          <p:nvPr>
            <p:ph type="subTitle" idx="4294967295"/>
          </p:nvPr>
        </p:nvSpPr>
        <p:spPr>
          <a:xfrm>
            <a:off x="785721" y="210515"/>
            <a:ext cx="1268413" cy="1936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200" b="1" dirty="0">
                <a:latin typeface="Playfair Display SC"/>
                <a:ea typeface="Playfair Display SC"/>
                <a:cs typeface="Playfair Display SC"/>
                <a:sym typeface="Playfair Display SC"/>
              </a:rPr>
              <a:t>Heart care</a:t>
            </a:r>
            <a:endParaRPr sz="1200" b="1" dirty="0">
              <a:latin typeface="Playfair Display SC"/>
              <a:ea typeface="Playfair Display SC"/>
              <a:cs typeface="Playfair Display SC"/>
              <a:sym typeface="Playfair Display SC"/>
            </a:endParaRPr>
          </a:p>
        </p:txBody>
      </p:sp>
      <p:grpSp>
        <p:nvGrpSpPr>
          <p:cNvPr id="283" name="Google Shape;283;p33"/>
          <p:cNvGrpSpPr/>
          <p:nvPr/>
        </p:nvGrpSpPr>
        <p:grpSpPr>
          <a:xfrm>
            <a:off x="488583" y="113712"/>
            <a:ext cx="220098" cy="326406"/>
            <a:chOff x="7345680" y="4068661"/>
            <a:chExt cx="261461" cy="387747"/>
          </a:xfrm>
        </p:grpSpPr>
        <p:sp>
          <p:nvSpPr>
            <p:cNvPr id="284" name="Google Shape;284;p33"/>
            <p:cNvSpPr/>
            <p:nvPr/>
          </p:nvSpPr>
          <p:spPr>
            <a:xfrm>
              <a:off x="7430939" y="4153845"/>
              <a:ext cx="90899" cy="90889"/>
            </a:xfrm>
            <a:custGeom>
              <a:avLst/>
              <a:gdLst/>
              <a:ahLst/>
              <a:cxnLst/>
              <a:rect l="l" t="t" r="r" b="b"/>
              <a:pathLst>
                <a:path w="4174" h="4174" extrusionOk="0">
                  <a:moveTo>
                    <a:pt x="2609" y="523"/>
                  </a:moveTo>
                  <a:lnTo>
                    <a:pt x="2609" y="1565"/>
                  </a:lnTo>
                  <a:lnTo>
                    <a:pt x="3654" y="1565"/>
                  </a:lnTo>
                  <a:lnTo>
                    <a:pt x="3654" y="2609"/>
                  </a:lnTo>
                  <a:lnTo>
                    <a:pt x="2609" y="2609"/>
                  </a:lnTo>
                  <a:lnTo>
                    <a:pt x="2609" y="3652"/>
                  </a:lnTo>
                  <a:lnTo>
                    <a:pt x="1567" y="3652"/>
                  </a:lnTo>
                  <a:lnTo>
                    <a:pt x="1567" y="2609"/>
                  </a:lnTo>
                  <a:lnTo>
                    <a:pt x="523" y="2609"/>
                  </a:lnTo>
                  <a:lnTo>
                    <a:pt x="523" y="1565"/>
                  </a:lnTo>
                  <a:lnTo>
                    <a:pt x="1567" y="1565"/>
                  </a:lnTo>
                  <a:lnTo>
                    <a:pt x="1567" y="523"/>
                  </a:lnTo>
                  <a:close/>
                  <a:moveTo>
                    <a:pt x="1045" y="1"/>
                  </a:moveTo>
                  <a:lnTo>
                    <a:pt x="1045" y="1045"/>
                  </a:lnTo>
                  <a:lnTo>
                    <a:pt x="0" y="1045"/>
                  </a:lnTo>
                  <a:lnTo>
                    <a:pt x="0" y="3132"/>
                  </a:lnTo>
                  <a:lnTo>
                    <a:pt x="1045" y="3132"/>
                  </a:lnTo>
                  <a:lnTo>
                    <a:pt x="1045" y="4174"/>
                  </a:lnTo>
                  <a:lnTo>
                    <a:pt x="3132" y="4174"/>
                  </a:lnTo>
                  <a:lnTo>
                    <a:pt x="3132" y="3132"/>
                  </a:lnTo>
                  <a:lnTo>
                    <a:pt x="4174" y="3132"/>
                  </a:lnTo>
                  <a:lnTo>
                    <a:pt x="4174" y="1045"/>
                  </a:lnTo>
                  <a:lnTo>
                    <a:pt x="3132" y="1045"/>
                  </a:lnTo>
                  <a:lnTo>
                    <a:pt x="31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3"/>
            <p:cNvSpPr/>
            <p:nvPr/>
          </p:nvSpPr>
          <p:spPr>
            <a:xfrm>
              <a:off x="7374122" y="4097034"/>
              <a:ext cx="204534" cy="204511"/>
            </a:xfrm>
            <a:custGeom>
              <a:avLst/>
              <a:gdLst/>
              <a:ahLst/>
              <a:cxnLst/>
              <a:rect l="l" t="t" r="r" b="b"/>
              <a:pathLst>
                <a:path w="9392" h="9392" extrusionOk="0">
                  <a:moveTo>
                    <a:pt x="4696" y="1"/>
                  </a:moveTo>
                  <a:cubicBezTo>
                    <a:pt x="3620" y="3"/>
                    <a:pt x="2573" y="373"/>
                    <a:pt x="1736" y="1054"/>
                  </a:cubicBezTo>
                  <a:lnTo>
                    <a:pt x="2066" y="1458"/>
                  </a:lnTo>
                  <a:cubicBezTo>
                    <a:pt x="2811" y="852"/>
                    <a:pt x="3739" y="523"/>
                    <a:pt x="4696" y="523"/>
                  </a:cubicBezTo>
                  <a:cubicBezTo>
                    <a:pt x="6997" y="523"/>
                    <a:pt x="8870" y="2396"/>
                    <a:pt x="8870" y="4696"/>
                  </a:cubicBezTo>
                  <a:cubicBezTo>
                    <a:pt x="8870" y="6997"/>
                    <a:pt x="6997" y="8870"/>
                    <a:pt x="4696" y="8870"/>
                  </a:cubicBezTo>
                  <a:cubicBezTo>
                    <a:pt x="2395" y="8870"/>
                    <a:pt x="523" y="6997"/>
                    <a:pt x="523" y="4696"/>
                  </a:cubicBezTo>
                  <a:cubicBezTo>
                    <a:pt x="521" y="3609"/>
                    <a:pt x="944" y="2567"/>
                    <a:pt x="1702" y="1790"/>
                  </a:cubicBezTo>
                  <a:lnTo>
                    <a:pt x="1330" y="1426"/>
                  </a:lnTo>
                  <a:cubicBezTo>
                    <a:pt x="476" y="2301"/>
                    <a:pt x="0" y="3474"/>
                    <a:pt x="3" y="4696"/>
                  </a:cubicBezTo>
                  <a:cubicBezTo>
                    <a:pt x="3" y="7286"/>
                    <a:pt x="2109" y="9392"/>
                    <a:pt x="4696" y="9392"/>
                  </a:cubicBezTo>
                  <a:cubicBezTo>
                    <a:pt x="7286" y="9392"/>
                    <a:pt x="9392" y="7286"/>
                    <a:pt x="9392" y="4696"/>
                  </a:cubicBezTo>
                  <a:cubicBezTo>
                    <a:pt x="9392" y="2107"/>
                    <a:pt x="7286" y="1"/>
                    <a:pt x="4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3"/>
            <p:cNvSpPr/>
            <p:nvPr/>
          </p:nvSpPr>
          <p:spPr>
            <a:xfrm>
              <a:off x="7541830" y="4301676"/>
              <a:ext cx="15941" cy="15918"/>
            </a:xfrm>
            <a:custGeom>
              <a:avLst/>
              <a:gdLst/>
              <a:ahLst/>
              <a:cxnLst/>
              <a:rect l="l" t="t" r="r" b="b"/>
              <a:pathLst>
                <a:path w="732" h="731" extrusionOk="0">
                  <a:moveTo>
                    <a:pt x="317" y="0"/>
                  </a:moveTo>
                  <a:cubicBezTo>
                    <a:pt x="205" y="144"/>
                    <a:pt x="101" y="281"/>
                    <a:pt x="0" y="413"/>
                  </a:cubicBezTo>
                  <a:lnTo>
                    <a:pt x="413" y="730"/>
                  </a:lnTo>
                  <a:cubicBezTo>
                    <a:pt x="514" y="600"/>
                    <a:pt x="621" y="460"/>
                    <a:pt x="732" y="317"/>
                  </a:cubicBezTo>
                  <a:lnTo>
                    <a:pt x="3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7345680" y="4068661"/>
              <a:ext cx="261461" cy="387747"/>
            </a:xfrm>
            <a:custGeom>
              <a:avLst/>
              <a:gdLst/>
              <a:ahLst/>
              <a:cxnLst/>
              <a:rect l="l" t="t" r="r" b="b"/>
              <a:pathLst>
                <a:path w="12006" h="17807" extrusionOk="0">
                  <a:moveTo>
                    <a:pt x="7383" y="14353"/>
                  </a:moveTo>
                  <a:cubicBezTo>
                    <a:pt x="8281" y="14631"/>
                    <a:pt x="8872" y="15166"/>
                    <a:pt x="8872" y="15720"/>
                  </a:cubicBezTo>
                  <a:cubicBezTo>
                    <a:pt x="8872" y="16570"/>
                    <a:pt x="7558" y="17285"/>
                    <a:pt x="6004" y="17285"/>
                  </a:cubicBezTo>
                  <a:cubicBezTo>
                    <a:pt x="4448" y="17285"/>
                    <a:pt x="3134" y="16570"/>
                    <a:pt x="3134" y="15720"/>
                  </a:cubicBezTo>
                  <a:cubicBezTo>
                    <a:pt x="3134" y="15166"/>
                    <a:pt x="3725" y="14631"/>
                    <a:pt x="4624" y="14353"/>
                  </a:cubicBezTo>
                  <a:cubicBezTo>
                    <a:pt x="4825" y="14710"/>
                    <a:pt x="5026" y="15106"/>
                    <a:pt x="5247" y="15570"/>
                  </a:cubicBezTo>
                  <a:lnTo>
                    <a:pt x="5259" y="15600"/>
                  </a:lnTo>
                  <a:cubicBezTo>
                    <a:pt x="5388" y="15870"/>
                    <a:pt x="5561" y="16242"/>
                    <a:pt x="6004" y="16242"/>
                  </a:cubicBezTo>
                  <a:cubicBezTo>
                    <a:pt x="6445" y="16242"/>
                    <a:pt x="6621" y="15870"/>
                    <a:pt x="6749" y="15600"/>
                  </a:cubicBezTo>
                  <a:lnTo>
                    <a:pt x="6762" y="15570"/>
                  </a:lnTo>
                  <a:cubicBezTo>
                    <a:pt x="6980" y="15106"/>
                    <a:pt x="7184" y="14710"/>
                    <a:pt x="7383" y="14353"/>
                  </a:cubicBezTo>
                  <a:close/>
                  <a:moveTo>
                    <a:pt x="6002" y="0"/>
                  </a:moveTo>
                  <a:cubicBezTo>
                    <a:pt x="2695" y="0"/>
                    <a:pt x="3" y="2693"/>
                    <a:pt x="3" y="5999"/>
                  </a:cubicBezTo>
                  <a:cubicBezTo>
                    <a:pt x="1" y="7277"/>
                    <a:pt x="408" y="8520"/>
                    <a:pt x="1165" y="9548"/>
                  </a:cubicBezTo>
                  <a:cubicBezTo>
                    <a:pt x="1790" y="10400"/>
                    <a:pt x="2287" y="11042"/>
                    <a:pt x="2723" y="11607"/>
                  </a:cubicBezTo>
                  <a:cubicBezTo>
                    <a:pt x="3397" y="12482"/>
                    <a:pt x="3883" y="13111"/>
                    <a:pt x="4354" y="13890"/>
                  </a:cubicBezTo>
                  <a:cubicBezTo>
                    <a:pt x="3284" y="14252"/>
                    <a:pt x="2612" y="14948"/>
                    <a:pt x="2612" y="15720"/>
                  </a:cubicBezTo>
                  <a:cubicBezTo>
                    <a:pt x="2612" y="16891"/>
                    <a:pt x="4102" y="17807"/>
                    <a:pt x="6002" y="17807"/>
                  </a:cubicBezTo>
                  <a:cubicBezTo>
                    <a:pt x="7903" y="17807"/>
                    <a:pt x="9392" y="16891"/>
                    <a:pt x="9392" y="15720"/>
                  </a:cubicBezTo>
                  <a:cubicBezTo>
                    <a:pt x="9392" y="14948"/>
                    <a:pt x="8720" y="14252"/>
                    <a:pt x="7650" y="13890"/>
                  </a:cubicBezTo>
                  <a:cubicBezTo>
                    <a:pt x="8082" y="13178"/>
                    <a:pt x="8523" y="12593"/>
                    <a:pt x="9099" y="11844"/>
                  </a:cubicBezTo>
                  <a:lnTo>
                    <a:pt x="8686" y="11525"/>
                  </a:lnTo>
                  <a:cubicBezTo>
                    <a:pt x="7706" y="12801"/>
                    <a:pt x="7109" y="13606"/>
                    <a:pt x="6289" y="15348"/>
                  </a:cubicBezTo>
                  <a:lnTo>
                    <a:pt x="6274" y="15378"/>
                  </a:lnTo>
                  <a:cubicBezTo>
                    <a:pt x="6154" y="15635"/>
                    <a:pt x="6096" y="15720"/>
                    <a:pt x="6002" y="15720"/>
                  </a:cubicBezTo>
                  <a:cubicBezTo>
                    <a:pt x="5908" y="15720"/>
                    <a:pt x="5850" y="15635"/>
                    <a:pt x="5730" y="15378"/>
                  </a:cubicBezTo>
                  <a:lnTo>
                    <a:pt x="5715" y="15348"/>
                  </a:lnTo>
                  <a:cubicBezTo>
                    <a:pt x="4851" y="13511"/>
                    <a:pt x="4241" y="12724"/>
                    <a:pt x="3134" y="11288"/>
                  </a:cubicBezTo>
                  <a:cubicBezTo>
                    <a:pt x="2700" y="10725"/>
                    <a:pt x="2205" y="10085"/>
                    <a:pt x="1583" y="9237"/>
                  </a:cubicBezTo>
                  <a:cubicBezTo>
                    <a:pt x="891" y="8300"/>
                    <a:pt x="521" y="7164"/>
                    <a:pt x="523" y="5999"/>
                  </a:cubicBezTo>
                  <a:cubicBezTo>
                    <a:pt x="523" y="2979"/>
                    <a:pt x="2980" y="520"/>
                    <a:pt x="6002" y="520"/>
                  </a:cubicBezTo>
                  <a:cubicBezTo>
                    <a:pt x="9022" y="520"/>
                    <a:pt x="11479" y="2979"/>
                    <a:pt x="11479" y="5999"/>
                  </a:cubicBezTo>
                  <a:cubicBezTo>
                    <a:pt x="11483" y="7164"/>
                    <a:pt x="11111" y="8300"/>
                    <a:pt x="10420" y="9237"/>
                  </a:cubicBezTo>
                  <a:cubicBezTo>
                    <a:pt x="10161" y="9588"/>
                    <a:pt x="9906" y="9931"/>
                    <a:pt x="9636" y="10286"/>
                  </a:cubicBezTo>
                  <a:lnTo>
                    <a:pt x="10054" y="10601"/>
                  </a:lnTo>
                  <a:cubicBezTo>
                    <a:pt x="10323" y="10245"/>
                    <a:pt x="10580" y="9899"/>
                    <a:pt x="10839" y="9546"/>
                  </a:cubicBezTo>
                  <a:cubicBezTo>
                    <a:pt x="11597" y="8518"/>
                    <a:pt x="12005" y="7275"/>
                    <a:pt x="12001" y="5999"/>
                  </a:cubicBezTo>
                  <a:cubicBezTo>
                    <a:pt x="12001" y="2690"/>
                    <a:pt x="9309" y="0"/>
                    <a:pt x="6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a:off x="7510492" y="4136839"/>
              <a:ext cx="11390" cy="11345"/>
            </a:xfrm>
            <a:custGeom>
              <a:avLst/>
              <a:gdLst/>
              <a:ahLst/>
              <a:cxnLst/>
              <a:rect l="l" t="t" r="r" b="b"/>
              <a:pathLst>
                <a:path w="523" h="521" extrusionOk="0">
                  <a:moveTo>
                    <a:pt x="1" y="0"/>
                  </a:moveTo>
                  <a:lnTo>
                    <a:pt x="1" y="520"/>
                  </a:lnTo>
                  <a:lnTo>
                    <a:pt x="523" y="520"/>
                  </a:lnTo>
                  <a:lnTo>
                    <a:pt x="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7487757" y="4125472"/>
              <a:ext cx="11390" cy="11388"/>
            </a:xfrm>
            <a:custGeom>
              <a:avLst/>
              <a:gdLst/>
              <a:ahLst/>
              <a:cxnLst/>
              <a:rect l="l" t="t" r="r" b="b"/>
              <a:pathLst>
                <a:path w="523" h="523" extrusionOk="0">
                  <a:moveTo>
                    <a:pt x="0" y="0"/>
                  </a:moveTo>
                  <a:lnTo>
                    <a:pt x="0" y="522"/>
                  </a:lnTo>
                  <a:lnTo>
                    <a:pt x="523" y="522"/>
                  </a:lnTo>
                  <a:lnTo>
                    <a:pt x="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33">
            <a:hlinkClick r:id="" action="ppaction://noaction"/>
          </p:cNvPr>
          <p:cNvSpPr txBox="1">
            <a:spLocks noGrp="1"/>
          </p:cNvSpPr>
          <p:nvPr>
            <p:ph type="subTitle" idx="4294967295"/>
          </p:nvPr>
        </p:nvSpPr>
        <p:spPr>
          <a:xfrm>
            <a:off x="5328507" y="210625"/>
            <a:ext cx="1157357" cy="1719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hlink"/>
                </a:solidFill>
                <a:uFill>
                  <a:noFill/>
                </a:uFill>
                <a:latin typeface="Playfair Display SC"/>
                <a:ea typeface="Playfair Display SC"/>
                <a:cs typeface="Playfair Display SC"/>
                <a:sym typeface="Playfair Display SC"/>
              </a:rPr>
              <a:t>Appointment</a:t>
            </a:r>
            <a:endParaRPr lang="en-IN" sz="1000" b="1" dirty="0">
              <a:latin typeface="Playfair Display SC"/>
              <a:ea typeface="Playfair Display SC"/>
              <a:cs typeface="Playfair Display SC"/>
              <a:sym typeface="Playfair Display SC"/>
            </a:endParaRPr>
          </a:p>
        </p:txBody>
      </p:sp>
      <p:sp>
        <p:nvSpPr>
          <p:cNvPr id="292" name="Google Shape;292;p33"/>
          <p:cNvSpPr txBox="1">
            <a:spLocks noGrp="1"/>
          </p:cNvSpPr>
          <p:nvPr>
            <p:ph type="subTitle" idx="4294967295"/>
          </p:nvPr>
        </p:nvSpPr>
        <p:spPr>
          <a:xfrm>
            <a:off x="4262730" y="210625"/>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hlink"/>
                </a:solidFill>
                <a:uFill>
                  <a:noFill/>
                </a:uFill>
                <a:latin typeface="Playfair Display SC"/>
                <a:ea typeface="Playfair Display SC"/>
                <a:cs typeface="Playfair Display SC"/>
                <a:sym typeface="Playfair Display SC"/>
                <a:hlinkClick r:id="rId3" action="ppaction://hlinksldjump"/>
              </a:rPr>
              <a:t>Services</a:t>
            </a:r>
            <a:endParaRPr sz="1000" b="1">
              <a:latin typeface="Playfair Display SC"/>
              <a:ea typeface="Playfair Display SC"/>
              <a:cs typeface="Playfair Display SC"/>
              <a:sym typeface="Playfair Display SC"/>
            </a:endParaRPr>
          </a:p>
        </p:txBody>
      </p:sp>
      <p:sp>
        <p:nvSpPr>
          <p:cNvPr id="293" name="Google Shape;293;p33"/>
          <p:cNvSpPr txBox="1">
            <a:spLocks noGrp="1"/>
          </p:cNvSpPr>
          <p:nvPr>
            <p:ph type="subTitle" idx="4294967295"/>
          </p:nvPr>
        </p:nvSpPr>
        <p:spPr>
          <a:xfrm>
            <a:off x="3196953" y="210625"/>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hlink"/>
                </a:solidFill>
                <a:uFill>
                  <a:noFill/>
                </a:uFill>
                <a:latin typeface="Playfair Display SC"/>
                <a:ea typeface="Playfair Display SC"/>
                <a:cs typeface="Playfair Display SC"/>
                <a:sym typeface="Playfair Display SC"/>
                <a:hlinkClick r:id="rId4" action="ppaction://hlinksldjump"/>
              </a:rPr>
              <a:t>About Us</a:t>
            </a:r>
            <a:endParaRPr sz="1000" b="1">
              <a:latin typeface="Playfair Display SC"/>
              <a:ea typeface="Playfair Display SC"/>
              <a:cs typeface="Playfair Display SC"/>
              <a:sym typeface="Playfair Display SC"/>
            </a:endParaRPr>
          </a:p>
        </p:txBody>
      </p:sp>
      <p:sp>
        <p:nvSpPr>
          <p:cNvPr id="294" name="Google Shape;294;p33">
            <a:hlinkClick r:id="" action="ppaction://noaction"/>
          </p:cNvPr>
          <p:cNvSpPr txBox="1">
            <a:spLocks noGrp="1"/>
          </p:cNvSpPr>
          <p:nvPr>
            <p:ph type="subTitle" idx="4294967295"/>
          </p:nvPr>
        </p:nvSpPr>
        <p:spPr>
          <a:xfrm>
            <a:off x="2131175" y="210625"/>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hlink"/>
                </a:solidFill>
                <a:uFill>
                  <a:noFill/>
                </a:uFill>
                <a:latin typeface="Playfair Display SC"/>
                <a:ea typeface="Playfair Display SC"/>
                <a:cs typeface="Playfair Display SC"/>
                <a:sym typeface="Playfair Display SC"/>
                <a:hlinkClick r:id="rId5" action="ppaction://hlinksldjump"/>
              </a:rPr>
              <a:t>Home</a:t>
            </a:r>
            <a:endParaRPr sz="1000" b="1">
              <a:latin typeface="Playfair Display SC"/>
              <a:ea typeface="Playfair Display SC"/>
              <a:cs typeface="Playfair Display SC"/>
              <a:sym typeface="Playfair Display SC"/>
            </a:endParaRPr>
          </a:p>
        </p:txBody>
      </p:sp>
      <p:sp>
        <p:nvSpPr>
          <p:cNvPr id="295" name="Google Shape;295;p33"/>
          <p:cNvSpPr txBox="1">
            <a:spLocks noGrp="1"/>
          </p:cNvSpPr>
          <p:nvPr>
            <p:ph type="subTitle" idx="4294967295"/>
          </p:nvPr>
        </p:nvSpPr>
        <p:spPr>
          <a:xfrm>
            <a:off x="7684617" y="180015"/>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hlink"/>
                </a:solidFill>
                <a:uFill>
                  <a:noFill/>
                </a:uFill>
                <a:latin typeface="Playfair Display SC"/>
                <a:ea typeface="Playfair Display SC"/>
                <a:cs typeface="Playfair Display SC"/>
                <a:sym typeface="Playfair Display SC"/>
                <a:hlinkClick r:id="" action="ppaction://noaction"/>
              </a:rPr>
              <a:t>Contact</a:t>
            </a:r>
            <a:endParaRPr sz="1000" b="1" dirty="0">
              <a:latin typeface="Playfair Display SC"/>
              <a:ea typeface="Playfair Display SC"/>
              <a:cs typeface="Playfair Display SC"/>
              <a:sym typeface="Playfair Display SC"/>
            </a:endParaRPr>
          </a:p>
        </p:txBody>
      </p:sp>
      <p:sp>
        <p:nvSpPr>
          <p:cNvPr id="296" name="Google Shape;296;p33">
            <a:hlinkClick r:id="" action="ppaction://noaction"/>
          </p:cNvPr>
          <p:cNvSpPr txBox="1">
            <a:spLocks noGrp="1"/>
          </p:cNvSpPr>
          <p:nvPr>
            <p:ph type="subTitle" idx="4294967295"/>
          </p:nvPr>
        </p:nvSpPr>
        <p:spPr>
          <a:xfrm>
            <a:off x="6527425" y="199702"/>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hlink"/>
                </a:solidFill>
                <a:uFill>
                  <a:noFill/>
                </a:uFill>
                <a:latin typeface="Playfair Display SC"/>
                <a:ea typeface="Playfair Display SC"/>
                <a:cs typeface="Playfair Display SC"/>
                <a:sym typeface="Playfair Display SC"/>
                <a:hlinkClick r:id="" action="ppaction://noaction"/>
              </a:rPr>
              <a:t>The center</a:t>
            </a:r>
            <a:endParaRPr sz="1000" b="1" dirty="0">
              <a:latin typeface="Playfair Display SC"/>
              <a:ea typeface="Playfair Display SC"/>
              <a:cs typeface="Playfair Display SC"/>
              <a:sym typeface="Playfair Display SC"/>
            </a:endParaRPr>
          </a:p>
        </p:txBody>
      </p:sp>
      <p:grpSp>
        <p:nvGrpSpPr>
          <p:cNvPr id="8" name="Google Shape;318;p34">
            <a:extLst>
              <a:ext uri="{FF2B5EF4-FFF2-40B4-BE49-F238E27FC236}">
                <a16:creationId xmlns:a16="http://schemas.microsoft.com/office/drawing/2014/main" id="{E6B6AF75-C259-16E6-C649-E72878BE87D6}"/>
              </a:ext>
            </a:extLst>
          </p:cNvPr>
          <p:cNvGrpSpPr/>
          <p:nvPr/>
        </p:nvGrpSpPr>
        <p:grpSpPr>
          <a:xfrm>
            <a:off x="2453177" y="4320809"/>
            <a:ext cx="326796" cy="374137"/>
            <a:chOff x="2790938" y="1650003"/>
            <a:chExt cx="338684" cy="387747"/>
          </a:xfrm>
        </p:grpSpPr>
        <p:sp>
          <p:nvSpPr>
            <p:cNvPr id="9" name="Google Shape;319;p34">
              <a:extLst>
                <a:ext uri="{FF2B5EF4-FFF2-40B4-BE49-F238E27FC236}">
                  <a16:creationId xmlns:a16="http://schemas.microsoft.com/office/drawing/2014/main" id="{1762ACD8-D7DA-0F1D-A4B0-291313769504}"/>
                </a:ext>
              </a:extLst>
            </p:cNvPr>
            <p:cNvSpPr/>
            <p:nvPr/>
          </p:nvSpPr>
          <p:spPr>
            <a:xfrm>
              <a:off x="2958124" y="1969965"/>
              <a:ext cx="16115" cy="16113"/>
            </a:xfrm>
            <a:custGeom>
              <a:avLst/>
              <a:gdLst/>
              <a:ahLst/>
              <a:cxnLst/>
              <a:rect l="l" t="t" r="r" b="b"/>
              <a:pathLst>
                <a:path w="740" h="740" extrusionOk="0">
                  <a:moveTo>
                    <a:pt x="369" y="1"/>
                  </a:moveTo>
                  <a:lnTo>
                    <a:pt x="1" y="369"/>
                  </a:lnTo>
                  <a:lnTo>
                    <a:pt x="369" y="739"/>
                  </a:lnTo>
                  <a:lnTo>
                    <a:pt x="739" y="369"/>
                  </a:lnTo>
                  <a:lnTo>
                    <a:pt x="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0;p34">
              <a:extLst>
                <a:ext uri="{FF2B5EF4-FFF2-40B4-BE49-F238E27FC236}">
                  <a16:creationId xmlns:a16="http://schemas.microsoft.com/office/drawing/2014/main" id="{9508FD73-83A1-166B-1709-50F5767204D7}"/>
                </a:ext>
              </a:extLst>
            </p:cNvPr>
            <p:cNvSpPr/>
            <p:nvPr/>
          </p:nvSpPr>
          <p:spPr>
            <a:xfrm>
              <a:off x="2790938" y="1707859"/>
              <a:ext cx="338684" cy="329891"/>
            </a:xfrm>
            <a:custGeom>
              <a:avLst/>
              <a:gdLst/>
              <a:ahLst/>
              <a:cxnLst/>
              <a:rect l="l" t="t" r="r" b="b"/>
              <a:pathLst>
                <a:path w="15552" h="15150" extrusionOk="0">
                  <a:moveTo>
                    <a:pt x="12113" y="9744"/>
                  </a:moveTo>
                  <a:cubicBezTo>
                    <a:pt x="12180" y="9744"/>
                    <a:pt x="12246" y="9769"/>
                    <a:pt x="12296" y="9821"/>
                  </a:cubicBezTo>
                  <a:lnTo>
                    <a:pt x="14880" y="12402"/>
                  </a:lnTo>
                  <a:cubicBezTo>
                    <a:pt x="14980" y="12504"/>
                    <a:pt x="14980" y="12669"/>
                    <a:pt x="14880" y="12770"/>
                  </a:cubicBezTo>
                  <a:lnTo>
                    <a:pt x="14593" y="13059"/>
                  </a:lnTo>
                  <a:lnTo>
                    <a:pt x="11639" y="10110"/>
                  </a:lnTo>
                  <a:lnTo>
                    <a:pt x="11928" y="9821"/>
                  </a:lnTo>
                  <a:cubicBezTo>
                    <a:pt x="11980" y="9769"/>
                    <a:pt x="12046" y="9744"/>
                    <a:pt x="12113" y="9744"/>
                  </a:cubicBezTo>
                  <a:close/>
                  <a:moveTo>
                    <a:pt x="2892" y="0"/>
                  </a:moveTo>
                  <a:cubicBezTo>
                    <a:pt x="2692" y="0"/>
                    <a:pt x="2492" y="76"/>
                    <a:pt x="2340" y="228"/>
                  </a:cubicBezTo>
                  <a:lnTo>
                    <a:pt x="1319" y="1249"/>
                  </a:lnTo>
                  <a:cubicBezTo>
                    <a:pt x="1" y="2574"/>
                    <a:pt x="1" y="4716"/>
                    <a:pt x="1319" y="6043"/>
                  </a:cubicBezTo>
                  <a:lnTo>
                    <a:pt x="7312" y="12036"/>
                  </a:lnTo>
                  <a:lnTo>
                    <a:pt x="7680" y="11668"/>
                  </a:lnTo>
                  <a:lnTo>
                    <a:pt x="1687" y="5675"/>
                  </a:lnTo>
                  <a:cubicBezTo>
                    <a:pt x="572" y="4551"/>
                    <a:pt x="572" y="2739"/>
                    <a:pt x="1687" y="1617"/>
                  </a:cubicBezTo>
                  <a:lnTo>
                    <a:pt x="2051" y="1255"/>
                  </a:lnTo>
                  <a:lnTo>
                    <a:pt x="5000" y="4207"/>
                  </a:lnTo>
                  <a:lnTo>
                    <a:pt x="4639" y="4569"/>
                  </a:lnTo>
                  <a:cubicBezTo>
                    <a:pt x="4129" y="5078"/>
                    <a:pt x="4129" y="5902"/>
                    <a:pt x="4639" y="6411"/>
                  </a:cubicBezTo>
                  <a:lnTo>
                    <a:pt x="9065" y="10839"/>
                  </a:lnTo>
                  <a:cubicBezTo>
                    <a:pt x="9319" y="11093"/>
                    <a:pt x="9653" y="11220"/>
                    <a:pt x="9987" y="11220"/>
                  </a:cubicBezTo>
                  <a:cubicBezTo>
                    <a:pt x="10321" y="11220"/>
                    <a:pt x="10655" y="11093"/>
                    <a:pt x="10909" y="10839"/>
                  </a:cubicBezTo>
                  <a:lnTo>
                    <a:pt x="11271" y="10476"/>
                  </a:lnTo>
                  <a:lnTo>
                    <a:pt x="14223" y="13425"/>
                  </a:lnTo>
                  <a:lnTo>
                    <a:pt x="13859" y="13789"/>
                  </a:lnTo>
                  <a:cubicBezTo>
                    <a:pt x="13299" y="14347"/>
                    <a:pt x="12565" y="14626"/>
                    <a:pt x="11831" y="14626"/>
                  </a:cubicBezTo>
                  <a:cubicBezTo>
                    <a:pt x="11097" y="14626"/>
                    <a:pt x="10363" y="14347"/>
                    <a:pt x="9803" y="13789"/>
                  </a:cubicBezTo>
                  <a:lnTo>
                    <a:pt x="8786" y="12774"/>
                  </a:lnTo>
                  <a:lnTo>
                    <a:pt x="8418" y="13142"/>
                  </a:lnTo>
                  <a:lnTo>
                    <a:pt x="9433" y="14159"/>
                  </a:lnTo>
                  <a:cubicBezTo>
                    <a:pt x="10095" y="14819"/>
                    <a:pt x="10962" y="15149"/>
                    <a:pt x="11830" y="15149"/>
                  </a:cubicBezTo>
                  <a:cubicBezTo>
                    <a:pt x="12697" y="15149"/>
                    <a:pt x="13564" y="14819"/>
                    <a:pt x="14227" y="14159"/>
                  </a:cubicBezTo>
                  <a:lnTo>
                    <a:pt x="15248" y="13138"/>
                  </a:lnTo>
                  <a:cubicBezTo>
                    <a:pt x="15552" y="12832"/>
                    <a:pt x="15552" y="12338"/>
                    <a:pt x="15248" y="12031"/>
                  </a:cubicBezTo>
                  <a:lnTo>
                    <a:pt x="12667" y="9450"/>
                  </a:lnTo>
                  <a:cubicBezTo>
                    <a:pt x="12514" y="9297"/>
                    <a:pt x="12313" y="9221"/>
                    <a:pt x="12113" y="9221"/>
                  </a:cubicBezTo>
                  <a:cubicBezTo>
                    <a:pt x="11912" y="9221"/>
                    <a:pt x="11712" y="9297"/>
                    <a:pt x="11560" y="9450"/>
                  </a:cubicBezTo>
                  <a:lnTo>
                    <a:pt x="10539" y="10469"/>
                  </a:lnTo>
                  <a:cubicBezTo>
                    <a:pt x="10386" y="10621"/>
                    <a:pt x="10186" y="10697"/>
                    <a:pt x="9986" y="10697"/>
                  </a:cubicBezTo>
                  <a:cubicBezTo>
                    <a:pt x="9786" y="10697"/>
                    <a:pt x="9586" y="10621"/>
                    <a:pt x="9433" y="10469"/>
                  </a:cubicBezTo>
                  <a:lnTo>
                    <a:pt x="5007" y="6043"/>
                  </a:lnTo>
                  <a:cubicBezTo>
                    <a:pt x="4703" y="5737"/>
                    <a:pt x="4703" y="5243"/>
                    <a:pt x="5007" y="4937"/>
                  </a:cubicBezTo>
                  <a:lnTo>
                    <a:pt x="6028" y="3918"/>
                  </a:lnTo>
                  <a:cubicBezTo>
                    <a:pt x="6332" y="3612"/>
                    <a:pt x="6332" y="3115"/>
                    <a:pt x="6028" y="2811"/>
                  </a:cubicBezTo>
                  <a:lnTo>
                    <a:pt x="4921" y="1705"/>
                  </a:lnTo>
                  <a:lnTo>
                    <a:pt x="4551" y="2073"/>
                  </a:lnTo>
                  <a:lnTo>
                    <a:pt x="5657" y="3180"/>
                  </a:lnTo>
                  <a:cubicBezTo>
                    <a:pt x="5760" y="3282"/>
                    <a:pt x="5760" y="3447"/>
                    <a:pt x="5657" y="3548"/>
                  </a:cubicBezTo>
                  <a:lnTo>
                    <a:pt x="5368" y="3837"/>
                  </a:lnTo>
                  <a:lnTo>
                    <a:pt x="2419" y="885"/>
                  </a:lnTo>
                  <a:lnTo>
                    <a:pt x="2708" y="596"/>
                  </a:lnTo>
                  <a:cubicBezTo>
                    <a:pt x="2758" y="546"/>
                    <a:pt x="2825" y="521"/>
                    <a:pt x="2892" y="521"/>
                  </a:cubicBezTo>
                  <a:cubicBezTo>
                    <a:pt x="2959" y="521"/>
                    <a:pt x="3026" y="546"/>
                    <a:pt x="3076" y="596"/>
                  </a:cubicBezTo>
                  <a:lnTo>
                    <a:pt x="4183" y="1703"/>
                  </a:lnTo>
                  <a:lnTo>
                    <a:pt x="4553" y="1335"/>
                  </a:lnTo>
                  <a:lnTo>
                    <a:pt x="3446" y="228"/>
                  </a:lnTo>
                  <a:cubicBezTo>
                    <a:pt x="3293" y="76"/>
                    <a:pt x="3093" y="0"/>
                    <a:pt x="2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21;p34">
              <a:extLst>
                <a:ext uri="{FF2B5EF4-FFF2-40B4-BE49-F238E27FC236}">
                  <a16:creationId xmlns:a16="http://schemas.microsoft.com/office/drawing/2014/main" id="{FE63E2A5-C1E4-F0A5-C64C-45DF7C021C1B}"/>
                </a:ext>
              </a:extLst>
            </p:cNvPr>
            <p:cNvSpPr/>
            <p:nvPr/>
          </p:nvSpPr>
          <p:spPr>
            <a:xfrm>
              <a:off x="2847842" y="1771573"/>
              <a:ext cx="16115" cy="16113"/>
            </a:xfrm>
            <a:custGeom>
              <a:avLst/>
              <a:gdLst/>
              <a:ahLst/>
              <a:cxnLst/>
              <a:rect l="l" t="t" r="r" b="b"/>
              <a:pathLst>
                <a:path w="740" h="740" extrusionOk="0">
                  <a:moveTo>
                    <a:pt x="371" y="1"/>
                  </a:moveTo>
                  <a:lnTo>
                    <a:pt x="1" y="369"/>
                  </a:lnTo>
                  <a:lnTo>
                    <a:pt x="371" y="739"/>
                  </a:lnTo>
                  <a:lnTo>
                    <a:pt x="739" y="369"/>
                  </a:lnTo>
                  <a:lnTo>
                    <a:pt x="3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2;p34">
              <a:extLst>
                <a:ext uri="{FF2B5EF4-FFF2-40B4-BE49-F238E27FC236}">
                  <a16:creationId xmlns:a16="http://schemas.microsoft.com/office/drawing/2014/main" id="{7EB20869-2AFB-386F-E7BF-3C679A6627D5}"/>
                </a:ext>
              </a:extLst>
            </p:cNvPr>
            <p:cNvSpPr/>
            <p:nvPr/>
          </p:nvSpPr>
          <p:spPr>
            <a:xfrm>
              <a:off x="2831814" y="1755547"/>
              <a:ext cx="16050" cy="16048"/>
            </a:xfrm>
            <a:custGeom>
              <a:avLst/>
              <a:gdLst/>
              <a:ahLst/>
              <a:cxnLst/>
              <a:rect l="l" t="t" r="r" b="b"/>
              <a:pathLst>
                <a:path w="737" h="737" extrusionOk="0">
                  <a:moveTo>
                    <a:pt x="369" y="1"/>
                  </a:moveTo>
                  <a:lnTo>
                    <a:pt x="1" y="369"/>
                  </a:lnTo>
                  <a:lnTo>
                    <a:pt x="369" y="737"/>
                  </a:lnTo>
                  <a:lnTo>
                    <a:pt x="737" y="369"/>
                  </a:lnTo>
                  <a:lnTo>
                    <a:pt x="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3;p34">
              <a:extLst>
                <a:ext uri="{FF2B5EF4-FFF2-40B4-BE49-F238E27FC236}">
                  <a16:creationId xmlns:a16="http://schemas.microsoft.com/office/drawing/2014/main" id="{3A8114C6-53FF-F827-1EFB-5B3EF6B18738}"/>
                </a:ext>
              </a:extLst>
            </p:cNvPr>
            <p:cNvSpPr/>
            <p:nvPr/>
          </p:nvSpPr>
          <p:spPr>
            <a:xfrm>
              <a:off x="2952962" y="1650003"/>
              <a:ext cx="170409" cy="170389"/>
            </a:xfrm>
            <a:custGeom>
              <a:avLst/>
              <a:gdLst/>
              <a:ahLst/>
              <a:cxnLst/>
              <a:rect l="l" t="t" r="r" b="b"/>
              <a:pathLst>
                <a:path w="7825" h="7825" extrusionOk="0">
                  <a:moveTo>
                    <a:pt x="3912" y="520"/>
                  </a:moveTo>
                  <a:cubicBezTo>
                    <a:pt x="6149" y="520"/>
                    <a:pt x="7773" y="2648"/>
                    <a:pt x="7183" y="4805"/>
                  </a:cubicBezTo>
                  <a:cubicBezTo>
                    <a:pt x="6905" y="5826"/>
                    <a:pt x="6166" y="6656"/>
                    <a:pt x="5186" y="7054"/>
                  </a:cubicBezTo>
                  <a:cubicBezTo>
                    <a:pt x="4776" y="7220"/>
                    <a:pt x="4344" y="7302"/>
                    <a:pt x="3912" y="7302"/>
                  </a:cubicBezTo>
                  <a:cubicBezTo>
                    <a:pt x="3313" y="7302"/>
                    <a:pt x="2716" y="7144"/>
                    <a:pt x="2187" y="6832"/>
                  </a:cubicBezTo>
                  <a:lnTo>
                    <a:pt x="2128" y="6795"/>
                  </a:lnTo>
                  <a:lnTo>
                    <a:pt x="1030" y="6795"/>
                  </a:lnTo>
                  <a:lnTo>
                    <a:pt x="1030" y="5697"/>
                  </a:lnTo>
                  <a:lnTo>
                    <a:pt x="993" y="5635"/>
                  </a:lnTo>
                  <a:cubicBezTo>
                    <a:pt x="375" y="4589"/>
                    <a:pt x="364" y="3288"/>
                    <a:pt x="968" y="2230"/>
                  </a:cubicBezTo>
                  <a:cubicBezTo>
                    <a:pt x="1571" y="1173"/>
                    <a:pt x="2695" y="520"/>
                    <a:pt x="3912" y="520"/>
                  </a:cubicBezTo>
                  <a:close/>
                  <a:moveTo>
                    <a:pt x="3912" y="0"/>
                  </a:moveTo>
                  <a:cubicBezTo>
                    <a:pt x="1755" y="0"/>
                    <a:pt x="0" y="1755"/>
                    <a:pt x="0" y="3910"/>
                  </a:cubicBezTo>
                  <a:cubicBezTo>
                    <a:pt x="0" y="4587"/>
                    <a:pt x="176" y="5250"/>
                    <a:pt x="510" y="5839"/>
                  </a:cubicBezTo>
                  <a:lnTo>
                    <a:pt x="507" y="7315"/>
                  </a:lnTo>
                  <a:lnTo>
                    <a:pt x="1984" y="7315"/>
                  </a:lnTo>
                  <a:cubicBezTo>
                    <a:pt x="2573" y="7649"/>
                    <a:pt x="3236" y="7825"/>
                    <a:pt x="3912" y="7825"/>
                  </a:cubicBezTo>
                  <a:cubicBezTo>
                    <a:pt x="6070" y="7825"/>
                    <a:pt x="7825" y="6070"/>
                    <a:pt x="7825" y="3912"/>
                  </a:cubicBezTo>
                  <a:cubicBezTo>
                    <a:pt x="7825" y="1755"/>
                    <a:pt x="6070" y="0"/>
                    <a:pt x="3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4;p34">
              <a:extLst>
                <a:ext uri="{FF2B5EF4-FFF2-40B4-BE49-F238E27FC236}">
                  <a16:creationId xmlns:a16="http://schemas.microsoft.com/office/drawing/2014/main" id="{E4BB1817-FD91-0E0D-4546-057BC6408E17}"/>
                </a:ext>
              </a:extLst>
            </p:cNvPr>
            <p:cNvSpPr/>
            <p:nvPr/>
          </p:nvSpPr>
          <p:spPr>
            <a:xfrm>
              <a:off x="2992750" y="1689699"/>
              <a:ext cx="90921" cy="90911"/>
            </a:xfrm>
            <a:custGeom>
              <a:avLst/>
              <a:gdLst/>
              <a:ahLst/>
              <a:cxnLst/>
              <a:rect l="l" t="t" r="r" b="b"/>
              <a:pathLst>
                <a:path w="4175" h="4175" extrusionOk="0">
                  <a:moveTo>
                    <a:pt x="2610" y="523"/>
                  </a:moveTo>
                  <a:lnTo>
                    <a:pt x="2610" y="1565"/>
                  </a:lnTo>
                  <a:lnTo>
                    <a:pt x="3652" y="1565"/>
                  </a:lnTo>
                  <a:lnTo>
                    <a:pt x="3652" y="2610"/>
                  </a:lnTo>
                  <a:lnTo>
                    <a:pt x="2610" y="2610"/>
                  </a:lnTo>
                  <a:lnTo>
                    <a:pt x="2610" y="3652"/>
                  </a:lnTo>
                  <a:lnTo>
                    <a:pt x="1565" y="3652"/>
                  </a:lnTo>
                  <a:lnTo>
                    <a:pt x="1565" y="2610"/>
                  </a:lnTo>
                  <a:lnTo>
                    <a:pt x="523" y="2610"/>
                  </a:lnTo>
                  <a:lnTo>
                    <a:pt x="523" y="1565"/>
                  </a:lnTo>
                  <a:lnTo>
                    <a:pt x="1565" y="1565"/>
                  </a:lnTo>
                  <a:lnTo>
                    <a:pt x="1565" y="523"/>
                  </a:lnTo>
                  <a:close/>
                  <a:moveTo>
                    <a:pt x="1045" y="1"/>
                  </a:moveTo>
                  <a:lnTo>
                    <a:pt x="1045" y="1045"/>
                  </a:lnTo>
                  <a:lnTo>
                    <a:pt x="1" y="1045"/>
                  </a:lnTo>
                  <a:lnTo>
                    <a:pt x="1" y="3132"/>
                  </a:lnTo>
                  <a:lnTo>
                    <a:pt x="1045" y="3132"/>
                  </a:lnTo>
                  <a:lnTo>
                    <a:pt x="1045" y="4174"/>
                  </a:lnTo>
                  <a:lnTo>
                    <a:pt x="3132" y="4174"/>
                  </a:lnTo>
                  <a:lnTo>
                    <a:pt x="3132" y="3132"/>
                  </a:lnTo>
                  <a:lnTo>
                    <a:pt x="4174" y="3132"/>
                  </a:lnTo>
                  <a:lnTo>
                    <a:pt x="4174" y="1045"/>
                  </a:lnTo>
                  <a:lnTo>
                    <a:pt x="3132" y="1045"/>
                  </a:lnTo>
                  <a:lnTo>
                    <a:pt x="31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FB813639-3F3E-96B0-E524-0C103AAF7AC0}"/>
              </a:ext>
            </a:extLst>
          </p:cNvPr>
          <p:cNvSpPr txBox="1"/>
          <p:nvPr/>
        </p:nvSpPr>
        <p:spPr>
          <a:xfrm>
            <a:off x="2941291" y="4337310"/>
            <a:ext cx="2084413" cy="307777"/>
          </a:xfrm>
          <a:prstGeom prst="rect">
            <a:avLst/>
          </a:prstGeom>
          <a:noFill/>
        </p:spPr>
        <p:txBody>
          <a:bodyPr wrap="square" rtlCol="0">
            <a:spAutoFit/>
          </a:bodyPr>
          <a:lstStyle/>
          <a:p>
            <a:r>
              <a:rPr lang="en-IN" dirty="0"/>
              <a:t>080-369416665544</a:t>
            </a:r>
          </a:p>
        </p:txBody>
      </p:sp>
      <p:grpSp>
        <p:nvGrpSpPr>
          <p:cNvPr id="16" name="Google Shape;305;p34">
            <a:extLst>
              <a:ext uri="{FF2B5EF4-FFF2-40B4-BE49-F238E27FC236}">
                <a16:creationId xmlns:a16="http://schemas.microsoft.com/office/drawing/2014/main" id="{51EB85FF-2100-1AEB-2D71-2523B5AAEF9D}"/>
              </a:ext>
            </a:extLst>
          </p:cNvPr>
          <p:cNvGrpSpPr/>
          <p:nvPr/>
        </p:nvGrpSpPr>
        <p:grpSpPr>
          <a:xfrm>
            <a:off x="340318" y="4363188"/>
            <a:ext cx="320093" cy="374137"/>
            <a:chOff x="6716136" y="2801291"/>
            <a:chExt cx="331737" cy="387747"/>
          </a:xfrm>
        </p:grpSpPr>
        <p:sp>
          <p:nvSpPr>
            <p:cNvPr id="17" name="Google Shape;306;p34">
              <a:extLst>
                <a:ext uri="{FF2B5EF4-FFF2-40B4-BE49-F238E27FC236}">
                  <a16:creationId xmlns:a16="http://schemas.microsoft.com/office/drawing/2014/main" id="{26CCC50F-3DC6-2A0A-925F-54277BCF27AA}"/>
                </a:ext>
              </a:extLst>
            </p:cNvPr>
            <p:cNvSpPr/>
            <p:nvPr/>
          </p:nvSpPr>
          <p:spPr>
            <a:xfrm>
              <a:off x="7002423" y="3051595"/>
              <a:ext cx="11390" cy="11388"/>
            </a:xfrm>
            <a:custGeom>
              <a:avLst/>
              <a:gdLst/>
              <a:ahLst/>
              <a:cxnLst/>
              <a:rect l="l" t="t" r="r" b="b"/>
              <a:pathLst>
                <a:path w="523" h="523" extrusionOk="0">
                  <a:moveTo>
                    <a:pt x="0" y="0"/>
                  </a:moveTo>
                  <a:lnTo>
                    <a:pt x="0" y="522"/>
                  </a:lnTo>
                  <a:lnTo>
                    <a:pt x="522" y="522"/>
                  </a:lnTo>
                  <a:lnTo>
                    <a:pt x="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7;p34">
              <a:extLst>
                <a:ext uri="{FF2B5EF4-FFF2-40B4-BE49-F238E27FC236}">
                  <a16:creationId xmlns:a16="http://schemas.microsoft.com/office/drawing/2014/main" id="{10996022-EC8A-7332-C9F8-E619B209880A}"/>
                </a:ext>
              </a:extLst>
            </p:cNvPr>
            <p:cNvSpPr/>
            <p:nvPr/>
          </p:nvSpPr>
          <p:spPr>
            <a:xfrm>
              <a:off x="6716136" y="2801291"/>
              <a:ext cx="297677" cy="387747"/>
            </a:xfrm>
            <a:custGeom>
              <a:avLst/>
              <a:gdLst/>
              <a:ahLst/>
              <a:cxnLst/>
              <a:rect l="l" t="t" r="r" b="b"/>
              <a:pathLst>
                <a:path w="13669" h="17807" extrusionOk="0">
                  <a:moveTo>
                    <a:pt x="2871" y="520"/>
                  </a:moveTo>
                  <a:cubicBezTo>
                    <a:pt x="3014" y="520"/>
                    <a:pt x="3132" y="638"/>
                    <a:pt x="3132" y="781"/>
                  </a:cubicBezTo>
                  <a:cubicBezTo>
                    <a:pt x="3132" y="925"/>
                    <a:pt x="3014" y="1042"/>
                    <a:pt x="2871" y="1042"/>
                  </a:cubicBezTo>
                  <a:lnTo>
                    <a:pt x="2610" y="1042"/>
                  </a:lnTo>
                  <a:lnTo>
                    <a:pt x="2610" y="520"/>
                  </a:lnTo>
                  <a:close/>
                  <a:moveTo>
                    <a:pt x="7305" y="520"/>
                  </a:moveTo>
                  <a:lnTo>
                    <a:pt x="7305" y="1042"/>
                  </a:lnTo>
                  <a:lnTo>
                    <a:pt x="7044" y="1042"/>
                  </a:lnTo>
                  <a:cubicBezTo>
                    <a:pt x="6901" y="1042"/>
                    <a:pt x="6783" y="925"/>
                    <a:pt x="6783" y="781"/>
                  </a:cubicBezTo>
                  <a:cubicBezTo>
                    <a:pt x="6783" y="638"/>
                    <a:pt x="6901" y="520"/>
                    <a:pt x="7044" y="520"/>
                  </a:cubicBezTo>
                  <a:close/>
                  <a:moveTo>
                    <a:pt x="9131" y="3320"/>
                  </a:moveTo>
                  <a:cubicBezTo>
                    <a:pt x="9275" y="3320"/>
                    <a:pt x="9392" y="3437"/>
                    <a:pt x="9392" y="3581"/>
                  </a:cubicBezTo>
                  <a:lnTo>
                    <a:pt x="9392" y="6294"/>
                  </a:lnTo>
                  <a:cubicBezTo>
                    <a:pt x="9390" y="7491"/>
                    <a:pt x="8493" y="8495"/>
                    <a:pt x="7305" y="8627"/>
                  </a:cubicBezTo>
                  <a:lnTo>
                    <a:pt x="7305" y="8103"/>
                  </a:lnTo>
                  <a:cubicBezTo>
                    <a:pt x="8202" y="7972"/>
                    <a:pt x="8870" y="7202"/>
                    <a:pt x="8870" y="6294"/>
                  </a:cubicBezTo>
                  <a:lnTo>
                    <a:pt x="8870" y="3581"/>
                  </a:lnTo>
                  <a:cubicBezTo>
                    <a:pt x="8870" y="3437"/>
                    <a:pt x="8988" y="3320"/>
                    <a:pt x="9131" y="3320"/>
                  </a:cubicBezTo>
                  <a:close/>
                  <a:moveTo>
                    <a:pt x="6522" y="7600"/>
                  </a:moveTo>
                  <a:cubicBezTo>
                    <a:pt x="6668" y="7600"/>
                    <a:pt x="6783" y="7718"/>
                    <a:pt x="6783" y="7861"/>
                  </a:cubicBezTo>
                  <a:lnTo>
                    <a:pt x="6783" y="8906"/>
                  </a:lnTo>
                  <a:cubicBezTo>
                    <a:pt x="6783" y="9049"/>
                    <a:pt x="6668" y="9164"/>
                    <a:pt x="6522" y="9164"/>
                  </a:cubicBezTo>
                  <a:cubicBezTo>
                    <a:pt x="6090" y="9167"/>
                    <a:pt x="5741" y="9515"/>
                    <a:pt x="5741" y="9948"/>
                  </a:cubicBezTo>
                  <a:cubicBezTo>
                    <a:pt x="5741" y="10091"/>
                    <a:pt x="5623" y="10209"/>
                    <a:pt x="5480" y="10209"/>
                  </a:cubicBezTo>
                  <a:lnTo>
                    <a:pt x="4435" y="10209"/>
                  </a:lnTo>
                  <a:cubicBezTo>
                    <a:pt x="4292" y="10209"/>
                    <a:pt x="4174" y="10091"/>
                    <a:pt x="4174" y="9948"/>
                  </a:cubicBezTo>
                  <a:cubicBezTo>
                    <a:pt x="4174" y="9515"/>
                    <a:pt x="3825" y="9167"/>
                    <a:pt x="3393" y="9164"/>
                  </a:cubicBezTo>
                  <a:cubicBezTo>
                    <a:pt x="3248" y="9164"/>
                    <a:pt x="3132" y="9049"/>
                    <a:pt x="3132" y="8906"/>
                  </a:cubicBezTo>
                  <a:lnTo>
                    <a:pt x="3132" y="7861"/>
                  </a:lnTo>
                  <a:cubicBezTo>
                    <a:pt x="3132" y="7718"/>
                    <a:pt x="3248" y="7600"/>
                    <a:pt x="3393" y="7600"/>
                  </a:cubicBezTo>
                  <a:close/>
                  <a:moveTo>
                    <a:pt x="2088" y="0"/>
                  </a:moveTo>
                  <a:lnTo>
                    <a:pt x="2088" y="539"/>
                  </a:lnTo>
                  <a:cubicBezTo>
                    <a:pt x="1191" y="672"/>
                    <a:pt x="525" y="1440"/>
                    <a:pt x="523" y="2348"/>
                  </a:cubicBezTo>
                  <a:lnTo>
                    <a:pt x="523" y="2842"/>
                  </a:lnTo>
                  <a:cubicBezTo>
                    <a:pt x="211" y="2954"/>
                    <a:pt x="1" y="3249"/>
                    <a:pt x="1" y="3581"/>
                  </a:cubicBezTo>
                  <a:lnTo>
                    <a:pt x="1" y="4625"/>
                  </a:lnTo>
                  <a:lnTo>
                    <a:pt x="523" y="4625"/>
                  </a:lnTo>
                  <a:lnTo>
                    <a:pt x="523" y="3581"/>
                  </a:lnTo>
                  <a:cubicBezTo>
                    <a:pt x="527" y="3439"/>
                    <a:pt x="643" y="3328"/>
                    <a:pt x="784" y="3328"/>
                  </a:cubicBezTo>
                  <a:cubicBezTo>
                    <a:pt x="925" y="3328"/>
                    <a:pt x="1041" y="3439"/>
                    <a:pt x="1045" y="3581"/>
                  </a:cubicBezTo>
                  <a:lnTo>
                    <a:pt x="1045" y="6294"/>
                  </a:lnTo>
                  <a:cubicBezTo>
                    <a:pt x="1045" y="7202"/>
                    <a:pt x="1713" y="7972"/>
                    <a:pt x="2610" y="8103"/>
                  </a:cubicBezTo>
                  <a:lnTo>
                    <a:pt x="2610" y="8627"/>
                  </a:lnTo>
                  <a:cubicBezTo>
                    <a:pt x="1422" y="8495"/>
                    <a:pt x="525" y="7491"/>
                    <a:pt x="523" y="6294"/>
                  </a:cubicBezTo>
                  <a:lnTo>
                    <a:pt x="523" y="5145"/>
                  </a:lnTo>
                  <a:lnTo>
                    <a:pt x="1" y="5145"/>
                  </a:lnTo>
                  <a:lnTo>
                    <a:pt x="1" y="6294"/>
                  </a:lnTo>
                  <a:cubicBezTo>
                    <a:pt x="3" y="7795"/>
                    <a:pt x="1159" y="9038"/>
                    <a:pt x="2653" y="9156"/>
                  </a:cubicBezTo>
                  <a:cubicBezTo>
                    <a:pt x="2762" y="9473"/>
                    <a:pt x="3059" y="9685"/>
                    <a:pt x="3393" y="9687"/>
                  </a:cubicBezTo>
                  <a:cubicBezTo>
                    <a:pt x="3537" y="9687"/>
                    <a:pt x="3654" y="9802"/>
                    <a:pt x="3654" y="9946"/>
                  </a:cubicBezTo>
                  <a:cubicBezTo>
                    <a:pt x="3654" y="10378"/>
                    <a:pt x="4005" y="10729"/>
                    <a:pt x="4438" y="10729"/>
                  </a:cubicBezTo>
                  <a:lnTo>
                    <a:pt x="4699" y="10729"/>
                  </a:lnTo>
                  <a:lnTo>
                    <a:pt x="4699" y="13321"/>
                  </a:lnTo>
                  <a:cubicBezTo>
                    <a:pt x="4699" y="15795"/>
                    <a:pt x="6711" y="17807"/>
                    <a:pt x="9182" y="17807"/>
                  </a:cubicBezTo>
                  <a:cubicBezTo>
                    <a:pt x="11657" y="17807"/>
                    <a:pt x="13668" y="15795"/>
                    <a:pt x="13668" y="13321"/>
                  </a:cubicBezTo>
                  <a:lnTo>
                    <a:pt x="13668" y="12540"/>
                  </a:lnTo>
                  <a:lnTo>
                    <a:pt x="13146" y="12540"/>
                  </a:lnTo>
                  <a:lnTo>
                    <a:pt x="13146" y="13321"/>
                  </a:lnTo>
                  <a:cubicBezTo>
                    <a:pt x="13146" y="15508"/>
                    <a:pt x="11368" y="17284"/>
                    <a:pt x="9182" y="17284"/>
                  </a:cubicBezTo>
                  <a:cubicBezTo>
                    <a:pt x="6997" y="17284"/>
                    <a:pt x="5219" y="15508"/>
                    <a:pt x="5219" y="13321"/>
                  </a:cubicBezTo>
                  <a:lnTo>
                    <a:pt x="5219" y="10729"/>
                  </a:lnTo>
                  <a:lnTo>
                    <a:pt x="5480" y="10729"/>
                  </a:lnTo>
                  <a:cubicBezTo>
                    <a:pt x="5912" y="10729"/>
                    <a:pt x="6261" y="10378"/>
                    <a:pt x="6261" y="9946"/>
                  </a:cubicBezTo>
                  <a:cubicBezTo>
                    <a:pt x="6263" y="9802"/>
                    <a:pt x="6379" y="9687"/>
                    <a:pt x="6522" y="9687"/>
                  </a:cubicBezTo>
                  <a:cubicBezTo>
                    <a:pt x="6858" y="9685"/>
                    <a:pt x="7156" y="9473"/>
                    <a:pt x="7263" y="9156"/>
                  </a:cubicBezTo>
                  <a:cubicBezTo>
                    <a:pt x="8759" y="9038"/>
                    <a:pt x="9912" y="7793"/>
                    <a:pt x="9914" y="6294"/>
                  </a:cubicBezTo>
                  <a:lnTo>
                    <a:pt x="9914" y="3581"/>
                  </a:lnTo>
                  <a:cubicBezTo>
                    <a:pt x="9914" y="3249"/>
                    <a:pt x="9705" y="2954"/>
                    <a:pt x="9392" y="2842"/>
                  </a:cubicBezTo>
                  <a:lnTo>
                    <a:pt x="9392" y="2348"/>
                  </a:lnTo>
                  <a:cubicBezTo>
                    <a:pt x="9390" y="1440"/>
                    <a:pt x="8724" y="672"/>
                    <a:pt x="7828" y="542"/>
                  </a:cubicBezTo>
                  <a:lnTo>
                    <a:pt x="7828" y="0"/>
                  </a:lnTo>
                  <a:lnTo>
                    <a:pt x="7044" y="0"/>
                  </a:lnTo>
                  <a:cubicBezTo>
                    <a:pt x="6612" y="0"/>
                    <a:pt x="6261" y="351"/>
                    <a:pt x="6261" y="783"/>
                  </a:cubicBezTo>
                  <a:cubicBezTo>
                    <a:pt x="6261" y="1216"/>
                    <a:pt x="6612" y="1565"/>
                    <a:pt x="7044" y="1565"/>
                  </a:cubicBezTo>
                  <a:lnTo>
                    <a:pt x="7828" y="1565"/>
                  </a:lnTo>
                  <a:lnTo>
                    <a:pt x="7828" y="1070"/>
                  </a:lnTo>
                  <a:cubicBezTo>
                    <a:pt x="8433" y="1194"/>
                    <a:pt x="8870" y="1727"/>
                    <a:pt x="8870" y="2348"/>
                  </a:cubicBezTo>
                  <a:lnTo>
                    <a:pt x="8870" y="2842"/>
                  </a:lnTo>
                  <a:cubicBezTo>
                    <a:pt x="8558" y="2954"/>
                    <a:pt x="8350" y="3249"/>
                    <a:pt x="8350" y="3581"/>
                  </a:cubicBezTo>
                  <a:lnTo>
                    <a:pt x="8350" y="6294"/>
                  </a:lnTo>
                  <a:cubicBezTo>
                    <a:pt x="8348" y="6934"/>
                    <a:pt x="7885" y="7478"/>
                    <a:pt x="7254" y="7583"/>
                  </a:cubicBezTo>
                  <a:cubicBezTo>
                    <a:pt x="7139" y="7279"/>
                    <a:pt x="6847" y="7078"/>
                    <a:pt x="6522" y="7078"/>
                  </a:cubicBezTo>
                  <a:lnTo>
                    <a:pt x="3393" y="7078"/>
                  </a:lnTo>
                  <a:cubicBezTo>
                    <a:pt x="3068" y="7078"/>
                    <a:pt x="2777" y="7279"/>
                    <a:pt x="2661" y="7583"/>
                  </a:cubicBezTo>
                  <a:cubicBezTo>
                    <a:pt x="2030" y="7478"/>
                    <a:pt x="1568" y="6934"/>
                    <a:pt x="1568" y="6294"/>
                  </a:cubicBezTo>
                  <a:lnTo>
                    <a:pt x="1568" y="3581"/>
                  </a:lnTo>
                  <a:cubicBezTo>
                    <a:pt x="1565" y="3249"/>
                    <a:pt x="1358" y="2954"/>
                    <a:pt x="1045" y="2842"/>
                  </a:cubicBezTo>
                  <a:lnTo>
                    <a:pt x="1045" y="2348"/>
                  </a:lnTo>
                  <a:cubicBezTo>
                    <a:pt x="1045" y="1727"/>
                    <a:pt x="1482" y="1194"/>
                    <a:pt x="2088" y="1070"/>
                  </a:cubicBezTo>
                  <a:lnTo>
                    <a:pt x="2088" y="1565"/>
                  </a:lnTo>
                  <a:lnTo>
                    <a:pt x="2871" y="1565"/>
                  </a:lnTo>
                  <a:cubicBezTo>
                    <a:pt x="3303" y="1565"/>
                    <a:pt x="3654" y="1216"/>
                    <a:pt x="3654" y="783"/>
                  </a:cubicBezTo>
                  <a:cubicBezTo>
                    <a:pt x="3654" y="351"/>
                    <a:pt x="3303" y="0"/>
                    <a:pt x="2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8;p34">
              <a:extLst>
                <a:ext uri="{FF2B5EF4-FFF2-40B4-BE49-F238E27FC236}">
                  <a16:creationId xmlns:a16="http://schemas.microsoft.com/office/drawing/2014/main" id="{D6109B9A-6FC5-99D8-FD05-C128AB506D50}"/>
                </a:ext>
              </a:extLst>
            </p:cNvPr>
            <p:cNvSpPr/>
            <p:nvPr/>
          </p:nvSpPr>
          <p:spPr>
            <a:xfrm>
              <a:off x="6965554" y="2862196"/>
              <a:ext cx="82319" cy="178098"/>
            </a:xfrm>
            <a:custGeom>
              <a:avLst/>
              <a:gdLst/>
              <a:ahLst/>
              <a:cxnLst/>
              <a:rect l="l" t="t" r="r" b="b"/>
              <a:pathLst>
                <a:path w="3780" h="8179" extrusionOk="0">
                  <a:moveTo>
                    <a:pt x="1954" y="522"/>
                  </a:moveTo>
                  <a:cubicBezTo>
                    <a:pt x="2122" y="522"/>
                    <a:pt x="2291" y="554"/>
                    <a:pt x="2453" y="621"/>
                  </a:cubicBezTo>
                  <a:cubicBezTo>
                    <a:pt x="2941" y="824"/>
                    <a:pt x="3258" y="1299"/>
                    <a:pt x="3258" y="1826"/>
                  </a:cubicBezTo>
                  <a:cubicBezTo>
                    <a:pt x="3258" y="2547"/>
                    <a:pt x="2673" y="3129"/>
                    <a:pt x="1954" y="3131"/>
                  </a:cubicBezTo>
                  <a:cubicBezTo>
                    <a:pt x="1428" y="3131"/>
                    <a:pt x="951" y="2813"/>
                    <a:pt x="749" y="2325"/>
                  </a:cubicBezTo>
                  <a:cubicBezTo>
                    <a:pt x="548" y="1839"/>
                    <a:pt x="659" y="1278"/>
                    <a:pt x="1032" y="903"/>
                  </a:cubicBezTo>
                  <a:cubicBezTo>
                    <a:pt x="1281" y="654"/>
                    <a:pt x="1614" y="522"/>
                    <a:pt x="1954" y="522"/>
                  </a:cubicBezTo>
                  <a:close/>
                  <a:moveTo>
                    <a:pt x="1955" y="0"/>
                  </a:moveTo>
                  <a:cubicBezTo>
                    <a:pt x="1524" y="0"/>
                    <a:pt x="1097" y="153"/>
                    <a:pt x="758" y="445"/>
                  </a:cubicBezTo>
                  <a:cubicBezTo>
                    <a:pt x="219" y="914"/>
                    <a:pt x="0" y="1655"/>
                    <a:pt x="201" y="2340"/>
                  </a:cubicBezTo>
                  <a:cubicBezTo>
                    <a:pt x="403" y="3027"/>
                    <a:pt x="985" y="3532"/>
                    <a:pt x="1693" y="3634"/>
                  </a:cubicBezTo>
                  <a:lnTo>
                    <a:pt x="1693" y="8178"/>
                  </a:lnTo>
                  <a:lnTo>
                    <a:pt x="2215" y="8178"/>
                  </a:lnTo>
                  <a:lnTo>
                    <a:pt x="2215" y="3634"/>
                  </a:lnTo>
                  <a:cubicBezTo>
                    <a:pt x="3112" y="3504"/>
                    <a:pt x="3778" y="2733"/>
                    <a:pt x="3780" y="1828"/>
                  </a:cubicBezTo>
                  <a:cubicBezTo>
                    <a:pt x="3780" y="1111"/>
                    <a:pt x="3363" y="463"/>
                    <a:pt x="2712" y="165"/>
                  </a:cubicBezTo>
                  <a:cubicBezTo>
                    <a:pt x="2469" y="54"/>
                    <a:pt x="2211" y="0"/>
                    <a:pt x="1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9;p34">
              <a:extLst>
                <a:ext uri="{FF2B5EF4-FFF2-40B4-BE49-F238E27FC236}">
                  <a16:creationId xmlns:a16="http://schemas.microsoft.com/office/drawing/2014/main" id="{7357A4B0-1C54-5883-EEDA-0E5C45D28BA8}"/>
                </a:ext>
              </a:extLst>
            </p:cNvPr>
            <p:cNvSpPr/>
            <p:nvPr/>
          </p:nvSpPr>
          <p:spPr>
            <a:xfrm>
              <a:off x="6985306" y="2884929"/>
              <a:ext cx="39875" cy="34100"/>
            </a:xfrm>
            <a:custGeom>
              <a:avLst/>
              <a:gdLst/>
              <a:ahLst/>
              <a:cxnLst/>
              <a:rect l="l" t="t" r="r" b="b"/>
              <a:pathLst>
                <a:path w="1831" h="1566" extrusionOk="0">
                  <a:moveTo>
                    <a:pt x="1046" y="521"/>
                  </a:moveTo>
                  <a:cubicBezTo>
                    <a:pt x="1180" y="521"/>
                    <a:pt x="1308" y="625"/>
                    <a:pt x="1308" y="782"/>
                  </a:cubicBezTo>
                  <a:cubicBezTo>
                    <a:pt x="1308" y="927"/>
                    <a:pt x="1191" y="1043"/>
                    <a:pt x="1047" y="1043"/>
                  </a:cubicBezTo>
                  <a:cubicBezTo>
                    <a:pt x="814" y="1043"/>
                    <a:pt x="698" y="763"/>
                    <a:pt x="863" y="598"/>
                  </a:cubicBezTo>
                  <a:cubicBezTo>
                    <a:pt x="916" y="545"/>
                    <a:pt x="982" y="521"/>
                    <a:pt x="1046" y="521"/>
                  </a:cubicBezTo>
                  <a:close/>
                  <a:moveTo>
                    <a:pt x="1047" y="1"/>
                  </a:moveTo>
                  <a:cubicBezTo>
                    <a:pt x="350" y="1"/>
                    <a:pt x="1" y="842"/>
                    <a:pt x="493" y="1336"/>
                  </a:cubicBezTo>
                  <a:cubicBezTo>
                    <a:pt x="643" y="1485"/>
                    <a:pt x="844" y="1565"/>
                    <a:pt x="1048" y="1565"/>
                  </a:cubicBezTo>
                  <a:cubicBezTo>
                    <a:pt x="1148" y="1565"/>
                    <a:pt x="1250" y="1546"/>
                    <a:pt x="1347" y="1505"/>
                  </a:cubicBezTo>
                  <a:cubicBezTo>
                    <a:pt x="1640" y="1383"/>
                    <a:pt x="1831" y="1099"/>
                    <a:pt x="1831" y="782"/>
                  </a:cubicBezTo>
                  <a:cubicBezTo>
                    <a:pt x="1828" y="350"/>
                    <a:pt x="1480"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0;p34">
              <a:extLst>
                <a:ext uri="{FF2B5EF4-FFF2-40B4-BE49-F238E27FC236}">
                  <a16:creationId xmlns:a16="http://schemas.microsoft.com/office/drawing/2014/main" id="{207CB6C4-D621-EABB-0586-AFA25C6C85FD}"/>
                </a:ext>
              </a:extLst>
            </p:cNvPr>
            <p:cNvSpPr/>
            <p:nvPr/>
          </p:nvSpPr>
          <p:spPr>
            <a:xfrm>
              <a:off x="6807035" y="2978104"/>
              <a:ext cx="11390" cy="11388"/>
            </a:xfrm>
            <a:custGeom>
              <a:avLst/>
              <a:gdLst/>
              <a:ahLst/>
              <a:cxnLst/>
              <a:rect l="l" t="t" r="r" b="b"/>
              <a:pathLst>
                <a:path w="523" h="523" extrusionOk="0">
                  <a:moveTo>
                    <a:pt x="0" y="0"/>
                  </a:moveTo>
                  <a:lnTo>
                    <a:pt x="0" y="522"/>
                  </a:lnTo>
                  <a:lnTo>
                    <a:pt x="523" y="522"/>
                  </a:lnTo>
                  <a:lnTo>
                    <a:pt x="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1;p34">
              <a:extLst>
                <a:ext uri="{FF2B5EF4-FFF2-40B4-BE49-F238E27FC236}">
                  <a16:creationId xmlns:a16="http://schemas.microsoft.com/office/drawing/2014/main" id="{F2607926-2CF4-1DC1-A98A-800C1DE4F152}"/>
                </a:ext>
              </a:extLst>
            </p:cNvPr>
            <p:cNvSpPr/>
            <p:nvPr/>
          </p:nvSpPr>
          <p:spPr>
            <a:xfrm>
              <a:off x="6829771" y="2978104"/>
              <a:ext cx="11390" cy="11388"/>
            </a:xfrm>
            <a:custGeom>
              <a:avLst/>
              <a:gdLst/>
              <a:ahLst/>
              <a:cxnLst/>
              <a:rect l="l" t="t" r="r" b="b"/>
              <a:pathLst>
                <a:path w="523" h="523" extrusionOk="0">
                  <a:moveTo>
                    <a:pt x="1" y="0"/>
                  </a:moveTo>
                  <a:lnTo>
                    <a:pt x="1" y="522"/>
                  </a:lnTo>
                  <a:lnTo>
                    <a:pt x="523" y="522"/>
                  </a:lnTo>
                  <a:lnTo>
                    <a:pt x="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TextBox 25">
            <a:extLst>
              <a:ext uri="{FF2B5EF4-FFF2-40B4-BE49-F238E27FC236}">
                <a16:creationId xmlns:a16="http://schemas.microsoft.com/office/drawing/2014/main" id="{EAD7FC46-4B9D-E2A4-B2BA-016FC22AB6AE}"/>
              </a:ext>
            </a:extLst>
          </p:cNvPr>
          <p:cNvSpPr txBox="1"/>
          <p:nvPr/>
        </p:nvSpPr>
        <p:spPr>
          <a:xfrm>
            <a:off x="667121" y="4388466"/>
            <a:ext cx="1965142" cy="307777"/>
          </a:xfrm>
          <a:prstGeom prst="rect">
            <a:avLst/>
          </a:prstGeom>
          <a:noFill/>
        </p:spPr>
        <p:txBody>
          <a:bodyPr wrap="square" rtlCol="0">
            <a:spAutoFit/>
          </a:bodyPr>
          <a:lstStyle/>
          <a:p>
            <a:r>
              <a:rPr lang="en-IN" dirty="0"/>
              <a:t>Heart care</a:t>
            </a:r>
          </a:p>
        </p:txBody>
      </p:sp>
      <p:grpSp>
        <p:nvGrpSpPr>
          <p:cNvPr id="2" name="Google Shape;763;p34">
            <a:extLst>
              <a:ext uri="{FF2B5EF4-FFF2-40B4-BE49-F238E27FC236}">
                <a16:creationId xmlns:a16="http://schemas.microsoft.com/office/drawing/2014/main" id="{FBC4D8CF-1ECE-186C-D741-12EF0BDFFE27}"/>
              </a:ext>
            </a:extLst>
          </p:cNvPr>
          <p:cNvGrpSpPr/>
          <p:nvPr/>
        </p:nvGrpSpPr>
        <p:grpSpPr>
          <a:xfrm>
            <a:off x="6178887" y="526153"/>
            <a:ext cx="3011459" cy="4291608"/>
            <a:chOff x="145960" y="1081364"/>
            <a:chExt cx="3011459" cy="4291608"/>
          </a:xfrm>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p:grpSpPr>
        <p:sp>
          <p:nvSpPr>
            <p:cNvPr id="3" name="Google Shape;764;p34">
              <a:extLst>
                <a:ext uri="{FF2B5EF4-FFF2-40B4-BE49-F238E27FC236}">
                  <a16:creationId xmlns:a16="http://schemas.microsoft.com/office/drawing/2014/main" id="{224AF361-1B02-E45B-4CCE-77CCAEA4C2CA}"/>
                </a:ext>
              </a:extLst>
            </p:cNvPr>
            <p:cNvSpPr/>
            <p:nvPr/>
          </p:nvSpPr>
          <p:spPr>
            <a:xfrm>
              <a:off x="145960" y="1081364"/>
              <a:ext cx="3011459" cy="4291608"/>
            </a:xfrm>
            <a:custGeom>
              <a:avLst/>
              <a:gdLst/>
              <a:ahLst/>
              <a:cxnLst/>
              <a:rect l="l" t="t" r="r" b="b"/>
              <a:pathLst>
                <a:path w="132183" h="188373" extrusionOk="0">
                  <a:moveTo>
                    <a:pt x="74337" y="0"/>
                  </a:moveTo>
                  <a:cubicBezTo>
                    <a:pt x="72583" y="0"/>
                    <a:pt x="70803" y="276"/>
                    <a:pt x="69224" y="752"/>
                  </a:cubicBezTo>
                  <a:cubicBezTo>
                    <a:pt x="64663" y="2131"/>
                    <a:pt x="60603" y="5264"/>
                    <a:pt x="57495" y="9800"/>
                  </a:cubicBezTo>
                  <a:cubicBezTo>
                    <a:pt x="56718" y="10928"/>
                    <a:pt x="56041" y="12081"/>
                    <a:pt x="55390" y="13183"/>
                  </a:cubicBezTo>
                  <a:cubicBezTo>
                    <a:pt x="54337" y="14988"/>
                    <a:pt x="53334" y="16692"/>
                    <a:pt x="52056" y="17970"/>
                  </a:cubicBezTo>
                  <a:cubicBezTo>
                    <a:pt x="51856" y="18171"/>
                    <a:pt x="51655" y="18396"/>
                    <a:pt x="51505" y="18647"/>
                  </a:cubicBezTo>
                  <a:lnTo>
                    <a:pt x="47069" y="18647"/>
                  </a:lnTo>
                  <a:cubicBezTo>
                    <a:pt x="40252" y="18697"/>
                    <a:pt x="35214" y="24011"/>
                    <a:pt x="34913" y="31379"/>
                  </a:cubicBezTo>
                  <a:lnTo>
                    <a:pt x="34738" y="31379"/>
                  </a:lnTo>
                  <a:cubicBezTo>
                    <a:pt x="34638" y="31379"/>
                    <a:pt x="34537" y="31379"/>
                    <a:pt x="34437" y="31404"/>
                  </a:cubicBezTo>
                  <a:cubicBezTo>
                    <a:pt x="32758" y="31504"/>
                    <a:pt x="29876" y="32457"/>
                    <a:pt x="29425" y="37645"/>
                  </a:cubicBezTo>
                  <a:cubicBezTo>
                    <a:pt x="29400" y="37770"/>
                    <a:pt x="29400" y="37895"/>
                    <a:pt x="29400" y="38021"/>
                  </a:cubicBezTo>
                  <a:cubicBezTo>
                    <a:pt x="28547" y="38171"/>
                    <a:pt x="27720" y="38522"/>
                    <a:pt x="27019" y="39073"/>
                  </a:cubicBezTo>
                  <a:cubicBezTo>
                    <a:pt x="26618" y="39374"/>
                    <a:pt x="26292" y="39725"/>
                    <a:pt x="25991" y="40126"/>
                  </a:cubicBezTo>
                  <a:cubicBezTo>
                    <a:pt x="25465" y="40351"/>
                    <a:pt x="24963" y="40652"/>
                    <a:pt x="24537" y="41053"/>
                  </a:cubicBezTo>
                  <a:cubicBezTo>
                    <a:pt x="22407" y="42983"/>
                    <a:pt x="22206" y="46241"/>
                    <a:pt x="22933" y="48898"/>
                  </a:cubicBezTo>
                  <a:cubicBezTo>
                    <a:pt x="23234" y="52883"/>
                    <a:pt x="24061" y="54412"/>
                    <a:pt x="24337" y="54913"/>
                  </a:cubicBezTo>
                  <a:cubicBezTo>
                    <a:pt x="24688" y="55615"/>
                    <a:pt x="25189" y="56266"/>
                    <a:pt x="25740" y="56793"/>
                  </a:cubicBezTo>
                  <a:cubicBezTo>
                    <a:pt x="25615" y="57068"/>
                    <a:pt x="25515" y="57344"/>
                    <a:pt x="25440" y="57620"/>
                  </a:cubicBezTo>
                  <a:cubicBezTo>
                    <a:pt x="25239" y="58321"/>
                    <a:pt x="25114" y="58748"/>
                    <a:pt x="25665" y="62858"/>
                  </a:cubicBezTo>
                  <a:cubicBezTo>
                    <a:pt x="25916" y="64838"/>
                    <a:pt x="26392" y="67895"/>
                    <a:pt x="27194" y="71204"/>
                  </a:cubicBezTo>
                  <a:cubicBezTo>
                    <a:pt x="28923" y="78547"/>
                    <a:pt x="31379" y="83986"/>
                    <a:pt x="34512" y="87419"/>
                  </a:cubicBezTo>
                  <a:cubicBezTo>
                    <a:pt x="32808" y="86292"/>
                    <a:pt x="31079" y="85916"/>
                    <a:pt x="29575" y="85916"/>
                  </a:cubicBezTo>
                  <a:cubicBezTo>
                    <a:pt x="29349" y="85916"/>
                    <a:pt x="29124" y="85941"/>
                    <a:pt x="28898" y="85941"/>
                  </a:cubicBezTo>
                  <a:cubicBezTo>
                    <a:pt x="27169" y="86091"/>
                    <a:pt x="25640" y="86968"/>
                    <a:pt x="24312" y="88572"/>
                  </a:cubicBezTo>
                  <a:cubicBezTo>
                    <a:pt x="19149" y="94938"/>
                    <a:pt x="14462" y="119725"/>
                    <a:pt x="15715" y="129425"/>
                  </a:cubicBezTo>
                  <a:cubicBezTo>
                    <a:pt x="16467" y="135214"/>
                    <a:pt x="18547" y="139876"/>
                    <a:pt x="21455" y="146342"/>
                  </a:cubicBezTo>
                  <a:cubicBezTo>
                    <a:pt x="22206" y="148071"/>
                    <a:pt x="23059" y="149976"/>
                    <a:pt x="23961" y="152081"/>
                  </a:cubicBezTo>
                  <a:cubicBezTo>
                    <a:pt x="22733" y="155014"/>
                    <a:pt x="21279" y="158523"/>
                    <a:pt x="19625" y="162533"/>
                  </a:cubicBezTo>
                  <a:cubicBezTo>
                    <a:pt x="19625" y="162533"/>
                    <a:pt x="18973" y="164086"/>
                    <a:pt x="18898" y="164262"/>
                  </a:cubicBezTo>
                  <a:cubicBezTo>
                    <a:pt x="18597" y="164237"/>
                    <a:pt x="17645" y="164137"/>
                    <a:pt x="17645" y="164137"/>
                  </a:cubicBezTo>
                  <a:cubicBezTo>
                    <a:pt x="17194" y="164112"/>
                    <a:pt x="16768" y="164061"/>
                    <a:pt x="16317" y="164036"/>
                  </a:cubicBezTo>
                  <a:lnTo>
                    <a:pt x="15941" y="163986"/>
                  </a:lnTo>
                  <a:cubicBezTo>
                    <a:pt x="15389" y="163961"/>
                    <a:pt x="14813" y="163911"/>
                    <a:pt x="14262" y="163861"/>
                  </a:cubicBezTo>
                  <a:lnTo>
                    <a:pt x="13936" y="163861"/>
                  </a:lnTo>
                  <a:cubicBezTo>
                    <a:pt x="12407" y="163861"/>
                    <a:pt x="10978" y="164638"/>
                    <a:pt x="10151" y="165966"/>
                  </a:cubicBezTo>
                  <a:cubicBezTo>
                    <a:pt x="7319" y="170503"/>
                    <a:pt x="4262" y="175640"/>
                    <a:pt x="803" y="181681"/>
                  </a:cubicBezTo>
                  <a:cubicBezTo>
                    <a:pt x="1" y="183059"/>
                    <a:pt x="1" y="184763"/>
                    <a:pt x="803" y="186142"/>
                  </a:cubicBezTo>
                  <a:cubicBezTo>
                    <a:pt x="1605" y="187520"/>
                    <a:pt x="3084" y="188372"/>
                    <a:pt x="4688" y="188372"/>
                  </a:cubicBezTo>
                  <a:lnTo>
                    <a:pt x="62808" y="188372"/>
                  </a:lnTo>
                  <a:cubicBezTo>
                    <a:pt x="64788" y="188372"/>
                    <a:pt x="66543" y="187069"/>
                    <a:pt x="67094" y="185139"/>
                  </a:cubicBezTo>
                  <a:cubicBezTo>
                    <a:pt x="67946" y="182207"/>
                    <a:pt x="68648" y="179600"/>
                    <a:pt x="69199" y="177244"/>
                  </a:cubicBezTo>
                  <a:cubicBezTo>
                    <a:pt x="71054" y="176392"/>
                    <a:pt x="72909" y="175590"/>
                    <a:pt x="74688" y="174813"/>
                  </a:cubicBezTo>
                  <a:cubicBezTo>
                    <a:pt x="82583" y="171405"/>
                    <a:pt x="90051" y="168172"/>
                    <a:pt x="96743" y="160853"/>
                  </a:cubicBezTo>
                  <a:lnTo>
                    <a:pt x="98748" y="160853"/>
                  </a:lnTo>
                  <a:cubicBezTo>
                    <a:pt x="106242" y="160828"/>
                    <a:pt x="112382" y="155014"/>
                    <a:pt x="112433" y="147846"/>
                  </a:cubicBezTo>
                  <a:lnTo>
                    <a:pt x="112433" y="145991"/>
                  </a:lnTo>
                  <a:cubicBezTo>
                    <a:pt x="112458" y="145615"/>
                    <a:pt x="112483" y="145214"/>
                    <a:pt x="112483" y="144838"/>
                  </a:cubicBezTo>
                  <a:lnTo>
                    <a:pt x="112483" y="136542"/>
                  </a:lnTo>
                  <a:cubicBezTo>
                    <a:pt x="112558" y="136492"/>
                    <a:pt x="112608" y="136442"/>
                    <a:pt x="112658" y="136392"/>
                  </a:cubicBezTo>
                  <a:cubicBezTo>
                    <a:pt x="112808" y="136292"/>
                    <a:pt x="112934" y="136192"/>
                    <a:pt x="113059" y="136091"/>
                  </a:cubicBezTo>
                  <a:cubicBezTo>
                    <a:pt x="113159" y="135991"/>
                    <a:pt x="113260" y="135916"/>
                    <a:pt x="113385" y="135791"/>
                  </a:cubicBezTo>
                  <a:cubicBezTo>
                    <a:pt x="113510" y="135690"/>
                    <a:pt x="113610" y="135565"/>
                    <a:pt x="113736" y="135440"/>
                  </a:cubicBezTo>
                  <a:cubicBezTo>
                    <a:pt x="113836" y="135339"/>
                    <a:pt x="113936" y="135239"/>
                    <a:pt x="114037" y="135114"/>
                  </a:cubicBezTo>
                  <a:cubicBezTo>
                    <a:pt x="114137" y="134989"/>
                    <a:pt x="114262" y="134863"/>
                    <a:pt x="114362" y="134713"/>
                  </a:cubicBezTo>
                  <a:cubicBezTo>
                    <a:pt x="114463" y="134588"/>
                    <a:pt x="114538" y="134487"/>
                    <a:pt x="114613" y="134362"/>
                  </a:cubicBezTo>
                  <a:cubicBezTo>
                    <a:pt x="114713" y="134237"/>
                    <a:pt x="114814" y="134086"/>
                    <a:pt x="114939" y="133911"/>
                  </a:cubicBezTo>
                  <a:cubicBezTo>
                    <a:pt x="115014" y="133786"/>
                    <a:pt x="115064" y="133685"/>
                    <a:pt x="115139" y="133560"/>
                  </a:cubicBezTo>
                  <a:cubicBezTo>
                    <a:pt x="115240" y="133410"/>
                    <a:pt x="115315" y="133234"/>
                    <a:pt x="115415" y="133084"/>
                  </a:cubicBezTo>
                  <a:cubicBezTo>
                    <a:pt x="115415" y="133059"/>
                    <a:pt x="115415" y="133034"/>
                    <a:pt x="115415" y="133034"/>
                  </a:cubicBezTo>
                  <a:cubicBezTo>
                    <a:pt x="115490" y="132908"/>
                    <a:pt x="115540" y="132808"/>
                    <a:pt x="115590" y="132683"/>
                  </a:cubicBezTo>
                  <a:cubicBezTo>
                    <a:pt x="115666" y="132532"/>
                    <a:pt x="115741" y="132357"/>
                    <a:pt x="115816" y="132156"/>
                  </a:cubicBezTo>
                  <a:cubicBezTo>
                    <a:pt x="115816" y="132156"/>
                    <a:pt x="115816" y="132131"/>
                    <a:pt x="115816" y="132131"/>
                  </a:cubicBezTo>
                  <a:cubicBezTo>
                    <a:pt x="115866" y="132006"/>
                    <a:pt x="115916" y="131881"/>
                    <a:pt x="115966" y="131755"/>
                  </a:cubicBezTo>
                  <a:cubicBezTo>
                    <a:pt x="116017" y="131580"/>
                    <a:pt x="116067" y="131380"/>
                    <a:pt x="116117" y="131204"/>
                  </a:cubicBezTo>
                  <a:lnTo>
                    <a:pt x="116142" y="131154"/>
                  </a:lnTo>
                  <a:cubicBezTo>
                    <a:pt x="116167" y="131029"/>
                    <a:pt x="116217" y="130903"/>
                    <a:pt x="116242" y="130778"/>
                  </a:cubicBezTo>
                  <a:cubicBezTo>
                    <a:pt x="116292" y="130577"/>
                    <a:pt x="116317" y="130352"/>
                    <a:pt x="116367" y="130151"/>
                  </a:cubicBezTo>
                  <a:cubicBezTo>
                    <a:pt x="116392" y="130026"/>
                    <a:pt x="116418" y="129901"/>
                    <a:pt x="116418" y="129775"/>
                  </a:cubicBezTo>
                  <a:cubicBezTo>
                    <a:pt x="116468" y="129425"/>
                    <a:pt x="116518" y="129099"/>
                    <a:pt x="116518" y="128748"/>
                  </a:cubicBezTo>
                  <a:cubicBezTo>
                    <a:pt x="116518" y="128748"/>
                    <a:pt x="116518" y="128723"/>
                    <a:pt x="116518" y="128723"/>
                  </a:cubicBezTo>
                  <a:cubicBezTo>
                    <a:pt x="116543" y="128372"/>
                    <a:pt x="116543" y="128046"/>
                    <a:pt x="116543" y="127695"/>
                  </a:cubicBezTo>
                  <a:cubicBezTo>
                    <a:pt x="116543" y="127595"/>
                    <a:pt x="116518" y="127520"/>
                    <a:pt x="116518" y="127445"/>
                  </a:cubicBezTo>
                  <a:cubicBezTo>
                    <a:pt x="116518" y="127069"/>
                    <a:pt x="116468" y="126743"/>
                    <a:pt x="116443" y="126417"/>
                  </a:cubicBezTo>
                  <a:cubicBezTo>
                    <a:pt x="116418" y="126342"/>
                    <a:pt x="116418" y="126267"/>
                    <a:pt x="116392" y="126192"/>
                  </a:cubicBezTo>
                  <a:cubicBezTo>
                    <a:pt x="116367" y="125941"/>
                    <a:pt x="116292" y="125665"/>
                    <a:pt x="116242" y="125390"/>
                  </a:cubicBezTo>
                  <a:cubicBezTo>
                    <a:pt x="116217" y="125314"/>
                    <a:pt x="116192" y="125239"/>
                    <a:pt x="116167" y="125139"/>
                  </a:cubicBezTo>
                  <a:cubicBezTo>
                    <a:pt x="116092" y="124813"/>
                    <a:pt x="115991" y="124512"/>
                    <a:pt x="115891" y="124237"/>
                  </a:cubicBezTo>
                  <a:cubicBezTo>
                    <a:pt x="115841" y="124136"/>
                    <a:pt x="115816" y="124061"/>
                    <a:pt x="115766" y="123961"/>
                  </a:cubicBezTo>
                  <a:cubicBezTo>
                    <a:pt x="115666" y="123735"/>
                    <a:pt x="115565" y="123510"/>
                    <a:pt x="115465" y="123284"/>
                  </a:cubicBezTo>
                  <a:cubicBezTo>
                    <a:pt x="115440" y="123234"/>
                    <a:pt x="115415" y="123184"/>
                    <a:pt x="115365" y="123109"/>
                  </a:cubicBezTo>
                  <a:cubicBezTo>
                    <a:pt x="115340" y="123059"/>
                    <a:pt x="115315" y="123009"/>
                    <a:pt x="115290" y="122958"/>
                  </a:cubicBezTo>
                  <a:cubicBezTo>
                    <a:pt x="115265" y="122908"/>
                    <a:pt x="115215" y="122833"/>
                    <a:pt x="115189" y="122783"/>
                  </a:cubicBezTo>
                  <a:cubicBezTo>
                    <a:pt x="115089" y="122633"/>
                    <a:pt x="114989" y="122482"/>
                    <a:pt x="114889" y="122332"/>
                  </a:cubicBezTo>
                  <a:cubicBezTo>
                    <a:pt x="114939" y="122282"/>
                    <a:pt x="115014" y="122232"/>
                    <a:pt x="115064" y="122181"/>
                  </a:cubicBezTo>
                  <a:cubicBezTo>
                    <a:pt x="115139" y="122131"/>
                    <a:pt x="115215" y="122056"/>
                    <a:pt x="115290" y="121981"/>
                  </a:cubicBezTo>
                  <a:cubicBezTo>
                    <a:pt x="115465" y="121806"/>
                    <a:pt x="115641" y="121630"/>
                    <a:pt x="115841" y="121430"/>
                  </a:cubicBezTo>
                  <a:cubicBezTo>
                    <a:pt x="115891" y="121354"/>
                    <a:pt x="115941" y="121279"/>
                    <a:pt x="116017" y="121204"/>
                  </a:cubicBezTo>
                  <a:cubicBezTo>
                    <a:pt x="116267" y="120928"/>
                    <a:pt x="116468" y="120678"/>
                    <a:pt x="116668" y="120377"/>
                  </a:cubicBezTo>
                  <a:cubicBezTo>
                    <a:pt x="116693" y="120352"/>
                    <a:pt x="116718" y="120302"/>
                    <a:pt x="116743" y="120252"/>
                  </a:cubicBezTo>
                  <a:cubicBezTo>
                    <a:pt x="116919" y="120026"/>
                    <a:pt x="117069" y="119775"/>
                    <a:pt x="117220" y="119525"/>
                  </a:cubicBezTo>
                  <a:cubicBezTo>
                    <a:pt x="117270" y="119425"/>
                    <a:pt x="117320" y="119349"/>
                    <a:pt x="117345" y="119249"/>
                  </a:cubicBezTo>
                  <a:lnTo>
                    <a:pt x="113385" y="117169"/>
                  </a:lnTo>
                  <a:lnTo>
                    <a:pt x="117370" y="119224"/>
                  </a:lnTo>
                  <a:cubicBezTo>
                    <a:pt x="117495" y="118998"/>
                    <a:pt x="117621" y="118748"/>
                    <a:pt x="117721" y="118497"/>
                  </a:cubicBezTo>
                  <a:cubicBezTo>
                    <a:pt x="117771" y="118397"/>
                    <a:pt x="117796" y="118322"/>
                    <a:pt x="117846" y="118222"/>
                  </a:cubicBezTo>
                  <a:cubicBezTo>
                    <a:pt x="117996" y="117871"/>
                    <a:pt x="118122" y="117520"/>
                    <a:pt x="118197" y="117219"/>
                  </a:cubicBezTo>
                  <a:cubicBezTo>
                    <a:pt x="118222" y="117169"/>
                    <a:pt x="118222" y="117119"/>
                    <a:pt x="118247" y="117069"/>
                  </a:cubicBezTo>
                  <a:cubicBezTo>
                    <a:pt x="118322" y="116768"/>
                    <a:pt x="118397" y="116467"/>
                    <a:pt x="118473" y="116116"/>
                  </a:cubicBezTo>
                  <a:cubicBezTo>
                    <a:pt x="118498" y="116016"/>
                    <a:pt x="118523" y="115941"/>
                    <a:pt x="118523" y="115841"/>
                  </a:cubicBezTo>
                  <a:lnTo>
                    <a:pt x="118548" y="115790"/>
                  </a:lnTo>
                  <a:cubicBezTo>
                    <a:pt x="118598" y="115515"/>
                    <a:pt x="118623" y="115264"/>
                    <a:pt x="118648" y="114938"/>
                  </a:cubicBezTo>
                  <a:lnTo>
                    <a:pt x="118673" y="114913"/>
                  </a:lnTo>
                  <a:cubicBezTo>
                    <a:pt x="118673" y="114813"/>
                    <a:pt x="118673" y="114713"/>
                    <a:pt x="118698" y="114638"/>
                  </a:cubicBezTo>
                  <a:cubicBezTo>
                    <a:pt x="118723" y="114237"/>
                    <a:pt x="118748" y="113861"/>
                    <a:pt x="118748" y="113485"/>
                  </a:cubicBezTo>
                  <a:cubicBezTo>
                    <a:pt x="118748" y="113234"/>
                    <a:pt x="118748" y="112983"/>
                    <a:pt x="118723" y="112708"/>
                  </a:cubicBezTo>
                  <a:cubicBezTo>
                    <a:pt x="118723" y="112633"/>
                    <a:pt x="118723" y="112557"/>
                    <a:pt x="118698" y="112482"/>
                  </a:cubicBezTo>
                  <a:cubicBezTo>
                    <a:pt x="118698" y="112282"/>
                    <a:pt x="118673" y="112106"/>
                    <a:pt x="118648" y="111931"/>
                  </a:cubicBezTo>
                  <a:cubicBezTo>
                    <a:pt x="118648" y="111856"/>
                    <a:pt x="118623" y="111755"/>
                    <a:pt x="118623" y="111680"/>
                  </a:cubicBezTo>
                  <a:cubicBezTo>
                    <a:pt x="118573" y="111480"/>
                    <a:pt x="118548" y="111279"/>
                    <a:pt x="118498" y="111104"/>
                  </a:cubicBezTo>
                  <a:cubicBezTo>
                    <a:pt x="118498" y="111054"/>
                    <a:pt x="118473" y="110978"/>
                    <a:pt x="118473" y="110953"/>
                  </a:cubicBezTo>
                  <a:cubicBezTo>
                    <a:pt x="118423" y="110703"/>
                    <a:pt x="118347" y="110452"/>
                    <a:pt x="118272" y="110201"/>
                  </a:cubicBezTo>
                  <a:cubicBezTo>
                    <a:pt x="118247" y="110151"/>
                    <a:pt x="118222" y="110076"/>
                    <a:pt x="118222" y="110026"/>
                  </a:cubicBezTo>
                  <a:cubicBezTo>
                    <a:pt x="118147" y="109851"/>
                    <a:pt x="118097" y="109650"/>
                    <a:pt x="118022" y="109475"/>
                  </a:cubicBezTo>
                  <a:cubicBezTo>
                    <a:pt x="117996" y="109424"/>
                    <a:pt x="117971" y="109349"/>
                    <a:pt x="117946" y="109274"/>
                  </a:cubicBezTo>
                  <a:cubicBezTo>
                    <a:pt x="117871" y="109099"/>
                    <a:pt x="117796" y="108923"/>
                    <a:pt x="117696" y="108773"/>
                  </a:cubicBezTo>
                  <a:cubicBezTo>
                    <a:pt x="117671" y="108723"/>
                    <a:pt x="117646" y="108648"/>
                    <a:pt x="117621" y="108597"/>
                  </a:cubicBezTo>
                  <a:cubicBezTo>
                    <a:pt x="117495" y="108347"/>
                    <a:pt x="117370" y="108146"/>
                    <a:pt x="117245" y="107921"/>
                  </a:cubicBezTo>
                  <a:cubicBezTo>
                    <a:pt x="117220" y="107896"/>
                    <a:pt x="117220" y="107896"/>
                    <a:pt x="117194" y="107871"/>
                  </a:cubicBezTo>
                  <a:cubicBezTo>
                    <a:pt x="117094" y="107695"/>
                    <a:pt x="116969" y="107495"/>
                    <a:pt x="116819" y="107319"/>
                  </a:cubicBezTo>
                  <a:lnTo>
                    <a:pt x="116718" y="107194"/>
                  </a:lnTo>
                  <a:cubicBezTo>
                    <a:pt x="116618" y="107018"/>
                    <a:pt x="116493" y="106868"/>
                    <a:pt x="116342" y="106718"/>
                  </a:cubicBezTo>
                  <a:lnTo>
                    <a:pt x="116267" y="106617"/>
                  </a:lnTo>
                  <a:cubicBezTo>
                    <a:pt x="116067" y="106417"/>
                    <a:pt x="115891" y="106216"/>
                    <a:pt x="115691" y="106016"/>
                  </a:cubicBezTo>
                  <a:cubicBezTo>
                    <a:pt x="115766" y="105941"/>
                    <a:pt x="115841" y="105841"/>
                    <a:pt x="115916" y="105765"/>
                  </a:cubicBezTo>
                  <a:cubicBezTo>
                    <a:pt x="115941" y="105740"/>
                    <a:pt x="115991" y="105665"/>
                    <a:pt x="115991" y="105665"/>
                  </a:cubicBezTo>
                  <a:cubicBezTo>
                    <a:pt x="116192" y="105414"/>
                    <a:pt x="116367" y="105189"/>
                    <a:pt x="116518" y="104938"/>
                  </a:cubicBezTo>
                  <a:lnTo>
                    <a:pt x="116618" y="104788"/>
                  </a:lnTo>
                  <a:cubicBezTo>
                    <a:pt x="116768" y="104537"/>
                    <a:pt x="116944" y="104262"/>
                    <a:pt x="117069" y="103986"/>
                  </a:cubicBezTo>
                  <a:lnTo>
                    <a:pt x="117144" y="103861"/>
                  </a:lnTo>
                  <a:cubicBezTo>
                    <a:pt x="117295" y="103585"/>
                    <a:pt x="117420" y="103284"/>
                    <a:pt x="117520" y="103033"/>
                  </a:cubicBezTo>
                  <a:cubicBezTo>
                    <a:pt x="117545" y="102983"/>
                    <a:pt x="117570" y="102933"/>
                    <a:pt x="117595" y="102883"/>
                  </a:cubicBezTo>
                  <a:cubicBezTo>
                    <a:pt x="117721" y="102557"/>
                    <a:pt x="117821" y="102257"/>
                    <a:pt x="117896" y="101956"/>
                  </a:cubicBezTo>
                  <a:cubicBezTo>
                    <a:pt x="117896" y="101956"/>
                    <a:pt x="117921" y="101906"/>
                    <a:pt x="117921" y="101856"/>
                  </a:cubicBezTo>
                  <a:cubicBezTo>
                    <a:pt x="117996" y="101580"/>
                    <a:pt x="118072" y="101279"/>
                    <a:pt x="118147" y="100978"/>
                  </a:cubicBezTo>
                  <a:cubicBezTo>
                    <a:pt x="118147" y="100953"/>
                    <a:pt x="118172" y="100853"/>
                    <a:pt x="118172" y="100828"/>
                  </a:cubicBezTo>
                  <a:cubicBezTo>
                    <a:pt x="118222" y="100527"/>
                    <a:pt x="118272" y="100201"/>
                    <a:pt x="118297" y="99901"/>
                  </a:cubicBezTo>
                  <a:lnTo>
                    <a:pt x="118322" y="99700"/>
                  </a:lnTo>
                  <a:cubicBezTo>
                    <a:pt x="118347" y="99374"/>
                    <a:pt x="118347" y="99049"/>
                    <a:pt x="118372" y="98748"/>
                  </a:cubicBezTo>
                  <a:lnTo>
                    <a:pt x="118347" y="98547"/>
                  </a:lnTo>
                  <a:cubicBezTo>
                    <a:pt x="118347" y="98221"/>
                    <a:pt x="118347" y="97871"/>
                    <a:pt x="118322" y="97545"/>
                  </a:cubicBezTo>
                  <a:lnTo>
                    <a:pt x="118297" y="97419"/>
                  </a:lnTo>
                  <a:cubicBezTo>
                    <a:pt x="118272" y="97018"/>
                    <a:pt x="118222" y="96668"/>
                    <a:pt x="118172" y="96342"/>
                  </a:cubicBezTo>
                  <a:cubicBezTo>
                    <a:pt x="118097" y="95966"/>
                    <a:pt x="118022" y="95615"/>
                    <a:pt x="117921" y="95239"/>
                  </a:cubicBezTo>
                  <a:cubicBezTo>
                    <a:pt x="117896" y="95164"/>
                    <a:pt x="117896" y="95114"/>
                    <a:pt x="117871" y="95064"/>
                  </a:cubicBezTo>
                  <a:cubicBezTo>
                    <a:pt x="117796" y="94738"/>
                    <a:pt x="117671" y="94387"/>
                    <a:pt x="117545" y="94061"/>
                  </a:cubicBezTo>
                  <a:cubicBezTo>
                    <a:pt x="117520" y="93986"/>
                    <a:pt x="117495" y="93911"/>
                    <a:pt x="117470" y="93861"/>
                  </a:cubicBezTo>
                  <a:cubicBezTo>
                    <a:pt x="117345" y="93510"/>
                    <a:pt x="117194" y="93209"/>
                    <a:pt x="117069" y="92933"/>
                  </a:cubicBezTo>
                  <a:cubicBezTo>
                    <a:pt x="117019" y="92858"/>
                    <a:pt x="116994" y="92808"/>
                    <a:pt x="116944" y="92733"/>
                  </a:cubicBezTo>
                  <a:cubicBezTo>
                    <a:pt x="116793" y="92432"/>
                    <a:pt x="116643" y="92156"/>
                    <a:pt x="116468" y="91881"/>
                  </a:cubicBezTo>
                  <a:lnTo>
                    <a:pt x="116367" y="91755"/>
                  </a:lnTo>
                  <a:cubicBezTo>
                    <a:pt x="116242" y="91580"/>
                    <a:pt x="116142" y="91429"/>
                    <a:pt x="116017" y="91279"/>
                  </a:cubicBezTo>
                  <a:cubicBezTo>
                    <a:pt x="115941" y="91179"/>
                    <a:pt x="115866" y="91079"/>
                    <a:pt x="115766" y="90978"/>
                  </a:cubicBezTo>
                  <a:cubicBezTo>
                    <a:pt x="114864" y="89901"/>
                    <a:pt x="113736" y="89048"/>
                    <a:pt x="112483" y="88472"/>
                  </a:cubicBezTo>
                  <a:lnTo>
                    <a:pt x="112483" y="86718"/>
                  </a:lnTo>
                  <a:cubicBezTo>
                    <a:pt x="117144" y="83810"/>
                    <a:pt x="121305" y="80778"/>
                    <a:pt x="124387" y="77996"/>
                  </a:cubicBezTo>
                  <a:cubicBezTo>
                    <a:pt x="129851" y="73083"/>
                    <a:pt x="132182" y="68923"/>
                    <a:pt x="131731" y="64963"/>
                  </a:cubicBezTo>
                  <a:cubicBezTo>
                    <a:pt x="131355" y="61730"/>
                    <a:pt x="128849" y="58271"/>
                    <a:pt x="122959" y="58271"/>
                  </a:cubicBezTo>
                  <a:cubicBezTo>
                    <a:pt x="120202" y="58271"/>
                    <a:pt x="116718" y="58998"/>
                    <a:pt x="112483" y="60427"/>
                  </a:cubicBezTo>
                  <a:lnTo>
                    <a:pt x="112483" y="31529"/>
                  </a:lnTo>
                  <a:cubicBezTo>
                    <a:pt x="112483" y="28071"/>
                    <a:pt x="111455" y="25013"/>
                    <a:pt x="109475" y="22682"/>
                  </a:cubicBezTo>
                  <a:cubicBezTo>
                    <a:pt x="107270" y="20076"/>
                    <a:pt x="104037" y="18647"/>
                    <a:pt x="100352" y="18647"/>
                  </a:cubicBezTo>
                  <a:lnTo>
                    <a:pt x="91254" y="18647"/>
                  </a:lnTo>
                  <a:cubicBezTo>
                    <a:pt x="90427" y="15464"/>
                    <a:pt x="89275" y="11955"/>
                    <a:pt x="87771" y="8020"/>
                  </a:cubicBezTo>
                  <a:cubicBezTo>
                    <a:pt x="87721" y="7870"/>
                    <a:pt x="87645" y="7720"/>
                    <a:pt x="87595" y="7594"/>
                  </a:cubicBezTo>
                  <a:cubicBezTo>
                    <a:pt x="85189" y="2832"/>
                    <a:pt x="80227" y="0"/>
                    <a:pt x="74337" y="0"/>
                  </a:cubicBezTo>
                  <a:close/>
                </a:path>
              </a:pathLst>
            </a:custGeom>
            <a:solidFill>
              <a:schemeClr val="accent3"/>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765;p34">
              <a:extLst>
                <a:ext uri="{FF2B5EF4-FFF2-40B4-BE49-F238E27FC236}">
                  <a16:creationId xmlns:a16="http://schemas.microsoft.com/office/drawing/2014/main" id="{4659D806-581C-4A4E-2498-CA3D18FE7BB0}"/>
                </a:ext>
              </a:extLst>
            </p:cNvPr>
            <p:cNvGrpSpPr/>
            <p:nvPr/>
          </p:nvGrpSpPr>
          <p:grpSpPr>
            <a:xfrm>
              <a:off x="260080" y="1190298"/>
              <a:ext cx="2783227" cy="4042851"/>
              <a:chOff x="1824075" y="437175"/>
              <a:chExt cx="3457425" cy="5022175"/>
            </a:xfrm>
          </p:grpSpPr>
          <p:sp>
            <p:nvSpPr>
              <p:cNvPr id="5" name="Google Shape;766;p34">
                <a:extLst>
                  <a:ext uri="{FF2B5EF4-FFF2-40B4-BE49-F238E27FC236}">
                    <a16:creationId xmlns:a16="http://schemas.microsoft.com/office/drawing/2014/main" id="{59D931DC-D705-7AFE-20E0-F7E33E3AD57A}"/>
                  </a:ext>
                </a:extLst>
              </p:cNvPr>
              <p:cNvSpPr/>
              <p:nvPr/>
            </p:nvSpPr>
            <p:spPr>
              <a:xfrm>
                <a:off x="2504525" y="3727150"/>
                <a:ext cx="2139000" cy="1459000"/>
              </a:xfrm>
              <a:custGeom>
                <a:avLst/>
                <a:gdLst/>
                <a:ahLst/>
                <a:cxnLst/>
                <a:rect l="l" t="t" r="r" b="b"/>
                <a:pathLst>
                  <a:path w="85560" h="58360" extrusionOk="0">
                    <a:moveTo>
                      <a:pt x="19564" y="0"/>
                    </a:moveTo>
                    <a:cubicBezTo>
                      <a:pt x="11956" y="0"/>
                      <a:pt x="6044" y="1541"/>
                      <a:pt x="3685" y="5452"/>
                    </a:cubicBezTo>
                    <a:cubicBezTo>
                      <a:pt x="1" y="11568"/>
                      <a:pt x="4186" y="38711"/>
                      <a:pt x="4261" y="44951"/>
                    </a:cubicBezTo>
                    <a:cubicBezTo>
                      <a:pt x="14161" y="54575"/>
                      <a:pt x="29174" y="57282"/>
                      <a:pt x="40678" y="58360"/>
                    </a:cubicBezTo>
                    <a:cubicBezTo>
                      <a:pt x="57921" y="49939"/>
                      <a:pt x="73109" y="48059"/>
                      <a:pt x="83861" y="20164"/>
                    </a:cubicBezTo>
                    <a:cubicBezTo>
                      <a:pt x="85560" y="15754"/>
                      <a:pt x="43891" y="0"/>
                      <a:pt x="19564" y="0"/>
                    </a:cubicBezTo>
                    <a:close/>
                  </a:path>
                </a:pathLst>
              </a:custGeom>
              <a:solidFill>
                <a:srgbClr val="B45F06"/>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67;p34">
                <a:extLst>
                  <a:ext uri="{FF2B5EF4-FFF2-40B4-BE49-F238E27FC236}">
                    <a16:creationId xmlns:a16="http://schemas.microsoft.com/office/drawing/2014/main" id="{3B84612F-A6C5-2199-72A4-25A3F50973C6}"/>
                  </a:ext>
                </a:extLst>
              </p:cNvPr>
              <p:cNvSpPr/>
              <p:nvPr/>
            </p:nvSpPr>
            <p:spPr>
              <a:xfrm>
                <a:off x="3856325" y="2067950"/>
                <a:ext cx="1425175" cy="783025"/>
              </a:xfrm>
              <a:custGeom>
                <a:avLst/>
                <a:gdLst/>
                <a:ahLst/>
                <a:cxnLst/>
                <a:rect l="l" t="t" r="r" b="b"/>
                <a:pathLst>
                  <a:path w="57007" h="31321" extrusionOk="0">
                    <a:moveTo>
                      <a:pt x="51123" y="1"/>
                    </a:moveTo>
                    <a:cubicBezTo>
                      <a:pt x="41253" y="1"/>
                      <a:pt x="19163" y="11306"/>
                      <a:pt x="10741" y="17735"/>
                    </a:cubicBezTo>
                    <a:cubicBezTo>
                      <a:pt x="1" y="25944"/>
                      <a:pt x="9005" y="31320"/>
                      <a:pt x="16787" y="31320"/>
                    </a:cubicBezTo>
                    <a:cubicBezTo>
                      <a:pt x="18175" y="31320"/>
                      <a:pt x="19525" y="31149"/>
                      <a:pt x="20716" y="30793"/>
                    </a:cubicBezTo>
                    <a:cubicBezTo>
                      <a:pt x="28736" y="28361"/>
                      <a:pt x="57007" y="11845"/>
                      <a:pt x="55979" y="3073"/>
                    </a:cubicBezTo>
                    <a:cubicBezTo>
                      <a:pt x="55725" y="903"/>
                      <a:pt x="53912" y="1"/>
                      <a:pt x="51123" y="1"/>
                    </a:cubicBezTo>
                    <a:close/>
                  </a:path>
                </a:pathLst>
              </a:custGeom>
              <a:solidFill>
                <a:srgbClr val="B45F06"/>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68;p34">
                <a:extLst>
                  <a:ext uri="{FF2B5EF4-FFF2-40B4-BE49-F238E27FC236}">
                    <a16:creationId xmlns:a16="http://schemas.microsoft.com/office/drawing/2014/main" id="{4DC2567C-FE82-BC7E-8281-D1B7EF99DF5A}"/>
                  </a:ext>
                </a:extLst>
              </p:cNvPr>
              <p:cNvSpPr/>
              <p:nvPr/>
            </p:nvSpPr>
            <p:spPr>
              <a:xfrm>
                <a:off x="2794000" y="3729975"/>
                <a:ext cx="1921100" cy="964325"/>
              </a:xfrm>
              <a:custGeom>
                <a:avLst/>
                <a:gdLst/>
                <a:ahLst/>
                <a:cxnLst/>
                <a:rect l="l" t="t" r="r" b="b"/>
                <a:pathLst>
                  <a:path w="76844" h="38573" extrusionOk="0">
                    <a:moveTo>
                      <a:pt x="51" y="1"/>
                    </a:moveTo>
                    <a:lnTo>
                      <a:pt x="26" y="29099"/>
                    </a:lnTo>
                    <a:cubicBezTo>
                      <a:pt x="1" y="34337"/>
                      <a:pt x="4587" y="38573"/>
                      <a:pt x="10251" y="38573"/>
                    </a:cubicBezTo>
                    <a:lnTo>
                      <a:pt x="66492" y="38347"/>
                    </a:lnTo>
                    <a:cubicBezTo>
                      <a:pt x="72182" y="38347"/>
                      <a:pt x="76793" y="34061"/>
                      <a:pt x="76818" y="28823"/>
                    </a:cubicBezTo>
                    <a:lnTo>
                      <a:pt x="76843" y="1"/>
                    </a:lnTo>
                    <a:close/>
                  </a:path>
                </a:pathLst>
              </a:custGeom>
              <a:solidFill>
                <a:schemeClr val="dk1"/>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69;p34">
                <a:extLst>
                  <a:ext uri="{FF2B5EF4-FFF2-40B4-BE49-F238E27FC236}">
                    <a16:creationId xmlns:a16="http://schemas.microsoft.com/office/drawing/2014/main" id="{370E0809-1F79-B6AE-FDDF-15E0D9C184D7}"/>
                  </a:ext>
                </a:extLst>
              </p:cNvPr>
              <p:cNvSpPr/>
              <p:nvPr/>
            </p:nvSpPr>
            <p:spPr>
              <a:xfrm>
                <a:off x="2794625" y="958650"/>
                <a:ext cx="1921725" cy="3659225"/>
              </a:xfrm>
              <a:custGeom>
                <a:avLst/>
                <a:gdLst/>
                <a:ahLst/>
                <a:cxnLst/>
                <a:rect l="l" t="t" r="r" b="b"/>
                <a:pathLst>
                  <a:path w="76869" h="146369" extrusionOk="0">
                    <a:moveTo>
                      <a:pt x="68297" y="1"/>
                    </a:moveTo>
                    <a:cubicBezTo>
                      <a:pt x="68264" y="1"/>
                      <a:pt x="68230" y="1"/>
                      <a:pt x="68197" y="1"/>
                    </a:cubicBezTo>
                    <a:lnTo>
                      <a:pt x="8672" y="1"/>
                    </a:lnTo>
                    <a:cubicBezTo>
                      <a:pt x="3008" y="26"/>
                      <a:pt x="26" y="4813"/>
                      <a:pt x="26" y="10076"/>
                    </a:cubicBezTo>
                    <a:lnTo>
                      <a:pt x="26" y="136944"/>
                    </a:lnTo>
                    <a:cubicBezTo>
                      <a:pt x="1" y="142152"/>
                      <a:pt x="4558" y="146368"/>
                      <a:pt x="10177" y="146368"/>
                    </a:cubicBezTo>
                    <a:cubicBezTo>
                      <a:pt x="10210" y="146368"/>
                      <a:pt x="10243" y="146368"/>
                      <a:pt x="10276" y="146368"/>
                    </a:cubicBezTo>
                    <a:lnTo>
                      <a:pt x="66517" y="145867"/>
                    </a:lnTo>
                    <a:cubicBezTo>
                      <a:pt x="72207" y="145817"/>
                      <a:pt x="76868" y="141531"/>
                      <a:pt x="76868" y="136293"/>
                    </a:cubicBezTo>
                    <a:lnTo>
                      <a:pt x="76868" y="9400"/>
                    </a:lnTo>
                    <a:cubicBezTo>
                      <a:pt x="76868" y="4193"/>
                      <a:pt x="73921" y="1"/>
                      <a:pt x="68297" y="1"/>
                    </a:cubicBezTo>
                    <a:close/>
                  </a:path>
                </a:pathLst>
              </a:custGeom>
              <a:solidFill>
                <a:schemeClr val="accent1"/>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70;p34">
                <a:extLst>
                  <a:ext uri="{FF2B5EF4-FFF2-40B4-BE49-F238E27FC236}">
                    <a16:creationId xmlns:a16="http://schemas.microsoft.com/office/drawing/2014/main" id="{E053BF54-A517-CED7-5792-64B346FA4D11}"/>
                  </a:ext>
                </a:extLst>
              </p:cNvPr>
              <p:cNvSpPr/>
              <p:nvPr/>
            </p:nvSpPr>
            <p:spPr>
              <a:xfrm>
                <a:off x="3657425" y="4358425"/>
                <a:ext cx="196750" cy="181125"/>
              </a:xfrm>
              <a:custGeom>
                <a:avLst/>
                <a:gdLst/>
                <a:ahLst/>
                <a:cxnLst/>
                <a:rect l="l" t="t" r="r" b="b"/>
                <a:pathLst>
                  <a:path w="7870" h="7245" extrusionOk="0">
                    <a:moveTo>
                      <a:pt x="4009" y="1"/>
                    </a:moveTo>
                    <a:cubicBezTo>
                      <a:pt x="3993" y="1"/>
                      <a:pt x="3977" y="1"/>
                      <a:pt x="3960" y="1"/>
                    </a:cubicBezTo>
                    <a:cubicBezTo>
                      <a:pt x="1780" y="1"/>
                      <a:pt x="25" y="1630"/>
                      <a:pt x="0" y="3635"/>
                    </a:cubicBezTo>
                    <a:cubicBezTo>
                      <a:pt x="0" y="5625"/>
                      <a:pt x="1703" y="7244"/>
                      <a:pt x="3860" y="7244"/>
                    </a:cubicBezTo>
                    <a:cubicBezTo>
                      <a:pt x="3877" y="7244"/>
                      <a:pt x="3893" y="7244"/>
                      <a:pt x="3910" y="7244"/>
                    </a:cubicBezTo>
                    <a:cubicBezTo>
                      <a:pt x="6065" y="7244"/>
                      <a:pt x="7845" y="5615"/>
                      <a:pt x="7845" y="3610"/>
                    </a:cubicBezTo>
                    <a:cubicBezTo>
                      <a:pt x="7870" y="1620"/>
                      <a:pt x="6142" y="1"/>
                      <a:pt x="4009" y="1"/>
                    </a:cubicBezTo>
                    <a:close/>
                  </a:path>
                </a:pathLst>
              </a:custGeom>
              <a:solidFill>
                <a:schemeClr val="dk2"/>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71;p34">
                <a:extLst>
                  <a:ext uri="{FF2B5EF4-FFF2-40B4-BE49-F238E27FC236}">
                    <a16:creationId xmlns:a16="http://schemas.microsoft.com/office/drawing/2014/main" id="{88ACB678-3EFE-5445-1FA5-EA39E6895CE0}"/>
                  </a:ext>
                </a:extLst>
              </p:cNvPr>
              <p:cNvSpPr/>
              <p:nvPr/>
            </p:nvSpPr>
            <p:spPr>
              <a:xfrm>
                <a:off x="2891125" y="1171075"/>
                <a:ext cx="1719325" cy="3127850"/>
              </a:xfrm>
              <a:custGeom>
                <a:avLst/>
                <a:gdLst/>
                <a:ahLst/>
                <a:cxnLst/>
                <a:rect l="l" t="t" r="r" b="b"/>
                <a:pathLst>
                  <a:path w="68773" h="125114" extrusionOk="0">
                    <a:moveTo>
                      <a:pt x="0" y="0"/>
                    </a:moveTo>
                    <a:lnTo>
                      <a:pt x="0" y="121655"/>
                    </a:lnTo>
                    <a:cubicBezTo>
                      <a:pt x="0" y="123560"/>
                      <a:pt x="1655" y="125114"/>
                      <a:pt x="3710" y="125114"/>
                    </a:cubicBezTo>
                    <a:lnTo>
                      <a:pt x="65389" y="124888"/>
                    </a:lnTo>
                    <a:cubicBezTo>
                      <a:pt x="67444" y="124888"/>
                      <a:pt x="68773" y="123560"/>
                      <a:pt x="68773" y="121655"/>
                    </a:cubicBezTo>
                    <a:lnTo>
                      <a:pt x="68773" y="0"/>
                    </a:lnTo>
                    <a:close/>
                  </a:path>
                </a:pathLst>
              </a:custGeom>
              <a:solidFill>
                <a:schemeClr val="accent3"/>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72;p34">
                <a:extLst>
                  <a:ext uri="{FF2B5EF4-FFF2-40B4-BE49-F238E27FC236}">
                    <a16:creationId xmlns:a16="http://schemas.microsoft.com/office/drawing/2014/main" id="{8136F78F-D329-E0F3-D7B2-AF343705700C}"/>
                  </a:ext>
                </a:extLst>
              </p:cNvPr>
              <p:cNvSpPr/>
              <p:nvPr/>
            </p:nvSpPr>
            <p:spPr>
              <a:xfrm>
                <a:off x="2881100" y="3726225"/>
                <a:ext cx="582100" cy="582725"/>
              </a:xfrm>
              <a:custGeom>
                <a:avLst/>
                <a:gdLst/>
                <a:ahLst/>
                <a:cxnLst/>
                <a:rect l="l" t="t" r="r" b="b"/>
                <a:pathLst>
                  <a:path w="23284" h="23309" extrusionOk="0">
                    <a:moveTo>
                      <a:pt x="0" y="1"/>
                    </a:moveTo>
                    <a:lnTo>
                      <a:pt x="0" y="23309"/>
                    </a:lnTo>
                    <a:lnTo>
                      <a:pt x="23284" y="23309"/>
                    </a:lnTo>
                    <a:lnTo>
                      <a:pt x="23284" y="1"/>
                    </a:lnTo>
                    <a:close/>
                  </a:path>
                </a:pathLst>
              </a:custGeom>
              <a:solidFill>
                <a:schemeClr val="dk1"/>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73;p34">
                <a:extLst>
                  <a:ext uri="{FF2B5EF4-FFF2-40B4-BE49-F238E27FC236}">
                    <a16:creationId xmlns:a16="http://schemas.microsoft.com/office/drawing/2014/main" id="{C5B60277-6CDB-13F1-D376-FFF588CF969B}"/>
                  </a:ext>
                </a:extLst>
              </p:cNvPr>
              <p:cNvSpPr/>
              <p:nvPr/>
            </p:nvSpPr>
            <p:spPr>
              <a:xfrm>
                <a:off x="3463800" y="3726225"/>
                <a:ext cx="582750" cy="582725"/>
              </a:xfrm>
              <a:custGeom>
                <a:avLst/>
                <a:gdLst/>
                <a:ahLst/>
                <a:cxnLst/>
                <a:rect l="l" t="t" r="r" b="b"/>
                <a:pathLst>
                  <a:path w="23310" h="23309" extrusionOk="0">
                    <a:moveTo>
                      <a:pt x="1" y="1"/>
                    </a:moveTo>
                    <a:lnTo>
                      <a:pt x="1" y="23309"/>
                    </a:lnTo>
                    <a:lnTo>
                      <a:pt x="23309" y="23309"/>
                    </a:lnTo>
                    <a:lnTo>
                      <a:pt x="23309" y="1"/>
                    </a:lnTo>
                    <a:close/>
                  </a:path>
                </a:pathLst>
              </a:custGeom>
              <a:solidFill>
                <a:schemeClr val="accent3"/>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74;p34">
                <a:extLst>
                  <a:ext uri="{FF2B5EF4-FFF2-40B4-BE49-F238E27FC236}">
                    <a16:creationId xmlns:a16="http://schemas.microsoft.com/office/drawing/2014/main" id="{DAD6FD4B-5CDE-62C9-AB02-F8CEF716F11A}"/>
                  </a:ext>
                </a:extLst>
              </p:cNvPr>
              <p:cNvSpPr/>
              <p:nvPr/>
            </p:nvSpPr>
            <p:spPr>
              <a:xfrm>
                <a:off x="4047775" y="3726225"/>
                <a:ext cx="582725" cy="582725"/>
              </a:xfrm>
              <a:custGeom>
                <a:avLst/>
                <a:gdLst/>
                <a:ahLst/>
                <a:cxnLst/>
                <a:rect l="l" t="t" r="r" b="b"/>
                <a:pathLst>
                  <a:path w="23309" h="23309" extrusionOk="0">
                    <a:moveTo>
                      <a:pt x="0" y="1"/>
                    </a:moveTo>
                    <a:lnTo>
                      <a:pt x="0" y="23309"/>
                    </a:lnTo>
                    <a:lnTo>
                      <a:pt x="23309" y="23309"/>
                    </a:lnTo>
                    <a:lnTo>
                      <a:pt x="23309" y="1"/>
                    </a:lnTo>
                    <a:close/>
                  </a:path>
                </a:pathLst>
              </a:custGeom>
              <a:solidFill>
                <a:schemeClr val="dk1"/>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75;p34">
                <a:extLst>
                  <a:ext uri="{FF2B5EF4-FFF2-40B4-BE49-F238E27FC236}">
                    <a16:creationId xmlns:a16="http://schemas.microsoft.com/office/drawing/2014/main" id="{5F0C9657-1461-FA08-984F-4F3239B2A848}"/>
                  </a:ext>
                </a:extLst>
              </p:cNvPr>
              <p:cNvSpPr/>
              <p:nvPr/>
            </p:nvSpPr>
            <p:spPr>
              <a:xfrm>
                <a:off x="2992625" y="4036375"/>
                <a:ext cx="359050" cy="179225"/>
              </a:xfrm>
              <a:custGeom>
                <a:avLst/>
                <a:gdLst/>
                <a:ahLst/>
                <a:cxnLst/>
                <a:rect l="l" t="t" r="r" b="b"/>
                <a:pathLst>
                  <a:path w="14362" h="7169" extrusionOk="0">
                    <a:moveTo>
                      <a:pt x="7194" y="1"/>
                    </a:moveTo>
                    <a:cubicBezTo>
                      <a:pt x="3209" y="1"/>
                      <a:pt x="1" y="3209"/>
                      <a:pt x="1" y="7169"/>
                    </a:cubicBezTo>
                    <a:lnTo>
                      <a:pt x="14362" y="7169"/>
                    </a:lnTo>
                    <a:cubicBezTo>
                      <a:pt x="14362" y="3209"/>
                      <a:pt x="11154" y="1"/>
                      <a:pt x="7194" y="1"/>
                    </a:cubicBezTo>
                    <a:close/>
                  </a:path>
                </a:pathLst>
              </a:custGeom>
              <a:solidFill>
                <a:schemeClr val="accent2"/>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76;p34">
                <a:extLst>
                  <a:ext uri="{FF2B5EF4-FFF2-40B4-BE49-F238E27FC236}">
                    <a16:creationId xmlns:a16="http://schemas.microsoft.com/office/drawing/2014/main" id="{A0C99F74-FCA3-1C25-6861-449A25DDE472}"/>
                  </a:ext>
                </a:extLst>
              </p:cNvPr>
              <p:cNvSpPr/>
              <p:nvPr/>
            </p:nvSpPr>
            <p:spPr>
              <a:xfrm>
                <a:off x="3077225" y="3819575"/>
                <a:ext cx="190500" cy="190500"/>
              </a:xfrm>
              <a:custGeom>
                <a:avLst/>
                <a:gdLst/>
                <a:ahLst/>
                <a:cxnLst/>
                <a:rect l="l" t="t" r="r" b="b"/>
                <a:pathLst>
                  <a:path w="7620" h="7620" extrusionOk="0">
                    <a:moveTo>
                      <a:pt x="3810" y="1"/>
                    </a:moveTo>
                    <a:cubicBezTo>
                      <a:pt x="1704" y="1"/>
                      <a:pt x="0" y="1705"/>
                      <a:pt x="0" y="3810"/>
                    </a:cubicBezTo>
                    <a:cubicBezTo>
                      <a:pt x="0" y="5916"/>
                      <a:pt x="1704" y="7620"/>
                      <a:pt x="3810" y="7620"/>
                    </a:cubicBezTo>
                    <a:cubicBezTo>
                      <a:pt x="5915" y="7620"/>
                      <a:pt x="7619" y="5916"/>
                      <a:pt x="7619" y="3810"/>
                    </a:cubicBezTo>
                    <a:cubicBezTo>
                      <a:pt x="7619" y="1705"/>
                      <a:pt x="5915" y="1"/>
                      <a:pt x="3810" y="1"/>
                    </a:cubicBezTo>
                    <a:close/>
                  </a:path>
                </a:pathLst>
              </a:custGeom>
              <a:solidFill>
                <a:schemeClr val="accent2"/>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77;p34">
                <a:extLst>
                  <a:ext uri="{FF2B5EF4-FFF2-40B4-BE49-F238E27FC236}">
                    <a16:creationId xmlns:a16="http://schemas.microsoft.com/office/drawing/2014/main" id="{53F73777-AEA7-32FE-714D-3E171B87CEB1}"/>
                  </a:ext>
                </a:extLst>
              </p:cNvPr>
              <p:cNvSpPr/>
              <p:nvPr/>
            </p:nvSpPr>
            <p:spPr>
              <a:xfrm>
                <a:off x="3518325" y="3783250"/>
                <a:ext cx="486225" cy="468700"/>
              </a:xfrm>
              <a:custGeom>
                <a:avLst/>
                <a:gdLst/>
                <a:ahLst/>
                <a:cxnLst/>
                <a:rect l="l" t="t" r="r" b="b"/>
                <a:pathLst>
                  <a:path w="19449" h="18748" extrusionOk="0">
                    <a:moveTo>
                      <a:pt x="5038" y="0"/>
                    </a:moveTo>
                    <a:cubicBezTo>
                      <a:pt x="2256" y="0"/>
                      <a:pt x="0" y="2256"/>
                      <a:pt x="0" y="5038"/>
                    </a:cubicBezTo>
                    <a:cubicBezTo>
                      <a:pt x="0" y="11730"/>
                      <a:pt x="9725" y="18747"/>
                      <a:pt x="9725" y="18747"/>
                    </a:cubicBezTo>
                    <a:cubicBezTo>
                      <a:pt x="9725" y="18747"/>
                      <a:pt x="19449" y="11730"/>
                      <a:pt x="19449" y="5038"/>
                    </a:cubicBezTo>
                    <a:cubicBezTo>
                      <a:pt x="19449" y="2256"/>
                      <a:pt x="17193" y="0"/>
                      <a:pt x="14411" y="0"/>
                    </a:cubicBezTo>
                    <a:cubicBezTo>
                      <a:pt x="12281" y="0"/>
                      <a:pt x="10451" y="1354"/>
                      <a:pt x="9725" y="3233"/>
                    </a:cubicBezTo>
                    <a:cubicBezTo>
                      <a:pt x="8998" y="1354"/>
                      <a:pt x="7168" y="0"/>
                      <a:pt x="5038" y="0"/>
                    </a:cubicBezTo>
                    <a:close/>
                  </a:path>
                </a:pathLst>
              </a:custGeom>
              <a:solidFill>
                <a:schemeClr val="accent2"/>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78;p34">
                <a:extLst>
                  <a:ext uri="{FF2B5EF4-FFF2-40B4-BE49-F238E27FC236}">
                    <a16:creationId xmlns:a16="http://schemas.microsoft.com/office/drawing/2014/main" id="{04DCCAF2-CEB1-EABE-5EAF-0E03C6F336D3}"/>
                  </a:ext>
                </a:extLst>
              </p:cNvPr>
              <p:cNvSpPr/>
              <p:nvPr/>
            </p:nvSpPr>
            <p:spPr>
              <a:xfrm>
                <a:off x="3471950" y="3840200"/>
                <a:ext cx="480600" cy="321525"/>
              </a:xfrm>
              <a:custGeom>
                <a:avLst/>
                <a:gdLst/>
                <a:ahLst/>
                <a:cxnLst/>
                <a:rect l="l" t="t" r="r" b="b"/>
                <a:pathLst>
                  <a:path w="19224" h="12861" extrusionOk="0">
                    <a:moveTo>
                      <a:pt x="8010" y="1"/>
                    </a:moveTo>
                    <a:cubicBezTo>
                      <a:pt x="7708" y="1"/>
                      <a:pt x="7438" y="174"/>
                      <a:pt x="7344" y="479"/>
                    </a:cubicBezTo>
                    <a:lnTo>
                      <a:pt x="5715" y="5642"/>
                    </a:lnTo>
                    <a:lnTo>
                      <a:pt x="677" y="5642"/>
                    </a:lnTo>
                    <a:cubicBezTo>
                      <a:pt x="301" y="5642"/>
                      <a:pt x="1" y="5943"/>
                      <a:pt x="1" y="6319"/>
                    </a:cubicBezTo>
                    <a:cubicBezTo>
                      <a:pt x="1" y="6720"/>
                      <a:pt x="301" y="7021"/>
                      <a:pt x="677" y="7021"/>
                    </a:cubicBezTo>
                    <a:lnTo>
                      <a:pt x="6216" y="7021"/>
                    </a:lnTo>
                    <a:cubicBezTo>
                      <a:pt x="6517" y="7021"/>
                      <a:pt x="6793" y="6820"/>
                      <a:pt x="6868" y="6544"/>
                    </a:cubicBezTo>
                    <a:lnTo>
                      <a:pt x="7695" y="3913"/>
                    </a:lnTo>
                    <a:lnTo>
                      <a:pt x="8722" y="12259"/>
                    </a:lnTo>
                    <a:cubicBezTo>
                      <a:pt x="8748" y="12585"/>
                      <a:pt x="9023" y="12835"/>
                      <a:pt x="9349" y="12860"/>
                    </a:cubicBezTo>
                    <a:lnTo>
                      <a:pt x="9399" y="12860"/>
                    </a:lnTo>
                    <a:cubicBezTo>
                      <a:pt x="9700" y="12860"/>
                      <a:pt x="9976" y="12660"/>
                      <a:pt x="10051" y="12359"/>
                    </a:cubicBezTo>
                    <a:lnTo>
                      <a:pt x="11905" y="5793"/>
                    </a:lnTo>
                    <a:lnTo>
                      <a:pt x="12231" y="6820"/>
                    </a:lnTo>
                    <a:cubicBezTo>
                      <a:pt x="12332" y="7096"/>
                      <a:pt x="12582" y="7271"/>
                      <a:pt x="12883" y="7296"/>
                    </a:cubicBezTo>
                    <a:lnTo>
                      <a:pt x="18547" y="7321"/>
                    </a:lnTo>
                    <a:cubicBezTo>
                      <a:pt x="18923" y="7321"/>
                      <a:pt x="19224" y="7021"/>
                      <a:pt x="19224" y="6645"/>
                    </a:cubicBezTo>
                    <a:cubicBezTo>
                      <a:pt x="19224" y="6269"/>
                      <a:pt x="18923" y="5943"/>
                      <a:pt x="18547" y="5943"/>
                    </a:cubicBezTo>
                    <a:lnTo>
                      <a:pt x="13384" y="5918"/>
                    </a:lnTo>
                    <a:lnTo>
                      <a:pt x="12482" y="3236"/>
                    </a:lnTo>
                    <a:cubicBezTo>
                      <a:pt x="12388" y="2954"/>
                      <a:pt x="12140" y="2783"/>
                      <a:pt x="11862" y="2783"/>
                    </a:cubicBezTo>
                    <a:cubicBezTo>
                      <a:pt x="11843" y="2783"/>
                      <a:pt x="11824" y="2783"/>
                      <a:pt x="11805" y="2785"/>
                    </a:cubicBezTo>
                    <a:cubicBezTo>
                      <a:pt x="11504" y="2785"/>
                      <a:pt x="11254" y="2985"/>
                      <a:pt x="11179" y="3286"/>
                    </a:cubicBezTo>
                    <a:lnTo>
                      <a:pt x="9675" y="8675"/>
                    </a:lnTo>
                    <a:lnTo>
                      <a:pt x="8672" y="605"/>
                    </a:lnTo>
                    <a:cubicBezTo>
                      <a:pt x="8647" y="279"/>
                      <a:pt x="8397" y="28"/>
                      <a:pt x="8071" y="3"/>
                    </a:cubicBezTo>
                    <a:cubicBezTo>
                      <a:pt x="8050" y="1"/>
                      <a:pt x="8030" y="1"/>
                      <a:pt x="8010" y="1"/>
                    </a:cubicBezTo>
                    <a:close/>
                  </a:path>
                </a:pathLst>
              </a:custGeom>
              <a:solidFill>
                <a:srgbClr val="FFFFFF"/>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79;p34">
                <a:extLst>
                  <a:ext uri="{FF2B5EF4-FFF2-40B4-BE49-F238E27FC236}">
                    <a16:creationId xmlns:a16="http://schemas.microsoft.com/office/drawing/2014/main" id="{30908D3C-EB6D-35D3-B81D-F075A99B0A83}"/>
                  </a:ext>
                </a:extLst>
              </p:cNvPr>
              <p:cNvSpPr/>
              <p:nvPr/>
            </p:nvSpPr>
            <p:spPr>
              <a:xfrm>
                <a:off x="4275225" y="3819575"/>
                <a:ext cx="127200" cy="396025"/>
              </a:xfrm>
              <a:custGeom>
                <a:avLst/>
                <a:gdLst/>
                <a:ahLst/>
                <a:cxnLst/>
                <a:rect l="l" t="t" r="r" b="b"/>
                <a:pathLst>
                  <a:path w="5088" h="15841" extrusionOk="0">
                    <a:moveTo>
                      <a:pt x="0" y="1"/>
                    </a:moveTo>
                    <a:lnTo>
                      <a:pt x="0" y="15841"/>
                    </a:lnTo>
                    <a:lnTo>
                      <a:pt x="5088" y="15841"/>
                    </a:lnTo>
                    <a:lnTo>
                      <a:pt x="5088" y="1"/>
                    </a:lnTo>
                    <a:close/>
                  </a:path>
                </a:pathLst>
              </a:custGeom>
              <a:solidFill>
                <a:schemeClr val="accent2"/>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80;p34">
                <a:extLst>
                  <a:ext uri="{FF2B5EF4-FFF2-40B4-BE49-F238E27FC236}">
                    <a16:creationId xmlns:a16="http://schemas.microsoft.com/office/drawing/2014/main" id="{6C3AD31E-558F-84AF-F68F-E94E5264DBB0}"/>
                  </a:ext>
                </a:extLst>
              </p:cNvPr>
              <p:cNvSpPr/>
              <p:nvPr/>
            </p:nvSpPr>
            <p:spPr>
              <a:xfrm>
                <a:off x="4141125" y="3954300"/>
                <a:ext cx="396025" cy="127225"/>
              </a:xfrm>
              <a:custGeom>
                <a:avLst/>
                <a:gdLst/>
                <a:ahLst/>
                <a:cxnLst/>
                <a:rect l="l" t="t" r="r" b="b"/>
                <a:pathLst>
                  <a:path w="15841" h="5089" extrusionOk="0">
                    <a:moveTo>
                      <a:pt x="1" y="0"/>
                    </a:moveTo>
                    <a:lnTo>
                      <a:pt x="1" y="5088"/>
                    </a:lnTo>
                    <a:lnTo>
                      <a:pt x="15840" y="5088"/>
                    </a:lnTo>
                    <a:lnTo>
                      <a:pt x="15840" y="0"/>
                    </a:lnTo>
                    <a:close/>
                  </a:path>
                </a:pathLst>
              </a:custGeom>
              <a:solidFill>
                <a:schemeClr val="accent2"/>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81;p34">
                <a:extLst>
                  <a:ext uri="{FF2B5EF4-FFF2-40B4-BE49-F238E27FC236}">
                    <a16:creationId xmlns:a16="http://schemas.microsoft.com/office/drawing/2014/main" id="{CD79FA1A-D44C-FE32-D158-776634C79375}"/>
                  </a:ext>
                </a:extLst>
              </p:cNvPr>
              <p:cNvSpPr/>
              <p:nvPr/>
            </p:nvSpPr>
            <p:spPr>
              <a:xfrm>
                <a:off x="2221325" y="2841750"/>
                <a:ext cx="1168575" cy="2009200"/>
              </a:xfrm>
              <a:custGeom>
                <a:avLst/>
                <a:gdLst/>
                <a:ahLst/>
                <a:cxnLst/>
                <a:rect l="l" t="t" r="r" b="b"/>
                <a:pathLst>
                  <a:path w="46743" h="80368" extrusionOk="0">
                    <a:moveTo>
                      <a:pt x="11972" y="1"/>
                    </a:moveTo>
                    <a:cubicBezTo>
                      <a:pt x="11842" y="1"/>
                      <a:pt x="11711" y="6"/>
                      <a:pt x="11579" y="16"/>
                    </a:cubicBezTo>
                    <a:cubicBezTo>
                      <a:pt x="6617" y="417"/>
                      <a:pt x="0" y="32096"/>
                      <a:pt x="1429" y="43074"/>
                    </a:cubicBezTo>
                    <a:cubicBezTo>
                      <a:pt x="2707" y="52974"/>
                      <a:pt x="8196" y="60117"/>
                      <a:pt x="15589" y="80367"/>
                    </a:cubicBezTo>
                    <a:cubicBezTo>
                      <a:pt x="15589" y="80367"/>
                      <a:pt x="27441" y="77567"/>
                      <a:pt x="36227" y="77567"/>
                    </a:cubicBezTo>
                    <a:cubicBezTo>
                      <a:pt x="40478" y="77567"/>
                      <a:pt x="44011" y="78222"/>
                      <a:pt x="45138" y="80167"/>
                    </a:cubicBezTo>
                    <a:cubicBezTo>
                      <a:pt x="46742" y="76257"/>
                      <a:pt x="42858" y="52046"/>
                      <a:pt x="22457" y="40292"/>
                    </a:cubicBezTo>
                    <a:cubicBezTo>
                      <a:pt x="24164" y="30296"/>
                      <a:pt x="21987" y="1"/>
                      <a:pt x="11972" y="1"/>
                    </a:cubicBezTo>
                    <a:close/>
                  </a:path>
                </a:pathLst>
              </a:custGeom>
              <a:solidFill>
                <a:srgbClr val="B45F06"/>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82;p34">
                <a:extLst>
                  <a:ext uri="{FF2B5EF4-FFF2-40B4-BE49-F238E27FC236}">
                    <a16:creationId xmlns:a16="http://schemas.microsoft.com/office/drawing/2014/main" id="{1667D71D-F919-9930-54F6-976F930BF2CC}"/>
                  </a:ext>
                </a:extLst>
              </p:cNvPr>
              <p:cNvSpPr/>
              <p:nvPr/>
            </p:nvSpPr>
            <p:spPr>
              <a:xfrm>
                <a:off x="2782725" y="3849025"/>
                <a:ext cx="584625" cy="996900"/>
              </a:xfrm>
              <a:custGeom>
                <a:avLst/>
                <a:gdLst/>
                <a:ahLst/>
                <a:cxnLst/>
                <a:rect l="l" t="t" r="r" b="b"/>
                <a:pathLst>
                  <a:path w="23385" h="39876" extrusionOk="0">
                    <a:moveTo>
                      <a:pt x="1" y="1"/>
                    </a:moveTo>
                    <a:cubicBezTo>
                      <a:pt x="1605" y="1254"/>
                      <a:pt x="3209" y="2457"/>
                      <a:pt x="4687" y="3785"/>
                    </a:cubicBezTo>
                    <a:cubicBezTo>
                      <a:pt x="6166" y="5114"/>
                      <a:pt x="7595" y="6492"/>
                      <a:pt x="8923" y="7946"/>
                    </a:cubicBezTo>
                    <a:cubicBezTo>
                      <a:pt x="10251" y="9424"/>
                      <a:pt x="11529" y="10928"/>
                      <a:pt x="12682" y="12507"/>
                    </a:cubicBezTo>
                    <a:cubicBezTo>
                      <a:pt x="13860" y="14086"/>
                      <a:pt x="14938" y="15740"/>
                      <a:pt x="15915" y="17420"/>
                    </a:cubicBezTo>
                    <a:cubicBezTo>
                      <a:pt x="17895" y="20828"/>
                      <a:pt x="19524" y="24412"/>
                      <a:pt x="20727" y="28171"/>
                    </a:cubicBezTo>
                    <a:cubicBezTo>
                      <a:pt x="21329" y="30051"/>
                      <a:pt x="21855" y="31981"/>
                      <a:pt x="22206" y="33911"/>
                    </a:cubicBezTo>
                    <a:cubicBezTo>
                      <a:pt x="22557" y="35866"/>
                      <a:pt x="22833" y="37846"/>
                      <a:pt x="22682" y="39876"/>
                    </a:cubicBezTo>
                    <a:cubicBezTo>
                      <a:pt x="23033" y="38898"/>
                      <a:pt x="23184" y="37896"/>
                      <a:pt x="23284" y="36868"/>
                    </a:cubicBezTo>
                    <a:cubicBezTo>
                      <a:pt x="23384" y="35841"/>
                      <a:pt x="23384" y="34813"/>
                      <a:pt x="23359" y="33786"/>
                    </a:cubicBezTo>
                    <a:cubicBezTo>
                      <a:pt x="23234" y="31730"/>
                      <a:pt x="22958" y="29700"/>
                      <a:pt x="22507" y="27695"/>
                    </a:cubicBezTo>
                    <a:cubicBezTo>
                      <a:pt x="21580" y="23685"/>
                      <a:pt x="20026" y="19826"/>
                      <a:pt x="17946" y="16242"/>
                    </a:cubicBezTo>
                    <a:cubicBezTo>
                      <a:pt x="16918" y="14462"/>
                      <a:pt x="15740" y="12758"/>
                      <a:pt x="14462" y="11154"/>
                    </a:cubicBezTo>
                    <a:cubicBezTo>
                      <a:pt x="13159" y="9550"/>
                      <a:pt x="11755" y="8046"/>
                      <a:pt x="10226" y="6643"/>
                    </a:cubicBezTo>
                    <a:cubicBezTo>
                      <a:pt x="8722" y="5239"/>
                      <a:pt x="7068" y="4011"/>
                      <a:pt x="5389" y="2883"/>
                    </a:cubicBezTo>
                    <a:cubicBezTo>
                      <a:pt x="3660" y="1755"/>
                      <a:pt x="1880" y="803"/>
                      <a:pt x="1" y="1"/>
                    </a:cubicBezTo>
                    <a:close/>
                  </a:path>
                </a:pathLst>
              </a:custGeom>
              <a:solidFill>
                <a:srgbClr val="032C3E">
                  <a:alpha val="24550"/>
                </a:srgbClr>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83;p34">
                <a:extLst>
                  <a:ext uri="{FF2B5EF4-FFF2-40B4-BE49-F238E27FC236}">
                    <a16:creationId xmlns:a16="http://schemas.microsoft.com/office/drawing/2014/main" id="{3F531C8C-76CB-F14D-21B3-D94AA6A22654}"/>
                  </a:ext>
                </a:extLst>
              </p:cNvPr>
              <p:cNvSpPr/>
              <p:nvPr/>
            </p:nvSpPr>
            <p:spPr>
              <a:xfrm>
                <a:off x="2132350" y="4559825"/>
                <a:ext cx="1389125" cy="899525"/>
              </a:xfrm>
              <a:custGeom>
                <a:avLst/>
                <a:gdLst/>
                <a:ahLst/>
                <a:cxnLst/>
                <a:rect l="l" t="t" r="r" b="b"/>
                <a:pathLst>
                  <a:path w="55565" h="35981" extrusionOk="0">
                    <a:moveTo>
                      <a:pt x="18892" y="0"/>
                    </a:moveTo>
                    <a:cubicBezTo>
                      <a:pt x="17471" y="0"/>
                      <a:pt x="16073" y="118"/>
                      <a:pt x="14712" y="366"/>
                    </a:cubicBezTo>
                    <a:cubicBezTo>
                      <a:pt x="11254" y="8461"/>
                      <a:pt x="6015" y="21143"/>
                      <a:pt x="0" y="35980"/>
                    </a:cubicBezTo>
                    <a:lnTo>
                      <a:pt x="52732" y="35980"/>
                    </a:lnTo>
                    <a:cubicBezTo>
                      <a:pt x="53885" y="31970"/>
                      <a:pt x="54863" y="28311"/>
                      <a:pt x="55565" y="25053"/>
                    </a:cubicBezTo>
                    <a:cubicBezTo>
                      <a:pt x="52011" y="13522"/>
                      <a:pt x="34117" y="0"/>
                      <a:pt x="18892" y="0"/>
                    </a:cubicBezTo>
                    <a:close/>
                  </a:path>
                </a:pathLst>
              </a:custGeom>
              <a:solidFill>
                <a:srgbClr val="B45F06"/>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84;p34">
                <a:extLst>
                  <a:ext uri="{FF2B5EF4-FFF2-40B4-BE49-F238E27FC236}">
                    <a16:creationId xmlns:a16="http://schemas.microsoft.com/office/drawing/2014/main" id="{D498BB0A-73D8-E041-64C7-96179ED47547}"/>
                  </a:ext>
                </a:extLst>
              </p:cNvPr>
              <p:cNvSpPr/>
              <p:nvPr/>
            </p:nvSpPr>
            <p:spPr>
              <a:xfrm>
                <a:off x="2132350" y="4909825"/>
                <a:ext cx="1318325" cy="549525"/>
              </a:xfrm>
              <a:custGeom>
                <a:avLst/>
                <a:gdLst/>
                <a:ahLst/>
                <a:cxnLst/>
                <a:rect l="l" t="t" r="r" b="b"/>
                <a:pathLst>
                  <a:path w="52733" h="21981" extrusionOk="0">
                    <a:moveTo>
                      <a:pt x="8998" y="0"/>
                    </a:moveTo>
                    <a:cubicBezTo>
                      <a:pt x="6341" y="6416"/>
                      <a:pt x="3284" y="13885"/>
                      <a:pt x="0" y="21980"/>
                    </a:cubicBezTo>
                    <a:lnTo>
                      <a:pt x="52732" y="21980"/>
                    </a:lnTo>
                    <a:cubicBezTo>
                      <a:pt x="36993" y="8421"/>
                      <a:pt x="23985" y="1980"/>
                      <a:pt x="8998" y="0"/>
                    </a:cubicBezTo>
                    <a:close/>
                  </a:path>
                </a:pathLst>
              </a:custGeom>
              <a:solidFill>
                <a:srgbClr val="032C3E">
                  <a:alpha val="24550"/>
                </a:srgbClr>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85;p34">
                <a:extLst>
                  <a:ext uri="{FF2B5EF4-FFF2-40B4-BE49-F238E27FC236}">
                    <a16:creationId xmlns:a16="http://schemas.microsoft.com/office/drawing/2014/main" id="{30570D7B-6AFD-FD17-5EF6-965F62E07B82}"/>
                  </a:ext>
                </a:extLst>
              </p:cNvPr>
              <p:cNvSpPr/>
              <p:nvPr/>
            </p:nvSpPr>
            <p:spPr>
              <a:xfrm>
                <a:off x="1824075" y="5023850"/>
                <a:ext cx="1550150" cy="435500"/>
              </a:xfrm>
              <a:custGeom>
                <a:avLst/>
                <a:gdLst/>
                <a:ahLst/>
                <a:cxnLst/>
                <a:rect l="l" t="t" r="r" b="b"/>
                <a:pathLst>
                  <a:path w="62006" h="17420" extrusionOk="0">
                    <a:moveTo>
                      <a:pt x="10376" y="1"/>
                    </a:moveTo>
                    <a:cubicBezTo>
                      <a:pt x="7068" y="5239"/>
                      <a:pt x="3610" y="11103"/>
                      <a:pt x="0" y="17419"/>
                    </a:cubicBezTo>
                    <a:lnTo>
                      <a:pt x="62006" y="17419"/>
                    </a:lnTo>
                    <a:cubicBezTo>
                      <a:pt x="44938" y="6191"/>
                      <a:pt x="29299" y="1279"/>
                      <a:pt x="10376" y="1"/>
                    </a:cubicBezTo>
                    <a:close/>
                  </a:path>
                </a:pathLst>
              </a:custGeom>
              <a:solidFill>
                <a:schemeClr val="accent1"/>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86;p34">
                <a:extLst>
                  <a:ext uri="{FF2B5EF4-FFF2-40B4-BE49-F238E27FC236}">
                    <a16:creationId xmlns:a16="http://schemas.microsoft.com/office/drawing/2014/main" id="{F3C45346-43C8-028A-9F18-40F97A0742B4}"/>
                  </a:ext>
                </a:extLst>
              </p:cNvPr>
              <p:cNvSpPr/>
              <p:nvPr/>
            </p:nvSpPr>
            <p:spPr>
              <a:xfrm>
                <a:off x="1824075" y="5023850"/>
                <a:ext cx="443000" cy="435500"/>
              </a:xfrm>
              <a:custGeom>
                <a:avLst/>
                <a:gdLst/>
                <a:ahLst/>
                <a:cxnLst/>
                <a:rect l="l" t="t" r="r" b="b"/>
                <a:pathLst>
                  <a:path w="17720" h="17420" extrusionOk="0">
                    <a:moveTo>
                      <a:pt x="10376" y="1"/>
                    </a:moveTo>
                    <a:cubicBezTo>
                      <a:pt x="7068" y="5239"/>
                      <a:pt x="3610" y="11103"/>
                      <a:pt x="0" y="17419"/>
                    </a:cubicBezTo>
                    <a:lnTo>
                      <a:pt x="10427" y="17419"/>
                    </a:lnTo>
                    <a:cubicBezTo>
                      <a:pt x="12783" y="11730"/>
                      <a:pt x="15239" y="6166"/>
                      <a:pt x="17720" y="702"/>
                    </a:cubicBezTo>
                    <a:cubicBezTo>
                      <a:pt x="15314" y="402"/>
                      <a:pt x="12883" y="176"/>
                      <a:pt x="10376" y="1"/>
                    </a:cubicBezTo>
                    <a:close/>
                  </a:path>
                </a:pathLst>
              </a:custGeom>
              <a:solidFill>
                <a:srgbClr val="032C3E">
                  <a:alpha val="24550"/>
                </a:srgbClr>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87;p34">
                <a:extLst>
                  <a:ext uri="{FF2B5EF4-FFF2-40B4-BE49-F238E27FC236}">
                    <a16:creationId xmlns:a16="http://schemas.microsoft.com/office/drawing/2014/main" id="{A78C7A18-610B-ADA2-48ED-E12450AE45A7}"/>
                  </a:ext>
                </a:extLst>
              </p:cNvPr>
              <p:cNvSpPr/>
              <p:nvPr/>
            </p:nvSpPr>
            <p:spPr>
              <a:xfrm>
                <a:off x="4507500" y="3757475"/>
                <a:ext cx="327800" cy="306525"/>
              </a:xfrm>
              <a:custGeom>
                <a:avLst/>
                <a:gdLst/>
                <a:ahLst/>
                <a:cxnLst/>
                <a:rect l="l" t="t" r="r" b="b"/>
                <a:pathLst>
                  <a:path w="13112" h="12261" extrusionOk="0">
                    <a:moveTo>
                      <a:pt x="7719" y="0"/>
                    </a:moveTo>
                    <a:cubicBezTo>
                      <a:pt x="4113" y="0"/>
                      <a:pt x="0" y="2760"/>
                      <a:pt x="308" y="6495"/>
                    </a:cubicBezTo>
                    <a:cubicBezTo>
                      <a:pt x="629" y="10331"/>
                      <a:pt x="3578" y="12261"/>
                      <a:pt x="6541" y="12261"/>
                    </a:cubicBezTo>
                    <a:cubicBezTo>
                      <a:pt x="9600" y="12261"/>
                      <a:pt x="12673" y="10206"/>
                      <a:pt x="12890" y="6069"/>
                    </a:cubicBezTo>
                    <a:cubicBezTo>
                      <a:pt x="13111" y="1729"/>
                      <a:pt x="10574" y="0"/>
                      <a:pt x="7719" y="0"/>
                    </a:cubicBezTo>
                    <a:close/>
                  </a:path>
                </a:pathLst>
              </a:custGeom>
              <a:solidFill>
                <a:srgbClr val="B45F06"/>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88;p34">
                <a:extLst>
                  <a:ext uri="{FF2B5EF4-FFF2-40B4-BE49-F238E27FC236}">
                    <a16:creationId xmlns:a16="http://schemas.microsoft.com/office/drawing/2014/main" id="{319D544D-70C9-2D2C-2008-DD5133ACC794}"/>
                  </a:ext>
                </a:extLst>
              </p:cNvPr>
              <p:cNvSpPr/>
              <p:nvPr/>
            </p:nvSpPr>
            <p:spPr>
              <a:xfrm>
                <a:off x="4474150" y="3322475"/>
                <a:ext cx="417925" cy="366975"/>
              </a:xfrm>
              <a:custGeom>
                <a:avLst/>
                <a:gdLst/>
                <a:ahLst/>
                <a:cxnLst/>
                <a:rect l="l" t="t" r="r" b="b"/>
                <a:pathLst>
                  <a:path w="16717" h="14679" extrusionOk="0">
                    <a:moveTo>
                      <a:pt x="9489" y="1"/>
                    </a:moveTo>
                    <a:cubicBezTo>
                      <a:pt x="4924" y="1"/>
                      <a:pt x="0" y="3162"/>
                      <a:pt x="690" y="9008"/>
                    </a:cubicBezTo>
                    <a:cubicBezTo>
                      <a:pt x="1110" y="12607"/>
                      <a:pt x="4785" y="14678"/>
                      <a:pt x="8509" y="14678"/>
                    </a:cubicBezTo>
                    <a:cubicBezTo>
                      <a:pt x="12565" y="14678"/>
                      <a:pt x="16679" y="12220"/>
                      <a:pt x="16705" y="6602"/>
                    </a:cubicBezTo>
                    <a:cubicBezTo>
                      <a:pt x="16716" y="2114"/>
                      <a:pt x="13223" y="1"/>
                      <a:pt x="9489" y="1"/>
                    </a:cubicBezTo>
                    <a:close/>
                  </a:path>
                </a:pathLst>
              </a:custGeom>
              <a:solidFill>
                <a:srgbClr val="B45F06"/>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89;p34">
                <a:extLst>
                  <a:ext uri="{FF2B5EF4-FFF2-40B4-BE49-F238E27FC236}">
                    <a16:creationId xmlns:a16="http://schemas.microsoft.com/office/drawing/2014/main" id="{6E1A8B64-8C91-4BDB-4591-CCEF6D051600}"/>
                  </a:ext>
                </a:extLst>
              </p:cNvPr>
              <p:cNvSpPr/>
              <p:nvPr/>
            </p:nvSpPr>
            <p:spPr>
              <a:xfrm>
                <a:off x="4488525" y="2886400"/>
                <a:ext cx="413875" cy="374550"/>
              </a:xfrm>
              <a:custGeom>
                <a:avLst/>
                <a:gdLst/>
                <a:ahLst/>
                <a:cxnLst/>
                <a:rect l="l" t="t" r="r" b="b"/>
                <a:pathLst>
                  <a:path w="16555" h="14982" extrusionOk="0">
                    <a:moveTo>
                      <a:pt x="9095" y="0"/>
                    </a:moveTo>
                    <a:cubicBezTo>
                      <a:pt x="4771" y="0"/>
                      <a:pt x="1" y="3438"/>
                      <a:pt x="491" y="7729"/>
                    </a:cubicBezTo>
                    <a:cubicBezTo>
                      <a:pt x="1060" y="12692"/>
                      <a:pt x="4602" y="14982"/>
                      <a:pt x="8123" y="14982"/>
                    </a:cubicBezTo>
                    <a:cubicBezTo>
                      <a:pt x="12354" y="14982"/>
                      <a:pt x="16554" y="11674"/>
                      <a:pt x="15528" y="5724"/>
                    </a:cubicBezTo>
                    <a:cubicBezTo>
                      <a:pt x="14834" y="1627"/>
                      <a:pt x="12070" y="0"/>
                      <a:pt x="9095" y="0"/>
                    </a:cubicBezTo>
                    <a:close/>
                  </a:path>
                </a:pathLst>
              </a:custGeom>
              <a:solidFill>
                <a:srgbClr val="B45F06"/>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90;p34">
                <a:extLst>
                  <a:ext uri="{FF2B5EF4-FFF2-40B4-BE49-F238E27FC236}">
                    <a16:creationId xmlns:a16="http://schemas.microsoft.com/office/drawing/2014/main" id="{7D916AC7-167B-4053-F24A-349A617CF681}"/>
                  </a:ext>
                </a:extLst>
              </p:cNvPr>
              <p:cNvSpPr/>
              <p:nvPr/>
            </p:nvSpPr>
            <p:spPr>
              <a:xfrm>
                <a:off x="4521450" y="3815825"/>
                <a:ext cx="310175" cy="248250"/>
              </a:xfrm>
              <a:custGeom>
                <a:avLst/>
                <a:gdLst/>
                <a:ahLst/>
                <a:cxnLst/>
                <a:rect l="l" t="t" r="r" b="b"/>
                <a:pathLst>
                  <a:path w="12407" h="9930" extrusionOk="0">
                    <a:moveTo>
                      <a:pt x="11580" y="1"/>
                    </a:moveTo>
                    <a:lnTo>
                      <a:pt x="11580" y="1"/>
                    </a:lnTo>
                    <a:cubicBezTo>
                      <a:pt x="11780" y="677"/>
                      <a:pt x="11856" y="1504"/>
                      <a:pt x="11805" y="2407"/>
                    </a:cubicBezTo>
                    <a:cubicBezTo>
                      <a:pt x="11586" y="6552"/>
                      <a:pt x="8507" y="8617"/>
                      <a:pt x="5451" y="8617"/>
                    </a:cubicBezTo>
                    <a:cubicBezTo>
                      <a:pt x="3277" y="8617"/>
                      <a:pt x="1115" y="7572"/>
                      <a:pt x="1" y="5489"/>
                    </a:cubicBezTo>
                    <a:lnTo>
                      <a:pt x="1" y="5489"/>
                    </a:lnTo>
                    <a:cubicBezTo>
                      <a:pt x="818" y="8446"/>
                      <a:pt x="3399" y="9929"/>
                      <a:pt x="5991" y="9929"/>
                    </a:cubicBezTo>
                    <a:cubicBezTo>
                      <a:pt x="9045" y="9929"/>
                      <a:pt x="12115" y="7870"/>
                      <a:pt x="12332" y="3735"/>
                    </a:cubicBezTo>
                    <a:cubicBezTo>
                      <a:pt x="12407" y="2156"/>
                      <a:pt x="12131" y="928"/>
                      <a:pt x="11580" y="1"/>
                    </a:cubicBezTo>
                    <a:close/>
                  </a:path>
                </a:pathLst>
              </a:custGeom>
              <a:solidFill>
                <a:srgbClr val="032C3E">
                  <a:alpha val="24550"/>
                </a:srgbClr>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91;p34">
                <a:extLst>
                  <a:ext uri="{FF2B5EF4-FFF2-40B4-BE49-F238E27FC236}">
                    <a16:creationId xmlns:a16="http://schemas.microsoft.com/office/drawing/2014/main" id="{0AFD744C-46B0-87B9-D09E-8C9F3805C00B}"/>
                  </a:ext>
                </a:extLst>
              </p:cNvPr>
              <p:cNvSpPr/>
              <p:nvPr/>
            </p:nvSpPr>
            <p:spPr>
              <a:xfrm>
                <a:off x="4561550" y="3335250"/>
                <a:ext cx="330225" cy="354425"/>
              </a:xfrm>
              <a:custGeom>
                <a:avLst/>
                <a:gdLst/>
                <a:ahLst/>
                <a:cxnLst/>
                <a:rect l="l" t="t" r="r" b="b"/>
                <a:pathLst>
                  <a:path w="13209" h="14177" extrusionOk="0">
                    <a:moveTo>
                      <a:pt x="8973" y="0"/>
                    </a:moveTo>
                    <a:lnTo>
                      <a:pt x="8973" y="0"/>
                    </a:lnTo>
                    <a:cubicBezTo>
                      <a:pt x="10577" y="1053"/>
                      <a:pt x="11655" y="2832"/>
                      <a:pt x="11630" y="5314"/>
                    </a:cubicBezTo>
                    <a:cubicBezTo>
                      <a:pt x="11611" y="10937"/>
                      <a:pt x="7495" y="13395"/>
                      <a:pt x="3439" y="13395"/>
                    </a:cubicBezTo>
                    <a:cubicBezTo>
                      <a:pt x="2253" y="13395"/>
                      <a:pt x="1073" y="13185"/>
                      <a:pt x="1" y="12782"/>
                    </a:cubicBezTo>
                    <a:lnTo>
                      <a:pt x="1" y="12782"/>
                    </a:lnTo>
                    <a:cubicBezTo>
                      <a:pt x="1411" y="13692"/>
                      <a:pt x="3198" y="14177"/>
                      <a:pt x="4997" y="14177"/>
                    </a:cubicBezTo>
                    <a:cubicBezTo>
                      <a:pt x="9052" y="14177"/>
                      <a:pt x="13174" y="11715"/>
                      <a:pt x="13209" y="6091"/>
                    </a:cubicBezTo>
                    <a:cubicBezTo>
                      <a:pt x="13209" y="2858"/>
                      <a:pt x="11404" y="853"/>
                      <a:pt x="8973" y="0"/>
                    </a:cubicBezTo>
                    <a:close/>
                  </a:path>
                </a:pathLst>
              </a:custGeom>
              <a:solidFill>
                <a:srgbClr val="032C3E">
                  <a:alpha val="24550"/>
                </a:srgbClr>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92;p34">
                <a:extLst>
                  <a:ext uri="{FF2B5EF4-FFF2-40B4-BE49-F238E27FC236}">
                    <a16:creationId xmlns:a16="http://schemas.microsoft.com/office/drawing/2014/main" id="{7B30794E-8301-8022-C5DC-DB876A46B638}"/>
                  </a:ext>
                </a:extLst>
              </p:cNvPr>
              <p:cNvSpPr/>
              <p:nvPr/>
            </p:nvSpPr>
            <p:spPr>
              <a:xfrm>
                <a:off x="4522075" y="2943025"/>
                <a:ext cx="380250" cy="317975"/>
              </a:xfrm>
              <a:custGeom>
                <a:avLst/>
                <a:gdLst/>
                <a:ahLst/>
                <a:cxnLst/>
                <a:rect l="l" t="t" r="r" b="b"/>
                <a:pathLst>
                  <a:path w="15210" h="12719" extrusionOk="0">
                    <a:moveTo>
                      <a:pt x="12783" y="0"/>
                    </a:moveTo>
                    <a:cubicBezTo>
                      <a:pt x="13059" y="627"/>
                      <a:pt x="13284" y="1328"/>
                      <a:pt x="13409" y="2130"/>
                    </a:cubicBezTo>
                    <a:cubicBezTo>
                      <a:pt x="14422" y="8094"/>
                      <a:pt x="10227" y="11405"/>
                      <a:pt x="6004" y="11405"/>
                    </a:cubicBezTo>
                    <a:cubicBezTo>
                      <a:pt x="3748" y="11405"/>
                      <a:pt x="1484" y="10461"/>
                      <a:pt x="1" y="8471"/>
                    </a:cubicBezTo>
                    <a:lnTo>
                      <a:pt x="1" y="8471"/>
                    </a:lnTo>
                    <a:cubicBezTo>
                      <a:pt x="1372" y="11360"/>
                      <a:pt x="4093" y="12718"/>
                      <a:pt x="6800" y="12718"/>
                    </a:cubicBezTo>
                    <a:cubicBezTo>
                      <a:pt x="11022" y="12718"/>
                      <a:pt x="15210" y="9414"/>
                      <a:pt x="14186" y="3459"/>
                    </a:cubicBezTo>
                    <a:cubicBezTo>
                      <a:pt x="13961" y="2005"/>
                      <a:pt x="13460" y="877"/>
                      <a:pt x="12783" y="0"/>
                    </a:cubicBezTo>
                    <a:close/>
                  </a:path>
                </a:pathLst>
              </a:custGeom>
              <a:solidFill>
                <a:srgbClr val="032C3E">
                  <a:alpha val="24550"/>
                </a:srgbClr>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93;p34">
                <a:extLst>
                  <a:ext uri="{FF2B5EF4-FFF2-40B4-BE49-F238E27FC236}">
                    <a16:creationId xmlns:a16="http://schemas.microsoft.com/office/drawing/2014/main" id="{71489E8B-26E5-DA91-8234-0C5F0BC5C7A4}"/>
                  </a:ext>
                </a:extLst>
              </p:cNvPr>
              <p:cNvSpPr/>
              <p:nvPr/>
            </p:nvSpPr>
            <p:spPr>
              <a:xfrm>
                <a:off x="2541500" y="1763900"/>
                <a:ext cx="241250" cy="388400"/>
              </a:xfrm>
              <a:custGeom>
                <a:avLst/>
                <a:gdLst/>
                <a:ahLst/>
                <a:cxnLst/>
                <a:rect l="l" t="t" r="r" b="b"/>
                <a:pathLst>
                  <a:path w="9650" h="15536" extrusionOk="0">
                    <a:moveTo>
                      <a:pt x="3843" y="1"/>
                    </a:moveTo>
                    <a:cubicBezTo>
                      <a:pt x="2246" y="1"/>
                      <a:pt x="59" y="679"/>
                      <a:pt x="25" y="2654"/>
                    </a:cubicBezTo>
                    <a:cubicBezTo>
                      <a:pt x="0" y="3380"/>
                      <a:pt x="376" y="8719"/>
                      <a:pt x="1203" y="15536"/>
                    </a:cubicBezTo>
                    <a:cubicBezTo>
                      <a:pt x="4010" y="15060"/>
                      <a:pt x="6843" y="14583"/>
                      <a:pt x="9650" y="14132"/>
                    </a:cubicBezTo>
                    <a:cubicBezTo>
                      <a:pt x="7695" y="7365"/>
                      <a:pt x="5915" y="1325"/>
                      <a:pt x="5464" y="448"/>
                    </a:cubicBezTo>
                    <a:cubicBezTo>
                      <a:pt x="5320" y="177"/>
                      <a:pt x="4658" y="1"/>
                      <a:pt x="3843" y="1"/>
                    </a:cubicBezTo>
                    <a:close/>
                  </a:path>
                </a:pathLst>
              </a:custGeom>
              <a:solidFill>
                <a:srgbClr val="E69138"/>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94;p34">
                <a:extLst>
                  <a:ext uri="{FF2B5EF4-FFF2-40B4-BE49-F238E27FC236}">
                    <a16:creationId xmlns:a16="http://schemas.microsoft.com/office/drawing/2014/main" id="{4DC77115-A638-90B0-41A5-5F4319E06363}"/>
                  </a:ext>
                </a:extLst>
              </p:cNvPr>
              <p:cNvSpPr/>
              <p:nvPr/>
            </p:nvSpPr>
            <p:spPr>
              <a:xfrm>
                <a:off x="2548400" y="1905425"/>
                <a:ext cx="234350" cy="246875"/>
              </a:xfrm>
              <a:custGeom>
                <a:avLst/>
                <a:gdLst/>
                <a:ahLst/>
                <a:cxnLst/>
                <a:rect l="l" t="t" r="r" b="b"/>
                <a:pathLst>
                  <a:path w="9374" h="9875" extrusionOk="0">
                    <a:moveTo>
                      <a:pt x="6892" y="0"/>
                    </a:moveTo>
                    <a:cubicBezTo>
                      <a:pt x="4687" y="201"/>
                      <a:pt x="2281" y="476"/>
                      <a:pt x="0" y="952"/>
                    </a:cubicBezTo>
                    <a:cubicBezTo>
                      <a:pt x="201" y="3258"/>
                      <a:pt x="501" y="6366"/>
                      <a:pt x="927" y="9875"/>
                    </a:cubicBezTo>
                    <a:cubicBezTo>
                      <a:pt x="3734" y="9399"/>
                      <a:pt x="6567" y="8922"/>
                      <a:pt x="9374" y="8471"/>
                    </a:cubicBezTo>
                    <a:cubicBezTo>
                      <a:pt x="8471" y="5338"/>
                      <a:pt x="7619" y="2381"/>
                      <a:pt x="6892" y="0"/>
                    </a:cubicBezTo>
                    <a:close/>
                  </a:path>
                </a:pathLst>
              </a:custGeom>
              <a:solidFill>
                <a:srgbClr val="032C3E">
                  <a:alpha val="24550"/>
                </a:srgbClr>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95;p34">
                <a:extLst>
                  <a:ext uri="{FF2B5EF4-FFF2-40B4-BE49-F238E27FC236}">
                    <a16:creationId xmlns:a16="http://schemas.microsoft.com/office/drawing/2014/main" id="{7D00A4E1-4E03-822F-53E4-C4EEA554EE0B}"/>
                  </a:ext>
                </a:extLst>
              </p:cNvPr>
              <p:cNvSpPr/>
              <p:nvPr/>
            </p:nvSpPr>
            <p:spPr>
              <a:xfrm>
                <a:off x="2455025" y="1315175"/>
                <a:ext cx="304975" cy="526350"/>
              </a:xfrm>
              <a:custGeom>
                <a:avLst/>
                <a:gdLst/>
                <a:ahLst/>
                <a:cxnLst/>
                <a:rect l="l" t="t" r="r" b="b"/>
                <a:pathLst>
                  <a:path w="12199" h="21054" extrusionOk="0">
                    <a:moveTo>
                      <a:pt x="8412" y="1"/>
                    </a:moveTo>
                    <a:cubicBezTo>
                      <a:pt x="8407" y="1"/>
                      <a:pt x="8402" y="1"/>
                      <a:pt x="8397" y="1"/>
                    </a:cubicBezTo>
                    <a:cubicBezTo>
                      <a:pt x="6770" y="101"/>
                      <a:pt x="7642" y="8572"/>
                      <a:pt x="7320" y="8572"/>
                    </a:cubicBezTo>
                    <a:cubicBezTo>
                      <a:pt x="7320" y="8572"/>
                      <a:pt x="7320" y="8572"/>
                      <a:pt x="7319" y="8572"/>
                    </a:cubicBezTo>
                    <a:cubicBezTo>
                      <a:pt x="6893" y="8522"/>
                      <a:pt x="6467" y="7670"/>
                      <a:pt x="6016" y="7595"/>
                    </a:cubicBezTo>
                    <a:cubicBezTo>
                      <a:pt x="5998" y="7592"/>
                      <a:pt x="5981" y="7590"/>
                      <a:pt x="5963" y="7590"/>
                    </a:cubicBezTo>
                    <a:cubicBezTo>
                      <a:pt x="5566" y="7590"/>
                      <a:pt x="5038" y="8347"/>
                      <a:pt x="5038" y="8347"/>
                    </a:cubicBezTo>
                    <a:cubicBezTo>
                      <a:pt x="5038" y="8347"/>
                      <a:pt x="4207" y="7641"/>
                      <a:pt x="3435" y="7641"/>
                    </a:cubicBezTo>
                    <a:cubicBezTo>
                      <a:pt x="3062" y="7641"/>
                      <a:pt x="2702" y="7806"/>
                      <a:pt x="2457" y="8297"/>
                    </a:cubicBezTo>
                    <a:cubicBezTo>
                      <a:pt x="2281" y="8648"/>
                      <a:pt x="2056" y="9675"/>
                      <a:pt x="2056" y="9675"/>
                    </a:cubicBezTo>
                    <a:cubicBezTo>
                      <a:pt x="2056" y="9675"/>
                      <a:pt x="1412" y="9421"/>
                      <a:pt x="1027" y="9421"/>
                    </a:cubicBezTo>
                    <a:cubicBezTo>
                      <a:pt x="914" y="9421"/>
                      <a:pt x="823" y="9443"/>
                      <a:pt x="778" y="9500"/>
                    </a:cubicBezTo>
                    <a:cubicBezTo>
                      <a:pt x="477" y="9876"/>
                      <a:pt x="251" y="10377"/>
                      <a:pt x="126" y="10928"/>
                    </a:cubicBezTo>
                    <a:cubicBezTo>
                      <a:pt x="1" y="11680"/>
                      <a:pt x="126" y="17044"/>
                      <a:pt x="1154" y="18999"/>
                    </a:cubicBezTo>
                    <a:cubicBezTo>
                      <a:pt x="1880" y="20302"/>
                      <a:pt x="3309" y="21004"/>
                      <a:pt x="4763" y="21054"/>
                    </a:cubicBezTo>
                    <a:lnTo>
                      <a:pt x="9299" y="19901"/>
                    </a:lnTo>
                    <a:cubicBezTo>
                      <a:pt x="12198" y="18451"/>
                      <a:pt x="10262" y="1"/>
                      <a:pt x="8412" y="1"/>
                    </a:cubicBezTo>
                    <a:close/>
                  </a:path>
                </a:pathLst>
              </a:custGeom>
              <a:solidFill>
                <a:srgbClr val="E69138"/>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96;p34">
                <a:extLst>
                  <a:ext uri="{FF2B5EF4-FFF2-40B4-BE49-F238E27FC236}">
                    <a16:creationId xmlns:a16="http://schemas.microsoft.com/office/drawing/2014/main" id="{BF43C963-A39C-ED48-F638-B0B0EFAD49F9}"/>
                  </a:ext>
                </a:extLst>
              </p:cNvPr>
              <p:cNvSpPr/>
              <p:nvPr/>
            </p:nvSpPr>
            <p:spPr>
              <a:xfrm>
                <a:off x="2554025" y="1585825"/>
                <a:ext cx="132850" cy="149825"/>
              </a:xfrm>
              <a:custGeom>
                <a:avLst/>
                <a:gdLst/>
                <a:ahLst/>
                <a:cxnLst/>
                <a:rect l="l" t="t" r="r" b="b"/>
                <a:pathLst>
                  <a:path w="5314" h="5993" extrusionOk="0">
                    <a:moveTo>
                      <a:pt x="3454" y="1"/>
                    </a:moveTo>
                    <a:cubicBezTo>
                      <a:pt x="2276" y="1"/>
                      <a:pt x="1088" y="286"/>
                      <a:pt x="477" y="779"/>
                    </a:cubicBezTo>
                    <a:cubicBezTo>
                      <a:pt x="76" y="1130"/>
                      <a:pt x="1" y="1481"/>
                      <a:pt x="1" y="1706"/>
                    </a:cubicBezTo>
                    <a:cubicBezTo>
                      <a:pt x="101" y="2909"/>
                      <a:pt x="1880" y="3561"/>
                      <a:pt x="3209" y="3812"/>
                    </a:cubicBezTo>
                    <a:cubicBezTo>
                      <a:pt x="2883" y="4263"/>
                      <a:pt x="2532" y="4914"/>
                      <a:pt x="2482" y="5691"/>
                    </a:cubicBezTo>
                    <a:cubicBezTo>
                      <a:pt x="2482" y="5842"/>
                      <a:pt x="2607" y="5967"/>
                      <a:pt x="2758" y="5992"/>
                    </a:cubicBezTo>
                    <a:lnTo>
                      <a:pt x="2783" y="5992"/>
                    </a:lnTo>
                    <a:cubicBezTo>
                      <a:pt x="2933" y="5992"/>
                      <a:pt x="3058" y="5867"/>
                      <a:pt x="3058" y="5716"/>
                    </a:cubicBezTo>
                    <a:cubicBezTo>
                      <a:pt x="3108" y="4839"/>
                      <a:pt x="3635" y="4137"/>
                      <a:pt x="3961" y="3787"/>
                    </a:cubicBezTo>
                    <a:cubicBezTo>
                      <a:pt x="4036" y="3711"/>
                      <a:pt x="4061" y="3611"/>
                      <a:pt x="4011" y="3511"/>
                    </a:cubicBezTo>
                    <a:cubicBezTo>
                      <a:pt x="3986" y="3411"/>
                      <a:pt x="3885" y="3335"/>
                      <a:pt x="3785" y="3310"/>
                    </a:cubicBezTo>
                    <a:cubicBezTo>
                      <a:pt x="2281" y="3135"/>
                      <a:pt x="627" y="2483"/>
                      <a:pt x="577" y="1656"/>
                    </a:cubicBezTo>
                    <a:cubicBezTo>
                      <a:pt x="577" y="1531"/>
                      <a:pt x="652" y="1381"/>
                      <a:pt x="828" y="1230"/>
                    </a:cubicBezTo>
                    <a:cubicBezTo>
                      <a:pt x="1329" y="829"/>
                      <a:pt x="2387" y="595"/>
                      <a:pt x="3431" y="595"/>
                    </a:cubicBezTo>
                    <a:cubicBezTo>
                      <a:pt x="3952" y="595"/>
                      <a:pt x="4470" y="654"/>
                      <a:pt x="4913" y="779"/>
                    </a:cubicBezTo>
                    <a:cubicBezTo>
                      <a:pt x="4932" y="782"/>
                      <a:pt x="4952" y="784"/>
                      <a:pt x="4971" y="784"/>
                    </a:cubicBezTo>
                    <a:cubicBezTo>
                      <a:pt x="5105" y="784"/>
                      <a:pt x="5242" y="710"/>
                      <a:pt x="5264" y="579"/>
                    </a:cubicBezTo>
                    <a:cubicBezTo>
                      <a:pt x="5314" y="403"/>
                      <a:pt x="5214" y="253"/>
                      <a:pt x="5063" y="203"/>
                    </a:cubicBezTo>
                    <a:cubicBezTo>
                      <a:pt x="4571" y="65"/>
                      <a:pt x="4013" y="1"/>
                      <a:pt x="3454" y="1"/>
                    </a:cubicBezTo>
                    <a:close/>
                  </a:path>
                </a:pathLst>
              </a:custGeom>
              <a:solidFill>
                <a:srgbClr val="783F04"/>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97;p34">
                <a:extLst>
                  <a:ext uri="{FF2B5EF4-FFF2-40B4-BE49-F238E27FC236}">
                    <a16:creationId xmlns:a16="http://schemas.microsoft.com/office/drawing/2014/main" id="{7A826837-7A64-4A9E-3CD1-FFF3C5C5BF70}"/>
                  </a:ext>
                </a:extLst>
              </p:cNvPr>
              <p:cNvSpPr/>
              <p:nvPr/>
            </p:nvSpPr>
            <p:spPr>
              <a:xfrm>
                <a:off x="2555275" y="1496550"/>
                <a:ext cx="90875" cy="116275"/>
              </a:xfrm>
              <a:custGeom>
                <a:avLst/>
                <a:gdLst/>
                <a:ahLst/>
                <a:cxnLst/>
                <a:rect l="l" t="t" r="r" b="b"/>
                <a:pathLst>
                  <a:path w="3635" h="4651" extrusionOk="0">
                    <a:moveTo>
                      <a:pt x="2067" y="1"/>
                    </a:moveTo>
                    <a:cubicBezTo>
                      <a:pt x="1894" y="1"/>
                      <a:pt x="1738" y="48"/>
                      <a:pt x="1605" y="114"/>
                    </a:cubicBezTo>
                    <a:cubicBezTo>
                      <a:pt x="502" y="641"/>
                      <a:pt x="1" y="3172"/>
                      <a:pt x="477" y="4475"/>
                    </a:cubicBezTo>
                    <a:cubicBezTo>
                      <a:pt x="502" y="4576"/>
                      <a:pt x="627" y="4651"/>
                      <a:pt x="728" y="4651"/>
                    </a:cubicBezTo>
                    <a:cubicBezTo>
                      <a:pt x="778" y="4651"/>
                      <a:pt x="803" y="4651"/>
                      <a:pt x="828" y="4626"/>
                    </a:cubicBezTo>
                    <a:cubicBezTo>
                      <a:pt x="978" y="4576"/>
                      <a:pt x="1053" y="4425"/>
                      <a:pt x="1003" y="4275"/>
                    </a:cubicBezTo>
                    <a:cubicBezTo>
                      <a:pt x="602" y="3172"/>
                      <a:pt x="1104" y="992"/>
                      <a:pt x="1855" y="616"/>
                    </a:cubicBezTo>
                    <a:cubicBezTo>
                      <a:pt x="1917" y="587"/>
                      <a:pt x="1980" y="573"/>
                      <a:pt x="2043" y="573"/>
                    </a:cubicBezTo>
                    <a:cubicBezTo>
                      <a:pt x="2415" y="573"/>
                      <a:pt x="2801" y="1039"/>
                      <a:pt x="3058" y="1468"/>
                    </a:cubicBezTo>
                    <a:cubicBezTo>
                      <a:pt x="3122" y="1547"/>
                      <a:pt x="3215" y="1596"/>
                      <a:pt x="3307" y="1596"/>
                    </a:cubicBezTo>
                    <a:cubicBezTo>
                      <a:pt x="3361" y="1596"/>
                      <a:pt x="3413" y="1580"/>
                      <a:pt x="3459" y="1543"/>
                    </a:cubicBezTo>
                    <a:cubicBezTo>
                      <a:pt x="3610" y="1468"/>
                      <a:pt x="3635" y="1292"/>
                      <a:pt x="3560" y="1167"/>
                    </a:cubicBezTo>
                    <a:cubicBezTo>
                      <a:pt x="2995" y="267"/>
                      <a:pt x="2480" y="1"/>
                      <a:pt x="2067" y="1"/>
                    </a:cubicBezTo>
                    <a:close/>
                  </a:path>
                </a:pathLst>
              </a:custGeom>
              <a:solidFill>
                <a:srgbClr val="783F04"/>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98;p34">
                <a:extLst>
                  <a:ext uri="{FF2B5EF4-FFF2-40B4-BE49-F238E27FC236}">
                    <a16:creationId xmlns:a16="http://schemas.microsoft.com/office/drawing/2014/main" id="{9B540894-426A-E483-CAA9-26022BEBA135}"/>
                  </a:ext>
                </a:extLst>
              </p:cNvPr>
              <p:cNvSpPr/>
              <p:nvPr/>
            </p:nvSpPr>
            <p:spPr>
              <a:xfrm>
                <a:off x="2490125" y="1498400"/>
                <a:ext cx="96500" cy="217825"/>
              </a:xfrm>
              <a:custGeom>
                <a:avLst/>
                <a:gdLst/>
                <a:ahLst/>
                <a:cxnLst/>
                <a:rect l="l" t="t" r="r" b="b"/>
                <a:pathLst>
                  <a:path w="3860" h="8713" extrusionOk="0">
                    <a:moveTo>
                      <a:pt x="2093" y="0"/>
                    </a:moveTo>
                    <a:cubicBezTo>
                      <a:pt x="1817" y="0"/>
                      <a:pt x="1596" y="103"/>
                      <a:pt x="1429" y="241"/>
                    </a:cubicBezTo>
                    <a:cubicBezTo>
                      <a:pt x="0" y="1344"/>
                      <a:pt x="201" y="6055"/>
                      <a:pt x="1429" y="7885"/>
                    </a:cubicBezTo>
                    <a:cubicBezTo>
                      <a:pt x="1780" y="8436"/>
                      <a:pt x="2231" y="8712"/>
                      <a:pt x="2682" y="8712"/>
                    </a:cubicBezTo>
                    <a:cubicBezTo>
                      <a:pt x="2933" y="8712"/>
                      <a:pt x="3158" y="8637"/>
                      <a:pt x="3409" y="8512"/>
                    </a:cubicBezTo>
                    <a:cubicBezTo>
                      <a:pt x="3534" y="8436"/>
                      <a:pt x="3584" y="8261"/>
                      <a:pt x="3509" y="8111"/>
                    </a:cubicBezTo>
                    <a:cubicBezTo>
                      <a:pt x="3458" y="8025"/>
                      <a:pt x="3361" y="7975"/>
                      <a:pt x="3256" y="7975"/>
                    </a:cubicBezTo>
                    <a:cubicBezTo>
                      <a:pt x="3207" y="7975"/>
                      <a:pt x="3156" y="7986"/>
                      <a:pt x="3108" y="8010"/>
                    </a:cubicBezTo>
                    <a:cubicBezTo>
                      <a:pt x="2995" y="8072"/>
                      <a:pt x="2854" y="8133"/>
                      <a:pt x="2693" y="8133"/>
                    </a:cubicBezTo>
                    <a:cubicBezTo>
                      <a:pt x="2460" y="8133"/>
                      <a:pt x="2187" y="8004"/>
                      <a:pt x="1905" y="7559"/>
                    </a:cubicBezTo>
                    <a:cubicBezTo>
                      <a:pt x="777" y="5880"/>
                      <a:pt x="702" y="1519"/>
                      <a:pt x="1780" y="692"/>
                    </a:cubicBezTo>
                    <a:cubicBezTo>
                      <a:pt x="1881" y="613"/>
                      <a:pt x="1992" y="578"/>
                      <a:pt x="2108" y="578"/>
                    </a:cubicBezTo>
                    <a:cubicBezTo>
                      <a:pt x="2506" y="578"/>
                      <a:pt x="2965" y="986"/>
                      <a:pt x="3334" y="1394"/>
                    </a:cubicBezTo>
                    <a:cubicBezTo>
                      <a:pt x="3386" y="1447"/>
                      <a:pt x="3460" y="1479"/>
                      <a:pt x="3537" y="1479"/>
                    </a:cubicBezTo>
                    <a:cubicBezTo>
                      <a:pt x="3605" y="1479"/>
                      <a:pt x="3675" y="1453"/>
                      <a:pt x="3735" y="1394"/>
                    </a:cubicBezTo>
                    <a:cubicBezTo>
                      <a:pt x="3835" y="1294"/>
                      <a:pt x="3860" y="1118"/>
                      <a:pt x="3760" y="993"/>
                    </a:cubicBezTo>
                    <a:cubicBezTo>
                      <a:pt x="3075" y="247"/>
                      <a:pt x="2519" y="0"/>
                      <a:pt x="2093" y="0"/>
                    </a:cubicBezTo>
                    <a:close/>
                  </a:path>
                </a:pathLst>
              </a:custGeom>
              <a:solidFill>
                <a:srgbClr val="783F04"/>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99;p34">
                <a:extLst>
                  <a:ext uri="{FF2B5EF4-FFF2-40B4-BE49-F238E27FC236}">
                    <a16:creationId xmlns:a16="http://schemas.microsoft.com/office/drawing/2014/main" id="{01564FA9-7A0D-506A-0989-803E43045005}"/>
                  </a:ext>
                </a:extLst>
              </p:cNvPr>
              <p:cNvSpPr/>
              <p:nvPr/>
            </p:nvSpPr>
            <p:spPr>
              <a:xfrm>
                <a:off x="2439375" y="1547325"/>
                <a:ext cx="87100" cy="153225"/>
              </a:xfrm>
              <a:custGeom>
                <a:avLst/>
                <a:gdLst/>
                <a:ahLst/>
                <a:cxnLst/>
                <a:rect l="l" t="t" r="r" b="b"/>
                <a:pathLst>
                  <a:path w="3484" h="6129" extrusionOk="0">
                    <a:moveTo>
                      <a:pt x="1621" y="0"/>
                    </a:moveTo>
                    <a:cubicBezTo>
                      <a:pt x="1325" y="0"/>
                      <a:pt x="1112" y="129"/>
                      <a:pt x="978" y="239"/>
                    </a:cubicBezTo>
                    <a:cubicBezTo>
                      <a:pt x="0" y="1116"/>
                      <a:pt x="326" y="4124"/>
                      <a:pt x="1278" y="5402"/>
                    </a:cubicBezTo>
                    <a:cubicBezTo>
                      <a:pt x="1629" y="5878"/>
                      <a:pt x="2080" y="6129"/>
                      <a:pt x="2531" y="6129"/>
                    </a:cubicBezTo>
                    <a:cubicBezTo>
                      <a:pt x="2782" y="6129"/>
                      <a:pt x="3058" y="6053"/>
                      <a:pt x="3308" y="5903"/>
                    </a:cubicBezTo>
                    <a:cubicBezTo>
                      <a:pt x="3434" y="5828"/>
                      <a:pt x="3484" y="5652"/>
                      <a:pt x="3409" y="5527"/>
                    </a:cubicBezTo>
                    <a:cubicBezTo>
                      <a:pt x="3357" y="5423"/>
                      <a:pt x="3257" y="5367"/>
                      <a:pt x="3151" y="5367"/>
                    </a:cubicBezTo>
                    <a:cubicBezTo>
                      <a:pt x="3103" y="5367"/>
                      <a:pt x="3054" y="5378"/>
                      <a:pt x="3008" y="5402"/>
                    </a:cubicBezTo>
                    <a:cubicBezTo>
                      <a:pt x="2922" y="5463"/>
                      <a:pt x="2754" y="5565"/>
                      <a:pt x="2541" y="5565"/>
                    </a:cubicBezTo>
                    <a:cubicBezTo>
                      <a:pt x="2315" y="5565"/>
                      <a:pt x="2038" y="5450"/>
                      <a:pt x="1755" y="5051"/>
                    </a:cubicBezTo>
                    <a:cubicBezTo>
                      <a:pt x="852" y="3823"/>
                      <a:pt x="727" y="1241"/>
                      <a:pt x="1354" y="665"/>
                    </a:cubicBezTo>
                    <a:cubicBezTo>
                      <a:pt x="1425" y="600"/>
                      <a:pt x="1510" y="572"/>
                      <a:pt x="1603" y="572"/>
                    </a:cubicBezTo>
                    <a:cubicBezTo>
                      <a:pt x="1868" y="572"/>
                      <a:pt x="2196" y="800"/>
                      <a:pt x="2456" y="1041"/>
                    </a:cubicBezTo>
                    <a:cubicBezTo>
                      <a:pt x="2500" y="1085"/>
                      <a:pt x="2563" y="1105"/>
                      <a:pt x="2629" y="1105"/>
                    </a:cubicBezTo>
                    <a:cubicBezTo>
                      <a:pt x="2713" y="1105"/>
                      <a:pt x="2801" y="1072"/>
                      <a:pt x="2857" y="1016"/>
                    </a:cubicBezTo>
                    <a:cubicBezTo>
                      <a:pt x="2958" y="890"/>
                      <a:pt x="2958" y="715"/>
                      <a:pt x="2832" y="590"/>
                    </a:cubicBezTo>
                    <a:cubicBezTo>
                      <a:pt x="2332" y="141"/>
                      <a:pt x="1931" y="0"/>
                      <a:pt x="1621" y="0"/>
                    </a:cubicBezTo>
                    <a:close/>
                  </a:path>
                </a:pathLst>
              </a:custGeom>
              <a:solidFill>
                <a:srgbClr val="783F04"/>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00;p34">
                <a:extLst>
                  <a:ext uri="{FF2B5EF4-FFF2-40B4-BE49-F238E27FC236}">
                    <a16:creationId xmlns:a16="http://schemas.microsoft.com/office/drawing/2014/main" id="{13FC651D-CBAD-6C50-E11C-D0A00680606A}"/>
                  </a:ext>
                </a:extLst>
              </p:cNvPr>
              <p:cNvSpPr/>
              <p:nvPr/>
            </p:nvSpPr>
            <p:spPr>
              <a:xfrm>
                <a:off x="2523325" y="1545775"/>
                <a:ext cx="912300" cy="1210550"/>
              </a:xfrm>
              <a:custGeom>
                <a:avLst/>
                <a:gdLst/>
                <a:ahLst/>
                <a:cxnLst/>
                <a:rect l="l" t="t" r="r" b="b"/>
                <a:pathLst>
                  <a:path w="36492" h="48422" extrusionOk="0">
                    <a:moveTo>
                      <a:pt x="36492" y="5940"/>
                    </a:moveTo>
                    <a:lnTo>
                      <a:pt x="36492" y="5940"/>
                    </a:lnTo>
                    <a:cubicBezTo>
                      <a:pt x="36492" y="5940"/>
                      <a:pt x="36492" y="5940"/>
                      <a:pt x="36492" y="5940"/>
                    </a:cubicBezTo>
                    <a:cubicBezTo>
                      <a:pt x="36492" y="5940"/>
                      <a:pt x="36492" y="5940"/>
                      <a:pt x="36492" y="5940"/>
                    </a:cubicBezTo>
                    <a:close/>
                    <a:moveTo>
                      <a:pt x="24412" y="0"/>
                    </a:moveTo>
                    <a:cubicBezTo>
                      <a:pt x="20811" y="3976"/>
                      <a:pt x="11372" y="19005"/>
                      <a:pt x="13271" y="30324"/>
                    </a:cubicBezTo>
                    <a:lnTo>
                      <a:pt x="13271" y="30324"/>
                    </a:lnTo>
                    <a:cubicBezTo>
                      <a:pt x="12210" y="24115"/>
                      <a:pt x="9597" y="15559"/>
                      <a:pt x="9048" y="14286"/>
                    </a:cubicBezTo>
                    <a:cubicBezTo>
                      <a:pt x="6041" y="15013"/>
                      <a:pt x="3058" y="15739"/>
                      <a:pt x="76" y="16466"/>
                    </a:cubicBezTo>
                    <a:cubicBezTo>
                      <a:pt x="1" y="16491"/>
                      <a:pt x="2457" y="47494"/>
                      <a:pt x="15289" y="48421"/>
                    </a:cubicBezTo>
                    <a:cubicBezTo>
                      <a:pt x="25104" y="45942"/>
                      <a:pt x="36321" y="5940"/>
                      <a:pt x="36492" y="5940"/>
                    </a:cubicBezTo>
                    <a:cubicBezTo>
                      <a:pt x="36492" y="5940"/>
                      <a:pt x="36492" y="5940"/>
                      <a:pt x="36492" y="5940"/>
                    </a:cubicBezTo>
                    <a:lnTo>
                      <a:pt x="36492" y="5940"/>
                    </a:lnTo>
                    <a:cubicBezTo>
                      <a:pt x="32457" y="3960"/>
                      <a:pt x="28422" y="1980"/>
                      <a:pt x="24412" y="0"/>
                    </a:cubicBezTo>
                    <a:close/>
                  </a:path>
                </a:pathLst>
              </a:custGeom>
              <a:solidFill>
                <a:schemeClr val="lt2"/>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01;p34">
                <a:extLst>
                  <a:ext uri="{FF2B5EF4-FFF2-40B4-BE49-F238E27FC236}">
                    <a16:creationId xmlns:a16="http://schemas.microsoft.com/office/drawing/2014/main" id="{192348EB-F5B2-1BE9-E9FF-1F7C45DCDF7D}"/>
                  </a:ext>
                </a:extLst>
              </p:cNvPr>
              <p:cNvSpPr/>
              <p:nvPr/>
            </p:nvSpPr>
            <p:spPr>
              <a:xfrm>
                <a:off x="2946900" y="1542625"/>
                <a:ext cx="354650" cy="1179225"/>
              </a:xfrm>
              <a:custGeom>
                <a:avLst/>
                <a:gdLst/>
                <a:ahLst/>
                <a:cxnLst/>
                <a:rect l="l" t="t" r="r" b="b"/>
                <a:pathLst>
                  <a:path w="14186" h="47169" extrusionOk="0">
                    <a:moveTo>
                      <a:pt x="7469" y="1"/>
                    </a:moveTo>
                    <a:cubicBezTo>
                      <a:pt x="7406" y="1"/>
                      <a:pt x="1" y="29665"/>
                      <a:pt x="902" y="47169"/>
                    </a:cubicBezTo>
                    <a:cubicBezTo>
                      <a:pt x="5764" y="43159"/>
                      <a:pt x="10577" y="31805"/>
                      <a:pt x="14186" y="22081"/>
                    </a:cubicBezTo>
                    <a:cubicBezTo>
                      <a:pt x="11880" y="14763"/>
                      <a:pt x="9649" y="7394"/>
                      <a:pt x="7469" y="1"/>
                    </a:cubicBezTo>
                    <a:cubicBezTo>
                      <a:pt x="7469" y="1"/>
                      <a:pt x="7469" y="1"/>
                      <a:pt x="7469" y="1"/>
                    </a:cubicBezTo>
                    <a:close/>
                  </a:path>
                </a:pathLst>
              </a:custGeom>
              <a:solidFill>
                <a:srgbClr val="032C3E">
                  <a:alpha val="24550"/>
                </a:srgbClr>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02;p34">
                <a:extLst>
                  <a:ext uri="{FF2B5EF4-FFF2-40B4-BE49-F238E27FC236}">
                    <a16:creationId xmlns:a16="http://schemas.microsoft.com/office/drawing/2014/main" id="{73E363D5-E02C-ADF5-0FF5-39AB2D0CC67E}"/>
                  </a:ext>
                </a:extLst>
              </p:cNvPr>
              <p:cNvSpPr/>
              <p:nvPr/>
            </p:nvSpPr>
            <p:spPr>
              <a:xfrm>
                <a:off x="3292125" y="1498400"/>
                <a:ext cx="920450" cy="2225025"/>
              </a:xfrm>
              <a:custGeom>
                <a:avLst/>
                <a:gdLst/>
                <a:ahLst/>
                <a:cxnLst/>
                <a:rect l="l" t="t" r="r" b="b"/>
                <a:pathLst>
                  <a:path w="36818" h="89001" extrusionOk="0">
                    <a:moveTo>
                      <a:pt x="13413" y="0"/>
                    </a:moveTo>
                    <a:cubicBezTo>
                      <a:pt x="11096" y="0"/>
                      <a:pt x="8757" y="83"/>
                      <a:pt x="6467" y="266"/>
                    </a:cubicBezTo>
                    <a:cubicBezTo>
                      <a:pt x="6392" y="291"/>
                      <a:pt x="3610" y="792"/>
                      <a:pt x="3610" y="792"/>
                    </a:cubicBezTo>
                    <a:cubicBezTo>
                      <a:pt x="1605" y="30667"/>
                      <a:pt x="326" y="58913"/>
                      <a:pt x="1" y="88938"/>
                    </a:cubicBezTo>
                    <a:cubicBezTo>
                      <a:pt x="2685" y="88883"/>
                      <a:pt x="5380" y="88863"/>
                      <a:pt x="8080" y="88863"/>
                    </a:cubicBezTo>
                    <a:cubicBezTo>
                      <a:pt x="15170" y="88863"/>
                      <a:pt x="22297" y="89001"/>
                      <a:pt x="29385" y="89001"/>
                    </a:cubicBezTo>
                    <a:cubicBezTo>
                      <a:pt x="31868" y="89001"/>
                      <a:pt x="34347" y="88984"/>
                      <a:pt x="36818" y="88938"/>
                    </a:cubicBezTo>
                    <a:cubicBezTo>
                      <a:pt x="36592" y="85104"/>
                      <a:pt x="35464" y="67635"/>
                      <a:pt x="33860" y="45805"/>
                    </a:cubicBezTo>
                    <a:cubicBezTo>
                      <a:pt x="32231" y="23650"/>
                      <a:pt x="30051" y="1344"/>
                      <a:pt x="25790" y="767"/>
                    </a:cubicBezTo>
                    <a:cubicBezTo>
                      <a:pt x="22045" y="293"/>
                      <a:pt x="17766" y="0"/>
                      <a:pt x="13413" y="0"/>
                    </a:cubicBezTo>
                    <a:close/>
                  </a:path>
                </a:pathLst>
              </a:custGeom>
              <a:solidFill>
                <a:schemeClr val="lt1"/>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03;p34">
                <a:extLst>
                  <a:ext uri="{FF2B5EF4-FFF2-40B4-BE49-F238E27FC236}">
                    <a16:creationId xmlns:a16="http://schemas.microsoft.com/office/drawing/2014/main" id="{12785382-8F67-CE60-39F7-56FFC96C0C03}"/>
                  </a:ext>
                </a:extLst>
              </p:cNvPr>
              <p:cNvSpPr/>
              <p:nvPr/>
            </p:nvSpPr>
            <p:spPr>
              <a:xfrm>
                <a:off x="3684350" y="1503150"/>
                <a:ext cx="691150" cy="2220600"/>
              </a:xfrm>
              <a:custGeom>
                <a:avLst/>
                <a:gdLst/>
                <a:ahLst/>
                <a:cxnLst/>
                <a:rect l="l" t="t" r="r" b="b"/>
                <a:pathLst>
                  <a:path w="27646" h="88824" extrusionOk="0">
                    <a:moveTo>
                      <a:pt x="8046" y="1"/>
                    </a:moveTo>
                    <a:cubicBezTo>
                      <a:pt x="5139" y="15815"/>
                      <a:pt x="2432" y="31705"/>
                      <a:pt x="1" y="47670"/>
                    </a:cubicBezTo>
                    <a:cubicBezTo>
                      <a:pt x="1129" y="61405"/>
                      <a:pt x="2457" y="75139"/>
                      <a:pt x="3961" y="88823"/>
                    </a:cubicBezTo>
                    <a:lnTo>
                      <a:pt x="27645" y="88823"/>
                    </a:lnTo>
                    <a:cubicBezTo>
                      <a:pt x="26016" y="75866"/>
                      <a:pt x="24562" y="62883"/>
                      <a:pt x="23259" y="49851"/>
                    </a:cubicBezTo>
                    <a:cubicBezTo>
                      <a:pt x="23084" y="34111"/>
                      <a:pt x="23134" y="18372"/>
                      <a:pt x="23435" y="2632"/>
                    </a:cubicBezTo>
                    <a:cubicBezTo>
                      <a:pt x="18322" y="1755"/>
                      <a:pt x="13184" y="878"/>
                      <a:pt x="8046" y="1"/>
                    </a:cubicBezTo>
                    <a:close/>
                  </a:path>
                </a:pathLst>
              </a:custGeom>
              <a:solidFill>
                <a:schemeClr val="lt2"/>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04;p34">
                <a:extLst>
                  <a:ext uri="{FF2B5EF4-FFF2-40B4-BE49-F238E27FC236}">
                    <a16:creationId xmlns:a16="http://schemas.microsoft.com/office/drawing/2014/main" id="{EE44C19E-4BDC-EA52-31FE-1EC463DCAC16}"/>
                  </a:ext>
                </a:extLst>
              </p:cNvPr>
              <p:cNvSpPr/>
              <p:nvPr/>
            </p:nvSpPr>
            <p:spPr>
              <a:xfrm>
                <a:off x="3070950" y="1510675"/>
                <a:ext cx="631600" cy="2213075"/>
              </a:xfrm>
              <a:custGeom>
                <a:avLst/>
                <a:gdLst/>
                <a:ahLst/>
                <a:cxnLst/>
                <a:rect l="l" t="t" r="r" b="b"/>
                <a:pathLst>
                  <a:path w="25264" h="88523" extrusionOk="0">
                    <a:moveTo>
                      <a:pt x="13158" y="1"/>
                    </a:moveTo>
                    <a:cubicBezTo>
                      <a:pt x="9599" y="502"/>
                      <a:pt x="6041" y="978"/>
                      <a:pt x="2507" y="1479"/>
                    </a:cubicBezTo>
                    <a:cubicBezTo>
                      <a:pt x="1529" y="17670"/>
                      <a:pt x="828" y="33885"/>
                      <a:pt x="351" y="50101"/>
                    </a:cubicBezTo>
                    <a:cubicBezTo>
                      <a:pt x="101" y="62908"/>
                      <a:pt x="0" y="75690"/>
                      <a:pt x="26" y="88522"/>
                    </a:cubicBezTo>
                    <a:lnTo>
                      <a:pt x="25264" y="88522"/>
                    </a:lnTo>
                    <a:cubicBezTo>
                      <a:pt x="24838" y="74788"/>
                      <a:pt x="24587" y="61079"/>
                      <a:pt x="24537" y="47369"/>
                    </a:cubicBezTo>
                    <a:cubicBezTo>
                      <a:pt x="20502" y="31705"/>
                      <a:pt x="16717" y="15915"/>
                      <a:pt x="13158" y="1"/>
                    </a:cubicBezTo>
                    <a:close/>
                  </a:path>
                </a:pathLst>
              </a:custGeom>
              <a:solidFill>
                <a:schemeClr val="lt2"/>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05;p34">
                <a:extLst>
                  <a:ext uri="{FF2B5EF4-FFF2-40B4-BE49-F238E27FC236}">
                    <a16:creationId xmlns:a16="http://schemas.microsoft.com/office/drawing/2014/main" id="{CF72328B-1539-59BB-85B2-2C3E2F1DE3EF}"/>
                  </a:ext>
                </a:extLst>
              </p:cNvPr>
              <p:cNvSpPr/>
              <p:nvPr/>
            </p:nvSpPr>
            <p:spPr>
              <a:xfrm>
                <a:off x="2893350" y="580225"/>
                <a:ext cx="1287375" cy="872125"/>
              </a:xfrm>
              <a:custGeom>
                <a:avLst/>
                <a:gdLst/>
                <a:ahLst/>
                <a:cxnLst/>
                <a:rect l="l" t="t" r="r" b="b"/>
                <a:pathLst>
                  <a:path w="51495" h="34885" extrusionOk="0">
                    <a:moveTo>
                      <a:pt x="45576" y="0"/>
                    </a:moveTo>
                    <a:cubicBezTo>
                      <a:pt x="40463" y="476"/>
                      <a:pt x="23972" y="12958"/>
                      <a:pt x="23997" y="13008"/>
                    </a:cubicBezTo>
                    <a:cubicBezTo>
                      <a:pt x="23997" y="13008"/>
                      <a:pt x="23996" y="13008"/>
                      <a:pt x="23996" y="13008"/>
                    </a:cubicBezTo>
                    <a:lnTo>
                      <a:pt x="23996" y="13008"/>
                    </a:lnTo>
                    <a:cubicBezTo>
                      <a:pt x="23830" y="13008"/>
                      <a:pt x="1" y="33513"/>
                      <a:pt x="36754" y="34863"/>
                    </a:cubicBezTo>
                    <a:cubicBezTo>
                      <a:pt x="37155" y="34877"/>
                      <a:pt x="37549" y="34885"/>
                      <a:pt x="37938" y="34885"/>
                    </a:cubicBezTo>
                    <a:cubicBezTo>
                      <a:pt x="46231" y="34885"/>
                      <a:pt x="51494" y="31480"/>
                      <a:pt x="51040" y="21329"/>
                    </a:cubicBezTo>
                    <a:cubicBezTo>
                      <a:pt x="50789" y="16141"/>
                      <a:pt x="49060" y="9223"/>
                      <a:pt x="45576" y="0"/>
                    </a:cubicBezTo>
                    <a:close/>
                  </a:path>
                </a:pathLst>
              </a:custGeom>
              <a:solidFill>
                <a:schemeClr val="dk2"/>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06;p34">
                <a:extLst>
                  <a:ext uri="{FF2B5EF4-FFF2-40B4-BE49-F238E27FC236}">
                    <a16:creationId xmlns:a16="http://schemas.microsoft.com/office/drawing/2014/main" id="{6244A65D-F770-DDC4-21BA-3A206A6EAF42}"/>
                  </a:ext>
                </a:extLst>
              </p:cNvPr>
              <p:cNvSpPr/>
              <p:nvPr/>
            </p:nvSpPr>
            <p:spPr>
              <a:xfrm>
                <a:off x="3255775" y="1103400"/>
                <a:ext cx="923750" cy="348950"/>
              </a:xfrm>
              <a:custGeom>
                <a:avLst/>
                <a:gdLst/>
                <a:ahLst/>
                <a:cxnLst/>
                <a:rect l="l" t="t" r="r" b="b"/>
                <a:pathLst>
                  <a:path w="36950" h="13958" extrusionOk="0">
                    <a:moveTo>
                      <a:pt x="3009" y="1"/>
                    </a:moveTo>
                    <a:lnTo>
                      <a:pt x="3009" y="1"/>
                    </a:lnTo>
                    <a:cubicBezTo>
                      <a:pt x="1" y="5916"/>
                      <a:pt x="978" y="13184"/>
                      <a:pt x="22257" y="13936"/>
                    </a:cubicBezTo>
                    <a:cubicBezTo>
                      <a:pt x="22654" y="13950"/>
                      <a:pt x="23045" y="13958"/>
                      <a:pt x="23430" y="13958"/>
                    </a:cubicBezTo>
                    <a:cubicBezTo>
                      <a:pt x="31704" y="13958"/>
                      <a:pt x="36950" y="10532"/>
                      <a:pt x="36543" y="402"/>
                    </a:cubicBezTo>
                    <a:lnTo>
                      <a:pt x="36543" y="402"/>
                    </a:lnTo>
                    <a:cubicBezTo>
                      <a:pt x="35899" y="8605"/>
                      <a:pt x="31057" y="11476"/>
                      <a:pt x="23809" y="11476"/>
                    </a:cubicBezTo>
                    <a:cubicBezTo>
                      <a:pt x="23440" y="11476"/>
                      <a:pt x="23064" y="11469"/>
                      <a:pt x="22683" y="11454"/>
                    </a:cubicBezTo>
                    <a:cubicBezTo>
                      <a:pt x="5239" y="10778"/>
                      <a:pt x="1856" y="5339"/>
                      <a:pt x="3009" y="1"/>
                    </a:cubicBezTo>
                    <a:close/>
                  </a:path>
                </a:pathLst>
              </a:custGeom>
              <a:solidFill>
                <a:srgbClr val="032C3E">
                  <a:alpha val="24550"/>
                </a:srgbClr>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07;p34">
                <a:extLst>
                  <a:ext uri="{FF2B5EF4-FFF2-40B4-BE49-F238E27FC236}">
                    <a16:creationId xmlns:a16="http://schemas.microsoft.com/office/drawing/2014/main" id="{13C9B9C0-A873-4A64-DD9A-EBE62CB9E781}"/>
                  </a:ext>
                </a:extLst>
              </p:cNvPr>
              <p:cNvSpPr/>
              <p:nvPr/>
            </p:nvSpPr>
            <p:spPr>
              <a:xfrm>
                <a:off x="3453775" y="1497950"/>
                <a:ext cx="402300" cy="351100"/>
              </a:xfrm>
              <a:custGeom>
                <a:avLst/>
                <a:gdLst/>
                <a:ahLst/>
                <a:cxnLst/>
                <a:rect l="l" t="t" r="r" b="b"/>
                <a:pathLst>
                  <a:path w="16092" h="14044" extrusionOk="0">
                    <a:moveTo>
                      <a:pt x="6687" y="1"/>
                    </a:moveTo>
                    <a:cubicBezTo>
                      <a:pt x="4233" y="1"/>
                      <a:pt x="1800" y="81"/>
                      <a:pt x="1" y="284"/>
                    </a:cubicBezTo>
                    <a:cubicBezTo>
                      <a:pt x="1202" y="4839"/>
                      <a:pt x="7278" y="14043"/>
                      <a:pt x="7319" y="14043"/>
                    </a:cubicBezTo>
                    <a:cubicBezTo>
                      <a:pt x="7319" y="14043"/>
                      <a:pt x="7319" y="14043"/>
                      <a:pt x="7319" y="14043"/>
                    </a:cubicBezTo>
                    <a:cubicBezTo>
                      <a:pt x="7294" y="14043"/>
                      <a:pt x="15590" y="3993"/>
                      <a:pt x="16091" y="434"/>
                    </a:cubicBezTo>
                    <a:cubicBezTo>
                      <a:pt x="14552" y="203"/>
                      <a:pt x="10593" y="1"/>
                      <a:pt x="6687" y="1"/>
                    </a:cubicBezTo>
                    <a:close/>
                  </a:path>
                </a:pathLst>
              </a:custGeom>
              <a:solidFill>
                <a:srgbClr val="E69138"/>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808;p34">
                <a:extLst>
                  <a:ext uri="{FF2B5EF4-FFF2-40B4-BE49-F238E27FC236}">
                    <a16:creationId xmlns:a16="http://schemas.microsoft.com/office/drawing/2014/main" id="{6BB8579A-DA90-9AF9-B6C9-98F5EF48DEB3}"/>
                  </a:ext>
                </a:extLst>
              </p:cNvPr>
              <p:cNvSpPr/>
              <p:nvPr/>
            </p:nvSpPr>
            <p:spPr>
              <a:xfrm>
                <a:off x="3301525" y="1840800"/>
                <a:ext cx="203650" cy="191925"/>
              </a:xfrm>
              <a:custGeom>
                <a:avLst/>
                <a:gdLst/>
                <a:ahLst/>
                <a:cxnLst/>
                <a:rect l="l" t="t" r="r" b="b"/>
                <a:pathLst>
                  <a:path w="8146" h="7677" extrusionOk="0">
                    <a:moveTo>
                      <a:pt x="4086" y="0"/>
                    </a:moveTo>
                    <a:cubicBezTo>
                      <a:pt x="2340" y="0"/>
                      <a:pt x="778" y="1265"/>
                      <a:pt x="427" y="3086"/>
                    </a:cubicBezTo>
                    <a:cubicBezTo>
                      <a:pt x="1" y="5167"/>
                      <a:pt x="1329" y="7197"/>
                      <a:pt x="3334" y="7598"/>
                    </a:cubicBezTo>
                    <a:cubicBezTo>
                      <a:pt x="3586" y="7651"/>
                      <a:pt x="3838" y="7676"/>
                      <a:pt x="4085" y="7676"/>
                    </a:cubicBezTo>
                    <a:cubicBezTo>
                      <a:pt x="5827" y="7676"/>
                      <a:pt x="7372" y="6415"/>
                      <a:pt x="7745" y="4615"/>
                    </a:cubicBezTo>
                    <a:cubicBezTo>
                      <a:pt x="8146" y="2535"/>
                      <a:pt x="6843" y="505"/>
                      <a:pt x="4838" y="79"/>
                    </a:cubicBezTo>
                    <a:cubicBezTo>
                      <a:pt x="4585" y="26"/>
                      <a:pt x="4334" y="0"/>
                      <a:pt x="4086" y="0"/>
                    </a:cubicBezTo>
                    <a:close/>
                  </a:path>
                </a:pathLst>
              </a:custGeom>
              <a:solidFill>
                <a:schemeClr val="lt1"/>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809;p34">
                <a:extLst>
                  <a:ext uri="{FF2B5EF4-FFF2-40B4-BE49-F238E27FC236}">
                    <a16:creationId xmlns:a16="http://schemas.microsoft.com/office/drawing/2014/main" id="{978216F4-138F-9253-D153-40F15A5F1513}"/>
                  </a:ext>
                </a:extLst>
              </p:cNvPr>
              <p:cNvSpPr/>
              <p:nvPr/>
            </p:nvSpPr>
            <p:spPr>
              <a:xfrm>
                <a:off x="3342250" y="1879200"/>
                <a:ext cx="122200" cy="115100"/>
              </a:xfrm>
              <a:custGeom>
                <a:avLst/>
                <a:gdLst/>
                <a:ahLst/>
                <a:cxnLst/>
                <a:rect l="l" t="t" r="r" b="b"/>
                <a:pathLst>
                  <a:path w="4888" h="4604" extrusionOk="0">
                    <a:moveTo>
                      <a:pt x="2457" y="1"/>
                    </a:moveTo>
                    <a:cubicBezTo>
                      <a:pt x="1403" y="1"/>
                      <a:pt x="471" y="753"/>
                      <a:pt x="251" y="1851"/>
                    </a:cubicBezTo>
                    <a:cubicBezTo>
                      <a:pt x="1" y="3104"/>
                      <a:pt x="803" y="4307"/>
                      <a:pt x="2006" y="4558"/>
                    </a:cubicBezTo>
                    <a:cubicBezTo>
                      <a:pt x="2154" y="4589"/>
                      <a:pt x="2302" y="4604"/>
                      <a:pt x="2448" y="4604"/>
                    </a:cubicBezTo>
                    <a:cubicBezTo>
                      <a:pt x="3485" y="4604"/>
                      <a:pt x="4418" y="3852"/>
                      <a:pt x="4637" y="2753"/>
                    </a:cubicBezTo>
                    <a:cubicBezTo>
                      <a:pt x="4888" y="1525"/>
                      <a:pt x="4111" y="297"/>
                      <a:pt x="2908" y="47"/>
                    </a:cubicBezTo>
                    <a:cubicBezTo>
                      <a:pt x="2756" y="16"/>
                      <a:pt x="2606" y="1"/>
                      <a:pt x="2457" y="1"/>
                    </a:cubicBezTo>
                    <a:close/>
                  </a:path>
                </a:pathLst>
              </a:custGeom>
              <a:solidFill>
                <a:schemeClr val="dk2"/>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810;p34">
                <a:extLst>
                  <a:ext uri="{FF2B5EF4-FFF2-40B4-BE49-F238E27FC236}">
                    <a16:creationId xmlns:a16="http://schemas.microsoft.com/office/drawing/2014/main" id="{937D03D2-94E9-F432-270B-C0A9284BAA3C}"/>
                  </a:ext>
                </a:extLst>
              </p:cNvPr>
              <p:cNvSpPr/>
              <p:nvPr/>
            </p:nvSpPr>
            <p:spPr>
              <a:xfrm>
                <a:off x="3775225" y="1714950"/>
                <a:ext cx="230600" cy="568300"/>
              </a:xfrm>
              <a:custGeom>
                <a:avLst/>
                <a:gdLst/>
                <a:ahLst/>
                <a:cxnLst/>
                <a:rect l="l" t="t" r="r" b="b"/>
                <a:pathLst>
                  <a:path w="9224" h="22732" extrusionOk="0">
                    <a:moveTo>
                      <a:pt x="4962" y="0"/>
                    </a:moveTo>
                    <a:cubicBezTo>
                      <a:pt x="4787" y="150"/>
                      <a:pt x="4612" y="326"/>
                      <a:pt x="4411" y="476"/>
                    </a:cubicBezTo>
                    <a:cubicBezTo>
                      <a:pt x="7243" y="3659"/>
                      <a:pt x="8471" y="8221"/>
                      <a:pt x="7619" y="12406"/>
                    </a:cubicBezTo>
                    <a:cubicBezTo>
                      <a:pt x="6742" y="16592"/>
                      <a:pt x="3835" y="20276"/>
                      <a:pt x="0" y="22055"/>
                    </a:cubicBezTo>
                    <a:cubicBezTo>
                      <a:pt x="100" y="22281"/>
                      <a:pt x="201" y="22506"/>
                      <a:pt x="301" y="22732"/>
                    </a:cubicBezTo>
                    <a:cubicBezTo>
                      <a:pt x="4361" y="20852"/>
                      <a:pt x="7419" y="16968"/>
                      <a:pt x="8321" y="12556"/>
                    </a:cubicBezTo>
                    <a:cubicBezTo>
                      <a:pt x="9223" y="8145"/>
                      <a:pt x="7945" y="3333"/>
                      <a:pt x="4962" y="0"/>
                    </a:cubicBezTo>
                    <a:close/>
                  </a:path>
                </a:pathLst>
              </a:custGeom>
              <a:solidFill>
                <a:schemeClr val="dk2"/>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811;p34">
                <a:extLst>
                  <a:ext uri="{FF2B5EF4-FFF2-40B4-BE49-F238E27FC236}">
                    <a16:creationId xmlns:a16="http://schemas.microsoft.com/office/drawing/2014/main" id="{3ED5CCCC-33E5-1729-5727-3915EAF2A3D5}"/>
                  </a:ext>
                </a:extLst>
              </p:cNvPr>
              <p:cNvSpPr/>
              <p:nvPr/>
            </p:nvSpPr>
            <p:spPr>
              <a:xfrm>
                <a:off x="3711925" y="2257650"/>
                <a:ext cx="92125" cy="55525"/>
              </a:xfrm>
              <a:custGeom>
                <a:avLst/>
                <a:gdLst/>
                <a:ahLst/>
                <a:cxnLst/>
                <a:rect l="l" t="t" r="r" b="b"/>
                <a:pathLst>
                  <a:path w="3685" h="2221" extrusionOk="0">
                    <a:moveTo>
                      <a:pt x="2668" y="0"/>
                    </a:moveTo>
                    <a:cubicBezTo>
                      <a:pt x="2320" y="0"/>
                      <a:pt x="1902" y="89"/>
                      <a:pt x="1479" y="272"/>
                    </a:cubicBezTo>
                    <a:cubicBezTo>
                      <a:pt x="577" y="673"/>
                      <a:pt x="1" y="1375"/>
                      <a:pt x="201" y="1826"/>
                    </a:cubicBezTo>
                    <a:cubicBezTo>
                      <a:pt x="298" y="2088"/>
                      <a:pt x="614" y="2221"/>
                      <a:pt x="1033" y="2221"/>
                    </a:cubicBezTo>
                    <a:cubicBezTo>
                      <a:pt x="1377" y="2221"/>
                      <a:pt x="1789" y="2132"/>
                      <a:pt x="2206" y="1951"/>
                    </a:cubicBezTo>
                    <a:cubicBezTo>
                      <a:pt x="3108" y="1550"/>
                      <a:pt x="3685" y="849"/>
                      <a:pt x="3509" y="372"/>
                    </a:cubicBezTo>
                    <a:cubicBezTo>
                      <a:pt x="3400" y="127"/>
                      <a:pt x="3084" y="0"/>
                      <a:pt x="2668" y="0"/>
                    </a:cubicBezTo>
                    <a:close/>
                  </a:path>
                </a:pathLst>
              </a:custGeom>
              <a:solidFill>
                <a:schemeClr val="dk2"/>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812;p34">
                <a:extLst>
                  <a:ext uri="{FF2B5EF4-FFF2-40B4-BE49-F238E27FC236}">
                    <a16:creationId xmlns:a16="http://schemas.microsoft.com/office/drawing/2014/main" id="{EF4BBBC3-14A3-2441-FCFA-638808BEC96A}"/>
                  </a:ext>
                </a:extLst>
              </p:cNvPr>
              <p:cNvSpPr/>
              <p:nvPr/>
            </p:nvSpPr>
            <p:spPr>
              <a:xfrm>
                <a:off x="3669950" y="1712425"/>
                <a:ext cx="226850" cy="570825"/>
              </a:xfrm>
              <a:custGeom>
                <a:avLst/>
                <a:gdLst/>
                <a:ahLst/>
                <a:cxnLst/>
                <a:rect l="l" t="t" r="r" b="b"/>
                <a:pathLst>
                  <a:path w="9074" h="22833" extrusionOk="0">
                    <a:moveTo>
                      <a:pt x="8772" y="1"/>
                    </a:moveTo>
                    <a:cubicBezTo>
                      <a:pt x="4712" y="1880"/>
                      <a:pt x="1655" y="5815"/>
                      <a:pt x="828" y="10276"/>
                    </a:cubicBezTo>
                    <a:cubicBezTo>
                      <a:pt x="0" y="14738"/>
                      <a:pt x="1404" y="19575"/>
                      <a:pt x="4487" y="22833"/>
                    </a:cubicBezTo>
                    <a:lnTo>
                      <a:pt x="5013" y="22307"/>
                    </a:lnTo>
                    <a:cubicBezTo>
                      <a:pt x="2081" y="19224"/>
                      <a:pt x="752" y="14662"/>
                      <a:pt x="1554" y="10427"/>
                    </a:cubicBezTo>
                    <a:cubicBezTo>
                      <a:pt x="2331" y="6191"/>
                      <a:pt x="5239" y="2457"/>
                      <a:pt x="9073" y="677"/>
                    </a:cubicBezTo>
                    <a:cubicBezTo>
                      <a:pt x="8973" y="452"/>
                      <a:pt x="8873" y="226"/>
                      <a:pt x="8772" y="1"/>
                    </a:cubicBezTo>
                    <a:close/>
                  </a:path>
                </a:pathLst>
              </a:custGeom>
              <a:solidFill>
                <a:schemeClr val="dk2"/>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813;p34">
                <a:extLst>
                  <a:ext uri="{FF2B5EF4-FFF2-40B4-BE49-F238E27FC236}">
                    <a16:creationId xmlns:a16="http://schemas.microsoft.com/office/drawing/2014/main" id="{48196DBB-4E02-3830-DF56-7A27E1689979}"/>
                  </a:ext>
                </a:extLst>
              </p:cNvPr>
              <p:cNvSpPr/>
              <p:nvPr/>
            </p:nvSpPr>
            <p:spPr>
              <a:xfrm>
                <a:off x="3763300" y="2257875"/>
                <a:ext cx="81475" cy="72675"/>
              </a:xfrm>
              <a:custGeom>
                <a:avLst/>
                <a:gdLst/>
                <a:ahLst/>
                <a:cxnLst/>
                <a:rect l="l" t="t" r="r" b="b"/>
                <a:pathLst>
                  <a:path w="3259" h="2907" extrusionOk="0">
                    <a:moveTo>
                      <a:pt x="779" y="0"/>
                    </a:moveTo>
                    <a:cubicBezTo>
                      <a:pt x="603" y="0"/>
                      <a:pt x="455" y="52"/>
                      <a:pt x="352" y="163"/>
                    </a:cubicBezTo>
                    <a:cubicBezTo>
                      <a:pt x="1" y="514"/>
                      <a:pt x="302" y="1391"/>
                      <a:pt x="1003" y="2093"/>
                    </a:cubicBezTo>
                    <a:cubicBezTo>
                      <a:pt x="1499" y="2606"/>
                      <a:pt x="2070" y="2907"/>
                      <a:pt x="2486" y="2907"/>
                    </a:cubicBezTo>
                    <a:cubicBezTo>
                      <a:pt x="2659" y="2907"/>
                      <a:pt x="2805" y="2855"/>
                      <a:pt x="2908" y="2744"/>
                    </a:cubicBezTo>
                    <a:cubicBezTo>
                      <a:pt x="3259" y="2393"/>
                      <a:pt x="2983" y="1516"/>
                      <a:pt x="2282" y="814"/>
                    </a:cubicBezTo>
                    <a:cubicBezTo>
                      <a:pt x="1786" y="301"/>
                      <a:pt x="1203" y="0"/>
                      <a:pt x="779" y="0"/>
                    </a:cubicBezTo>
                    <a:close/>
                  </a:path>
                </a:pathLst>
              </a:custGeom>
              <a:solidFill>
                <a:schemeClr val="dk2"/>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814;p34">
                <a:extLst>
                  <a:ext uri="{FF2B5EF4-FFF2-40B4-BE49-F238E27FC236}">
                    <a16:creationId xmlns:a16="http://schemas.microsoft.com/office/drawing/2014/main" id="{F9B1D01D-0AAA-B972-CB91-0A95A650D50B}"/>
                  </a:ext>
                </a:extLst>
              </p:cNvPr>
              <p:cNvSpPr/>
              <p:nvPr/>
            </p:nvSpPr>
            <p:spPr>
              <a:xfrm>
                <a:off x="3777100" y="1482825"/>
                <a:ext cx="167950" cy="242800"/>
              </a:xfrm>
              <a:custGeom>
                <a:avLst/>
                <a:gdLst/>
                <a:ahLst/>
                <a:cxnLst/>
                <a:rect l="l" t="t" r="r" b="b"/>
                <a:pathLst>
                  <a:path w="6718" h="9712" extrusionOk="0">
                    <a:moveTo>
                      <a:pt x="822" y="0"/>
                    </a:moveTo>
                    <a:cubicBezTo>
                      <a:pt x="652" y="0"/>
                      <a:pt x="479" y="4"/>
                      <a:pt x="301" y="12"/>
                    </a:cubicBezTo>
                    <a:cubicBezTo>
                      <a:pt x="126" y="37"/>
                      <a:pt x="0" y="162"/>
                      <a:pt x="25" y="313"/>
                    </a:cubicBezTo>
                    <a:cubicBezTo>
                      <a:pt x="25" y="488"/>
                      <a:pt x="151" y="588"/>
                      <a:pt x="326" y="588"/>
                    </a:cubicBezTo>
                    <a:cubicBezTo>
                      <a:pt x="509" y="579"/>
                      <a:pt x="688" y="575"/>
                      <a:pt x="862" y="575"/>
                    </a:cubicBezTo>
                    <a:cubicBezTo>
                      <a:pt x="2684" y="575"/>
                      <a:pt x="3978" y="1054"/>
                      <a:pt x="4687" y="1992"/>
                    </a:cubicBezTo>
                    <a:cubicBezTo>
                      <a:pt x="6065" y="3821"/>
                      <a:pt x="5038" y="7054"/>
                      <a:pt x="4537" y="8608"/>
                    </a:cubicBezTo>
                    <a:cubicBezTo>
                      <a:pt x="4411" y="8934"/>
                      <a:pt x="4336" y="9185"/>
                      <a:pt x="4286" y="9360"/>
                    </a:cubicBezTo>
                    <a:cubicBezTo>
                      <a:pt x="4261" y="9511"/>
                      <a:pt x="4361" y="9661"/>
                      <a:pt x="4512" y="9711"/>
                    </a:cubicBezTo>
                    <a:lnTo>
                      <a:pt x="4587" y="9711"/>
                    </a:lnTo>
                    <a:cubicBezTo>
                      <a:pt x="4712" y="9711"/>
                      <a:pt x="4837" y="9636"/>
                      <a:pt x="4862" y="9486"/>
                    </a:cubicBezTo>
                    <a:cubicBezTo>
                      <a:pt x="4887" y="9335"/>
                      <a:pt x="4963" y="9085"/>
                      <a:pt x="5063" y="8784"/>
                    </a:cubicBezTo>
                    <a:cubicBezTo>
                      <a:pt x="5614" y="7130"/>
                      <a:pt x="6717" y="3696"/>
                      <a:pt x="5138" y="1641"/>
                    </a:cubicBezTo>
                    <a:cubicBezTo>
                      <a:pt x="4305" y="554"/>
                      <a:pt x="2853" y="0"/>
                      <a:pt x="822" y="0"/>
                    </a:cubicBezTo>
                    <a:close/>
                  </a:path>
                </a:pathLst>
              </a:custGeom>
              <a:solidFill>
                <a:schemeClr val="dk2"/>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815;p34">
                <a:extLst>
                  <a:ext uri="{FF2B5EF4-FFF2-40B4-BE49-F238E27FC236}">
                    <a16:creationId xmlns:a16="http://schemas.microsoft.com/office/drawing/2014/main" id="{FB164B40-75C8-661D-BC11-7F27986F0939}"/>
                  </a:ext>
                </a:extLst>
              </p:cNvPr>
              <p:cNvSpPr/>
              <p:nvPr/>
            </p:nvSpPr>
            <p:spPr>
              <a:xfrm>
                <a:off x="3291500" y="1477025"/>
                <a:ext cx="255050" cy="471650"/>
              </a:xfrm>
              <a:custGeom>
                <a:avLst/>
                <a:gdLst/>
                <a:ahLst/>
                <a:cxnLst/>
                <a:rect l="l" t="t" r="r" b="b"/>
                <a:pathLst>
                  <a:path w="10202" h="18866" extrusionOk="0">
                    <a:moveTo>
                      <a:pt x="8649" y="1"/>
                    </a:moveTo>
                    <a:cubicBezTo>
                      <a:pt x="6340" y="1"/>
                      <a:pt x="4613" y="725"/>
                      <a:pt x="3484" y="2174"/>
                    </a:cubicBezTo>
                    <a:cubicBezTo>
                      <a:pt x="1" y="6635"/>
                      <a:pt x="3434" y="16710"/>
                      <a:pt x="4161" y="18665"/>
                    </a:cubicBezTo>
                    <a:cubicBezTo>
                      <a:pt x="4211" y="18790"/>
                      <a:pt x="4311" y="18865"/>
                      <a:pt x="4437" y="18865"/>
                    </a:cubicBezTo>
                    <a:cubicBezTo>
                      <a:pt x="4462" y="18865"/>
                      <a:pt x="4512" y="18865"/>
                      <a:pt x="4537" y="18840"/>
                    </a:cubicBezTo>
                    <a:cubicBezTo>
                      <a:pt x="4687" y="18790"/>
                      <a:pt x="4762" y="18640"/>
                      <a:pt x="4712" y="18489"/>
                    </a:cubicBezTo>
                    <a:cubicBezTo>
                      <a:pt x="4011" y="16560"/>
                      <a:pt x="652" y="6760"/>
                      <a:pt x="3935" y="2524"/>
                    </a:cubicBezTo>
                    <a:cubicBezTo>
                      <a:pt x="4947" y="1239"/>
                      <a:pt x="6509" y="573"/>
                      <a:pt x="8605" y="573"/>
                    </a:cubicBezTo>
                    <a:cubicBezTo>
                      <a:pt x="9001" y="573"/>
                      <a:pt x="9416" y="597"/>
                      <a:pt x="9850" y="645"/>
                    </a:cubicBezTo>
                    <a:cubicBezTo>
                      <a:pt x="9865" y="647"/>
                      <a:pt x="9880" y="648"/>
                      <a:pt x="9895" y="648"/>
                    </a:cubicBezTo>
                    <a:cubicBezTo>
                      <a:pt x="10047" y="648"/>
                      <a:pt x="10153" y="532"/>
                      <a:pt x="10176" y="394"/>
                    </a:cubicBezTo>
                    <a:cubicBezTo>
                      <a:pt x="10201" y="219"/>
                      <a:pt x="10076" y="93"/>
                      <a:pt x="9925" y="68"/>
                    </a:cubicBezTo>
                    <a:cubicBezTo>
                      <a:pt x="9482" y="23"/>
                      <a:pt x="9056" y="1"/>
                      <a:pt x="8649" y="1"/>
                    </a:cubicBezTo>
                    <a:close/>
                  </a:path>
                </a:pathLst>
              </a:custGeom>
              <a:solidFill>
                <a:schemeClr val="dk2"/>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816;p34">
                <a:extLst>
                  <a:ext uri="{FF2B5EF4-FFF2-40B4-BE49-F238E27FC236}">
                    <a16:creationId xmlns:a16="http://schemas.microsoft.com/office/drawing/2014/main" id="{7A7E2DD1-3C32-9532-D463-B6E3DD8C20E0}"/>
                  </a:ext>
                </a:extLst>
              </p:cNvPr>
              <p:cNvSpPr/>
              <p:nvPr/>
            </p:nvSpPr>
            <p:spPr>
              <a:xfrm>
                <a:off x="3327900" y="944250"/>
                <a:ext cx="330800" cy="193650"/>
              </a:xfrm>
              <a:custGeom>
                <a:avLst/>
                <a:gdLst/>
                <a:ahLst/>
                <a:cxnLst/>
                <a:rect l="l" t="t" r="r" b="b"/>
                <a:pathLst>
                  <a:path w="13232" h="7746" extrusionOk="0">
                    <a:moveTo>
                      <a:pt x="4651" y="1"/>
                    </a:moveTo>
                    <a:cubicBezTo>
                      <a:pt x="0" y="1"/>
                      <a:pt x="1472" y="6698"/>
                      <a:pt x="3482" y="6868"/>
                    </a:cubicBezTo>
                    <a:cubicBezTo>
                      <a:pt x="6615" y="7169"/>
                      <a:pt x="9773" y="7469"/>
                      <a:pt x="12931" y="7745"/>
                    </a:cubicBezTo>
                    <a:cubicBezTo>
                      <a:pt x="13031" y="5439"/>
                      <a:pt x="13131" y="3109"/>
                      <a:pt x="13231" y="778"/>
                    </a:cubicBezTo>
                    <a:cubicBezTo>
                      <a:pt x="10550" y="527"/>
                      <a:pt x="7843" y="276"/>
                      <a:pt x="5161" y="26"/>
                    </a:cubicBezTo>
                    <a:cubicBezTo>
                      <a:pt x="4983" y="9"/>
                      <a:pt x="4813" y="1"/>
                      <a:pt x="4651" y="1"/>
                    </a:cubicBezTo>
                    <a:close/>
                  </a:path>
                </a:pathLst>
              </a:custGeom>
              <a:solidFill>
                <a:srgbClr val="783F04"/>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817;p34">
                <a:extLst>
                  <a:ext uri="{FF2B5EF4-FFF2-40B4-BE49-F238E27FC236}">
                    <a16:creationId xmlns:a16="http://schemas.microsoft.com/office/drawing/2014/main" id="{07D174F0-7937-A693-FE55-C5CA277FD090}"/>
                  </a:ext>
                </a:extLst>
              </p:cNvPr>
              <p:cNvSpPr/>
              <p:nvPr/>
            </p:nvSpPr>
            <p:spPr>
              <a:xfrm>
                <a:off x="3499575" y="1042000"/>
                <a:ext cx="331425" cy="635850"/>
              </a:xfrm>
              <a:custGeom>
                <a:avLst/>
                <a:gdLst/>
                <a:ahLst/>
                <a:cxnLst/>
                <a:rect l="l" t="t" r="r" b="b"/>
                <a:pathLst>
                  <a:path w="13257" h="25434" extrusionOk="0">
                    <a:moveTo>
                      <a:pt x="1878" y="1"/>
                    </a:moveTo>
                    <a:cubicBezTo>
                      <a:pt x="1277" y="6717"/>
                      <a:pt x="725" y="13459"/>
                      <a:pt x="249" y="20176"/>
                    </a:cubicBezTo>
                    <a:cubicBezTo>
                      <a:pt x="0" y="23485"/>
                      <a:pt x="3479" y="25433"/>
                      <a:pt x="6536" y="25433"/>
                    </a:cubicBezTo>
                    <a:cubicBezTo>
                      <a:pt x="8713" y="25433"/>
                      <a:pt x="10676" y="24445"/>
                      <a:pt x="10926" y="22256"/>
                    </a:cubicBezTo>
                    <a:cubicBezTo>
                      <a:pt x="10901" y="22231"/>
                      <a:pt x="13232" y="4712"/>
                      <a:pt x="13257" y="4712"/>
                    </a:cubicBezTo>
                    <a:cubicBezTo>
                      <a:pt x="9447" y="3158"/>
                      <a:pt x="5663" y="1580"/>
                      <a:pt x="1878" y="1"/>
                    </a:cubicBezTo>
                    <a:close/>
                  </a:path>
                </a:pathLst>
              </a:custGeom>
              <a:solidFill>
                <a:srgbClr val="E69138"/>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818;p34">
                <a:extLst>
                  <a:ext uri="{FF2B5EF4-FFF2-40B4-BE49-F238E27FC236}">
                    <a16:creationId xmlns:a16="http://schemas.microsoft.com/office/drawing/2014/main" id="{116F30D8-0433-3A87-5F63-3C58DE9F52B5}"/>
                  </a:ext>
                </a:extLst>
              </p:cNvPr>
              <p:cNvSpPr/>
              <p:nvPr/>
            </p:nvSpPr>
            <p:spPr>
              <a:xfrm>
                <a:off x="3514550" y="1120325"/>
                <a:ext cx="316450" cy="352425"/>
              </a:xfrm>
              <a:custGeom>
                <a:avLst/>
                <a:gdLst/>
                <a:ahLst/>
                <a:cxnLst/>
                <a:rect l="l" t="t" r="r" b="b"/>
                <a:pathLst>
                  <a:path w="12658" h="14097" extrusionOk="0">
                    <a:moveTo>
                      <a:pt x="8848" y="0"/>
                    </a:moveTo>
                    <a:cubicBezTo>
                      <a:pt x="6242" y="1404"/>
                      <a:pt x="2983" y="3158"/>
                      <a:pt x="602" y="4587"/>
                    </a:cubicBezTo>
                    <a:cubicBezTo>
                      <a:pt x="402" y="7193"/>
                      <a:pt x="201" y="9800"/>
                      <a:pt x="1" y="12381"/>
                    </a:cubicBezTo>
                    <a:cubicBezTo>
                      <a:pt x="1282" y="13433"/>
                      <a:pt x="2932" y="14097"/>
                      <a:pt x="4691" y="14097"/>
                    </a:cubicBezTo>
                    <a:cubicBezTo>
                      <a:pt x="6958" y="14097"/>
                      <a:pt x="9405" y="12995"/>
                      <a:pt x="11480" y="10201"/>
                    </a:cubicBezTo>
                    <a:cubicBezTo>
                      <a:pt x="12056" y="5865"/>
                      <a:pt x="12633" y="1579"/>
                      <a:pt x="12658" y="1579"/>
                    </a:cubicBezTo>
                    <a:cubicBezTo>
                      <a:pt x="11379" y="1053"/>
                      <a:pt x="10126" y="527"/>
                      <a:pt x="8848" y="0"/>
                    </a:cubicBezTo>
                    <a:close/>
                  </a:path>
                </a:pathLst>
              </a:custGeom>
              <a:solidFill>
                <a:srgbClr val="032C3E">
                  <a:alpha val="24550"/>
                </a:srgbClr>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819;p34">
                <a:extLst>
                  <a:ext uri="{FF2B5EF4-FFF2-40B4-BE49-F238E27FC236}">
                    <a16:creationId xmlns:a16="http://schemas.microsoft.com/office/drawing/2014/main" id="{AC5EDCFC-EE3F-D826-4E24-EFB593A7FEBE}"/>
                  </a:ext>
                </a:extLst>
              </p:cNvPr>
              <p:cNvSpPr/>
              <p:nvPr/>
            </p:nvSpPr>
            <p:spPr>
              <a:xfrm>
                <a:off x="3968825" y="969950"/>
                <a:ext cx="165775" cy="190600"/>
              </a:xfrm>
              <a:custGeom>
                <a:avLst/>
                <a:gdLst/>
                <a:ahLst/>
                <a:cxnLst/>
                <a:rect l="l" t="t" r="r" b="b"/>
                <a:pathLst>
                  <a:path w="6631" h="7624" extrusionOk="0">
                    <a:moveTo>
                      <a:pt x="226" y="0"/>
                    </a:moveTo>
                    <a:lnTo>
                      <a:pt x="226" y="0"/>
                    </a:lnTo>
                    <a:cubicBezTo>
                      <a:pt x="151" y="2532"/>
                      <a:pt x="76" y="5063"/>
                      <a:pt x="0" y="7619"/>
                    </a:cubicBezTo>
                    <a:cubicBezTo>
                      <a:pt x="34" y="7622"/>
                      <a:pt x="68" y="7623"/>
                      <a:pt x="102" y="7623"/>
                    </a:cubicBezTo>
                    <a:cubicBezTo>
                      <a:pt x="2617" y="7623"/>
                      <a:pt x="6630" y="421"/>
                      <a:pt x="226" y="0"/>
                    </a:cubicBezTo>
                    <a:close/>
                  </a:path>
                </a:pathLst>
              </a:custGeom>
              <a:solidFill>
                <a:srgbClr val="032C3E">
                  <a:alpha val="24550"/>
                </a:srgbClr>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820;p34">
                <a:extLst>
                  <a:ext uri="{FF2B5EF4-FFF2-40B4-BE49-F238E27FC236}">
                    <a16:creationId xmlns:a16="http://schemas.microsoft.com/office/drawing/2014/main" id="{9AE5FE10-23AA-71EE-ADF1-BBC8B5A7989A}"/>
                  </a:ext>
                </a:extLst>
              </p:cNvPr>
              <p:cNvSpPr/>
              <p:nvPr/>
            </p:nvSpPr>
            <p:spPr>
              <a:xfrm>
                <a:off x="3277100" y="483575"/>
                <a:ext cx="759425" cy="940350"/>
              </a:xfrm>
              <a:custGeom>
                <a:avLst/>
                <a:gdLst/>
                <a:ahLst/>
                <a:cxnLst/>
                <a:rect l="l" t="t" r="r" b="b"/>
                <a:pathLst>
                  <a:path w="30377" h="37614" extrusionOk="0">
                    <a:moveTo>
                      <a:pt x="17216" y="1"/>
                    </a:moveTo>
                    <a:cubicBezTo>
                      <a:pt x="12792" y="1"/>
                      <a:pt x="10795" y="3638"/>
                      <a:pt x="8897" y="6723"/>
                    </a:cubicBezTo>
                    <a:cubicBezTo>
                      <a:pt x="6266" y="10809"/>
                      <a:pt x="0" y="36899"/>
                      <a:pt x="14662" y="37601"/>
                    </a:cubicBezTo>
                    <a:cubicBezTo>
                      <a:pt x="14842" y="37609"/>
                      <a:pt x="15022" y="37613"/>
                      <a:pt x="15201" y="37613"/>
                    </a:cubicBezTo>
                    <a:cubicBezTo>
                      <a:pt x="22974" y="37613"/>
                      <a:pt x="29266" y="29642"/>
                      <a:pt x="30050" y="14869"/>
                    </a:cubicBezTo>
                    <a:cubicBezTo>
                      <a:pt x="30226" y="11260"/>
                      <a:pt x="30376" y="5571"/>
                      <a:pt x="24111" y="2162"/>
                    </a:cubicBezTo>
                    <a:cubicBezTo>
                      <a:pt x="21288" y="623"/>
                      <a:pt x="19045" y="1"/>
                      <a:pt x="17216" y="1"/>
                    </a:cubicBezTo>
                    <a:close/>
                  </a:path>
                </a:pathLst>
              </a:custGeom>
              <a:solidFill>
                <a:srgbClr val="E69138"/>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821;p34">
                <a:extLst>
                  <a:ext uri="{FF2B5EF4-FFF2-40B4-BE49-F238E27FC236}">
                    <a16:creationId xmlns:a16="http://schemas.microsoft.com/office/drawing/2014/main" id="{F5D2CD7B-DCC7-A2CA-2268-3B3FFBB102FB}"/>
                  </a:ext>
                </a:extLst>
              </p:cNvPr>
              <p:cNvSpPr/>
              <p:nvPr/>
            </p:nvSpPr>
            <p:spPr>
              <a:xfrm>
                <a:off x="3472775" y="1064400"/>
                <a:ext cx="388925" cy="70500"/>
              </a:xfrm>
              <a:custGeom>
                <a:avLst/>
                <a:gdLst/>
                <a:ahLst/>
                <a:cxnLst/>
                <a:rect l="l" t="t" r="r" b="b"/>
                <a:pathLst>
                  <a:path w="15557" h="2820" extrusionOk="0">
                    <a:moveTo>
                      <a:pt x="7367" y="0"/>
                    </a:moveTo>
                    <a:cubicBezTo>
                      <a:pt x="3119" y="0"/>
                      <a:pt x="1" y="1607"/>
                      <a:pt x="218" y="2187"/>
                    </a:cubicBezTo>
                    <a:cubicBezTo>
                      <a:pt x="301" y="2417"/>
                      <a:pt x="803" y="2485"/>
                      <a:pt x="1602" y="2485"/>
                    </a:cubicBezTo>
                    <a:cubicBezTo>
                      <a:pt x="2753" y="2485"/>
                      <a:pt x="4521" y="2344"/>
                      <a:pt x="6543" y="2344"/>
                    </a:cubicBezTo>
                    <a:cubicBezTo>
                      <a:pt x="6941" y="2344"/>
                      <a:pt x="7348" y="2350"/>
                      <a:pt x="7762" y="2363"/>
                    </a:cubicBezTo>
                    <a:cubicBezTo>
                      <a:pt x="10642" y="2417"/>
                      <a:pt x="13148" y="2820"/>
                      <a:pt x="14423" y="2820"/>
                    </a:cubicBezTo>
                    <a:cubicBezTo>
                      <a:pt x="14924" y="2820"/>
                      <a:pt x="15235" y="2758"/>
                      <a:pt x="15306" y="2588"/>
                    </a:cubicBezTo>
                    <a:cubicBezTo>
                      <a:pt x="15557" y="2012"/>
                      <a:pt x="12299" y="107"/>
                      <a:pt x="7837" y="7"/>
                    </a:cubicBezTo>
                    <a:cubicBezTo>
                      <a:pt x="7679" y="2"/>
                      <a:pt x="7523" y="0"/>
                      <a:pt x="7367" y="0"/>
                    </a:cubicBezTo>
                    <a:close/>
                  </a:path>
                </a:pathLst>
              </a:custGeom>
              <a:solidFill>
                <a:srgbClr val="032C3E">
                  <a:alpha val="24550"/>
                </a:srgbClr>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822;p34">
                <a:extLst>
                  <a:ext uri="{FF2B5EF4-FFF2-40B4-BE49-F238E27FC236}">
                    <a16:creationId xmlns:a16="http://schemas.microsoft.com/office/drawing/2014/main" id="{FC8A03BF-D4D0-34D9-9EF8-5A4946F33C3E}"/>
                  </a:ext>
                </a:extLst>
              </p:cNvPr>
              <p:cNvSpPr/>
              <p:nvPr/>
            </p:nvSpPr>
            <p:spPr>
              <a:xfrm>
                <a:off x="3604150" y="967450"/>
                <a:ext cx="67700" cy="169200"/>
              </a:xfrm>
              <a:custGeom>
                <a:avLst/>
                <a:gdLst/>
                <a:ahLst/>
                <a:cxnLst/>
                <a:rect l="l" t="t" r="r" b="b"/>
                <a:pathLst>
                  <a:path w="2708" h="6768" extrusionOk="0">
                    <a:moveTo>
                      <a:pt x="853" y="0"/>
                    </a:moveTo>
                    <a:cubicBezTo>
                      <a:pt x="477" y="201"/>
                      <a:pt x="1" y="5765"/>
                      <a:pt x="327" y="6441"/>
                    </a:cubicBezTo>
                    <a:cubicBezTo>
                      <a:pt x="352" y="6541"/>
                      <a:pt x="452" y="6767"/>
                      <a:pt x="1154" y="6767"/>
                    </a:cubicBezTo>
                    <a:cubicBezTo>
                      <a:pt x="1480" y="6767"/>
                      <a:pt x="1881" y="6742"/>
                      <a:pt x="2457" y="6617"/>
                    </a:cubicBezTo>
                    <a:cubicBezTo>
                      <a:pt x="2607" y="6592"/>
                      <a:pt x="2708" y="6441"/>
                      <a:pt x="2683" y="6266"/>
                    </a:cubicBezTo>
                    <a:cubicBezTo>
                      <a:pt x="2660" y="6131"/>
                      <a:pt x="2537" y="6036"/>
                      <a:pt x="2403" y="6036"/>
                    </a:cubicBezTo>
                    <a:cubicBezTo>
                      <a:pt x="2388" y="6036"/>
                      <a:pt x="2372" y="6038"/>
                      <a:pt x="2357" y="6040"/>
                    </a:cubicBezTo>
                    <a:cubicBezTo>
                      <a:pt x="1907" y="6144"/>
                      <a:pt x="1445" y="6200"/>
                      <a:pt x="1136" y="6200"/>
                    </a:cubicBezTo>
                    <a:cubicBezTo>
                      <a:pt x="998" y="6200"/>
                      <a:pt x="890" y="6189"/>
                      <a:pt x="828" y="6166"/>
                    </a:cubicBezTo>
                    <a:cubicBezTo>
                      <a:pt x="552" y="5389"/>
                      <a:pt x="1079" y="1554"/>
                      <a:pt x="1279" y="301"/>
                    </a:cubicBezTo>
                    <a:lnTo>
                      <a:pt x="1003" y="251"/>
                    </a:lnTo>
                    <a:lnTo>
                      <a:pt x="853" y="0"/>
                    </a:lnTo>
                    <a:close/>
                  </a:path>
                </a:pathLst>
              </a:custGeom>
              <a:solidFill>
                <a:schemeClr val="dk2"/>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823;p34">
                <a:extLst>
                  <a:ext uri="{FF2B5EF4-FFF2-40B4-BE49-F238E27FC236}">
                    <a16:creationId xmlns:a16="http://schemas.microsoft.com/office/drawing/2014/main" id="{94D91964-66F1-7C13-01F4-84F92B5CDB31}"/>
                  </a:ext>
                </a:extLst>
              </p:cNvPr>
              <p:cNvSpPr/>
              <p:nvPr/>
            </p:nvSpPr>
            <p:spPr>
              <a:xfrm>
                <a:off x="3558425" y="1159425"/>
                <a:ext cx="206800" cy="81500"/>
              </a:xfrm>
              <a:custGeom>
                <a:avLst/>
                <a:gdLst/>
                <a:ahLst/>
                <a:cxnLst/>
                <a:rect l="l" t="t" r="r" b="b"/>
                <a:pathLst>
                  <a:path w="8272" h="3260" extrusionOk="0">
                    <a:moveTo>
                      <a:pt x="4678" y="0"/>
                    </a:moveTo>
                    <a:cubicBezTo>
                      <a:pt x="3126" y="0"/>
                      <a:pt x="1571" y="60"/>
                      <a:pt x="0" y="216"/>
                    </a:cubicBezTo>
                    <a:cubicBezTo>
                      <a:pt x="539" y="1928"/>
                      <a:pt x="2135" y="3260"/>
                      <a:pt x="3933" y="3260"/>
                    </a:cubicBezTo>
                    <a:cubicBezTo>
                      <a:pt x="5399" y="3260"/>
                      <a:pt x="6999" y="2375"/>
                      <a:pt x="8271" y="91"/>
                    </a:cubicBezTo>
                    <a:cubicBezTo>
                      <a:pt x="7071" y="36"/>
                      <a:pt x="5875" y="0"/>
                      <a:pt x="4678" y="0"/>
                    </a:cubicBezTo>
                    <a:close/>
                  </a:path>
                </a:pathLst>
              </a:custGeom>
              <a:solidFill>
                <a:schemeClr val="accent3"/>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824;p34">
                <a:extLst>
                  <a:ext uri="{FF2B5EF4-FFF2-40B4-BE49-F238E27FC236}">
                    <a16:creationId xmlns:a16="http://schemas.microsoft.com/office/drawing/2014/main" id="{9E1D1B52-477F-3023-FE95-3EDC8AC01E66}"/>
                  </a:ext>
                </a:extLst>
              </p:cNvPr>
              <p:cNvSpPr/>
              <p:nvPr/>
            </p:nvSpPr>
            <p:spPr>
              <a:xfrm>
                <a:off x="3537125" y="1012525"/>
                <a:ext cx="48900" cy="60850"/>
              </a:xfrm>
              <a:custGeom>
                <a:avLst/>
                <a:gdLst/>
                <a:ahLst/>
                <a:cxnLst/>
                <a:rect l="l" t="t" r="r" b="b"/>
                <a:pathLst>
                  <a:path w="1956" h="2434" extrusionOk="0">
                    <a:moveTo>
                      <a:pt x="1017" y="1"/>
                    </a:moveTo>
                    <a:cubicBezTo>
                      <a:pt x="506" y="1"/>
                      <a:pt x="75" y="518"/>
                      <a:pt x="50" y="1155"/>
                    </a:cubicBezTo>
                    <a:cubicBezTo>
                      <a:pt x="0" y="1831"/>
                      <a:pt x="401" y="2408"/>
                      <a:pt x="927" y="2433"/>
                    </a:cubicBezTo>
                    <a:cubicBezTo>
                      <a:pt x="940" y="2433"/>
                      <a:pt x="952" y="2434"/>
                      <a:pt x="964" y="2434"/>
                    </a:cubicBezTo>
                    <a:cubicBezTo>
                      <a:pt x="1474" y="2434"/>
                      <a:pt x="1906" y="1917"/>
                      <a:pt x="1930" y="1280"/>
                    </a:cubicBezTo>
                    <a:cubicBezTo>
                      <a:pt x="1955" y="603"/>
                      <a:pt x="1554" y="52"/>
                      <a:pt x="1053" y="2"/>
                    </a:cubicBezTo>
                    <a:cubicBezTo>
                      <a:pt x="1041" y="1"/>
                      <a:pt x="1029" y="1"/>
                      <a:pt x="1017" y="1"/>
                    </a:cubicBezTo>
                    <a:close/>
                  </a:path>
                </a:pathLst>
              </a:custGeom>
              <a:solidFill>
                <a:schemeClr val="dk2"/>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825;p34">
                <a:extLst>
                  <a:ext uri="{FF2B5EF4-FFF2-40B4-BE49-F238E27FC236}">
                    <a16:creationId xmlns:a16="http://schemas.microsoft.com/office/drawing/2014/main" id="{F6834C3C-DC0C-D42C-BF33-A638CF2F6171}"/>
                  </a:ext>
                </a:extLst>
              </p:cNvPr>
              <p:cNvSpPr/>
              <p:nvPr/>
            </p:nvSpPr>
            <p:spPr>
              <a:xfrm>
                <a:off x="3765200" y="1026325"/>
                <a:ext cx="48250" cy="60200"/>
              </a:xfrm>
              <a:custGeom>
                <a:avLst/>
                <a:gdLst/>
                <a:ahLst/>
                <a:cxnLst/>
                <a:rect l="l" t="t" r="r" b="b"/>
                <a:pathLst>
                  <a:path w="1930" h="2408" extrusionOk="0">
                    <a:moveTo>
                      <a:pt x="990" y="0"/>
                    </a:moveTo>
                    <a:cubicBezTo>
                      <a:pt x="480" y="0"/>
                      <a:pt x="50" y="493"/>
                      <a:pt x="25" y="1154"/>
                    </a:cubicBezTo>
                    <a:cubicBezTo>
                      <a:pt x="0" y="1806"/>
                      <a:pt x="401" y="2382"/>
                      <a:pt x="902" y="2407"/>
                    </a:cubicBezTo>
                    <a:cubicBezTo>
                      <a:pt x="915" y="2408"/>
                      <a:pt x="928" y="2408"/>
                      <a:pt x="940" y="2408"/>
                    </a:cubicBezTo>
                    <a:cubicBezTo>
                      <a:pt x="1450" y="2408"/>
                      <a:pt x="1880" y="1915"/>
                      <a:pt x="1905" y="1254"/>
                    </a:cubicBezTo>
                    <a:cubicBezTo>
                      <a:pt x="1930" y="603"/>
                      <a:pt x="1554" y="26"/>
                      <a:pt x="1028" y="1"/>
                    </a:cubicBezTo>
                    <a:cubicBezTo>
                      <a:pt x="1015" y="0"/>
                      <a:pt x="1002" y="0"/>
                      <a:pt x="990" y="0"/>
                    </a:cubicBezTo>
                    <a:close/>
                  </a:path>
                </a:pathLst>
              </a:custGeom>
              <a:solidFill>
                <a:schemeClr val="dk2"/>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826;p34">
                <a:extLst>
                  <a:ext uri="{FF2B5EF4-FFF2-40B4-BE49-F238E27FC236}">
                    <a16:creationId xmlns:a16="http://schemas.microsoft.com/office/drawing/2014/main" id="{5B65C34F-458D-DFC4-AFBE-8E524B46251B}"/>
                  </a:ext>
                </a:extLst>
              </p:cNvPr>
              <p:cNvSpPr/>
              <p:nvPr/>
            </p:nvSpPr>
            <p:spPr>
              <a:xfrm>
                <a:off x="3729475" y="925225"/>
                <a:ext cx="141000" cy="74825"/>
              </a:xfrm>
              <a:custGeom>
                <a:avLst/>
                <a:gdLst/>
                <a:ahLst/>
                <a:cxnLst/>
                <a:rect l="l" t="t" r="r" b="b"/>
                <a:pathLst>
                  <a:path w="5640" h="2993" extrusionOk="0">
                    <a:moveTo>
                      <a:pt x="2720" y="1"/>
                    </a:moveTo>
                    <a:cubicBezTo>
                      <a:pt x="1516" y="1"/>
                      <a:pt x="474" y="710"/>
                      <a:pt x="51" y="1839"/>
                    </a:cubicBezTo>
                    <a:cubicBezTo>
                      <a:pt x="0" y="1990"/>
                      <a:pt x="76" y="2165"/>
                      <a:pt x="226" y="2215"/>
                    </a:cubicBezTo>
                    <a:cubicBezTo>
                      <a:pt x="257" y="2226"/>
                      <a:pt x="289" y="2231"/>
                      <a:pt x="319" y="2231"/>
                    </a:cubicBezTo>
                    <a:cubicBezTo>
                      <a:pt x="435" y="2231"/>
                      <a:pt x="537" y="2159"/>
                      <a:pt x="577" y="2040"/>
                    </a:cubicBezTo>
                    <a:cubicBezTo>
                      <a:pt x="931" y="1143"/>
                      <a:pt x="1774" y="580"/>
                      <a:pt x="2729" y="580"/>
                    </a:cubicBezTo>
                    <a:cubicBezTo>
                      <a:pt x="2788" y="580"/>
                      <a:pt x="2848" y="582"/>
                      <a:pt x="2908" y="586"/>
                    </a:cubicBezTo>
                    <a:cubicBezTo>
                      <a:pt x="3760" y="662"/>
                      <a:pt x="4762" y="1263"/>
                      <a:pt x="5063" y="2767"/>
                    </a:cubicBezTo>
                    <a:cubicBezTo>
                      <a:pt x="5088" y="2892"/>
                      <a:pt x="5188" y="2992"/>
                      <a:pt x="5339" y="2992"/>
                    </a:cubicBezTo>
                    <a:lnTo>
                      <a:pt x="5389" y="2992"/>
                    </a:lnTo>
                    <a:cubicBezTo>
                      <a:pt x="5539" y="2942"/>
                      <a:pt x="5640" y="2792"/>
                      <a:pt x="5615" y="2641"/>
                    </a:cubicBezTo>
                    <a:cubicBezTo>
                      <a:pt x="5264" y="837"/>
                      <a:pt x="4010" y="110"/>
                      <a:pt x="2958" y="10"/>
                    </a:cubicBezTo>
                    <a:cubicBezTo>
                      <a:pt x="2878" y="4"/>
                      <a:pt x="2798" y="1"/>
                      <a:pt x="2720" y="1"/>
                    </a:cubicBezTo>
                    <a:close/>
                  </a:path>
                </a:pathLst>
              </a:custGeom>
              <a:solidFill>
                <a:schemeClr val="dk2"/>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827;p34">
                <a:extLst>
                  <a:ext uri="{FF2B5EF4-FFF2-40B4-BE49-F238E27FC236}">
                    <a16:creationId xmlns:a16="http://schemas.microsoft.com/office/drawing/2014/main" id="{6C818F48-859E-1A14-0517-68792187C2A0}"/>
                  </a:ext>
                </a:extLst>
              </p:cNvPr>
              <p:cNvSpPr/>
              <p:nvPr/>
            </p:nvSpPr>
            <p:spPr>
              <a:xfrm>
                <a:off x="3495125" y="924825"/>
                <a:ext cx="142275" cy="63325"/>
              </a:xfrm>
              <a:custGeom>
                <a:avLst/>
                <a:gdLst/>
                <a:ahLst/>
                <a:cxnLst/>
                <a:rect l="l" t="t" r="r" b="b"/>
                <a:pathLst>
                  <a:path w="5691" h="2533" extrusionOk="0">
                    <a:moveTo>
                      <a:pt x="3008" y="1"/>
                    </a:moveTo>
                    <a:cubicBezTo>
                      <a:pt x="1755" y="1"/>
                      <a:pt x="602" y="828"/>
                      <a:pt x="76" y="2131"/>
                    </a:cubicBezTo>
                    <a:cubicBezTo>
                      <a:pt x="1" y="2282"/>
                      <a:pt x="76" y="2432"/>
                      <a:pt x="227" y="2507"/>
                    </a:cubicBezTo>
                    <a:cubicBezTo>
                      <a:pt x="252" y="2507"/>
                      <a:pt x="302" y="2532"/>
                      <a:pt x="327" y="2532"/>
                    </a:cubicBezTo>
                    <a:cubicBezTo>
                      <a:pt x="452" y="2532"/>
                      <a:pt x="552" y="2457"/>
                      <a:pt x="602" y="2357"/>
                    </a:cubicBezTo>
                    <a:cubicBezTo>
                      <a:pt x="1054" y="1279"/>
                      <a:pt x="1981" y="577"/>
                      <a:pt x="3008" y="577"/>
                    </a:cubicBezTo>
                    <a:cubicBezTo>
                      <a:pt x="3911" y="577"/>
                      <a:pt x="4713" y="1129"/>
                      <a:pt x="5089" y="2056"/>
                    </a:cubicBezTo>
                    <a:cubicBezTo>
                      <a:pt x="5144" y="2166"/>
                      <a:pt x="5239" y="2236"/>
                      <a:pt x="5345" y="2236"/>
                    </a:cubicBezTo>
                    <a:cubicBezTo>
                      <a:pt x="5384" y="2236"/>
                      <a:pt x="5424" y="2226"/>
                      <a:pt x="5465" y="2206"/>
                    </a:cubicBezTo>
                    <a:cubicBezTo>
                      <a:pt x="5615" y="2156"/>
                      <a:pt x="5690" y="1981"/>
                      <a:pt x="5615" y="1830"/>
                    </a:cubicBezTo>
                    <a:cubicBezTo>
                      <a:pt x="5139" y="678"/>
                      <a:pt x="4136" y="1"/>
                      <a:pt x="3008" y="1"/>
                    </a:cubicBezTo>
                    <a:close/>
                  </a:path>
                </a:pathLst>
              </a:custGeom>
              <a:solidFill>
                <a:schemeClr val="dk2"/>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828;p34">
                <a:extLst>
                  <a:ext uri="{FF2B5EF4-FFF2-40B4-BE49-F238E27FC236}">
                    <a16:creationId xmlns:a16="http://schemas.microsoft.com/office/drawing/2014/main" id="{A7075EE3-4BA6-23DF-5B11-9FAE457FE13B}"/>
                  </a:ext>
                </a:extLst>
              </p:cNvPr>
              <p:cNvSpPr/>
              <p:nvPr/>
            </p:nvSpPr>
            <p:spPr>
              <a:xfrm>
                <a:off x="3441250" y="652275"/>
                <a:ext cx="592125" cy="771650"/>
              </a:xfrm>
              <a:custGeom>
                <a:avLst/>
                <a:gdLst/>
                <a:ahLst/>
                <a:cxnLst/>
                <a:rect l="l" t="t" r="r" b="b"/>
                <a:pathLst>
                  <a:path w="23685" h="30866" extrusionOk="0">
                    <a:moveTo>
                      <a:pt x="22231" y="1"/>
                    </a:moveTo>
                    <a:lnTo>
                      <a:pt x="22231" y="1"/>
                    </a:lnTo>
                    <a:cubicBezTo>
                      <a:pt x="23159" y="2482"/>
                      <a:pt x="23083" y="5063"/>
                      <a:pt x="22983" y="7018"/>
                    </a:cubicBezTo>
                    <a:cubicBezTo>
                      <a:pt x="22175" y="21768"/>
                      <a:pt x="15881" y="29763"/>
                      <a:pt x="8107" y="29763"/>
                    </a:cubicBezTo>
                    <a:cubicBezTo>
                      <a:pt x="7929" y="29763"/>
                      <a:pt x="7749" y="29758"/>
                      <a:pt x="7570" y="29750"/>
                    </a:cubicBezTo>
                    <a:cubicBezTo>
                      <a:pt x="3810" y="29550"/>
                      <a:pt x="1429" y="27695"/>
                      <a:pt x="1" y="24938"/>
                    </a:cubicBezTo>
                    <a:lnTo>
                      <a:pt x="1" y="24938"/>
                    </a:lnTo>
                    <a:cubicBezTo>
                      <a:pt x="1329" y="28296"/>
                      <a:pt x="3835" y="30652"/>
                      <a:pt x="8096" y="30853"/>
                    </a:cubicBezTo>
                    <a:cubicBezTo>
                      <a:pt x="8276" y="30861"/>
                      <a:pt x="8456" y="30865"/>
                      <a:pt x="8635" y="30865"/>
                    </a:cubicBezTo>
                    <a:cubicBezTo>
                      <a:pt x="16408" y="30865"/>
                      <a:pt x="22700" y="22894"/>
                      <a:pt x="23484" y="8121"/>
                    </a:cubicBezTo>
                    <a:cubicBezTo>
                      <a:pt x="23585" y="5865"/>
                      <a:pt x="23685" y="2808"/>
                      <a:pt x="22231" y="1"/>
                    </a:cubicBezTo>
                    <a:close/>
                  </a:path>
                </a:pathLst>
              </a:custGeom>
              <a:solidFill>
                <a:srgbClr val="032C3E">
                  <a:alpha val="24550"/>
                </a:srgbClr>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829;p34">
                <a:extLst>
                  <a:ext uri="{FF2B5EF4-FFF2-40B4-BE49-F238E27FC236}">
                    <a16:creationId xmlns:a16="http://schemas.microsoft.com/office/drawing/2014/main" id="{E2AF4919-E349-D901-F6CD-9E5F1EA87AFE}"/>
                  </a:ext>
                </a:extLst>
              </p:cNvPr>
              <p:cNvSpPr/>
              <p:nvPr/>
            </p:nvSpPr>
            <p:spPr>
              <a:xfrm>
                <a:off x="3424325" y="483575"/>
                <a:ext cx="612200" cy="586025"/>
              </a:xfrm>
              <a:custGeom>
                <a:avLst/>
                <a:gdLst/>
                <a:ahLst/>
                <a:cxnLst/>
                <a:rect l="l" t="t" r="r" b="b"/>
                <a:pathLst>
                  <a:path w="24488" h="23441" extrusionOk="0">
                    <a:moveTo>
                      <a:pt x="11327" y="1"/>
                    </a:moveTo>
                    <a:cubicBezTo>
                      <a:pt x="6903" y="1"/>
                      <a:pt x="4906" y="3638"/>
                      <a:pt x="3008" y="6723"/>
                    </a:cubicBezTo>
                    <a:cubicBezTo>
                      <a:pt x="2106" y="8127"/>
                      <a:pt x="753" y="12162"/>
                      <a:pt x="1" y="16874"/>
                    </a:cubicBezTo>
                    <a:cubicBezTo>
                      <a:pt x="4061" y="16072"/>
                      <a:pt x="7996" y="14643"/>
                      <a:pt x="11530" y="12638"/>
                    </a:cubicBezTo>
                    <a:lnTo>
                      <a:pt x="11530" y="12638"/>
                    </a:lnTo>
                    <a:cubicBezTo>
                      <a:pt x="11279" y="13866"/>
                      <a:pt x="10577" y="14994"/>
                      <a:pt x="9600" y="15846"/>
                    </a:cubicBezTo>
                    <a:cubicBezTo>
                      <a:pt x="11881" y="15821"/>
                      <a:pt x="14161" y="15094"/>
                      <a:pt x="15991" y="13891"/>
                    </a:cubicBezTo>
                    <a:cubicBezTo>
                      <a:pt x="17344" y="17150"/>
                      <a:pt x="20051" y="20834"/>
                      <a:pt x="22908" y="23440"/>
                    </a:cubicBezTo>
                    <a:cubicBezTo>
                      <a:pt x="23560" y="20909"/>
                      <a:pt x="23986" y="18052"/>
                      <a:pt x="24161" y="14869"/>
                    </a:cubicBezTo>
                    <a:cubicBezTo>
                      <a:pt x="24337" y="11260"/>
                      <a:pt x="24487" y="5571"/>
                      <a:pt x="18222" y="2162"/>
                    </a:cubicBezTo>
                    <a:cubicBezTo>
                      <a:pt x="15399" y="623"/>
                      <a:pt x="13156" y="1"/>
                      <a:pt x="11327" y="1"/>
                    </a:cubicBezTo>
                    <a:close/>
                  </a:path>
                </a:pathLst>
              </a:custGeom>
              <a:solidFill>
                <a:srgbClr val="032C3E">
                  <a:alpha val="24550"/>
                </a:srgbClr>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830;p34">
                <a:extLst>
                  <a:ext uri="{FF2B5EF4-FFF2-40B4-BE49-F238E27FC236}">
                    <a16:creationId xmlns:a16="http://schemas.microsoft.com/office/drawing/2014/main" id="{8FF97E28-F645-1708-BFAF-7183AA7EE1EB}"/>
                  </a:ext>
                </a:extLst>
              </p:cNvPr>
              <p:cNvSpPr/>
              <p:nvPr/>
            </p:nvSpPr>
            <p:spPr>
              <a:xfrm>
                <a:off x="2654275" y="2292000"/>
                <a:ext cx="900400" cy="871000"/>
              </a:xfrm>
              <a:custGeom>
                <a:avLst/>
                <a:gdLst/>
                <a:ahLst/>
                <a:cxnLst/>
                <a:rect l="l" t="t" r="r" b="b"/>
                <a:pathLst>
                  <a:path w="36016" h="34840" extrusionOk="0">
                    <a:moveTo>
                      <a:pt x="25590" y="1"/>
                    </a:moveTo>
                    <a:cubicBezTo>
                      <a:pt x="17420" y="2787"/>
                      <a:pt x="11065" y="3387"/>
                      <a:pt x="4036" y="3387"/>
                    </a:cubicBezTo>
                    <a:cubicBezTo>
                      <a:pt x="2720" y="3387"/>
                      <a:pt x="1380" y="3366"/>
                      <a:pt x="1" y="3334"/>
                    </a:cubicBezTo>
                    <a:lnTo>
                      <a:pt x="1" y="3334"/>
                    </a:lnTo>
                    <a:cubicBezTo>
                      <a:pt x="4813" y="13434"/>
                      <a:pt x="9023" y="23660"/>
                      <a:pt x="12557" y="33961"/>
                    </a:cubicBezTo>
                    <a:cubicBezTo>
                      <a:pt x="15631" y="34262"/>
                      <a:pt x="18208" y="34840"/>
                      <a:pt x="21125" y="34840"/>
                    </a:cubicBezTo>
                    <a:cubicBezTo>
                      <a:pt x="21608" y="34840"/>
                      <a:pt x="22101" y="34824"/>
                      <a:pt x="22607" y="34788"/>
                    </a:cubicBezTo>
                    <a:cubicBezTo>
                      <a:pt x="27144" y="34487"/>
                      <a:pt x="31705" y="32808"/>
                      <a:pt x="36016" y="31730"/>
                    </a:cubicBezTo>
                    <a:cubicBezTo>
                      <a:pt x="35038" y="29775"/>
                      <a:pt x="27871" y="7495"/>
                      <a:pt x="25590" y="1"/>
                    </a:cubicBezTo>
                    <a:close/>
                  </a:path>
                </a:pathLst>
              </a:custGeom>
              <a:solidFill>
                <a:schemeClr val="accent3"/>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831;p34">
                <a:extLst>
                  <a:ext uri="{FF2B5EF4-FFF2-40B4-BE49-F238E27FC236}">
                    <a16:creationId xmlns:a16="http://schemas.microsoft.com/office/drawing/2014/main" id="{426BEB9F-ABED-F4DA-8913-291CE5A6083C}"/>
                  </a:ext>
                </a:extLst>
              </p:cNvPr>
              <p:cNvSpPr/>
              <p:nvPr/>
            </p:nvSpPr>
            <p:spPr>
              <a:xfrm>
                <a:off x="2924325" y="2677350"/>
                <a:ext cx="357175" cy="72450"/>
              </a:xfrm>
              <a:custGeom>
                <a:avLst/>
                <a:gdLst/>
                <a:ahLst/>
                <a:cxnLst/>
                <a:rect l="l" t="t" r="r" b="b"/>
                <a:pathLst>
                  <a:path w="14287" h="2898" extrusionOk="0">
                    <a:moveTo>
                      <a:pt x="1" y="0"/>
                    </a:moveTo>
                    <a:lnTo>
                      <a:pt x="1" y="0"/>
                    </a:lnTo>
                    <a:cubicBezTo>
                      <a:pt x="1906" y="1830"/>
                      <a:pt x="4061" y="2732"/>
                      <a:pt x="6617" y="2883"/>
                    </a:cubicBezTo>
                    <a:cubicBezTo>
                      <a:pt x="6765" y="2893"/>
                      <a:pt x="6913" y="2898"/>
                      <a:pt x="7063" y="2898"/>
                    </a:cubicBezTo>
                    <a:cubicBezTo>
                      <a:pt x="9536" y="2898"/>
                      <a:pt x="12301" y="1567"/>
                      <a:pt x="14287" y="126"/>
                    </a:cubicBezTo>
                    <a:lnTo>
                      <a:pt x="14287" y="126"/>
                    </a:lnTo>
                    <a:cubicBezTo>
                      <a:pt x="12278" y="631"/>
                      <a:pt x="9865" y="882"/>
                      <a:pt x="7439" y="882"/>
                    </a:cubicBezTo>
                    <a:cubicBezTo>
                      <a:pt x="4810" y="882"/>
                      <a:pt x="2165" y="587"/>
                      <a:pt x="1" y="0"/>
                    </a:cubicBezTo>
                    <a:close/>
                  </a:path>
                </a:pathLst>
              </a:custGeom>
              <a:solidFill>
                <a:srgbClr val="032C3E">
                  <a:alpha val="24550"/>
                </a:srgbClr>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832;p34">
                <a:extLst>
                  <a:ext uri="{FF2B5EF4-FFF2-40B4-BE49-F238E27FC236}">
                    <a16:creationId xmlns:a16="http://schemas.microsoft.com/office/drawing/2014/main" id="{73A6D113-504C-AD0B-F464-68E1EEC87DDB}"/>
                  </a:ext>
                </a:extLst>
              </p:cNvPr>
              <p:cNvSpPr/>
              <p:nvPr/>
            </p:nvSpPr>
            <p:spPr>
              <a:xfrm>
                <a:off x="3238875" y="437175"/>
                <a:ext cx="852775" cy="635550"/>
              </a:xfrm>
              <a:custGeom>
                <a:avLst/>
                <a:gdLst/>
                <a:ahLst/>
                <a:cxnLst/>
                <a:rect l="l" t="t" r="r" b="b"/>
                <a:pathLst>
                  <a:path w="34111" h="25422" extrusionOk="0">
                    <a:moveTo>
                      <a:pt x="21377" y="1"/>
                    </a:moveTo>
                    <a:cubicBezTo>
                      <a:pt x="19844" y="1"/>
                      <a:pt x="18373" y="229"/>
                      <a:pt x="17118" y="609"/>
                    </a:cubicBezTo>
                    <a:cubicBezTo>
                      <a:pt x="12657" y="1963"/>
                      <a:pt x="9148" y="5146"/>
                      <a:pt x="6667" y="8755"/>
                    </a:cubicBezTo>
                    <a:cubicBezTo>
                      <a:pt x="4411" y="12038"/>
                      <a:pt x="2857" y="15747"/>
                      <a:pt x="0" y="18630"/>
                    </a:cubicBezTo>
                    <a:cubicBezTo>
                      <a:pt x="48" y="18630"/>
                      <a:pt x="96" y="18630"/>
                      <a:pt x="143" y="18630"/>
                    </a:cubicBezTo>
                    <a:cubicBezTo>
                      <a:pt x="6863" y="18630"/>
                      <a:pt x="13574" y="16878"/>
                      <a:pt x="19248" y="13692"/>
                    </a:cubicBezTo>
                    <a:lnTo>
                      <a:pt x="19248" y="13692"/>
                    </a:lnTo>
                    <a:cubicBezTo>
                      <a:pt x="18998" y="14895"/>
                      <a:pt x="18296" y="16023"/>
                      <a:pt x="17319" y="16875"/>
                    </a:cubicBezTo>
                    <a:cubicBezTo>
                      <a:pt x="19599" y="16850"/>
                      <a:pt x="21880" y="16148"/>
                      <a:pt x="23710" y="14945"/>
                    </a:cubicBezTo>
                    <a:cubicBezTo>
                      <a:pt x="25239" y="18605"/>
                      <a:pt x="28497" y="22815"/>
                      <a:pt x="31730" y="25422"/>
                    </a:cubicBezTo>
                    <a:cubicBezTo>
                      <a:pt x="34061" y="20008"/>
                      <a:pt x="34111" y="11838"/>
                      <a:pt x="31755" y="5722"/>
                    </a:cubicBezTo>
                    <a:cubicBezTo>
                      <a:pt x="29611" y="1489"/>
                      <a:pt x="25293" y="1"/>
                      <a:pt x="21377" y="1"/>
                    </a:cubicBezTo>
                    <a:close/>
                  </a:path>
                </a:pathLst>
              </a:custGeom>
              <a:solidFill>
                <a:schemeClr val="dk2"/>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833;p34">
                <a:extLst>
                  <a:ext uri="{FF2B5EF4-FFF2-40B4-BE49-F238E27FC236}">
                    <a16:creationId xmlns:a16="http://schemas.microsoft.com/office/drawing/2014/main" id="{52F41BE2-41E9-D43F-FAB7-BC7E4F69F9AF}"/>
                  </a:ext>
                </a:extLst>
              </p:cNvPr>
              <p:cNvSpPr/>
              <p:nvPr/>
            </p:nvSpPr>
            <p:spPr>
              <a:xfrm>
                <a:off x="3899900" y="3144150"/>
                <a:ext cx="283225" cy="82300"/>
              </a:xfrm>
              <a:custGeom>
                <a:avLst/>
                <a:gdLst/>
                <a:ahLst/>
                <a:cxnLst/>
                <a:rect l="l" t="t" r="r" b="b"/>
                <a:pathLst>
                  <a:path w="11329" h="3292" extrusionOk="0">
                    <a:moveTo>
                      <a:pt x="1" y="0"/>
                    </a:moveTo>
                    <a:lnTo>
                      <a:pt x="1" y="0"/>
                    </a:lnTo>
                    <a:cubicBezTo>
                      <a:pt x="2561" y="2148"/>
                      <a:pt x="5887" y="3291"/>
                      <a:pt x="9207" y="3291"/>
                    </a:cubicBezTo>
                    <a:cubicBezTo>
                      <a:pt x="9917" y="3291"/>
                      <a:pt x="10627" y="3239"/>
                      <a:pt x="11329" y="3133"/>
                    </a:cubicBezTo>
                    <a:cubicBezTo>
                      <a:pt x="7845" y="2080"/>
                      <a:pt x="3484" y="1078"/>
                      <a:pt x="1" y="0"/>
                    </a:cubicBezTo>
                    <a:close/>
                  </a:path>
                </a:pathLst>
              </a:custGeom>
              <a:solidFill>
                <a:srgbClr val="032C3E">
                  <a:alpha val="24550"/>
                </a:srgbClr>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834;p34">
                <a:extLst>
                  <a:ext uri="{FF2B5EF4-FFF2-40B4-BE49-F238E27FC236}">
                    <a16:creationId xmlns:a16="http://schemas.microsoft.com/office/drawing/2014/main" id="{AB8BF0B0-7D96-EB64-8171-6B244716A2ED}"/>
                  </a:ext>
                </a:extLst>
              </p:cNvPr>
              <p:cNvSpPr/>
              <p:nvPr/>
            </p:nvSpPr>
            <p:spPr>
              <a:xfrm>
                <a:off x="3177475" y="3154175"/>
                <a:ext cx="279475" cy="94025"/>
              </a:xfrm>
              <a:custGeom>
                <a:avLst/>
                <a:gdLst/>
                <a:ahLst/>
                <a:cxnLst/>
                <a:rect l="l" t="t" r="r" b="b"/>
                <a:pathLst>
                  <a:path w="11179" h="3761" extrusionOk="0">
                    <a:moveTo>
                      <a:pt x="11178" y="0"/>
                    </a:moveTo>
                    <a:lnTo>
                      <a:pt x="11178" y="0"/>
                    </a:lnTo>
                    <a:cubicBezTo>
                      <a:pt x="7745" y="1228"/>
                      <a:pt x="3434" y="2431"/>
                      <a:pt x="0" y="3684"/>
                    </a:cubicBezTo>
                    <a:cubicBezTo>
                      <a:pt x="481" y="3736"/>
                      <a:pt x="963" y="3761"/>
                      <a:pt x="1446" y="3761"/>
                    </a:cubicBezTo>
                    <a:cubicBezTo>
                      <a:pt x="4991" y="3761"/>
                      <a:pt x="8531" y="2405"/>
                      <a:pt x="11178" y="0"/>
                    </a:cubicBezTo>
                    <a:close/>
                  </a:path>
                </a:pathLst>
              </a:custGeom>
              <a:solidFill>
                <a:srgbClr val="032C3E">
                  <a:alpha val="24550"/>
                </a:srgbClr>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835;p34">
                <a:extLst>
                  <a:ext uri="{FF2B5EF4-FFF2-40B4-BE49-F238E27FC236}">
                    <a16:creationId xmlns:a16="http://schemas.microsoft.com/office/drawing/2014/main" id="{ADBBBA85-D8C3-7B86-4B2F-E5BBC7C02B48}"/>
                  </a:ext>
                </a:extLst>
              </p:cNvPr>
              <p:cNvSpPr/>
              <p:nvPr/>
            </p:nvSpPr>
            <p:spPr>
              <a:xfrm>
                <a:off x="3698150" y="2656675"/>
                <a:ext cx="594000" cy="346525"/>
              </a:xfrm>
              <a:custGeom>
                <a:avLst/>
                <a:gdLst/>
                <a:ahLst/>
                <a:cxnLst/>
                <a:rect l="l" t="t" r="r" b="b"/>
                <a:pathLst>
                  <a:path w="23760" h="13861" extrusionOk="0">
                    <a:moveTo>
                      <a:pt x="1529" y="0"/>
                    </a:moveTo>
                    <a:cubicBezTo>
                      <a:pt x="1003" y="2682"/>
                      <a:pt x="502" y="5389"/>
                      <a:pt x="0" y="8096"/>
                    </a:cubicBezTo>
                    <a:cubicBezTo>
                      <a:pt x="75" y="8797"/>
                      <a:pt x="126" y="9499"/>
                      <a:pt x="201" y="10226"/>
                    </a:cubicBezTo>
                    <a:cubicBezTo>
                      <a:pt x="2757" y="10777"/>
                      <a:pt x="13785" y="13008"/>
                      <a:pt x="23760" y="13860"/>
                    </a:cubicBezTo>
                    <a:cubicBezTo>
                      <a:pt x="23409" y="10452"/>
                      <a:pt x="23058" y="7043"/>
                      <a:pt x="22707" y="3634"/>
                    </a:cubicBezTo>
                    <a:cubicBezTo>
                      <a:pt x="22707" y="3509"/>
                      <a:pt x="22707" y="3384"/>
                      <a:pt x="22707" y="3233"/>
                    </a:cubicBezTo>
                    <a:cubicBezTo>
                      <a:pt x="15639" y="2181"/>
                      <a:pt x="8572" y="1078"/>
                      <a:pt x="1529" y="0"/>
                    </a:cubicBezTo>
                    <a:close/>
                  </a:path>
                </a:pathLst>
              </a:custGeom>
              <a:solidFill>
                <a:srgbClr val="032C3E">
                  <a:alpha val="24550"/>
                </a:srgbClr>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836;p34">
                <a:extLst>
                  <a:ext uri="{FF2B5EF4-FFF2-40B4-BE49-F238E27FC236}">
                    <a16:creationId xmlns:a16="http://schemas.microsoft.com/office/drawing/2014/main" id="{AB027B14-99AF-BB2B-E8B1-DF15E13D6DD9}"/>
                  </a:ext>
                </a:extLst>
              </p:cNvPr>
              <p:cNvSpPr/>
              <p:nvPr/>
            </p:nvSpPr>
            <p:spPr>
              <a:xfrm>
                <a:off x="3211425" y="2646650"/>
                <a:ext cx="402150" cy="316150"/>
              </a:xfrm>
              <a:custGeom>
                <a:avLst/>
                <a:gdLst/>
                <a:ahLst/>
                <a:cxnLst/>
                <a:rect l="l" t="t" r="r" b="b"/>
                <a:pathLst>
                  <a:path w="16086" h="12646" extrusionOk="0">
                    <a:moveTo>
                      <a:pt x="7765" y="0"/>
                    </a:moveTo>
                    <a:cubicBezTo>
                      <a:pt x="8141" y="1203"/>
                      <a:pt x="8492" y="2406"/>
                      <a:pt x="8868" y="3609"/>
                    </a:cubicBezTo>
                    <a:cubicBezTo>
                      <a:pt x="8868" y="3609"/>
                      <a:pt x="1875" y="4211"/>
                      <a:pt x="1900" y="5389"/>
                    </a:cubicBezTo>
                    <a:cubicBezTo>
                      <a:pt x="1900" y="6037"/>
                      <a:pt x="4403" y="6157"/>
                      <a:pt x="6251" y="6157"/>
                    </a:cubicBezTo>
                    <a:cubicBezTo>
                      <a:pt x="7333" y="6157"/>
                      <a:pt x="8191" y="6116"/>
                      <a:pt x="8191" y="6116"/>
                    </a:cubicBezTo>
                    <a:lnTo>
                      <a:pt x="8191" y="6116"/>
                    </a:lnTo>
                    <a:cubicBezTo>
                      <a:pt x="8191" y="6116"/>
                      <a:pt x="3780" y="7294"/>
                      <a:pt x="1925" y="7770"/>
                    </a:cubicBezTo>
                    <a:cubicBezTo>
                      <a:pt x="0" y="8263"/>
                      <a:pt x="164" y="9415"/>
                      <a:pt x="1820" y="9415"/>
                    </a:cubicBezTo>
                    <a:cubicBezTo>
                      <a:pt x="1932" y="9415"/>
                      <a:pt x="2050" y="9410"/>
                      <a:pt x="2176" y="9399"/>
                    </a:cubicBezTo>
                    <a:cubicBezTo>
                      <a:pt x="4256" y="9198"/>
                      <a:pt x="8341" y="8497"/>
                      <a:pt x="8341" y="8497"/>
                    </a:cubicBezTo>
                    <a:lnTo>
                      <a:pt x="8341" y="8497"/>
                    </a:lnTo>
                    <a:cubicBezTo>
                      <a:pt x="8341" y="8497"/>
                      <a:pt x="5359" y="9700"/>
                      <a:pt x="3554" y="10351"/>
                    </a:cubicBezTo>
                    <a:cubicBezTo>
                      <a:pt x="2054" y="10882"/>
                      <a:pt x="2467" y="11775"/>
                      <a:pt x="3561" y="11775"/>
                    </a:cubicBezTo>
                    <a:cubicBezTo>
                      <a:pt x="3654" y="11775"/>
                      <a:pt x="3753" y="11769"/>
                      <a:pt x="3855" y="11755"/>
                    </a:cubicBezTo>
                    <a:cubicBezTo>
                      <a:pt x="5735" y="11479"/>
                      <a:pt x="9243" y="10276"/>
                      <a:pt x="9244" y="10276"/>
                    </a:cubicBezTo>
                    <a:lnTo>
                      <a:pt x="9244" y="10276"/>
                    </a:lnTo>
                    <a:cubicBezTo>
                      <a:pt x="9243" y="10276"/>
                      <a:pt x="6136" y="11730"/>
                      <a:pt x="6286" y="12256"/>
                    </a:cubicBezTo>
                    <a:cubicBezTo>
                      <a:pt x="6360" y="12532"/>
                      <a:pt x="6668" y="12646"/>
                      <a:pt x="7112" y="12646"/>
                    </a:cubicBezTo>
                    <a:cubicBezTo>
                      <a:pt x="8487" y="12646"/>
                      <a:pt x="11165" y="11554"/>
                      <a:pt x="12226" y="10777"/>
                    </a:cubicBezTo>
                    <a:cubicBezTo>
                      <a:pt x="13880" y="9574"/>
                      <a:pt x="16086" y="8396"/>
                      <a:pt x="15760" y="6066"/>
                    </a:cubicBezTo>
                    <a:cubicBezTo>
                      <a:pt x="15585" y="4938"/>
                      <a:pt x="11274" y="527"/>
                      <a:pt x="7765" y="0"/>
                    </a:cubicBezTo>
                    <a:close/>
                  </a:path>
                </a:pathLst>
              </a:custGeom>
              <a:solidFill>
                <a:srgbClr val="E69138"/>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837;p34">
                <a:extLst>
                  <a:ext uri="{FF2B5EF4-FFF2-40B4-BE49-F238E27FC236}">
                    <a16:creationId xmlns:a16="http://schemas.microsoft.com/office/drawing/2014/main" id="{AA9C9E9C-1586-7B28-DB30-10160F51D1FF}"/>
                  </a:ext>
                </a:extLst>
              </p:cNvPr>
              <p:cNvSpPr/>
              <p:nvPr/>
            </p:nvSpPr>
            <p:spPr>
              <a:xfrm>
                <a:off x="3548400" y="2669200"/>
                <a:ext cx="426075" cy="198025"/>
              </a:xfrm>
              <a:custGeom>
                <a:avLst/>
                <a:gdLst/>
                <a:ahLst/>
                <a:cxnLst/>
                <a:rect l="l" t="t" r="r" b="b"/>
                <a:pathLst>
                  <a:path w="17043" h="7921" extrusionOk="0">
                    <a:moveTo>
                      <a:pt x="17043" y="1"/>
                    </a:moveTo>
                    <a:lnTo>
                      <a:pt x="17043" y="1"/>
                    </a:lnTo>
                    <a:cubicBezTo>
                      <a:pt x="11354" y="778"/>
                      <a:pt x="5664" y="1580"/>
                      <a:pt x="0" y="2382"/>
                    </a:cubicBezTo>
                    <a:cubicBezTo>
                      <a:pt x="25" y="4211"/>
                      <a:pt x="50" y="6066"/>
                      <a:pt x="75" y="7920"/>
                    </a:cubicBezTo>
                    <a:cubicBezTo>
                      <a:pt x="5113" y="7845"/>
                      <a:pt x="10176" y="7770"/>
                      <a:pt x="15238" y="7695"/>
                    </a:cubicBezTo>
                    <a:cubicBezTo>
                      <a:pt x="15815" y="5139"/>
                      <a:pt x="16416" y="2557"/>
                      <a:pt x="17043" y="1"/>
                    </a:cubicBezTo>
                    <a:close/>
                  </a:path>
                </a:pathLst>
              </a:custGeom>
              <a:solidFill>
                <a:srgbClr val="E69138"/>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838;p34">
                <a:extLst>
                  <a:ext uri="{FF2B5EF4-FFF2-40B4-BE49-F238E27FC236}">
                    <a16:creationId xmlns:a16="http://schemas.microsoft.com/office/drawing/2014/main" id="{53940A41-20DF-2754-C7A8-B98857F3A99A}"/>
                  </a:ext>
                </a:extLst>
              </p:cNvPr>
              <p:cNvSpPr/>
              <p:nvPr/>
            </p:nvSpPr>
            <p:spPr>
              <a:xfrm>
                <a:off x="3703150" y="2020075"/>
                <a:ext cx="694900" cy="704925"/>
              </a:xfrm>
              <a:custGeom>
                <a:avLst/>
                <a:gdLst/>
                <a:ahLst/>
                <a:cxnLst/>
                <a:rect l="l" t="t" r="r" b="b"/>
                <a:pathLst>
                  <a:path w="27796" h="28197" extrusionOk="0">
                    <a:moveTo>
                      <a:pt x="15590" y="1"/>
                    </a:moveTo>
                    <a:lnTo>
                      <a:pt x="17896" y="20753"/>
                    </a:lnTo>
                    <a:lnTo>
                      <a:pt x="1" y="28196"/>
                    </a:lnTo>
                    <a:lnTo>
                      <a:pt x="27795" y="23910"/>
                    </a:lnTo>
                    <a:lnTo>
                      <a:pt x="15590" y="1"/>
                    </a:lnTo>
                    <a:close/>
                  </a:path>
                </a:pathLst>
              </a:custGeom>
              <a:solidFill>
                <a:srgbClr val="032C3E">
                  <a:alpha val="24550"/>
                </a:srgbClr>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839;p34">
                <a:extLst>
                  <a:ext uri="{FF2B5EF4-FFF2-40B4-BE49-F238E27FC236}">
                    <a16:creationId xmlns:a16="http://schemas.microsoft.com/office/drawing/2014/main" id="{2508C5C8-9E3B-08C5-CCFD-53FF5E7DAAC5}"/>
                  </a:ext>
                </a:extLst>
              </p:cNvPr>
              <p:cNvSpPr/>
              <p:nvPr/>
            </p:nvSpPr>
            <p:spPr>
              <a:xfrm>
                <a:off x="3605425" y="2669200"/>
                <a:ext cx="369050" cy="197400"/>
              </a:xfrm>
              <a:custGeom>
                <a:avLst/>
                <a:gdLst/>
                <a:ahLst/>
                <a:cxnLst/>
                <a:rect l="l" t="t" r="r" b="b"/>
                <a:pathLst>
                  <a:path w="14762" h="7896" extrusionOk="0">
                    <a:moveTo>
                      <a:pt x="14762" y="1"/>
                    </a:moveTo>
                    <a:cubicBezTo>
                      <a:pt x="9674" y="702"/>
                      <a:pt x="5589" y="1254"/>
                      <a:pt x="526" y="1956"/>
                    </a:cubicBezTo>
                    <a:cubicBezTo>
                      <a:pt x="276" y="3785"/>
                      <a:pt x="0" y="6667"/>
                      <a:pt x="100" y="7895"/>
                    </a:cubicBezTo>
                    <a:cubicBezTo>
                      <a:pt x="4386" y="7820"/>
                      <a:pt x="8672" y="7770"/>
                      <a:pt x="12957" y="7695"/>
                    </a:cubicBezTo>
                    <a:cubicBezTo>
                      <a:pt x="13534" y="5139"/>
                      <a:pt x="14135" y="2557"/>
                      <a:pt x="14762" y="1"/>
                    </a:cubicBezTo>
                    <a:close/>
                  </a:path>
                </a:pathLst>
              </a:custGeom>
              <a:solidFill>
                <a:srgbClr val="032C3E">
                  <a:alpha val="24550"/>
                </a:srgbClr>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840;p34">
                <a:extLst>
                  <a:ext uri="{FF2B5EF4-FFF2-40B4-BE49-F238E27FC236}">
                    <a16:creationId xmlns:a16="http://schemas.microsoft.com/office/drawing/2014/main" id="{901B0ED1-D9E9-0D3F-B67D-883E228450C7}"/>
                  </a:ext>
                </a:extLst>
              </p:cNvPr>
              <p:cNvSpPr/>
              <p:nvPr/>
            </p:nvSpPr>
            <p:spPr>
              <a:xfrm>
                <a:off x="3627350" y="1567075"/>
                <a:ext cx="842125" cy="1354025"/>
              </a:xfrm>
              <a:custGeom>
                <a:avLst/>
                <a:gdLst/>
                <a:ahLst/>
                <a:cxnLst/>
                <a:rect l="l" t="t" r="r" b="b"/>
                <a:pathLst>
                  <a:path w="33685" h="54161" extrusionOk="0">
                    <a:moveTo>
                      <a:pt x="25715" y="0"/>
                    </a:moveTo>
                    <a:cubicBezTo>
                      <a:pt x="23359" y="2331"/>
                      <a:pt x="19023" y="10677"/>
                      <a:pt x="18446" y="18045"/>
                    </a:cubicBezTo>
                    <a:cubicBezTo>
                      <a:pt x="18622" y="27093"/>
                      <a:pt x="23309" y="40727"/>
                      <a:pt x="23309" y="40727"/>
                    </a:cubicBezTo>
                    <a:cubicBezTo>
                      <a:pt x="15539" y="41755"/>
                      <a:pt x="7770" y="42832"/>
                      <a:pt x="0" y="43885"/>
                    </a:cubicBezTo>
                    <a:cubicBezTo>
                      <a:pt x="326" y="47319"/>
                      <a:pt x="652" y="50727"/>
                      <a:pt x="1003" y="54161"/>
                    </a:cubicBezTo>
                    <a:cubicBezTo>
                      <a:pt x="1003" y="54161"/>
                      <a:pt x="22081" y="52532"/>
                      <a:pt x="33685" y="48772"/>
                    </a:cubicBezTo>
                    <a:cubicBezTo>
                      <a:pt x="33359" y="34336"/>
                      <a:pt x="30903" y="12732"/>
                      <a:pt x="25715" y="0"/>
                    </a:cubicBezTo>
                    <a:close/>
                  </a:path>
                </a:pathLst>
              </a:custGeom>
              <a:solidFill>
                <a:schemeClr val="lt2"/>
              </a:solidFill>
              <a:ln>
                <a:noFill/>
              </a:ln>
              <a:effectLst>
                <a:outerShdw blurRad="149987" dist="250190" dir="8460000" algn="ctr">
                  <a:srgbClr val="000000">
                    <a:alpha val="28000"/>
                  </a:srgbClr>
                </a:outerShdw>
              </a:effectLst>
              <a:sp3d prstMaterial="metal"/>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05" name="Picture 304">
            <a:extLst>
              <a:ext uri="{FF2B5EF4-FFF2-40B4-BE49-F238E27FC236}">
                <a16:creationId xmlns:a16="http://schemas.microsoft.com/office/drawing/2014/main" id="{E5DC1435-9B01-8252-B241-179FA5765E33}"/>
              </a:ext>
            </a:extLst>
          </p:cNvPr>
          <p:cNvPicPr>
            <a:picLocks noChangeAspect="1"/>
          </p:cNvPicPr>
          <p:nvPr/>
        </p:nvPicPr>
        <p:blipFill>
          <a:blip r:embed="rId6"/>
          <a:stretch>
            <a:fillRect/>
          </a:stretch>
        </p:blipFill>
        <p:spPr>
          <a:xfrm>
            <a:off x="339472" y="1349534"/>
            <a:ext cx="5811292" cy="947310"/>
          </a:xfrm>
          <a:prstGeom prst="rect">
            <a:avLst/>
          </a:prstGeom>
        </p:spPr>
      </p:pic>
      <p:pic>
        <p:nvPicPr>
          <p:cNvPr id="307" name="Picture 306">
            <a:extLst>
              <a:ext uri="{FF2B5EF4-FFF2-40B4-BE49-F238E27FC236}">
                <a16:creationId xmlns:a16="http://schemas.microsoft.com/office/drawing/2014/main" id="{8672015D-9F83-1211-BFE3-42F237597C3A}"/>
              </a:ext>
            </a:extLst>
          </p:cNvPr>
          <p:cNvPicPr>
            <a:picLocks noChangeAspect="1"/>
          </p:cNvPicPr>
          <p:nvPr/>
        </p:nvPicPr>
        <p:blipFill>
          <a:blip r:embed="rId7"/>
          <a:stretch>
            <a:fillRect/>
          </a:stretch>
        </p:blipFill>
        <p:spPr>
          <a:xfrm>
            <a:off x="281776" y="2261043"/>
            <a:ext cx="5852078" cy="899035"/>
          </a:xfrm>
          <a:prstGeom prst="rect">
            <a:avLst/>
          </a:prstGeom>
        </p:spPr>
      </p:pic>
      <p:pic>
        <p:nvPicPr>
          <p:cNvPr id="309" name="Picture 308">
            <a:extLst>
              <a:ext uri="{FF2B5EF4-FFF2-40B4-BE49-F238E27FC236}">
                <a16:creationId xmlns:a16="http://schemas.microsoft.com/office/drawing/2014/main" id="{A519AC6B-FB75-7E19-1D9A-BBFDF51DDA80}"/>
              </a:ext>
            </a:extLst>
          </p:cNvPr>
          <p:cNvPicPr>
            <a:picLocks noChangeAspect="1"/>
          </p:cNvPicPr>
          <p:nvPr/>
        </p:nvPicPr>
        <p:blipFill>
          <a:blip r:embed="rId8"/>
          <a:stretch>
            <a:fillRect/>
          </a:stretch>
        </p:blipFill>
        <p:spPr>
          <a:xfrm>
            <a:off x="334984" y="3200789"/>
            <a:ext cx="5928278" cy="917488"/>
          </a:xfrm>
          <a:prstGeom prst="rect">
            <a:avLst/>
          </a:prstGeom>
        </p:spPr>
      </p:pic>
    </p:spTree>
    <p:extLst>
      <p:ext uri="{BB962C8B-B14F-4D97-AF65-F5344CB8AC3E}">
        <p14:creationId xmlns:p14="http://schemas.microsoft.com/office/powerpoint/2010/main" val="3406246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3"/>
          <p:cNvSpPr txBox="1">
            <a:spLocks noGrp="1"/>
          </p:cNvSpPr>
          <p:nvPr>
            <p:ph type="title"/>
          </p:nvPr>
        </p:nvSpPr>
        <p:spPr>
          <a:xfrm>
            <a:off x="483933" y="622040"/>
            <a:ext cx="4619826"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Agency FB" panose="020B0503020202020204" pitchFamily="34" charset="0"/>
              </a:rPr>
              <a:t>Strengths of Heart care websites:</a:t>
            </a:r>
            <a:endParaRPr dirty="0">
              <a:latin typeface="Agency FB" panose="020B0503020202020204" pitchFamily="34" charset="0"/>
            </a:endParaRPr>
          </a:p>
        </p:txBody>
      </p:sp>
      <p:sp>
        <p:nvSpPr>
          <p:cNvPr id="282" name="Google Shape;282;p33"/>
          <p:cNvSpPr txBox="1">
            <a:spLocks noGrp="1"/>
          </p:cNvSpPr>
          <p:nvPr>
            <p:ph type="subTitle" idx="4294967295"/>
          </p:nvPr>
        </p:nvSpPr>
        <p:spPr>
          <a:xfrm>
            <a:off x="767784" y="232369"/>
            <a:ext cx="1268413" cy="1936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200" b="1" dirty="0">
                <a:latin typeface="Playfair Display SC"/>
                <a:ea typeface="Playfair Display SC"/>
                <a:cs typeface="Playfair Display SC"/>
                <a:sym typeface="Playfair Display SC"/>
              </a:rPr>
              <a:t>Heart care</a:t>
            </a:r>
            <a:endParaRPr sz="1200" b="1" dirty="0">
              <a:latin typeface="Playfair Display SC"/>
              <a:ea typeface="Playfair Display SC"/>
              <a:cs typeface="Playfair Display SC"/>
              <a:sym typeface="Playfair Display SC"/>
            </a:endParaRPr>
          </a:p>
        </p:txBody>
      </p:sp>
      <p:grpSp>
        <p:nvGrpSpPr>
          <p:cNvPr id="283" name="Google Shape;283;p33"/>
          <p:cNvGrpSpPr/>
          <p:nvPr/>
        </p:nvGrpSpPr>
        <p:grpSpPr>
          <a:xfrm>
            <a:off x="489991" y="152111"/>
            <a:ext cx="220098" cy="326406"/>
            <a:chOff x="7345680" y="4068661"/>
            <a:chExt cx="261461" cy="387747"/>
          </a:xfrm>
        </p:grpSpPr>
        <p:sp>
          <p:nvSpPr>
            <p:cNvPr id="284" name="Google Shape;284;p33"/>
            <p:cNvSpPr/>
            <p:nvPr/>
          </p:nvSpPr>
          <p:spPr>
            <a:xfrm>
              <a:off x="7430939" y="4153845"/>
              <a:ext cx="90899" cy="90889"/>
            </a:xfrm>
            <a:custGeom>
              <a:avLst/>
              <a:gdLst/>
              <a:ahLst/>
              <a:cxnLst/>
              <a:rect l="l" t="t" r="r" b="b"/>
              <a:pathLst>
                <a:path w="4174" h="4174" extrusionOk="0">
                  <a:moveTo>
                    <a:pt x="2609" y="523"/>
                  </a:moveTo>
                  <a:lnTo>
                    <a:pt x="2609" y="1565"/>
                  </a:lnTo>
                  <a:lnTo>
                    <a:pt x="3654" y="1565"/>
                  </a:lnTo>
                  <a:lnTo>
                    <a:pt x="3654" y="2609"/>
                  </a:lnTo>
                  <a:lnTo>
                    <a:pt x="2609" y="2609"/>
                  </a:lnTo>
                  <a:lnTo>
                    <a:pt x="2609" y="3652"/>
                  </a:lnTo>
                  <a:lnTo>
                    <a:pt x="1567" y="3652"/>
                  </a:lnTo>
                  <a:lnTo>
                    <a:pt x="1567" y="2609"/>
                  </a:lnTo>
                  <a:lnTo>
                    <a:pt x="523" y="2609"/>
                  </a:lnTo>
                  <a:lnTo>
                    <a:pt x="523" y="1565"/>
                  </a:lnTo>
                  <a:lnTo>
                    <a:pt x="1567" y="1565"/>
                  </a:lnTo>
                  <a:lnTo>
                    <a:pt x="1567" y="523"/>
                  </a:lnTo>
                  <a:close/>
                  <a:moveTo>
                    <a:pt x="1045" y="1"/>
                  </a:moveTo>
                  <a:lnTo>
                    <a:pt x="1045" y="1045"/>
                  </a:lnTo>
                  <a:lnTo>
                    <a:pt x="0" y="1045"/>
                  </a:lnTo>
                  <a:lnTo>
                    <a:pt x="0" y="3132"/>
                  </a:lnTo>
                  <a:lnTo>
                    <a:pt x="1045" y="3132"/>
                  </a:lnTo>
                  <a:lnTo>
                    <a:pt x="1045" y="4174"/>
                  </a:lnTo>
                  <a:lnTo>
                    <a:pt x="3132" y="4174"/>
                  </a:lnTo>
                  <a:lnTo>
                    <a:pt x="3132" y="3132"/>
                  </a:lnTo>
                  <a:lnTo>
                    <a:pt x="4174" y="3132"/>
                  </a:lnTo>
                  <a:lnTo>
                    <a:pt x="4174" y="1045"/>
                  </a:lnTo>
                  <a:lnTo>
                    <a:pt x="3132" y="1045"/>
                  </a:lnTo>
                  <a:lnTo>
                    <a:pt x="31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3"/>
            <p:cNvSpPr/>
            <p:nvPr/>
          </p:nvSpPr>
          <p:spPr>
            <a:xfrm>
              <a:off x="7374122" y="4097034"/>
              <a:ext cx="204534" cy="204511"/>
            </a:xfrm>
            <a:custGeom>
              <a:avLst/>
              <a:gdLst/>
              <a:ahLst/>
              <a:cxnLst/>
              <a:rect l="l" t="t" r="r" b="b"/>
              <a:pathLst>
                <a:path w="9392" h="9392" extrusionOk="0">
                  <a:moveTo>
                    <a:pt x="4696" y="1"/>
                  </a:moveTo>
                  <a:cubicBezTo>
                    <a:pt x="3620" y="3"/>
                    <a:pt x="2573" y="373"/>
                    <a:pt x="1736" y="1054"/>
                  </a:cubicBezTo>
                  <a:lnTo>
                    <a:pt x="2066" y="1458"/>
                  </a:lnTo>
                  <a:cubicBezTo>
                    <a:pt x="2811" y="852"/>
                    <a:pt x="3739" y="523"/>
                    <a:pt x="4696" y="523"/>
                  </a:cubicBezTo>
                  <a:cubicBezTo>
                    <a:pt x="6997" y="523"/>
                    <a:pt x="8870" y="2396"/>
                    <a:pt x="8870" y="4696"/>
                  </a:cubicBezTo>
                  <a:cubicBezTo>
                    <a:pt x="8870" y="6997"/>
                    <a:pt x="6997" y="8870"/>
                    <a:pt x="4696" y="8870"/>
                  </a:cubicBezTo>
                  <a:cubicBezTo>
                    <a:pt x="2395" y="8870"/>
                    <a:pt x="523" y="6997"/>
                    <a:pt x="523" y="4696"/>
                  </a:cubicBezTo>
                  <a:cubicBezTo>
                    <a:pt x="521" y="3609"/>
                    <a:pt x="944" y="2567"/>
                    <a:pt x="1702" y="1790"/>
                  </a:cubicBezTo>
                  <a:lnTo>
                    <a:pt x="1330" y="1426"/>
                  </a:lnTo>
                  <a:cubicBezTo>
                    <a:pt x="476" y="2301"/>
                    <a:pt x="0" y="3474"/>
                    <a:pt x="3" y="4696"/>
                  </a:cubicBezTo>
                  <a:cubicBezTo>
                    <a:pt x="3" y="7286"/>
                    <a:pt x="2109" y="9392"/>
                    <a:pt x="4696" y="9392"/>
                  </a:cubicBezTo>
                  <a:cubicBezTo>
                    <a:pt x="7286" y="9392"/>
                    <a:pt x="9392" y="7286"/>
                    <a:pt x="9392" y="4696"/>
                  </a:cubicBezTo>
                  <a:cubicBezTo>
                    <a:pt x="9392" y="2107"/>
                    <a:pt x="7286" y="1"/>
                    <a:pt x="4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3"/>
            <p:cNvSpPr/>
            <p:nvPr/>
          </p:nvSpPr>
          <p:spPr>
            <a:xfrm>
              <a:off x="7541830" y="4301676"/>
              <a:ext cx="15941" cy="15918"/>
            </a:xfrm>
            <a:custGeom>
              <a:avLst/>
              <a:gdLst/>
              <a:ahLst/>
              <a:cxnLst/>
              <a:rect l="l" t="t" r="r" b="b"/>
              <a:pathLst>
                <a:path w="732" h="731" extrusionOk="0">
                  <a:moveTo>
                    <a:pt x="317" y="0"/>
                  </a:moveTo>
                  <a:cubicBezTo>
                    <a:pt x="205" y="144"/>
                    <a:pt x="101" y="281"/>
                    <a:pt x="0" y="413"/>
                  </a:cubicBezTo>
                  <a:lnTo>
                    <a:pt x="413" y="730"/>
                  </a:lnTo>
                  <a:cubicBezTo>
                    <a:pt x="514" y="600"/>
                    <a:pt x="621" y="460"/>
                    <a:pt x="732" y="317"/>
                  </a:cubicBezTo>
                  <a:lnTo>
                    <a:pt x="3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7345680" y="4068661"/>
              <a:ext cx="261461" cy="387747"/>
            </a:xfrm>
            <a:custGeom>
              <a:avLst/>
              <a:gdLst/>
              <a:ahLst/>
              <a:cxnLst/>
              <a:rect l="l" t="t" r="r" b="b"/>
              <a:pathLst>
                <a:path w="12006" h="17807" extrusionOk="0">
                  <a:moveTo>
                    <a:pt x="7383" y="14353"/>
                  </a:moveTo>
                  <a:cubicBezTo>
                    <a:pt x="8281" y="14631"/>
                    <a:pt x="8872" y="15166"/>
                    <a:pt x="8872" y="15720"/>
                  </a:cubicBezTo>
                  <a:cubicBezTo>
                    <a:pt x="8872" y="16570"/>
                    <a:pt x="7558" y="17285"/>
                    <a:pt x="6004" y="17285"/>
                  </a:cubicBezTo>
                  <a:cubicBezTo>
                    <a:pt x="4448" y="17285"/>
                    <a:pt x="3134" y="16570"/>
                    <a:pt x="3134" y="15720"/>
                  </a:cubicBezTo>
                  <a:cubicBezTo>
                    <a:pt x="3134" y="15166"/>
                    <a:pt x="3725" y="14631"/>
                    <a:pt x="4624" y="14353"/>
                  </a:cubicBezTo>
                  <a:cubicBezTo>
                    <a:pt x="4825" y="14710"/>
                    <a:pt x="5026" y="15106"/>
                    <a:pt x="5247" y="15570"/>
                  </a:cubicBezTo>
                  <a:lnTo>
                    <a:pt x="5259" y="15600"/>
                  </a:lnTo>
                  <a:cubicBezTo>
                    <a:pt x="5388" y="15870"/>
                    <a:pt x="5561" y="16242"/>
                    <a:pt x="6004" y="16242"/>
                  </a:cubicBezTo>
                  <a:cubicBezTo>
                    <a:pt x="6445" y="16242"/>
                    <a:pt x="6621" y="15870"/>
                    <a:pt x="6749" y="15600"/>
                  </a:cubicBezTo>
                  <a:lnTo>
                    <a:pt x="6762" y="15570"/>
                  </a:lnTo>
                  <a:cubicBezTo>
                    <a:pt x="6980" y="15106"/>
                    <a:pt x="7184" y="14710"/>
                    <a:pt x="7383" y="14353"/>
                  </a:cubicBezTo>
                  <a:close/>
                  <a:moveTo>
                    <a:pt x="6002" y="0"/>
                  </a:moveTo>
                  <a:cubicBezTo>
                    <a:pt x="2695" y="0"/>
                    <a:pt x="3" y="2693"/>
                    <a:pt x="3" y="5999"/>
                  </a:cubicBezTo>
                  <a:cubicBezTo>
                    <a:pt x="1" y="7277"/>
                    <a:pt x="408" y="8520"/>
                    <a:pt x="1165" y="9548"/>
                  </a:cubicBezTo>
                  <a:cubicBezTo>
                    <a:pt x="1790" y="10400"/>
                    <a:pt x="2287" y="11042"/>
                    <a:pt x="2723" y="11607"/>
                  </a:cubicBezTo>
                  <a:cubicBezTo>
                    <a:pt x="3397" y="12482"/>
                    <a:pt x="3883" y="13111"/>
                    <a:pt x="4354" y="13890"/>
                  </a:cubicBezTo>
                  <a:cubicBezTo>
                    <a:pt x="3284" y="14252"/>
                    <a:pt x="2612" y="14948"/>
                    <a:pt x="2612" y="15720"/>
                  </a:cubicBezTo>
                  <a:cubicBezTo>
                    <a:pt x="2612" y="16891"/>
                    <a:pt x="4102" y="17807"/>
                    <a:pt x="6002" y="17807"/>
                  </a:cubicBezTo>
                  <a:cubicBezTo>
                    <a:pt x="7903" y="17807"/>
                    <a:pt x="9392" y="16891"/>
                    <a:pt x="9392" y="15720"/>
                  </a:cubicBezTo>
                  <a:cubicBezTo>
                    <a:pt x="9392" y="14948"/>
                    <a:pt x="8720" y="14252"/>
                    <a:pt x="7650" y="13890"/>
                  </a:cubicBezTo>
                  <a:cubicBezTo>
                    <a:pt x="8082" y="13178"/>
                    <a:pt x="8523" y="12593"/>
                    <a:pt x="9099" y="11844"/>
                  </a:cubicBezTo>
                  <a:lnTo>
                    <a:pt x="8686" y="11525"/>
                  </a:lnTo>
                  <a:cubicBezTo>
                    <a:pt x="7706" y="12801"/>
                    <a:pt x="7109" y="13606"/>
                    <a:pt x="6289" y="15348"/>
                  </a:cubicBezTo>
                  <a:lnTo>
                    <a:pt x="6274" y="15378"/>
                  </a:lnTo>
                  <a:cubicBezTo>
                    <a:pt x="6154" y="15635"/>
                    <a:pt x="6096" y="15720"/>
                    <a:pt x="6002" y="15720"/>
                  </a:cubicBezTo>
                  <a:cubicBezTo>
                    <a:pt x="5908" y="15720"/>
                    <a:pt x="5850" y="15635"/>
                    <a:pt x="5730" y="15378"/>
                  </a:cubicBezTo>
                  <a:lnTo>
                    <a:pt x="5715" y="15348"/>
                  </a:lnTo>
                  <a:cubicBezTo>
                    <a:pt x="4851" y="13511"/>
                    <a:pt x="4241" y="12724"/>
                    <a:pt x="3134" y="11288"/>
                  </a:cubicBezTo>
                  <a:cubicBezTo>
                    <a:pt x="2700" y="10725"/>
                    <a:pt x="2205" y="10085"/>
                    <a:pt x="1583" y="9237"/>
                  </a:cubicBezTo>
                  <a:cubicBezTo>
                    <a:pt x="891" y="8300"/>
                    <a:pt x="521" y="7164"/>
                    <a:pt x="523" y="5999"/>
                  </a:cubicBezTo>
                  <a:cubicBezTo>
                    <a:pt x="523" y="2979"/>
                    <a:pt x="2980" y="520"/>
                    <a:pt x="6002" y="520"/>
                  </a:cubicBezTo>
                  <a:cubicBezTo>
                    <a:pt x="9022" y="520"/>
                    <a:pt x="11479" y="2979"/>
                    <a:pt x="11479" y="5999"/>
                  </a:cubicBezTo>
                  <a:cubicBezTo>
                    <a:pt x="11483" y="7164"/>
                    <a:pt x="11111" y="8300"/>
                    <a:pt x="10420" y="9237"/>
                  </a:cubicBezTo>
                  <a:cubicBezTo>
                    <a:pt x="10161" y="9588"/>
                    <a:pt x="9906" y="9931"/>
                    <a:pt x="9636" y="10286"/>
                  </a:cubicBezTo>
                  <a:lnTo>
                    <a:pt x="10054" y="10601"/>
                  </a:lnTo>
                  <a:cubicBezTo>
                    <a:pt x="10323" y="10245"/>
                    <a:pt x="10580" y="9899"/>
                    <a:pt x="10839" y="9546"/>
                  </a:cubicBezTo>
                  <a:cubicBezTo>
                    <a:pt x="11597" y="8518"/>
                    <a:pt x="12005" y="7275"/>
                    <a:pt x="12001" y="5999"/>
                  </a:cubicBezTo>
                  <a:cubicBezTo>
                    <a:pt x="12001" y="2690"/>
                    <a:pt x="9309" y="0"/>
                    <a:pt x="6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a:off x="7510492" y="4136839"/>
              <a:ext cx="11390" cy="11345"/>
            </a:xfrm>
            <a:custGeom>
              <a:avLst/>
              <a:gdLst/>
              <a:ahLst/>
              <a:cxnLst/>
              <a:rect l="l" t="t" r="r" b="b"/>
              <a:pathLst>
                <a:path w="523" h="521" extrusionOk="0">
                  <a:moveTo>
                    <a:pt x="1" y="0"/>
                  </a:moveTo>
                  <a:lnTo>
                    <a:pt x="1" y="520"/>
                  </a:lnTo>
                  <a:lnTo>
                    <a:pt x="523" y="520"/>
                  </a:lnTo>
                  <a:lnTo>
                    <a:pt x="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7487757" y="4125472"/>
              <a:ext cx="11390" cy="11388"/>
            </a:xfrm>
            <a:custGeom>
              <a:avLst/>
              <a:gdLst/>
              <a:ahLst/>
              <a:cxnLst/>
              <a:rect l="l" t="t" r="r" b="b"/>
              <a:pathLst>
                <a:path w="523" h="523" extrusionOk="0">
                  <a:moveTo>
                    <a:pt x="0" y="0"/>
                  </a:moveTo>
                  <a:lnTo>
                    <a:pt x="0" y="522"/>
                  </a:lnTo>
                  <a:lnTo>
                    <a:pt x="523" y="522"/>
                  </a:lnTo>
                  <a:lnTo>
                    <a:pt x="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33">
            <a:hlinkClick r:id="" action="ppaction://noaction"/>
          </p:cNvPr>
          <p:cNvSpPr txBox="1">
            <a:spLocks noGrp="1"/>
          </p:cNvSpPr>
          <p:nvPr>
            <p:ph type="subTitle" idx="4294967295"/>
          </p:nvPr>
        </p:nvSpPr>
        <p:spPr>
          <a:xfrm>
            <a:off x="5328507" y="210625"/>
            <a:ext cx="1157357" cy="1719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hlink"/>
                </a:solidFill>
                <a:uFill>
                  <a:noFill/>
                </a:uFill>
                <a:latin typeface="Playfair Display SC"/>
                <a:ea typeface="Playfair Display SC"/>
                <a:cs typeface="Playfair Display SC"/>
                <a:sym typeface="Playfair Display SC"/>
              </a:rPr>
              <a:t>Appointment</a:t>
            </a:r>
            <a:endParaRPr lang="en-IN" sz="1000" b="1" dirty="0">
              <a:latin typeface="Playfair Display SC"/>
              <a:ea typeface="Playfair Display SC"/>
              <a:cs typeface="Playfair Display SC"/>
              <a:sym typeface="Playfair Display SC"/>
            </a:endParaRPr>
          </a:p>
        </p:txBody>
      </p:sp>
      <p:sp>
        <p:nvSpPr>
          <p:cNvPr id="292" name="Google Shape;292;p33"/>
          <p:cNvSpPr txBox="1">
            <a:spLocks noGrp="1"/>
          </p:cNvSpPr>
          <p:nvPr>
            <p:ph type="subTitle" idx="4294967295"/>
          </p:nvPr>
        </p:nvSpPr>
        <p:spPr>
          <a:xfrm>
            <a:off x="4262730" y="210625"/>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hlink"/>
                </a:solidFill>
                <a:uFill>
                  <a:noFill/>
                </a:uFill>
                <a:latin typeface="Playfair Display SC"/>
                <a:ea typeface="Playfair Display SC"/>
                <a:cs typeface="Playfair Display SC"/>
                <a:sym typeface="Playfair Display SC"/>
                <a:hlinkClick r:id="rId3" action="ppaction://hlinksldjump"/>
              </a:rPr>
              <a:t>Services</a:t>
            </a:r>
            <a:endParaRPr sz="1000" b="1">
              <a:latin typeface="Playfair Display SC"/>
              <a:ea typeface="Playfair Display SC"/>
              <a:cs typeface="Playfair Display SC"/>
              <a:sym typeface="Playfair Display SC"/>
            </a:endParaRPr>
          </a:p>
        </p:txBody>
      </p:sp>
      <p:sp>
        <p:nvSpPr>
          <p:cNvPr id="293" name="Google Shape;293;p33"/>
          <p:cNvSpPr txBox="1">
            <a:spLocks noGrp="1"/>
          </p:cNvSpPr>
          <p:nvPr>
            <p:ph type="subTitle" idx="4294967295"/>
          </p:nvPr>
        </p:nvSpPr>
        <p:spPr>
          <a:xfrm>
            <a:off x="3196953" y="210625"/>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hlink"/>
                </a:solidFill>
                <a:uFill>
                  <a:noFill/>
                </a:uFill>
                <a:latin typeface="Playfair Display SC"/>
                <a:ea typeface="Playfair Display SC"/>
                <a:cs typeface="Playfair Display SC"/>
                <a:sym typeface="Playfair Display SC"/>
                <a:hlinkClick r:id="rId4" action="ppaction://hlinksldjump"/>
              </a:rPr>
              <a:t>About Us</a:t>
            </a:r>
            <a:endParaRPr sz="1000" b="1">
              <a:latin typeface="Playfair Display SC"/>
              <a:ea typeface="Playfair Display SC"/>
              <a:cs typeface="Playfair Display SC"/>
              <a:sym typeface="Playfair Display SC"/>
            </a:endParaRPr>
          </a:p>
        </p:txBody>
      </p:sp>
      <p:sp>
        <p:nvSpPr>
          <p:cNvPr id="294" name="Google Shape;294;p33">
            <a:hlinkClick r:id="" action="ppaction://noaction"/>
          </p:cNvPr>
          <p:cNvSpPr txBox="1">
            <a:spLocks noGrp="1"/>
          </p:cNvSpPr>
          <p:nvPr>
            <p:ph type="subTitle" idx="4294967295"/>
          </p:nvPr>
        </p:nvSpPr>
        <p:spPr>
          <a:xfrm>
            <a:off x="2131175" y="210625"/>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hlink"/>
                </a:solidFill>
                <a:uFill>
                  <a:noFill/>
                </a:uFill>
                <a:latin typeface="Playfair Display SC"/>
                <a:ea typeface="Playfair Display SC"/>
                <a:cs typeface="Playfair Display SC"/>
                <a:sym typeface="Playfair Display SC"/>
                <a:hlinkClick r:id="rId5" action="ppaction://hlinksldjump"/>
              </a:rPr>
              <a:t>Home</a:t>
            </a:r>
            <a:endParaRPr sz="1000" b="1">
              <a:latin typeface="Playfair Display SC"/>
              <a:ea typeface="Playfair Display SC"/>
              <a:cs typeface="Playfair Display SC"/>
              <a:sym typeface="Playfair Display SC"/>
            </a:endParaRPr>
          </a:p>
        </p:txBody>
      </p:sp>
      <p:sp>
        <p:nvSpPr>
          <p:cNvPr id="295" name="Google Shape;295;p33"/>
          <p:cNvSpPr txBox="1">
            <a:spLocks noGrp="1"/>
          </p:cNvSpPr>
          <p:nvPr>
            <p:ph type="subTitle" idx="4294967295"/>
          </p:nvPr>
        </p:nvSpPr>
        <p:spPr>
          <a:xfrm>
            <a:off x="7684617" y="180015"/>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hlink"/>
                </a:solidFill>
                <a:uFill>
                  <a:noFill/>
                </a:uFill>
                <a:latin typeface="Playfair Display SC"/>
                <a:ea typeface="Playfair Display SC"/>
                <a:cs typeface="Playfair Display SC"/>
                <a:sym typeface="Playfair Display SC"/>
                <a:hlinkClick r:id="" action="ppaction://noaction"/>
              </a:rPr>
              <a:t>Contact</a:t>
            </a:r>
            <a:endParaRPr sz="1000" b="1" dirty="0">
              <a:latin typeface="Playfair Display SC"/>
              <a:ea typeface="Playfair Display SC"/>
              <a:cs typeface="Playfair Display SC"/>
              <a:sym typeface="Playfair Display SC"/>
            </a:endParaRPr>
          </a:p>
        </p:txBody>
      </p:sp>
      <p:sp>
        <p:nvSpPr>
          <p:cNvPr id="296" name="Google Shape;296;p33">
            <a:hlinkClick r:id="" action="ppaction://noaction"/>
          </p:cNvPr>
          <p:cNvSpPr txBox="1">
            <a:spLocks noGrp="1"/>
          </p:cNvSpPr>
          <p:nvPr>
            <p:ph type="subTitle" idx="4294967295"/>
          </p:nvPr>
        </p:nvSpPr>
        <p:spPr>
          <a:xfrm>
            <a:off x="6527425" y="199702"/>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hlink"/>
                </a:solidFill>
                <a:uFill>
                  <a:noFill/>
                </a:uFill>
                <a:latin typeface="Playfair Display SC"/>
                <a:ea typeface="Playfair Display SC"/>
                <a:cs typeface="Playfair Display SC"/>
                <a:sym typeface="Playfair Display SC"/>
                <a:hlinkClick r:id="" action="ppaction://noaction"/>
              </a:rPr>
              <a:t>The center</a:t>
            </a:r>
            <a:endParaRPr sz="1000" b="1" dirty="0">
              <a:latin typeface="Playfair Display SC"/>
              <a:ea typeface="Playfair Display SC"/>
              <a:cs typeface="Playfair Display SC"/>
              <a:sym typeface="Playfair Display SC"/>
            </a:endParaRPr>
          </a:p>
        </p:txBody>
      </p:sp>
      <p:grpSp>
        <p:nvGrpSpPr>
          <p:cNvPr id="8" name="Google Shape;318;p34">
            <a:extLst>
              <a:ext uri="{FF2B5EF4-FFF2-40B4-BE49-F238E27FC236}">
                <a16:creationId xmlns:a16="http://schemas.microsoft.com/office/drawing/2014/main" id="{E6B6AF75-C259-16E6-C649-E72878BE87D6}"/>
              </a:ext>
            </a:extLst>
          </p:cNvPr>
          <p:cNvGrpSpPr/>
          <p:nvPr/>
        </p:nvGrpSpPr>
        <p:grpSpPr>
          <a:xfrm>
            <a:off x="2453177" y="4320809"/>
            <a:ext cx="326796" cy="374137"/>
            <a:chOff x="2790938" y="1650003"/>
            <a:chExt cx="338684" cy="387747"/>
          </a:xfrm>
        </p:grpSpPr>
        <p:sp>
          <p:nvSpPr>
            <p:cNvPr id="9" name="Google Shape;319;p34">
              <a:extLst>
                <a:ext uri="{FF2B5EF4-FFF2-40B4-BE49-F238E27FC236}">
                  <a16:creationId xmlns:a16="http://schemas.microsoft.com/office/drawing/2014/main" id="{1762ACD8-D7DA-0F1D-A4B0-291313769504}"/>
                </a:ext>
              </a:extLst>
            </p:cNvPr>
            <p:cNvSpPr/>
            <p:nvPr/>
          </p:nvSpPr>
          <p:spPr>
            <a:xfrm>
              <a:off x="2958124" y="1969965"/>
              <a:ext cx="16115" cy="16113"/>
            </a:xfrm>
            <a:custGeom>
              <a:avLst/>
              <a:gdLst/>
              <a:ahLst/>
              <a:cxnLst/>
              <a:rect l="l" t="t" r="r" b="b"/>
              <a:pathLst>
                <a:path w="740" h="740" extrusionOk="0">
                  <a:moveTo>
                    <a:pt x="369" y="1"/>
                  </a:moveTo>
                  <a:lnTo>
                    <a:pt x="1" y="369"/>
                  </a:lnTo>
                  <a:lnTo>
                    <a:pt x="369" y="739"/>
                  </a:lnTo>
                  <a:lnTo>
                    <a:pt x="739" y="369"/>
                  </a:lnTo>
                  <a:lnTo>
                    <a:pt x="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0;p34">
              <a:extLst>
                <a:ext uri="{FF2B5EF4-FFF2-40B4-BE49-F238E27FC236}">
                  <a16:creationId xmlns:a16="http://schemas.microsoft.com/office/drawing/2014/main" id="{9508FD73-83A1-166B-1709-50F5767204D7}"/>
                </a:ext>
              </a:extLst>
            </p:cNvPr>
            <p:cNvSpPr/>
            <p:nvPr/>
          </p:nvSpPr>
          <p:spPr>
            <a:xfrm>
              <a:off x="2790938" y="1707859"/>
              <a:ext cx="338684" cy="329891"/>
            </a:xfrm>
            <a:custGeom>
              <a:avLst/>
              <a:gdLst/>
              <a:ahLst/>
              <a:cxnLst/>
              <a:rect l="l" t="t" r="r" b="b"/>
              <a:pathLst>
                <a:path w="15552" h="15150" extrusionOk="0">
                  <a:moveTo>
                    <a:pt x="12113" y="9744"/>
                  </a:moveTo>
                  <a:cubicBezTo>
                    <a:pt x="12180" y="9744"/>
                    <a:pt x="12246" y="9769"/>
                    <a:pt x="12296" y="9821"/>
                  </a:cubicBezTo>
                  <a:lnTo>
                    <a:pt x="14880" y="12402"/>
                  </a:lnTo>
                  <a:cubicBezTo>
                    <a:pt x="14980" y="12504"/>
                    <a:pt x="14980" y="12669"/>
                    <a:pt x="14880" y="12770"/>
                  </a:cubicBezTo>
                  <a:lnTo>
                    <a:pt x="14593" y="13059"/>
                  </a:lnTo>
                  <a:lnTo>
                    <a:pt x="11639" y="10110"/>
                  </a:lnTo>
                  <a:lnTo>
                    <a:pt x="11928" y="9821"/>
                  </a:lnTo>
                  <a:cubicBezTo>
                    <a:pt x="11980" y="9769"/>
                    <a:pt x="12046" y="9744"/>
                    <a:pt x="12113" y="9744"/>
                  </a:cubicBezTo>
                  <a:close/>
                  <a:moveTo>
                    <a:pt x="2892" y="0"/>
                  </a:moveTo>
                  <a:cubicBezTo>
                    <a:pt x="2692" y="0"/>
                    <a:pt x="2492" y="76"/>
                    <a:pt x="2340" y="228"/>
                  </a:cubicBezTo>
                  <a:lnTo>
                    <a:pt x="1319" y="1249"/>
                  </a:lnTo>
                  <a:cubicBezTo>
                    <a:pt x="1" y="2574"/>
                    <a:pt x="1" y="4716"/>
                    <a:pt x="1319" y="6043"/>
                  </a:cubicBezTo>
                  <a:lnTo>
                    <a:pt x="7312" y="12036"/>
                  </a:lnTo>
                  <a:lnTo>
                    <a:pt x="7680" y="11668"/>
                  </a:lnTo>
                  <a:lnTo>
                    <a:pt x="1687" y="5675"/>
                  </a:lnTo>
                  <a:cubicBezTo>
                    <a:pt x="572" y="4551"/>
                    <a:pt x="572" y="2739"/>
                    <a:pt x="1687" y="1617"/>
                  </a:cubicBezTo>
                  <a:lnTo>
                    <a:pt x="2051" y="1255"/>
                  </a:lnTo>
                  <a:lnTo>
                    <a:pt x="5000" y="4207"/>
                  </a:lnTo>
                  <a:lnTo>
                    <a:pt x="4639" y="4569"/>
                  </a:lnTo>
                  <a:cubicBezTo>
                    <a:pt x="4129" y="5078"/>
                    <a:pt x="4129" y="5902"/>
                    <a:pt x="4639" y="6411"/>
                  </a:cubicBezTo>
                  <a:lnTo>
                    <a:pt x="9065" y="10839"/>
                  </a:lnTo>
                  <a:cubicBezTo>
                    <a:pt x="9319" y="11093"/>
                    <a:pt x="9653" y="11220"/>
                    <a:pt x="9987" y="11220"/>
                  </a:cubicBezTo>
                  <a:cubicBezTo>
                    <a:pt x="10321" y="11220"/>
                    <a:pt x="10655" y="11093"/>
                    <a:pt x="10909" y="10839"/>
                  </a:cubicBezTo>
                  <a:lnTo>
                    <a:pt x="11271" y="10476"/>
                  </a:lnTo>
                  <a:lnTo>
                    <a:pt x="14223" y="13425"/>
                  </a:lnTo>
                  <a:lnTo>
                    <a:pt x="13859" y="13789"/>
                  </a:lnTo>
                  <a:cubicBezTo>
                    <a:pt x="13299" y="14347"/>
                    <a:pt x="12565" y="14626"/>
                    <a:pt x="11831" y="14626"/>
                  </a:cubicBezTo>
                  <a:cubicBezTo>
                    <a:pt x="11097" y="14626"/>
                    <a:pt x="10363" y="14347"/>
                    <a:pt x="9803" y="13789"/>
                  </a:cubicBezTo>
                  <a:lnTo>
                    <a:pt x="8786" y="12774"/>
                  </a:lnTo>
                  <a:lnTo>
                    <a:pt x="8418" y="13142"/>
                  </a:lnTo>
                  <a:lnTo>
                    <a:pt x="9433" y="14159"/>
                  </a:lnTo>
                  <a:cubicBezTo>
                    <a:pt x="10095" y="14819"/>
                    <a:pt x="10962" y="15149"/>
                    <a:pt x="11830" y="15149"/>
                  </a:cubicBezTo>
                  <a:cubicBezTo>
                    <a:pt x="12697" y="15149"/>
                    <a:pt x="13564" y="14819"/>
                    <a:pt x="14227" y="14159"/>
                  </a:cubicBezTo>
                  <a:lnTo>
                    <a:pt x="15248" y="13138"/>
                  </a:lnTo>
                  <a:cubicBezTo>
                    <a:pt x="15552" y="12832"/>
                    <a:pt x="15552" y="12338"/>
                    <a:pt x="15248" y="12031"/>
                  </a:cubicBezTo>
                  <a:lnTo>
                    <a:pt x="12667" y="9450"/>
                  </a:lnTo>
                  <a:cubicBezTo>
                    <a:pt x="12514" y="9297"/>
                    <a:pt x="12313" y="9221"/>
                    <a:pt x="12113" y="9221"/>
                  </a:cubicBezTo>
                  <a:cubicBezTo>
                    <a:pt x="11912" y="9221"/>
                    <a:pt x="11712" y="9297"/>
                    <a:pt x="11560" y="9450"/>
                  </a:cubicBezTo>
                  <a:lnTo>
                    <a:pt x="10539" y="10469"/>
                  </a:lnTo>
                  <a:cubicBezTo>
                    <a:pt x="10386" y="10621"/>
                    <a:pt x="10186" y="10697"/>
                    <a:pt x="9986" y="10697"/>
                  </a:cubicBezTo>
                  <a:cubicBezTo>
                    <a:pt x="9786" y="10697"/>
                    <a:pt x="9586" y="10621"/>
                    <a:pt x="9433" y="10469"/>
                  </a:cubicBezTo>
                  <a:lnTo>
                    <a:pt x="5007" y="6043"/>
                  </a:lnTo>
                  <a:cubicBezTo>
                    <a:pt x="4703" y="5737"/>
                    <a:pt x="4703" y="5243"/>
                    <a:pt x="5007" y="4937"/>
                  </a:cubicBezTo>
                  <a:lnTo>
                    <a:pt x="6028" y="3918"/>
                  </a:lnTo>
                  <a:cubicBezTo>
                    <a:pt x="6332" y="3612"/>
                    <a:pt x="6332" y="3115"/>
                    <a:pt x="6028" y="2811"/>
                  </a:cubicBezTo>
                  <a:lnTo>
                    <a:pt x="4921" y="1705"/>
                  </a:lnTo>
                  <a:lnTo>
                    <a:pt x="4551" y="2073"/>
                  </a:lnTo>
                  <a:lnTo>
                    <a:pt x="5657" y="3180"/>
                  </a:lnTo>
                  <a:cubicBezTo>
                    <a:pt x="5760" y="3282"/>
                    <a:pt x="5760" y="3447"/>
                    <a:pt x="5657" y="3548"/>
                  </a:cubicBezTo>
                  <a:lnTo>
                    <a:pt x="5368" y="3837"/>
                  </a:lnTo>
                  <a:lnTo>
                    <a:pt x="2419" y="885"/>
                  </a:lnTo>
                  <a:lnTo>
                    <a:pt x="2708" y="596"/>
                  </a:lnTo>
                  <a:cubicBezTo>
                    <a:pt x="2758" y="546"/>
                    <a:pt x="2825" y="521"/>
                    <a:pt x="2892" y="521"/>
                  </a:cubicBezTo>
                  <a:cubicBezTo>
                    <a:pt x="2959" y="521"/>
                    <a:pt x="3026" y="546"/>
                    <a:pt x="3076" y="596"/>
                  </a:cubicBezTo>
                  <a:lnTo>
                    <a:pt x="4183" y="1703"/>
                  </a:lnTo>
                  <a:lnTo>
                    <a:pt x="4553" y="1335"/>
                  </a:lnTo>
                  <a:lnTo>
                    <a:pt x="3446" y="228"/>
                  </a:lnTo>
                  <a:cubicBezTo>
                    <a:pt x="3293" y="76"/>
                    <a:pt x="3093" y="0"/>
                    <a:pt x="2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21;p34">
              <a:extLst>
                <a:ext uri="{FF2B5EF4-FFF2-40B4-BE49-F238E27FC236}">
                  <a16:creationId xmlns:a16="http://schemas.microsoft.com/office/drawing/2014/main" id="{FE63E2A5-C1E4-F0A5-C64C-45DF7C021C1B}"/>
                </a:ext>
              </a:extLst>
            </p:cNvPr>
            <p:cNvSpPr/>
            <p:nvPr/>
          </p:nvSpPr>
          <p:spPr>
            <a:xfrm>
              <a:off x="2847842" y="1771573"/>
              <a:ext cx="16115" cy="16113"/>
            </a:xfrm>
            <a:custGeom>
              <a:avLst/>
              <a:gdLst/>
              <a:ahLst/>
              <a:cxnLst/>
              <a:rect l="l" t="t" r="r" b="b"/>
              <a:pathLst>
                <a:path w="740" h="740" extrusionOk="0">
                  <a:moveTo>
                    <a:pt x="371" y="1"/>
                  </a:moveTo>
                  <a:lnTo>
                    <a:pt x="1" y="369"/>
                  </a:lnTo>
                  <a:lnTo>
                    <a:pt x="371" y="739"/>
                  </a:lnTo>
                  <a:lnTo>
                    <a:pt x="739" y="369"/>
                  </a:lnTo>
                  <a:lnTo>
                    <a:pt x="3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2;p34">
              <a:extLst>
                <a:ext uri="{FF2B5EF4-FFF2-40B4-BE49-F238E27FC236}">
                  <a16:creationId xmlns:a16="http://schemas.microsoft.com/office/drawing/2014/main" id="{7EB20869-2AFB-386F-E7BF-3C679A6627D5}"/>
                </a:ext>
              </a:extLst>
            </p:cNvPr>
            <p:cNvSpPr/>
            <p:nvPr/>
          </p:nvSpPr>
          <p:spPr>
            <a:xfrm>
              <a:off x="2831814" y="1755547"/>
              <a:ext cx="16050" cy="16048"/>
            </a:xfrm>
            <a:custGeom>
              <a:avLst/>
              <a:gdLst/>
              <a:ahLst/>
              <a:cxnLst/>
              <a:rect l="l" t="t" r="r" b="b"/>
              <a:pathLst>
                <a:path w="737" h="737" extrusionOk="0">
                  <a:moveTo>
                    <a:pt x="369" y="1"/>
                  </a:moveTo>
                  <a:lnTo>
                    <a:pt x="1" y="369"/>
                  </a:lnTo>
                  <a:lnTo>
                    <a:pt x="369" y="737"/>
                  </a:lnTo>
                  <a:lnTo>
                    <a:pt x="737" y="369"/>
                  </a:lnTo>
                  <a:lnTo>
                    <a:pt x="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3;p34">
              <a:extLst>
                <a:ext uri="{FF2B5EF4-FFF2-40B4-BE49-F238E27FC236}">
                  <a16:creationId xmlns:a16="http://schemas.microsoft.com/office/drawing/2014/main" id="{3A8114C6-53FF-F827-1EFB-5B3EF6B18738}"/>
                </a:ext>
              </a:extLst>
            </p:cNvPr>
            <p:cNvSpPr/>
            <p:nvPr/>
          </p:nvSpPr>
          <p:spPr>
            <a:xfrm>
              <a:off x="2952962" y="1650003"/>
              <a:ext cx="170409" cy="170389"/>
            </a:xfrm>
            <a:custGeom>
              <a:avLst/>
              <a:gdLst/>
              <a:ahLst/>
              <a:cxnLst/>
              <a:rect l="l" t="t" r="r" b="b"/>
              <a:pathLst>
                <a:path w="7825" h="7825" extrusionOk="0">
                  <a:moveTo>
                    <a:pt x="3912" y="520"/>
                  </a:moveTo>
                  <a:cubicBezTo>
                    <a:pt x="6149" y="520"/>
                    <a:pt x="7773" y="2648"/>
                    <a:pt x="7183" y="4805"/>
                  </a:cubicBezTo>
                  <a:cubicBezTo>
                    <a:pt x="6905" y="5826"/>
                    <a:pt x="6166" y="6656"/>
                    <a:pt x="5186" y="7054"/>
                  </a:cubicBezTo>
                  <a:cubicBezTo>
                    <a:pt x="4776" y="7220"/>
                    <a:pt x="4344" y="7302"/>
                    <a:pt x="3912" y="7302"/>
                  </a:cubicBezTo>
                  <a:cubicBezTo>
                    <a:pt x="3313" y="7302"/>
                    <a:pt x="2716" y="7144"/>
                    <a:pt x="2187" y="6832"/>
                  </a:cubicBezTo>
                  <a:lnTo>
                    <a:pt x="2128" y="6795"/>
                  </a:lnTo>
                  <a:lnTo>
                    <a:pt x="1030" y="6795"/>
                  </a:lnTo>
                  <a:lnTo>
                    <a:pt x="1030" y="5697"/>
                  </a:lnTo>
                  <a:lnTo>
                    <a:pt x="993" y="5635"/>
                  </a:lnTo>
                  <a:cubicBezTo>
                    <a:pt x="375" y="4589"/>
                    <a:pt x="364" y="3288"/>
                    <a:pt x="968" y="2230"/>
                  </a:cubicBezTo>
                  <a:cubicBezTo>
                    <a:pt x="1571" y="1173"/>
                    <a:pt x="2695" y="520"/>
                    <a:pt x="3912" y="520"/>
                  </a:cubicBezTo>
                  <a:close/>
                  <a:moveTo>
                    <a:pt x="3912" y="0"/>
                  </a:moveTo>
                  <a:cubicBezTo>
                    <a:pt x="1755" y="0"/>
                    <a:pt x="0" y="1755"/>
                    <a:pt x="0" y="3910"/>
                  </a:cubicBezTo>
                  <a:cubicBezTo>
                    <a:pt x="0" y="4587"/>
                    <a:pt x="176" y="5250"/>
                    <a:pt x="510" y="5839"/>
                  </a:cubicBezTo>
                  <a:lnTo>
                    <a:pt x="507" y="7315"/>
                  </a:lnTo>
                  <a:lnTo>
                    <a:pt x="1984" y="7315"/>
                  </a:lnTo>
                  <a:cubicBezTo>
                    <a:pt x="2573" y="7649"/>
                    <a:pt x="3236" y="7825"/>
                    <a:pt x="3912" y="7825"/>
                  </a:cubicBezTo>
                  <a:cubicBezTo>
                    <a:pt x="6070" y="7825"/>
                    <a:pt x="7825" y="6070"/>
                    <a:pt x="7825" y="3912"/>
                  </a:cubicBezTo>
                  <a:cubicBezTo>
                    <a:pt x="7825" y="1755"/>
                    <a:pt x="6070" y="0"/>
                    <a:pt x="3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4;p34">
              <a:extLst>
                <a:ext uri="{FF2B5EF4-FFF2-40B4-BE49-F238E27FC236}">
                  <a16:creationId xmlns:a16="http://schemas.microsoft.com/office/drawing/2014/main" id="{E4BB1817-FD91-0E0D-4546-057BC6408E17}"/>
                </a:ext>
              </a:extLst>
            </p:cNvPr>
            <p:cNvSpPr/>
            <p:nvPr/>
          </p:nvSpPr>
          <p:spPr>
            <a:xfrm>
              <a:off x="2992750" y="1689699"/>
              <a:ext cx="90921" cy="90911"/>
            </a:xfrm>
            <a:custGeom>
              <a:avLst/>
              <a:gdLst/>
              <a:ahLst/>
              <a:cxnLst/>
              <a:rect l="l" t="t" r="r" b="b"/>
              <a:pathLst>
                <a:path w="4175" h="4175" extrusionOk="0">
                  <a:moveTo>
                    <a:pt x="2610" y="523"/>
                  </a:moveTo>
                  <a:lnTo>
                    <a:pt x="2610" y="1565"/>
                  </a:lnTo>
                  <a:lnTo>
                    <a:pt x="3652" y="1565"/>
                  </a:lnTo>
                  <a:lnTo>
                    <a:pt x="3652" y="2610"/>
                  </a:lnTo>
                  <a:lnTo>
                    <a:pt x="2610" y="2610"/>
                  </a:lnTo>
                  <a:lnTo>
                    <a:pt x="2610" y="3652"/>
                  </a:lnTo>
                  <a:lnTo>
                    <a:pt x="1565" y="3652"/>
                  </a:lnTo>
                  <a:lnTo>
                    <a:pt x="1565" y="2610"/>
                  </a:lnTo>
                  <a:lnTo>
                    <a:pt x="523" y="2610"/>
                  </a:lnTo>
                  <a:lnTo>
                    <a:pt x="523" y="1565"/>
                  </a:lnTo>
                  <a:lnTo>
                    <a:pt x="1565" y="1565"/>
                  </a:lnTo>
                  <a:lnTo>
                    <a:pt x="1565" y="523"/>
                  </a:lnTo>
                  <a:close/>
                  <a:moveTo>
                    <a:pt x="1045" y="1"/>
                  </a:moveTo>
                  <a:lnTo>
                    <a:pt x="1045" y="1045"/>
                  </a:lnTo>
                  <a:lnTo>
                    <a:pt x="1" y="1045"/>
                  </a:lnTo>
                  <a:lnTo>
                    <a:pt x="1" y="3132"/>
                  </a:lnTo>
                  <a:lnTo>
                    <a:pt x="1045" y="3132"/>
                  </a:lnTo>
                  <a:lnTo>
                    <a:pt x="1045" y="4174"/>
                  </a:lnTo>
                  <a:lnTo>
                    <a:pt x="3132" y="4174"/>
                  </a:lnTo>
                  <a:lnTo>
                    <a:pt x="3132" y="3132"/>
                  </a:lnTo>
                  <a:lnTo>
                    <a:pt x="4174" y="3132"/>
                  </a:lnTo>
                  <a:lnTo>
                    <a:pt x="4174" y="1045"/>
                  </a:lnTo>
                  <a:lnTo>
                    <a:pt x="3132" y="1045"/>
                  </a:lnTo>
                  <a:lnTo>
                    <a:pt x="31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FB813639-3F3E-96B0-E524-0C103AAF7AC0}"/>
              </a:ext>
            </a:extLst>
          </p:cNvPr>
          <p:cNvSpPr txBox="1"/>
          <p:nvPr/>
        </p:nvSpPr>
        <p:spPr>
          <a:xfrm>
            <a:off x="2941291" y="4337310"/>
            <a:ext cx="2084413" cy="307777"/>
          </a:xfrm>
          <a:prstGeom prst="rect">
            <a:avLst/>
          </a:prstGeom>
          <a:noFill/>
        </p:spPr>
        <p:txBody>
          <a:bodyPr wrap="square" rtlCol="0">
            <a:spAutoFit/>
          </a:bodyPr>
          <a:lstStyle/>
          <a:p>
            <a:r>
              <a:rPr lang="en-IN" dirty="0"/>
              <a:t>080-369416665544</a:t>
            </a:r>
          </a:p>
        </p:txBody>
      </p:sp>
      <p:grpSp>
        <p:nvGrpSpPr>
          <p:cNvPr id="16" name="Google Shape;305;p34">
            <a:extLst>
              <a:ext uri="{FF2B5EF4-FFF2-40B4-BE49-F238E27FC236}">
                <a16:creationId xmlns:a16="http://schemas.microsoft.com/office/drawing/2014/main" id="{51EB85FF-2100-1AEB-2D71-2523B5AAEF9D}"/>
              </a:ext>
            </a:extLst>
          </p:cNvPr>
          <p:cNvGrpSpPr/>
          <p:nvPr/>
        </p:nvGrpSpPr>
        <p:grpSpPr>
          <a:xfrm>
            <a:off x="340318" y="4363188"/>
            <a:ext cx="320093" cy="374137"/>
            <a:chOff x="6716136" y="2801291"/>
            <a:chExt cx="331737" cy="387747"/>
          </a:xfrm>
        </p:grpSpPr>
        <p:sp>
          <p:nvSpPr>
            <p:cNvPr id="17" name="Google Shape;306;p34">
              <a:extLst>
                <a:ext uri="{FF2B5EF4-FFF2-40B4-BE49-F238E27FC236}">
                  <a16:creationId xmlns:a16="http://schemas.microsoft.com/office/drawing/2014/main" id="{26CCC50F-3DC6-2A0A-925F-54277BCF27AA}"/>
                </a:ext>
              </a:extLst>
            </p:cNvPr>
            <p:cNvSpPr/>
            <p:nvPr/>
          </p:nvSpPr>
          <p:spPr>
            <a:xfrm>
              <a:off x="7002423" y="3051595"/>
              <a:ext cx="11390" cy="11388"/>
            </a:xfrm>
            <a:custGeom>
              <a:avLst/>
              <a:gdLst/>
              <a:ahLst/>
              <a:cxnLst/>
              <a:rect l="l" t="t" r="r" b="b"/>
              <a:pathLst>
                <a:path w="523" h="523" extrusionOk="0">
                  <a:moveTo>
                    <a:pt x="0" y="0"/>
                  </a:moveTo>
                  <a:lnTo>
                    <a:pt x="0" y="522"/>
                  </a:lnTo>
                  <a:lnTo>
                    <a:pt x="522" y="522"/>
                  </a:lnTo>
                  <a:lnTo>
                    <a:pt x="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7;p34">
              <a:extLst>
                <a:ext uri="{FF2B5EF4-FFF2-40B4-BE49-F238E27FC236}">
                  <a16:creationId xmlns:a16="http://schemas.microsoft.com/office/drawing/2014/main" id="{10996022-EC8A-7332-C9F8-E619B209880A}"/>
                </a:ext>
              </a:extLst>
            </p:cNvPr>
            <p:cNvSpPr/>
            <p:nvPr/>
          </p:nvSpPr>
          <p:spPr>
            <a:xfrm>
              <a:off x="6716136" y="2801291"/>
              <a:ext cx="297677" cy="387747"/>
            </a:xfrm>
            <a:custGeom>
              <a:avLst/>
              <a:gdLst/>
              <a:ahLst/>
              <a:cxnLst/>
              <a:rect l="l" t="t" r="r" b="b"/>
              <a:pathLst>
                <a:path w="13669" h="17807" extrusionOk="0">
                  <a:moveTo>
                    <a:pt x="2871" y="520"/>
                  </a:moveTo>
                  <a:cubicBezTo>
                    <a:pt x="3014" y="520"/>
                    <a:pt x="3132" y="638"/>
                    <a:pt x="3132" y="781"/>
                  </a:cubicBezTo>
                  <a:cubicBezTo>
                    <a:pt x="3132" y="925"/>
                    <a:pt x="3014" y="1042"/>
                    <a:pt x="2871" y="1042"/>
                  </a:cubicBezTo>
                  <a:lnTo>
                    <a:pt x="2610" y="1042"/>
                  </a:lnTo>
                  <a:lnTo>
                    <a:pt x="2610" y="520"/>
                  </a:lnTo>
                  <a:close/>
                  <a:moveTo>
                    <a:pt x="7305" y="520"/>
                  </a:moveTo>
                  <a:lnTo>
                    <a:pt x="7305" y="1042"/>
                  </a:lnTo>
                  <a:lnTo>
                    <a:pt x="7044" y="1042"/>
                  </a:lnTo>
                  <a:cubicBezTo>
                    <a:pt x="6901" y="1042"/>
                    <a:pt x="6783" y="925"/>
                    <a:pt x="6783" y="781"/>
                  </a:cubicBezTo>
                  <a:cubicBezTo>
                    <a:pt x="6783" y="638"/>
                    <a:pt x="6901" y="520"/>
                    <a:pt x="7044" y="520"/>
                  </a:cubicBezTo>
                  <a:close/>
                  <a:moveTo>
                    <a:pt x="9131" y="3320"/>
                  </a:moveTo>
                  <a:cubicBezTo>
                    <a:pt x="9275" y="3320"/>
                    <a:pt x="9392" y="3437"/>
                    <a:pt x="9392" y="3581"/>
                  </a:cubicBezTo>
                  <a:lnTo>
                    <a:pt x="9392" y="6294"/>
                  </a:lnTo>
                  <a:cubicBezTo>
                    <a:pt x="9390" y="7491"/>
                    <a:pt x="8493" y="8495"/>
                    <a:pt x="7305" y="8627"/>
                  </a:cubicBezTo>
                  <a:lnTo>
                    <a:pt x="7305" y="8103"/>
                  </a:lnTo>
                  <a:cubicBezTo>
                    <a:pt x="8202" y="7972"/>
                    <a:pt x="8870" y="7202"/>
                    <a:pt x="8870" y="6294"/>
                  </a:cubicBezTo>
                  <a:lnTo>
                    <a:pt x="8870" y="3581"/>
                  </a:lnTo>
                  <a:cubicBezTo>
                    <a:pt x="8870" y="3437"/>
                    <a:pt x="8988" y="3320"/>
                    <a:pt x="9131" y="3320"/>
                  </a:cubicBezTo>
                  <a:close/>
                  <a:moveTo>
                    <a:pt x="6522" y="7600"/>
                  </a:moveTo>
                  <a:cubicBezTo>
                    <a:pt x="6668" y="7600"/>
                    <a:pt x="6783" y="7718"/>
                    <a:pt x="6783" y="7861"/>
                  </a:cubicBezTo>
                  <a:lnTo>
                    <a:pt x="6783" y="8906"/>
                  </a:lnTo>
                  <a:cubicBezTo>
                    <a:pt x="6783" y="9049"/>
                    <a:pt x="6668" y="9164"/>
                    <a:pt x="6522" y="9164"/>
                  </a:cubicBezTo>
                  <a:cubicBezTo>
                    <a:pt x="6090" y="9167"/>
                    <a:pt x="5741" y="9515"/>
                    <a:pt x="5741" y="9948"/>
                  </a:cubicBezTo>
                  <a:cubicBezTo>
                    <a:pt x="5741" y="10091"/>
                    <a:pt x="5623" y="10209"/>
                    <a:pt x="5480" y="10209"/>
                  </a:cubicBezTo>
                  <a:lnTo>
                    <a:pt x="4435" y="10209"/>
                  </a:lnTo>
                  <a:cubicBezTo>
                    <a:pt x="4292" y="10209"/>
                    <a:pt x="4174" y="10091"/>
                    <a:pt x="4174" y="9948"/>
                  </a:cubicBezTo>
                  <a:cubicBezTo>
                    <a:pt x="4174" y="9515"/>
                    <a:pt x="3825" y="9167"/>
                    <a:pt x="3393" y="9164"/>
                  </a:cubicBezTo>
                  <a:cubicBezTo>
                    <a:pt x="3248" y="9164"/>
                    <a:pt x="3132" y="9049"/>
                    <a:pt x="3132" y="8906"/>
                  </a:cubicBezTo>
                  <a:lnTo>
                    <a:pt x="3132" y="7861"/>
                  </a:lnTo>
                  <a:cubicBezTo>
                    <a:pt x="3132" y="7718"/>
                    <a:pt x="3248" y="7600"/>
                    <a:pt x="3393" y="7600"/>
                  </a:cubicBezTo>
                  <a:close/>
                  <a:moveTo>
                    <a:pt x="2088" y="0"/>
                  </a:moveTo>
                  <a:lnTo>
                    <a:pt x="2088" y="539"/>
                  </a:lnTo>
                  <a:cubicBezTo>
                    <a:pt x="1191" y="672"/>
                    <a:pt x="525" y="1440"/>
                    <a:pt x="523" y="2348"/>
                  </a:cubicBezTo>
                  <a:lnTo>
                    <a:pt x="523" y="2842"/>
                  </a:lnTo>
                  <a:cubicBezTo>
                    <a:pt x="211" y="2954"/>
                    <a:pt x="1" y="3249"/>
                    <a:pt x="1" y="3581"/>
                  </a:cubicBezTo>
                  <a:lnTo>
                    <a:pt x="1" y="4625"/>
                  </a:lnTo>
                  <a:lnTo>
                    <a:pt x="523" y="4625"/>
                  </a:lnTo>
                  <a:lnTo>
                    <a:pt x="523" y="3581"/>
                  </a:lnTo>
                  <a:cubicBezTo>
                    <a:pt x="527" y="3439"/>
                    <a:pt x="643" y="3328"/>
                    <a:pt x="784" y="3328"/>
                  </a:cubicBezTo>
                  <a:cubicBezTo>
                    <a:pt x="925" y="3328"/>
                    <a:pt x="1041" y="3439"/>
                    <a:pt x="1045" y="3581"/>
                  </a:cubicBezTo>
                  <a:lnTo>
                    <a:pt x="1045" y="6294"/>
                  </a:lnTo>
                  <a:cubicBezTo>
                    <a:pt x="1045" y="7202"/>
                    <a:pt x="1713" y="7972"/>
                    <a:pt x="2610" y="8103"/>
                  </a:cubicBezTo>
                  <a:lnTo>
                    <a:pt x="2610" y="8627"/>
                  </a:lnTo>
                  <a:cubicBezTo>
                    <a:pt x="1422" y="8495"/>
                    <a:pt x="525" y="7491"/>
                    <a:pt x="523" y="6294"/>
                  </a:cubicBezTo>
                  <a:lnTo>
                    <a:pt x="523" y="5145"/>
                  </a:lnTo>
                  <a:lnTo>
                    <a:pt x="1" y="5145"/>
                  </a:lnTo>
                  <a:lnTo>
                    <a:pt x="1" y="6294"/>
                  </a:lnTo>
                  <a:cubicBezTo>
                    <a:pt x="3" y="7795"/>
                    <a:pt x="1159" y="9038"/>
                    <a:pt x="2653" y="9156"/>
                  </a:cubicBezTo>
                  <a:cubicBezTo>
                    <a:pt x="2762" y="9473"/>
                    <a:pt x="3059" y="9685"/>
                    <a:pt x="3393" y="9687"/>
                  </a:cubicBezTo>
                  <a:cubicBezTo>
                    <a:pt x="3537" y="9687"/>
                    <a:pt x="3654" y="9802"/>
                    <a:pt x="3654" y="9946"/>
                  </a:cubicBezTo>
                  <a:cubicBezTo>
                    <a:pt x="3654" y="10378"/>
                    <a:pt x="4005" y="10729"/>
                    <a:pt x="4438" y="10729"/>
                  </a:cubicBezTo>
                  <a:lnTo>
                    <a:pt x="4699" y="10729"/>
                  </a:lnTo>
                  <a:lnTo>
                    <a:pt x="4699" y="13321"/>
                  </a:lnTo>
                  <a:cubicBezTo>
                    <a:pt x="4699" y="15795"/>
                    <a:pt x="6711" y="17807"/>
                    <a:pt x="9182" y="17807"/>
                  </a:cubicBezTo>
                  <a:cubicBezTo>
                    <a:pt x="11657" y="17807"/>
                    <a:pt x="13668" y="15795"/>
                    <a:pt x="13668" y="13321"/>
                  </a:cubicBezTo>
                  <a:lnTo>
                    <a:pt x="13668" y="12540"/>
                  </a:lnTo>
                  <a:lnTo>
                    <a:pt x="13146" y="12540"/>
                  </a:lnTo>
                  <a:lnTo>
                    <a:pt x="13146" y="13321"/>
                  </a:lnTo>
                  <a:cubicBezTo>
                    <a:pt x="13146" y="15508"/>
                    <a:pt x="11368" y="17284"/>
                    <a:pt x="9182" y="17284"/>
                  </a:cubicBezTo>
                  <a:cubicBezTo>
                    <a:pt x="6997" y="17284"/>
                    <a:pt x="5219" y="15508"/>
                    <a:pt x="5219" y="13321"/>
                  </a:cubicBezTo>
                  <a:lnTo>
                    <a:pt x="5219" y="10729"/>
                  </a:lnTo>
                  <a:lnTo>
                    <a:pt x="5480" y="10729"/>
                  </a:lnTo>
                  <a:cubicBezTo>
                    <a:pt x="5912" y="10729"/>
                    <a:pt x="6261" y="10378"/>
                    <a:pt x="6261" y="9946"/>
                  </a:cubicBezTo>
                  <a:cubicBezTo>
                    <a:pt x="6263" y="9802"/>
                    <a:pt x="6379" y="9687"/>
                    <a:pt x="6522" y="9687"/>
                  </a:cubicBezTo>
                  <a:cubicBezTo>
                    <a:pt x="6858" y="9685"/>
                    <a:pt x="7156" y="9473"/>
                    <a:pt x="7263" y="9156"/>
                  </a:cubicBezTo>
                  <a:cubicBezTo>
                    <a:pt x="8759" y="9038"/>
                    <a:pt x="9912" y="7793"/>
                    <a:pt x="9914" y="6294"/>
                  </a:cubicBezTo>
                  <a:lnTo>
                    <a:pt x="9914" y="3581"/>
                  </a:lnTo>
                  <a:cubicBezTo>
                    <a:pt x="9914" y="3249"/>
                    <a:pt x="9705" y="2954"/>
                    <a:pt x="9392" y="2842"/>
                  </a:cubicBezTo>
                  <a:lnTo>
                    <a:pt x="9392" y="2348"/>
                  </a:lnTo>
                  <a:cubicBezTo>
                    <a:pt x="9390" y="1440"/>
                    <a:pt x="8724" y="672"/>
                    <a:pt x="7828" y="542"/>
                  </a:cubicBezTo>
                  <a:lnTo>
                    <a:pt x="7828" y="0"/>
                  </a:lnTo>
                  <a:lnTo>
                    <a:pt x="7044" y="0"/>
                  </a:lnTo>
                  <a:cubicBezTo>
                    <a:pt x="6612" y="0"/>
                    <a:pt x="6261" y="351"/>
                    <a:pt x="6261" y="783"/>
                  </a:cubicBezTo>
                  <a:cubicBezTo>
                    <a:pt x="6261" y="1216"/>
                    <a:pt x="6612" y="1565"/>
                    <a:pt x="7044" y="1565"/>
                  </a:cubicBezTo>
                  <a:lnTo>
                    <a:pt x="7828" y="1565"/>
                  </a:lnTo>
                  <a:lnTo>
                    <a:pt x="7828" y="1070"/>
                  </a:lnTo>
                  <a:cubicBezTo>
                    <a:pt x="8433" y="1194"/>
                    <a:pt x="8870" y="1727"/>
                    <a:pt x="8870" y="2348"/>
                  </a:cubicBezTo>
                  <a:lnTo>
                    <a:pt x="8870" y="2842"/>
                  </a:lnTo>
                  <a:cubicBezTo>
                    <a:pt x="8558" y="2954"/>
                    <a:pt x="8350" y="3249"/>
                    <a:pt x="8350" y="3581"/>
                  </a:cubicBezTo>
                  <a:lnTo>
                    <a:pt x="8350" y="6294"/>
                  </a:lnTo>
                  <a:cubicBezTo>
                    <a:pt x="8348" y="6934"/>
                    <a:pt x="7885" y="7478"/>
                    <a:pt x="7254" y="7583"/>
                  </a:cubicBezTo>
                  <a:cubicBezTo>
                    <a:pt x="7139" y="7279"/>
                    <a:pt x="6847" y="7078"/>
                    <a:pt x="6522" y="7078"/>
                  </a:cubicBezTo>
                  <a:lnTo>
                    <a:pt x="3393" y="7078"/>
                  </a:lnTo>
                  <a:cubicBezTo>
                    <a:pt x="3068" y="7078"/>
                    <a:pt x="2777" y="7279"/>
                    <a:pt x="2661" y="7583"/>
                  </a:cubicBezTo>
                  <a:cubicBezTo>
                    <a:pt x="2030" y="7478"/>
                    <a:pt x="1568" y="6934"/>
                    <a:pt x="1568" y="6294"/>
                  </a:cubicBezTo>
                  <a:lnTo>
                    <a:pt x="1568" y="3581"/>
                  </a:lnTo>
                  <a:cubicBezTo>
                    <a:pt x="1565" y="3249"/>
                    <a:pt x="1358" y="2954"/>
                    <a:pt x="1045" y="2842"/>
                  </a:cubicBezTo>
                  <a:lnTo>
                    <a:pt x="1045" y="2348"/>
                  </a:lnTo>
                  <a:cubicBezTo>
                    <a:pt x="1045" y="1727"/>
                    <a:pt x="1482" y="1194"/>
                    <a:pt x="2088" y="1070"/>
                  </a:cubicBezTo>
                  <a:lnTo>
                    <a:pt x="2088" y="1565"/>
                  </a:lnTo>
                  <a:lnTo>
                    <a:pt x="2871" y="1565"/>
                  </a:lnTo>
                  <a:cubicBezTo>
                    <a:pt x="3303" y="1565"/>
                    <a:pt x="3654" y="1216"/>
                    <a:pt x="3654" y="783"/>
                  </a:cubicBezTo>
                  <a:cubicBezTo>
                    <a:pt x="3654" y="351"/>
                    <a:pt x="3303" y="0"/>
                    <a:pt x="2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8;p34">
              <a:extLst>
                <a:ext uri="{FF2B5EF4-FFF2-40B4-BE49-F238E27FC236}">
                  <a16:creationId xmlns:a16="http://schemas.microsoft.com/office/drawing/2014/main" id="{D6109B9A-6FC5-99D8-FD05-C128AB506D50}"/>
                </a:ext>
              </a:extLst>
            </p:cNvPr>
            <p:cNvSpPr/>
            <p:nvPr/>
          </p:nvSpPr>
          <p:spPr>
            <a:xfrm>
              <a:off x="6965554" y="2862196"/>
              <a:ext cx="82319" cy="178098"/>
            </a:xfrm>
            <a:custGeom>
              <a:avLst/>
              <a:gdLst/>
              <a:ahLst/>
              <a:cxnLst/>
              <a:rect l="l" t="t" r="r" b="b"/>
              <a:pathLst>
                <a:path w="3780" h="8179" extrusionOk="0">
                  <a:moveTo>
                    <a:pt x="1954" y="522"/>
                  </a:moveTo>
                  <a:cubicBezTo>
                    <a:pt x="2122" y="522"/>
                    <a:pt x="2291" y="554"/>
                    <a:pt x="2453" y="621"/>
                  </a:cubicBezTo>
                  <a:cubicBezTo>
                    <a:pt x="2941" y="824"/>
                    <a:pt x="3258" y="1299"/>
                    <a:pt x="3258" y="1826"/>
                  </a:cubicBezTo>
                  <a:cubicBezTo>
                    <a:pt x="3258" y="2547"/>
                    <a:pt x="2673" y="3129"/>
                    <a:pt x="1954" y="3131"/>
                  </a:cubicBezTo>
                  <a:cubicBezTo>
                    <a:pt x="1428" y="3131"/>
                    <a:pt x="951" y="2813"/>
                    <a:pt x="749" y="2325"/>
                  </a:cubicBezTo>
                  <a:cubicBezTo>
                    <a:pt x="548" y="1839"/>
                    <a:pt x="659" y="1278"/>
                    <a:pt x="1032" y="903"/>
                  </a:cubicBezTo>
                  <a:cubicBezTo>
                    <a:pt x="1281" y="654"/>
                    <a:pt x="1614" y="522"/>
                    <a:pt x="1954" y="522"/>
                  </a:cubicBezTo>
                  <a:close/>
                  <a:moveTo>
                    <a:pt x="1955" y="0"/>
                  </a:moveTo>
                  <a:cubicBezTo>
                    <a:pt x="1524" y="0"/>
                    <a:pt x="1097" y="153"/>
                    <a:pt x="758" y="445"/>
                  </a:cubicBezTo>
                  <a:cubicBezTo>
                    <a:pt x="219" y="914"/>
                    <a:pt x="0" y="1655"/>
                    <a:pt x="201" y="2340"/>
                  </a:cubicBezTo>
                  <a:cubicBezTo>
                    <a:pt x="403" y="3027"/>
                    <a:pt x="985" y="3532"/>
                    <a:pt x="1693" y="3634"/>
                  </a:cubicBezTo>
                  <a:lnTo>
                    <a:pt x="1693" y="8178"/>
                  </a:lnTo>
                  <a:lnTo>
                    <a:pt x="2215" y="8178"/>
                  </a:lnTo>
                  <a:lnTo>
                    <a:pt x="2215" y="3634"/>
                  </a:lnTo>
                  <a:cubicBezTo>
                    <a:pt x="3112" y="3504"/>
                    <a:pt x="3778" y="2733"/>
                    <a:pt x="3780" y="1828"/>
                  </a:cubicBezTo>
                  <a:cubicBezTo>
                    <a:pt x="3780" y="1111"/>
                    <a:pt x="3363" y="463"/>
                    <a:pt x="2712" y="165"/>
                  </a:cubicBezTo>
                  <a:cubicBezTo>
                    <a:pt x="2469" y="54"/>
                    <a:pt x="2211" y="0"/>
                    <a:pt x="1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9;p34">
              <a:extLst>
                <a:ext uri="{FF2B5EF4-FFF2-40B4-BE49-F238E27FC236}">
                  <a16:creationId xmlns:a16="http://schemas.microsoft.com/office/drawing/2014/main" id="{7357A4B0-1C54-5883-EEDA-0E5C45D28BA8}"/>
                </a:ext>
              </a:extLst>
            </p:cNvPr>
            <p:cNvSpPr/>
            <p:nvPr/>
          </p:nvSpPr>
          <p:spPr>
            <a:xfrm>
              <a:off x="6985306" y="2884929"/>
              <a:ext cx="39875" cy="34100"/>
            </a:xfrm>
            <a:custGeom>
              <a:avLst/>
              <a:gdLst/>
              <a:ahLst/>
              <a:cxnLst/>
              <a:rect l="l" t="t" r="r" b="b"/>
              <a:pathLst>
                <a:path w="1831" h="1566" extrusionOk="0">
                  <a:moveTo>
                    <a:pt x="1046" y="521"/>
                  </a:moveTo>
                  <a:cubicBezTo>
                    <a:pt x="1180" y="521"/>
                    <a:pt x="1308" y="625"/>
                    <a:pt x="1308" y="782"/>
                  </a:cubicBezTo>
                  <a:cubicBezTo>
                    <a:pt x="1308" y="927"/>
                    <a:pt x="1191" y="1043"/>
                    <a:pt x="1047" y="1043"/>
                  </a:cubicBezTo>
                  <a:cubicBezTo>
                    <a:pt x="814" y="1043"/>
                    <a:pt x="698" y="763"/>
                    <a:pt x="863" y="598"/>
                  </a:cubicBezTo>
                  <a:cubicBezTo>
                    <a:pt x="916" y="545"/>
                    <a:pt x="982" y="521"/>
                    <a:pt x="1046" y="521"/>
                  </a:cubicBezTo>
                  <a:close/>
                  <a:moveTo>
                    <a:pt x="1047" y="1"/>
                  </a:moveTo>
                  <a:cubicBezTo>
                    <a:pt x="350" y="1"/>
                    <a:pt x="1" y="842"/>
                    <a:pt x="493" y="1336"/>
                  </a:cubicBezTo>
                  <a:cubicBezTo>
                    <a:pt x="643" y="1485"/>
                    <a:pt x="844" y="1565"/>
                    <a:pt x="1048" y="1565"/>
                  </a:cubicBezTo>
                  <a:cubicBezTo>
                    <a:pt x="1148" y="1565"/>
                    <a:pt x="1250" y="1546"/>
                    <a:pt x="1347" y="1505"/>
                  </a:cubicBezTo>
                  <a:cubicBezTo>
                    <a:pt x="1640" y="1383"/>
                    <a:pt x="1831" y="1099"/>
                    <a:pt x="1831" y="782"/>
                  </a:cubicBezTo>
                  <a:cubicBezTo>
                    <a:pt x="1828" y="350"/>
                    <a:pt x="1480"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0;p34">
              <a:extLst>
                <a:ext uri="{FF2B5EF4-FFF2-40B4-BE49-F238E27FC236}">
                  <a16:creationId xmlns:a16="http://schemas.microsoft.com/office/drawing/2014/main" id="{207CB6C4-D621-EABB-0586-AFA25C6C85FD}"/>
                </a:ext>
              </a:extLst>
            </p:cNvPr>
            <p:cNvSpPr/>
            <p:nvPr/>
          </p:nvSpPr>
          <p:spPr>
            <a:xfrm>
              <a:off x="6807035" y="2978104"/>
              <a:ext cx="11390" cy="11388"/>
            </a:xfrm>
            <a:custGeom>
              <a:avLst/>
              <a:gdLst/>
              <a:ahLst/>
              <a:cxnLst/>
              <a:rect l="l" t="t" r="r" b="b"/>
              <a:pathLst>
                <a:path w="523" h="523" extrusionOk="0">
                  <a:moveTo>
                    <a:pt x="0" y="0"/>
                  </a:moveTo>
                  <a:lnTo>
                    <a:pt x="0" y="522"/>
                  </a:lnTo>
                  <a:lnTo>
                    <a:pt x="523" y="522"/>
                  </a:lnTo>
                  <a:lnTo>
                    <a:pt x="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1;p34">
              <a:extLst>
                <a:ext uri="{FF2B5EF4-FFF2-40B4-BE49-F238E27FC236}">
                  <a16:creationId xmlns:a16="http://schemas.microsoft.com/office/drawing/2014/main" id="{F2607926-2CF4-1DC1-A98A-800C1DE4F152}"/>
                </a:ext>
              </a:extLst>
            </p:cNvPr>
            <p:cNvSpPr/>
            <p:nvPr/>
          </p:nvSpPr>
          <p:spPr>
            <a:xfrm>
              <a:off x="6829771" y="2978104"/>
              <a:ext cx="11390" cy="11388"/>
            </a:xfrm>
            <a:custGeom>
              <a:avLst/>
              <a:gdLst/>
              <a:ahLst/>
              <a:cxnLst/>
              <a:rect l="l" t="t" r="r" b="b"/>
              <a:pathLst>
                <a:path w="523" h="523" extrusionOk="0">
                  <a:moveTo>
                    <a:pt x="1" y="0"/>
                  </a:moveTo>
                  <a:lnTo>
                    <a:pt x="1" y="522"/>
                  </a:lnTo>
                  <a:lnTo>
                    <a:pt x="523" y="522"/>
                  </a:lnTo>
                  <a:lnTo>
                    <a:pt x="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TextBox 25">
            <a:extLst>
              <a:ext uri="{FF2B5EF4-FFF2-40B4-BE49-F238E27FC236}">
                <a16:creationId xmlns:a16="http://schemas.microsoft.com/office/drawing/2014/main" id="{EAD7FC46-4B9D-E2A4-B2BA-016FC22AB6AE}"/>
              </a:ext>
            </a:extLst>
          </p:cNvPr>
          <p:cNvSpPr txBox="1"/>
          <p:nvPr/>
        </p:nvSpPr>
        <p:spPr>
          <a:xfrm>
            <a:off x="667121" y="4388466"/>
            <a:ext cx="1965142" cy="307777"/>
          </a:xfrm>
          <a:prstGeom prst="rect">
            <a:avLst/>
          </a:prstGeom>
          <a:noFill/>
        </p:spPr>
        <p:txBody>
          <a:bodyPr wrap="square" rtlCol="0">
            <a:spAutoFit/>
          </a:bodyPr>
          <a:lstStyle/>
          <a:p>
            <a:r>
              <a:rPr lang="en-IN" dirty="0"/>
              <a:t>Heart care</a:t>
            </a:r>
          </a:p>
        </p:txBody>
      </p:sp>
      <p:sp>
        <p:nvSpPr>
          <p:cNvPr id="24" name="TextBox 23">
            <a:extLst>
              <a:ext uri="{FF2B5EF4-FFF2-40B4-BE49-F238E27FC236}">
                <a16:creationId xmlns:a16="http://schemas.microsoft.com/office/drawing/2014/main" id="{FCA40256-323C-4F46-5E86-8E2DCDFAB94F}"/>
              </a:ext>
            </a:extLst>
          </p:cNvPr>
          <p:cNvSpPr txBox="1"/>
          <p:nvPr/>
        </p:nvSpPr>
        <p:spPr>
          <a:xfrm>
            <a:off x="483933" y="1434285"/>
            <a:ext cx="4619826" cy="954107"/>
          </a:xfrm>
          <a:prstGeom prst="rect">
            <a:avLst/>
          </a:prstGeom>
          <a:noFill/>
        </p:spPr>
        <p:txBody>
          <a:bodyPr wrap="square" rtlCol="0">
            <a:spAutoFit/>
          </a:bodyPr>
          <a:lstStyle/>
          <a:p>
            <a:pPr algn="just"/>
            <a:r>
              <a:rPr lang="en-IN" dirty="0"/>
              <a:t>As of now there is now heart related websites there in India there are some websites are like “Heart care India co” and “heart care foundation” –founder  “Sreesanth cricketer”</a:t>
            </a:r>
          </a:p>
        </p:txBody>
      </p:sp>
      <p:pic>
        <p:nvPicPr>
          <p:cNvPr id="306" name="Picture 305" descr="Text&#10;&#10;Description automatically generated">
            <a:extLst>
              <a:ext uri="{FF2B5EF4-FFF2-40B4-BE49-F238E27FC236}">
                <a16:creationId xmlns:a16="http://schemas.microsoft.com/office/drawing/2014/main" id="{866AD627-D69A-33C2-62DF-D48CB0DFDDD5}"/>
              </a:ext>
            </a:extLst>
          </p:cNvPr>
          <p:cNvPicPr>
            <a:picLocks noChangeAspect="1"/>
          </p:cNvPicPr>
          <p:nvPr/>
        </p:nvPicPr>
        <p:blipFill>
          <a:blip r:embed="rId6"/>
          <a:stretch>
            <a:fillRect/>
          </a:stretch>
        </p:blipFill>
        <p:spPr>
          <a:xfrm>
            <a:off x="5907185" y="1035026"/>
            <a:ext cx="2844599" cy="711151"/>
          </a:xfrm>
          <a:prstGeom prst="rect">
            <a:avLst/>
          </a:prstGeom>
        </p:spPr>
      </p:pic>
      <p:pic>
        <p:nvPicPr>
          <p:cNvPr id="310" name="Picture 309" descr="Logo&#10;&#10;Description automatically generated with low confidence">
            <a:extLst>
              <a:ext uri="{FF2B5EF4-FFF2-40B4-BE49-F238E27FC236}">
                <a16:creationId xmlns:a16="http://schemas.microsoft.com/office/drawing/2014/main" id="{D9E1328D-E882-724F-5274-11ACBAD3BA19}"/>
              </a:ext>
            </a:extLst>
          </p:cNvPr>
          <p:cNvPicPr>
            <a:picLocks noChangeAspect="1"/>
          </p:cNvPicPr>
          <p:nvPr/>
        </p:nvPicPr>
        <p:blipFill>
          <a:blip r:embed="rId7"/>
          <a:stretch>
            <a:fillRect/>
          </a:stretch>
        </p:blipFill>
        <p:spPr>
          <a:xfrm>
            <a:off x="5964700" y="2434247"/>
            <a:ext cx="3067050" cy="1028700"/>
          </a:xfrm>
          <a:prstGeom prst="rect">
            <a:avLst/>
          </a:prstGeom>
        </p:spPr>
      </p:pic>
      <p:sp>
        <p:nvSpPr>
          <p:cNvPr id="311" name="TextBox 310">
            <a:extLst>
              <a:ext uri="{FF2B5EF4-FFF2-40B4-BE49-F238E27FC236}">
                <a16:creationId xmlns:a16="http://schemas.microsoft.com/office/drawing/2014/main" id="{278C1EAB-4AE4-C072-9976-55C00E2A3F6E}"/>
              </a:ext>
            </a:extLst>
          </p:cNvPr>
          <p:cNvSpPr txBox="1"/>
          <p:nvPr/>
        </p:nvSpPr>
        <p:spPr>
          <a:xfrm>
            <a:off x="512525" y="2434247"/>
            <a:ext cx="4891682" cy="307777"/>
          </a:xfrm>
          <a:prstGeom prst="rect">
            <a:avLst/>
          </a:prstGeom>
          <a:noFill/>
        </p:spPr>
        <p:txBody>
          <a:bodyPr wrap="square" rtlCol="0">
            <a:spAutoFit/>
          </a:bodyPr>
          <a:lstStyle/>
          <a:p>
            <a:r>
              <a:rPr lang="en-IN" b="1" dirty="0"/>
              <a:t>New things that are included in our project are:</a:t>
            </a:r>
          </a:p>
        </p:txBody>
      </p:sp>
      <p:sp>
        <p:nvSpPr>
          <p:cNvPr id="312" name="TextBox 311">
            <a:extLst>
              <a:ext uri="{FF2B5EF4-FFF2-40B4-BE49-F238E27FC236}">
                <a16:creationId xmlns:a16="http://schemas.microsoft.com/office/drawing/2014/main" id="{2770FCAE-994D-8EA3-267E-67B8EC14AF54}"/>
              </a:ext>
            </a:extLst>
          </p:cNvPr>
          <p:cNvSpPr txBox="1"/>
          <p:nvPr/>
        </p:nvSpPr>
        <p:spPr>
          <a:xfrm>
            <a:off x="560354" y="2848692"/>
            <a:ext cx="4227403" cy="954107"/>
          </a:xfrm>
          <a:prstGeom prst="rect">
            <a:avLst/>
          </a:prstGeom>
          <a:noFill/>
        </p:spPr>
        <p:txBody>
          <a:bodyPr wrap="square" rtlCol="0">
            <a:spAutoFit/>
          </a:bodyPr>
          <a:lstStyle/>
          <a:p>
            <a:r>
              <a:rPr lang="en-US" b="1" dirty="0"/>
              <a:t>Education</a:t>
            </a:r>
            <a:r>
              <a:rPr lang="en-US" dirty="0"/>
              <a:t>: Heart care websites provide a wealth of information about heart health, including risk factors, symptoms of heart disease, treatment options</a:t>
            </a:r>
            <a:endParaRPr lang="en-IN" dirty="0"/>
          </a:p>
        </p:txBody>
      </p:sp>
    </p:spTree>
    <p:extLst>
      <p:ext uri="{BB962C8B-B14F-4D97-AF65-F5344CB8AC3E}">
        <p14:creationId xmlns:p14="http://schemas.microsoft.com/office/powerpoint/2010/main" val="234903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82" name="Google Shape;282;p33"/>
          <p:cNvSpPr txBox="1">
            <a:spLocks noGrp="1"/>
          </p:cNvSpPr>
          <p:nvPr>
            <p:ph type="subTitle" idx="4294967295"/>
          </p:nvPr>
        </p:nvSpPr>
        <p:spPr>
          <a:xfrm>
            <a:off x="767784" y="229739"/>
            <a:ext cx="1268413" cy="1936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200" b="1" dirty="0">
                <a:latin typeface="Playfair Display SC"/>
                <a:ea typeface="Playfair Display SC"/>
                <a:cs typeface="Playfair Display SC"/>
                <a:sym typeface="Playfair Display SC"/>
              </a:rPr>
              <a:t>Heart care</a:t>
            </a:r>
            <a:endParaRPr sz="1200" b="1" dirty="0">
              <a:latin typeface="Playfair Display SC"/>
              <a:ea typeface="Playfair Display SC"/>
              <a:cs typeface="Playfair Display SC"/>
              <a:sym typeface="Playfair Display SC"/>
            </a:endParaRPr>
          </a:p>
        </p:txBody>
      </p:sp>
      <p:grpSp>
        <p:nvGrpSpPr>
          <p:cNvPr id="283" name="Google Shape;283;p33"/>
          <p:cNvGrpSpPr/>
          <p:nvPr/>
        </p:nvGrpSpPr>
        <p:grpSpPr>
          <a:xfrm>
            <a:off x="489991" y="194361"/>
            <a:ext cx="220098" cy="326406"/>
            <a:chOff x="7345680" y="4068661"/>
            <a:chExt cx="261461" cy="387747"/>
          </a:xfrm>
        </p:grpSpPr>
        <p:sp>
          <p:nvSpPr>
            <p:cNvPr id="284" name="Google Shape;284;p33"/>
            <p:cNvSpPr/>
            <p:nvPr/>
          </p:nvSpPr>
          <p:spPr>
            <a:xfrm>
              <a:off x="7430939" y="4153845"/>
              <a:ext cx="90899" cy="90889"/>
            </a:xfrm>
            <a:custGeom>
              <a:avLst/>
              <a:gdLst/>
              <a:ahLst/>
              <a:cxnLst/>
              <a:rect l="l" t="t" r="r" b="b"/>
              <a:pathLst>
                <a:path w="4174" h="4174" extrusionOk="0">
                  <a:moveTo>
                    <a:pt x="2609" y="523"/>
                  </a:moveTo>
                  <a:lnTo>
                    <a:pt x="2609" y="1565"/>
                  </a:lnTo>
                  <a:lnTo>
                    <a:pt x="3654" y="1565"/>
                  </a:lnTo>
                  <a:lnTo>
                    <a:pt x="3654" y="2609"/>
                  </a:lnTo>
                  <a:lnTo>
                    <a:pt x="2609" y="2609"/>
                  </a:lnTo>
                  <a:lnTo>
                    <a:pt x="2609" y="3652"/>
                  </a:lnTo>
                  <a:lnTo>
                    <a:pt x="1567" y="3652"/>
                  </a:lnTo>
                  <a:lnTo>
                    <a:pt x="1567" y="2609"/>
                  </a:lnTo>
                  <a:lnTo>
                    <a:pt x="523" y="2609"/>
                  </a:lnTo>
                  <a:lnTo>
                    <a:pt x="523" y="1565"/>
                  </a:lnTo>
                  <a:lnTo>
                    <a:pt x="1567" y="1565"/>
                  </a:lnTo>
                  <a:lnTo>
                    <a:pt x="1567" y="523"/>
                  </a:lnTo>
                  <a:close/>
                  <a:moveTo>
                    <a:pt x="1045" y="1"/>
                  </a:moveTo>
                  <a:lnTo>
                    <a:pt x="1045" y="1045"/>
                  </a:lnTo>
                  <a:lnTo>
                    <a:pt x="0" y="1045"/>
                  </a:lnTo>
                  <a:lnTo>
                    <a:pt x="0" y="3132"/>
                  </a:lnTo>
                  <a:lnTo>
                    <a:pt x="1045" y="3132"/>
                  </a:lnTo>
                  <a:lnTo>
                    <a:pt x="1045" y="4174"/>
                  </a:lnTo>
                  <a:lnTo>
                    <a:pt x="3132" y="4174"/>
                  </a:lnTo>
                  <a:lnTo>
                    <a:pt x="3132" y="3132"/>
                  </a:lnTo>
                  <a:lnTo>
                    <a:pt x="4174" y="3132"/>
                  </a:lnTo>
                  <a:lnTo>
                    <a:pt x="4174" y="1045"/>
                  </a:lnTo>
                  <a:lnTo>
                    <a:pt x="3132" y="1045"/>
                  </a:lnTo>
                  <a:lnTo>
                    <a:pt x="31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3"/>
            <p:cNvSpPr/>
            <p:nvPr/>
          </p:nvSpPr>
          <p:spPr>
            <a:xfrm>
              <a:off x="7374122" y="4097034"/>
              <a:ext cx="204534" cy="204511"/>
            </a:xfrm>
            <a:custGeom>
              <a:avLst/>
              <a:gdLst/>
              <a:ahLst/>
              <a:cxnLst/>
              <a:rect l="l" t="t" r="r" b="b"/>
              <a:pathLst>
                <a:path w="9392" h="9392" extrusionOk="0">
                  <a:moveTo>
                    <a:pt x="4696" y="1"/>
                  </a:moveTo>
                  <a:cubicBezTo>
                    <a:pt x="3620" y="3"/>
                    <a:pt x="2573" y="373"/>
                    <a:pt x="1736" y="1054"/>
                  </a:cubicBezTo>
                  <a:lnTo>
                    <a:pt x="2066" y="1458"/>
                  </a:lnTo>
                  <a:cubicBezTo>
                    <a:pt x="2811" y="852"/>
                    <a:pt x="3739" y="523"/>
                    <a:pt x="4696" y="523"/>
                  </a:cubicBezTo>
                  <a:cubicBezTo>
                    <a:pt x="6997" y="523"/>
                    <a:pt x="8870" y="2396"/>
                    <a:pt x="8870" y="4696"/>
                  </a:cubicBezTo>
                  <a:cubicBezTo>
                    <a:pt x="8870" y="6997"/>
                    <a:pt x="6997" y="8870"/>
                    <a:pt x="4696" y="8870"/>
                  </a:cubicBezTo>
                  <a:cubicBezTo>
                    <a:pt x="2395" y="8870"/>
                    <a:pt x="523" y="6997"/>
                    <a:pt x="523" y="4696"/>
                  </a:cubicBezTo>
                  <a:cubicBezTo>
                    <a:pt x="521" y="3609"/>
                    <a:pt x="944" y="2567"/>
                    <a:pt x="1702" y="1790"/>
                  </a:cubicBezTo>
                  <a:lnTo>
                    <a:pt x="1330" y="1426"/>
                  </a:lnTo>
                  <a:cubicBezTo>
                    <a:pt x="476" y="2301"/>
                    <a:pt x="0" y="3474"/>
                    <a:pt x="3" y="4696"/>
                  </a:cubicBezTo>
                  <a:cubicBezTo>
                    <a:pt x="3" y="7286"/>
                    <a:pt x="2109" y="9392"/>
                    <a:pt x="4696" y="9392"/>
                  </a:cubicBezTo>
                  <a:cubicBezTo>
                    <a:pt x="7286" y="9392"/>
                    <a:pt x="9392" y="7286"/>
                    <a:pt x="9392" y="4696"/>
                  </a:cubicBezTo>
                  <a:cubicBezTo>
                    <a:pt x="9392" y="2107"/>
                    <a:pt x="7286" y="1"/>
                    <a:pt x="4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3"/>
            <p:cNvSpPr/>
            <p:nvPr/>
          </p:nvSpPr>
          <p:spPr>
            <a:xfrm>
              <a:off x="7541830" y="4301676"/>
              <a:ext cx="15941" cy="15918"/>
            </a:xfrm>
            <a:custGeom>
              <a:avLst/>
              <a:gdLst/>
              <a:ahLst/>
              <a:cxnLst/>
              <a:rect l="l" t="t" r="r" b="b"/>
              <a:pathLst>
                <a:path w="732" h="731" extrusionOk="0">
                  <a:moveTo>
                    <a:pt x="317" y="0"/>
                  </a:moveTo>
                  <a:cubicBezTo>
                    <a:pt x="205" y="144"/>
                    <a:pt x="101" y="281"/>
                    <a:pt x="0" y="413"/>
                  </a:cubicBezTo>
                  <a:lnTo>
                    <a:pt x="413" y="730"/>
                  </a:lnTo>
                  <a:cubicBezTo>
                    <a:pt x="514" y="600"/>
                    <a:pt x="621" y="460"/>
                    <a:pt x="732" y="317"/>
                  </a:cubicBezTo>
                  <a:lnTo>
                    <a:pt x="3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7345680" y="4068661"/>
              <a:ext cx="261461" cy="387747"/>
            </a:xfrm>
            <a:custGeom>
              <a:avLst/>
              <a:gdLst/>
              <a:ahLst/>
              <a:cxnLst/>
              <a:rect l="l" t="t" r="r" b="b"/>
              <a:pathLst>
                <a:path w="12006" h="17807" extrusionOk="0">
                  <a:moveTo>
                    <a:pt x="7383" y="14353"/>
                  </a:moveTo>
                  <a:cubicBezTo>
                    <a:pt x="8281" y="14631"/>
                    <a:pt x="8872" y="15166"/>
                    <a:pt x="8872" y="15720"/>
                  </a:cubicBezTo>
                  <a:cubicBezTo>
                    <a:pt x="8872" y="16570"/>
                    <a:pt x="7558" y="17285"/>
                    <a:pt x="6004" y="17285"/>
                  </a:cubicBezTo>
                  <a:cubicBezTo>
                    <a:pt x="4448" y="17285"/>
                    <a:pt x="3134" y="16570"/>
                    <a:pt x="3134" y="15720"/>
                  </a:cubicBezTo>
                  <a:cubicBezTo>
                    <a:pt x="3134" y="15166"/>
                    <a:pt x="3725" y="14631"/>
                    <a:pt x="4624" y="14353"/>
                  </a:cubicBezTo>
                  <a:cubicBezTo>
                    <a:pt x="4825" y="14710"/>
                    <a:pt x="5026" y="15106"/>
                    <a:pt x="5247" y="15570"/>
                  </a:cubicBezTo>
                  <a:lnTo>
                    <a:pt x="5259" y="15600"/>
                  </a:lnTo>
                  <a:cubicBezTo>
                    <a:pt x="5388" y="15870"/>
                    <a:pt x="5561" y="16242"/>
                    <a:pt x="6004" y="16242"/>
                  </a:cubicBezTo>
                  <a:cubicBezTo>
                    <a:pt x="6445" y="16242"/>
                    <a:pt x="6621" y="15870"/>
                    <a:pt x="6749" y="15600"/>
                  </a:cubicBezTo>
                  <a:lnTo>
                    <a:pt x="6762" y="15570"/>
                  </a:lnTo>
                  <a:cubicBezTo>
                    <a:pt x="6980" y="15106"/>
                    <a:pt x="7184" y="14710"/>
                    <a:pt x="7383" y="14353"/>
                  </a:cubicBezTo>
                  <a:close/>
                  <a:moveTo>
                    <a:pt x="6002" y="0"/>
                  </a:moveTo>
                  <a:cubicBezTo>
                    <a:pt x="2695" y="0"/>
                    <a:pt x="3" y="2693"/>
                    <a:pt x="3" y="5999"/>
                  </a:cubicBezTo>
                  <a:cubicBezTo>
                    <a:pt x="1" y="7277"/>
                    <a:pt x="408" y="8520"/>
                    <a:pt x="1165" y="9548"/>
                  </a:cubicBezTo>
                  <a:cubicBezTo>
                    <a:pt x="1790" y="10400"/>
                    <a:pt x="2287" y="11042"/>
                    <a:pt x="2723" y="11607"/>
                  </a:cubicBezTo>
                  <a:cubicBezTo>
                    <a:pt x="3397" y="12482"/>
                    <a:pt x="3883" y="13111"/>
                    <a:pt x="4354" y="13890"/>
                  </a:cubicBezTo>
                  <a:cubicBezTo>
                    <a:pt x="3284" y="14252"/>
                    <a:pt x="2612" y="14948"/>
                    <a:pt x="2612" y="15720"/>
                  </a:cubicBezTo>
                  <a:cubicBezTo>
                    <a:pt x="2612" y="16891"/>
                    <a:pt x="4102" y="17807"/>
                    <a:pt x="6002" y="17807"/>
                  </a:cubicBezTo>
                  <a:cubicBezTo>
                    <a:pt x="7903" y="17807"/>
                    <a:pt x="9392" y="16891"/>
                    <a:pt x="9392" y="15720"/>
                  </a:cubicBezTo>
                  <a:cubicBezTo>
                    <a:pt x="9392" y="14948"/>
                    <a:pt x="8720" y="14252"/>
                    <a:pt x="7650" y="13890"/>
                  </a:cubicBezTo>
                  <a:cubicBezTo>
                    <a:pt x="8082" y="13178"/>
                    <a:pt x="8523" y="12593"/>
                    <a:pt x="9099" y="11844"/>
                  </a:cubicBezTo>
                  <a:lnTo>
                    <a:pt x="8686" y="11525"/>
                  </a:lnTo>
                  <a:cubicBezTo>
                    <a:pt x="7706" y="12801"/>
                    <a:pt x="7109" y="13606"/>
                    <a:pt x="6289" y="15348"/>
                  </a:cubicBezTo>
                  <a:lnTo>
                    <a:pt x="6274" y="15378"/>
                  </a:lnTo>
                  <a:cubicBezTo>
                    <a:pt x="6154" y="15635"/>
                    <a:pt x="6096" y="15720"/>
                    <a:pt x="6002" y="15720"/>
                  </a:cubicBezTo>
                  <a:cubicBezTo>
                    <a:pt x="5908" y="15720"/>
                    <a:pt x="5850" y="15635"/>
                    <a:pt x="5730" y="15378"/>
                  </a:cubicBezTo>
                  <a:lnTo>
                    <a:pt x="5715" y="15348"/>
                  </a:lnTo>
                  <a:cubicBezTo>
                    <a:pt x="4851" y="13511"/>
                    <a:pt x="4241" y="12724"/>
                    <a:pt x="3134" y="11288"/>
                  </a:cubicBezTo>
                  <a:cubicBezTo>
                    <a:pt x="2700" y="10725"/>
                    <a:pt x="2205" y="10085"/>
                    <a:pt x="1583" y="9237"/>
                  </a:cubicBezTo>
                  <a:cubicBezTo>
                    <a:pt x="891" y="8300"/>
                    <a:pt x="521" y="7164"/>
                    <a:pt x="523" y="5999"/>
                  </a:cubicBezTo>
                  <a:cubicBezTo>
                    <a:pt x="523" y="2979"/>
                    <a:pt x="2980" y="520"/>
                    <a:pt x="6002" y="520"/>
                  </a:cubicBezTo>
                  <a:cubicBezTo>
                    <a:pt x="9022" y="520"/>
                    <a:pt x="11479" y="2979"/>
                    <a:pt x="11479" y="5999"/>
                  </a:cubicBezTo>
                  <a:cubicBezTo>
                    <a:pt x="11483" y="7164"/>
                    <a:pt x="11111" y="8300"/>
                    <a:pt x="10420" y="9237"/>
                  </a:cubicBezTo>
                  <a:cubicBezTo>
                    <a:pt x="10161" y="9588"/>
                    <a:pt x="9906" y="9931"/>
                    <a:pt x="9636" y="10286"/>
                  </a:cubicBezTo>
                  <a:lnTo>
                    <a:pt x="10054" y="10601"/>
                  </a:lnTo>
                  <a:cubicBezTo>
                    <a:pt x="10323" y="10245"/>
                    <a:pt x="10580" y="9899"/>
                    <a:pt x="10839" y="9546"/>
                  </a:cubicBezTo>
                  <a:cubicBezTo>
                    <a:pt x="11597" y="8518"/>
                    <a:pt x="12005" y="7275"/>
                    <a:pt x="12001" y="5999"/>
                  </a:cubicBezTo>
                  <a:cubicBezTo>
                    <a:pt x="12001" y="2690"/>
                    <a:pt x="9309" y="0"/>
                    <a:pt x="6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a:off x="7510492" y="4136839"/>
              <a:ext cx="11390" cy="11345"/>
            </a:xfrm>
            <a:custGeom>
              <a:avLst/>
              <a:gdLst/>
              <a:ahLst/>
              <a:cxnLst/>
              <a:rect l="l" t="t" r="r" b="b"/>
              <a:pathLst>
                <a:path w="523" h="521" extrusionOk="0">
                  <a:moveTo>
                    <a:pt x="1" y="0"/>
                  </a:moveTo>
                  <a:lnTo>
                    <a:pt x="1" y="520"/>
                  </a:lnTo>
                  <a:lnTo>
                    <a:pt x="523" y="520"/>
                  </a:lnTo>
                  <a:lnTo>
                    <a:pt x="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7487757" y="4125472"/>
              <a:ext cx="11390" cy="11388"/>
            </a:xfrm>
            <a:custGeom>
              <a:avLst/>
              <a:gdLst/>
              <a:ahLst/>
              <a:cxnLst/>
              <a:rect l="l" t="t" r="r" b="b"/>
              <a:pathLst>
                <a:path w="523" h="523" extrusionOk="0">
                  <a:moveTo>
                    <a:pt x="0" y="0"/>
                  </a:moveTo>
                  <a:lnTo>
                    <a:pt x="0" y="522"/>
                  </a:lnTo>
                  <a:lnTo>
                    <a:pt x="523" y="522"/>
                  </a:lnTo>
                  <a:lnTo>
                    <a:pt x="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33">
            <a:hlinkClick r:id="" action="ppaction://noaction"/>
          </p:cNvPr>
          <p:cNvSpPr txBox="1">
            <a:spLocks noGrp="1"/>
          </p:cNvSpPr>
          <p:nvPr>
            <p:ph type="subTitle" idx="4294967295"/>
          </p:nvPr>
        </p:nvSpPr>
        <p:spPr>
          <a:xfrm>
            <a:off x="5328507" y="210625"/>
            <a:ext cx="1157357" cy="1719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hlink"/>
                </a:solidFill>
                <a:uFill>
                  <a:noFill/>
                </a:uFill>
                <a:latin typeface="Playfair Display SC"/>
                <a:ea typeface="Playfair Display SC"/>
                <a:cs typeface="Playfair Display SC"/>
                <a:sym typeface="Playfair Display SC"/>
              </a:rPr>
              <a:t>Appointment</a:t>
            </a:r>
            <a:endParaRPr lang="en-IN" sz="1000" b="1" dirty="0">
              <a:latin typeface="Playfair Display SC"/>
              <a:ea typeface="Playfair Display SC"/>
              <a:cs typeface="Playfair Display SC"/>
              <a:sym typeface="Playfair Display SC"/>
            </a:endParaRPr>
          </a:p>
        </p:txBody>
      </p:sp>
      <p:sp>
        <p:nvSpPr>
          <p:cNvPr id="292" name="Google Shape;292;p33"/>
          <p:cNvSpPr txBox="1">
            <a:spLocks noGrp="1"/>
          </p:cNvSpPr>
          <p:nvPr>
            <p:ph type="subTitle" idx="4294967295"/>
          </p:nvPr>
        </p:nvSpPr>
        <p:spPr>
          <a:xfrm>
            <a:off x="4262730" y="210625"/>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hlink"/>
                </a:solidFill>
                <a:uFill>
                  <a:noFill/>
                </a:uFill>
                <a:latin typeface="Playfair Display SC"/>
                <a:ea typeface="Playfair Display SC"/>
                <a:cs typeface="Playfair Display SC"/>
                <a:sym typeface="Playfair Display SC"/>
                <a:hlinkClick r:id="" action="ppaction://noaction"/>
              </a:rPr>
              <a:t>Services</a:t>
            </a:r>
            <a:endParaRPr sz="1000" b="1">
              <a:latin typeface="Playfair Display SC"/>
              <a:ea typeface="Playfair Display SC"/>
              <a:cs typeface="Playfair Display SC"/>
              <a:sym typeface="Playfair Display SC"/>
            </a:endParaRPr>
          </a:p>
        </p:txBody>
      </p:sp>
      <p:sp>
        <p:nvSpPr>
          <p:cNvPr id="293" name="Google Shape;293;p33"/>
          <p:cNvSpPr txBox="1">
            <a:spLocks noGrp="1"/>
          </p:cNvSpPr>
          <p:nvPr>
            <p:ph type="subTitle" idx="4294967295"/>
          </p:nvPr>
        </p:nvSpPr>
        <p:spPr>
          <a:xfrm>
            <a:off x="3196953" y="210625"/>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hlink"/>
                </a:solidFill>
                <a:uFill>
                  <a:noFill/>
                </a:uFill>
                <a:latin typeface="Playfair Display SC"/>
                <a:ea typeface="Playfair Display SC"/>
                <a:cs typeface="Playfair Display SC"/>
                <a:sym typeface="Playfair Display SC"/>
                <a:hlinkClick r:id="rId3" action="ppaction://hlinksldjump"/>
              </a:rPr>
              <a:t>About Us</a:t>
            </a:r>
            <a:endParaRPr sz="1000" b="1">
              <a:latin typeface="Playfair Display SC"/>
              <a:ea typeface="Playfair Display SC"/>
              <a:cs typeface="Playfair Display SC"/>
              <a:sym typeface="Playfair Display SC"/>
            </a:endParaRPr>
          </a:p>
        </p:txBody>
      </p:sp>
      <p:sp>
        <p:nvSpPr>
          <p:cNvPr id="294" name="Google Shape;294;p33">
            <a:hlinkClick r:id="" action="ppaction://noaction"/>
          </p:cNvPr>
          <p:cNvSpPr txBox="1">
            <a:spLocks noGrp="1"/>
          </p:cNvSpPr>
          <p:nvPr>
            <p:ph type="subTitle" idx="4294967295"/>
          </p:nvPr>
        </p:nvSpPr>
        <p:spPr>
          <a:xfrm>
            <a:off x="2131175" y="210625"/>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hlink"/>
                </a:solidFill>
                <a:uFill>
                  <a:noFill/>
                </a:uFill>
                <a:latin typeface="Playfair Display SC"/>
                <a:ea typeface="Playfair Display SC"/>
                <a:cs typeface="Playfair Display SC"/>
                <a:sym typeface="Playfair Display SC"/>
                <a:hlinkClick r:id="rId4" action="ppaction://hlinksldjump"/>
              </a:rPr>
              <a:t>Home</a:t>
            </a:r>
            <a:endParaRPr sz="1000" b="1">
              <a:latin typeface="Playfair Display SC"/>
              <a:ea typeface="Playfair Display SC"/>
              <a:cs typeface="Playfair Display SC"/>
              <a:sym typeface="Playfair Display SC"/>
            </a:endParaRPr>
          </a:p>
        </p:txBody>
      </p:sp>
      <p:sp>
        <p:nvSpPr>
          <p:cNvPr id="295" name="Google Shape;295;p33"/>
          <p:cNvSpPr txBox="1">
            <a:spLocks noGrp="1"/>
          </p:cNvSpPr>
          <p:nvPr>
            <p:ph type="subTitle" idx="4294967295"/>
          </p:nvPr>
        </p:nvSpPr>
        <p:spPr>
          <a:xfrm>
            <a:off x="7684617" y="180015"/>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hlink"/>
                </a:solidFill>
                <a:uFill>
                  <a:noFill/>
                </a:uFill>
                <a:latin typeface="Playfair Display SC"/>
                <a:ea typeface="Playfair Display SC"/>
                <a:cs typeface="Playfair Display SC"/>
                <a:sym typeface="Playfair Display SC"/>
                <a:hlinkClick r:id="" action="ppaction://noaction"/>
              </a:rPr>
              <a:t>Contact</a:t>
            </a:r>
            <a:endParaRPr sz="1000" b="1" dirty="0">
              <a:latin typeface="Playfair Display SC"/>
              <a:ea typeface="Playfair Display SC"/>
              <a:cs typeface="Playfair Display SC"/>
              <a:sym typeface="Playfair Display SC"/>
            </a:endParaRPr>
          </a:p>
        </p:txBody>
      </p:sp>
      <p:sp>
        <p:nvSpPr>
          <p:cNvPr id="296" name="Google Shape;296;p33">
            <a:hlinkClick r:id="" action="ppaction://noaction"/>
          </p:cNvPr>
          <p:cNvSpPr txBox="1">
            <a:spLocks noGrp="1"/>
          </p:cNvSpPr>
          <p:nvPr>
            <p:ph type="subTitle" idx="4294967295"/>
          </p:nvPr>
        </p:nvSpPr>
        <p:spPr>
          <a:xfrm>
            <a:off x="6527425" y="199702"/>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hlink"/>
                </a:solidFill>
                <a:uFill>
                  <a:noFill/>
                </a:uFill>
                <a:latin typeface="Playfair Display SC"/>
                <a:ea typeface="Playfair Display SC"/>
                <a:cs typeface="Playfair Display SC"/>
                <a:sym typeface="Playfair Display SC"/>
                <a:hlinkClick r:id="" action="ppaction://noaction"/>
              </a:rPr>
              <a:t>The center</a:t>
            </a:r>
            <a:endParaRPr sz="1000" b="1" dirty="0">
              <a:latin typeface="Playfair Display SC"/>
              <a:ea typeface="Playfair Display SC"/>
              <a:cs typeface="Playfair Display SC"/>
              <a:sym typeface="Playfair Display SC"/>
            </a:endParaRPr>
          </a:p>
        </p:txBody>
      </p:sp>
      <p:grpSp>
        <p:nvGrpSpPr>
          <p:cNvPr id="8" name="Google Shape;318;p34">
            <a:extLst>
              <a:ext uri="{FF2B5EF4-FFF2-40B4-BE49-F238E27FC236}">
                <a16:creationId xmlns:a16="http://schemas.microsoft.com/office/drawing/2014/main" id="{E6B6AF75-C259-16E6-C649-E72878BE87D6}"/>
              </a:ext>
            </a:extLst>
          </p:cNvPr>
          <p:cNvGrpSpPr/>
          <p:nvPr/>
        </p:nvGrpSpPr>
        <p:grpSpPr>
          <a:xfrm>
            <a:off x="2453177" y="4320809"/>
            <a:ext cx="326796" cy="374137"/>
            <a:chOff x="2790938" y="1650003"/>
            <a:chExt cx="338684" cy="387747"/>
          </a:xfrm>
        </p:grpSpPr>
        <p:sp>
          <p:nvSpPr>
            <p:cNvPr id="9" name="Google Shape;319;p34">
              <a:extLst>
                <a:ext uri="{FF2B5EF4-FFF2-40B4-BE49-F238E27FC236}">
                  <a16:creationId xmlns:a16="http://schemas.microsoft.com/office/drawing/2014/main" id="{1762ACD8-D7DA-0F1D-A4B0-291313769504}"/>
                </a:ext>
              </a:extLst>
            </p:cNvPr>
            <p:cNvSpPr/>
            <p:nvPr/>
          </p:nvSpPr>
          <p:spPr>
            <a:xfrm>
              <a:off x="2958124" y="1969965"/>
              <a:ext cx="16115" cy="16113"/>
            </a:xfrm>
            <a:custGeom>
              <a:avLst/>
              <a:gdLst/>
              <a:ahLst/>
              <a:cxnLst/>
              <a:rect l="l" t="t" r="r" b="b"/>
              <a:pathLst>
                <a:path w="740" h="740" extrusionOk="0">
                  <a:moveTo>
                    <a:pt x="369" y="1"/>
                  </a:moveTo>
                  <a:lnTo>
                    <a:pt x="1" y="369"/>
                  </a:lnTo>
                  <a:lnTo>
                    <a:pt x="369" y="739"/>
                  </a:lnTo>
                  <a:lnTo>
                    <a:pt x="739" y="369"/>
                  </a:lnTo>
                  <a:lnTo>
                    <a:pt x="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0;p34">
              <a:extLst>
                <a:ext uri="{FF2B5EF4-FFF2-40B4-BE49-F238E27FC236}">
                  <a16:creationId xmlns:a16="http://schemas.microsoft.com/office/drawing/2014/main" id="{9508FD73-83A1-166B-1709-50F5767204D7}"/>
                </a:ext>
              </a:extLst>
            </p:cNvPr>
            <p:cNvSpPr/>
            <p:nvPr/>
          </p:nvSpPr>
          <p:spPr>
            <a:xfrm>
              <a:off x="2790938" y="1707859"/>
              <a:ext cx="338684" cy="329891"/>
            </a:xfrm>
            <a:custGeom>
              <a:avLst/>
              <a:gdLst/>
              <a:ahLst/>
              <a:cxnLst/>
              <a:rect l="l" t="t" r="r" b="b"/>
              <a:pathLst>
                <a:path w="15552" h="15150" extrusionOk="0">
                  <a:moveTo>
                    <a:pt x="12113" y="9744"/>
                  </a:moveTo>
                  <a:cubicBezTo>
                    <a:pt x="12180" y="9744"/>
                    <a:pt x="12246" y="9769"/>
                    <a:pt x="12296" y="9821"/>
                  </a:cubicBezTo>
                  <a:lnTo>
                    <a:pt x="14880" y="12402"/>
                  </a:lnTo>
                  <a:cubicBezTo>
                    <a:pt x="14980" y="12504"/>
                    <a:pt x="14980" y="12669"/>
                    <a:pt x="14880" y="12770"/>
                  </a:cubicBezTo>
                  <a:lnTo>
                    <a:pt x="14593" y="13059"/>
                  </a:lnTo>
                  <a:lnTo>
                    <a:pt x="11639" y="10110"/>
                  </a:lnTo>
                  <a:lnTo>
                    <a:pt x="11928" y="9821"/>
                  </a:lnTo>
                  <a:cubicBezTo>
                    <a:pt x="11980" y="9769"/>
                    <a:pt x="12046" y="9744"/>
                    <a:pt x="12113" y="9744"/>
                  </a:cubicBezTo>
                  <a:close/>
                  <a:moveTo>
                    <a:pt x="2892" y="0"/>
                  </a:moveTo>
                  <a:cubicBezTo>
                    <a:pt x="2692" y="0"/>
                    <a:pt x="2492" y="76"/>
                    <a:pt x="2340" y="228"/>
                  </a:cubicBezTo>
                  <a:lnTo>
                    <a:pt x="1319" y="1249"/>
                  </a:lnTo>
                  <a:cubicBezTo>
                    <a:pt x="1" y="2574"/>
                    <a:pt x="1" y="4716"/>
                    <a:pt x="1319" y="6043"/>
                  </a:cubicBezTo>
                  <a:lnTo>
                    <a:pt x="7312" y="12036"/>
                  </a:lnTo>
                  <a:lnTo>
                    <a:pt x="7680" y="11668"/>
                  </a:lnTo>
                  <a:lnTo>
                    <a:pt x="1687" y="5675"/>
                  </a:lnTo>
                  <a:cubicBezTo>
                    <a:pt x="572" y="4551"/>
                    <a:pt x="572" y="2739"/>
                    <a:pt x="1687" y="1617"/>
                  </a:cubicBezTo>
                  <a:lnTo>
                    <a:pt x="2051" y="1255"/>
                  </a:lnTo>
                  <a:lnTo>
                    <a:pt x="5000" y="4207"/>
                  </a:lnTo>
                  <a:lnTo>
                    <a:pt x="4639" y="4569"/>
                  </a:lnTo>
                  <a:cubicBezTo>
                    <a:pt x="4129" y="5078"/>
                    <a:pt x="4129" y="5902"/>
                    <a:pt x="4639" y="6411"/>
                  </a:cubicBezTo>
                  <a:lnTo>
                    <a:pt x="9065" y="10839"/>
                  </a:lnTo>
                  <a:cubicBezTo>
                    <a:pt x="9319" y="11093"/>
                    <a:pt x="9653" y="11220"/>
                    <a:pt x="9987" y="11220"/>
                  </a:cubicBezTo>
                  <a:cubicBezTo>
                    <a:pt x="10321" y="11220"/>
                    <a:pt x="10655" y="11093"/>
                    <a:pt x="10909" y="10839"/>
                  </a:cubicBezTo>
                  <a:lnTo>
                    <a:pt x="11271" y="10476"/>
                  </a:lnTo>
                  <a:lnTo>
                    <a:pt x="14223" y="13425"/>
                  </a:lnTo>
                  <a:lnTo>
                    <a:pt x="13859" y="13789"/>
                  </a:lnTo>
                  <a:cubicBezTo>
                    <a:pt x="13299" y="14347"/>
                    <a:pt x="12565" y="14626"/>
                    <a:pt x="11831" y="14626"/>
                  </a:cubicBezTo>
                  <a:cubicBezTo>
                    <a:pt x="11097" y="14626"/>
                    <a:pt x="10363" y="14347"/>
                    <a:pt x="9803" y="13789"/>
                  </a:cubicBezTo>
                  <a:lnTo>
                    <a:pt x="8786" y="12774"/>
                  </a:lnTo>
                  <a:lnTo>
                    <a:pt x="8418" y="13142"/>
                  </a:lnTo>
                  <a:lnTo>
                    <a:pt x="9433" y="14159"/>
                  </a:lnTo>
                  <a:cubicBezTo>
                    <a:pt x="10095" y="14819"/>
                    <a:pt x="10962" y="15149"/>
                    <a:pt x="11830" y="15149"/>
                  </a:cubicBezTo>
                  <a:cubicBezTo>
                    <a:pt x="12697" y="15149"/>
                    <a:pt x="13564" y="14819"/>
                    <a:pt x="14227" y="14159"/>
                  </a:cubicBezTo>
                  <a:lnTo>
                    <a:pt x="15248" y="13138"/>
                  </a:lnTo>
                  <a:cubicBezTo>
                    <a:pt x="15552" y="12832"/>
                    <a:pt x="15552" y="12338"/>
                    <a:pt x="15248" y="12031"/>
                  </a:cubicBezTo>
                  <a:lnTo>
                    <a:pt x="12667" y="9450"/>
                  </a:lnTo>
                  <a:cubicBezTo>
                    <a:pt x="12514" y="9297"/>
                    <a:pt x="12313" y="9221"/>
                    <a:pt x="12113" y="9221"/>
                  </a:cubicBezTo>
                  <a:cubicBezTo>
                    <a:pt x="11912" y="9221"/>
                    <a:pt x="11712" y="9297"/>
                    <a:pt x="11560" y="9450"/>
                  </a:cubicBezTo>
                  <a:lnTo>
                    <a:pt x="10539" y="10469"/>
                  </a:lnTo>
                  <a:cubicBezTo>
                    <a:pt x="10386" y="10621"/>
                    <a:pt x="10186" y="10697"/>
                    <a:pt x="9986" y="10697"/>
                  </a:cubicBezTo>
                  <a:cubicBezTo>
                    <a:pt x="9786" y="10697"/>
                    <a:pt x="9586" y="10621"/>
                    <a:pt x="9433" y="10469"/>
                  </a:cubicBezTo>
                  <a:lnTo>
                    <a:pt x="5007" y="6043"/>
                  </a:lnTo>
                  <a:cubicBezTo>
                    <a:pt x="4703" y="5737"/>
                    <a:pt x="4703" y="5243"/>
                    <a:pt x="5007" y="4937"/>
                  </a:cubicBezTo>
                  <a:lnTo>
                    <a:pt x="6028" y="3918"/>
                  </a:lnTo>
                  <a:cubicBezTo>
                    <a:pt x="6332" y="3612"/>
                    <a:pt x="6332" y="3115"/>
                    <a:pt x="6028" y="2811"/>
                  </a:cubicBezTo>
                  <a:lnTo>
                    <a:pt x="4921" y="1705"/>
                  </a:lnTo>
                  <a:lnTo>
                    <a:pt x="4551" y="2073"/>
                  </a:lnTo>
                  <a:lnTo>
                    <a:pt x="5657" y="3180"/>
                  </a:lnTo>
                  <a:cubicBezTo>
                    <a:pt x="5760" y="3282"/>
                    <a:pt x="5760" y="3447"/>
                    <a:pt x="5657" y="3548"/>
                  </a:cubicBezTo>
                  <a:lnTo>
                    <a:pt x="5368" y="3837"/>
                  </a:lnTo>
                  <a:lnTo>
                    <a:pt x="2419" y="885"/>
                  </a:lnTo>
                  <a:lnTo>
                    <a:pt x="2708" y="596"/>
                  </a:lnTo>
                  <a:cubicBezTo>
                    <a:pt x="2758" y="546"/>
                    <a:pt x="2825" y="521"/>
                    <a:pt x="2892" y="521"/>
                  </a:cubicBezTo>
                  <a:cubicBezTo>
                    <a:pt x="2959" y="521"/>
                    <a:pt x="3026" y="546"/>
                    <a:pt x="3076" y="596"/>
                  </a:cubicBezTo>
                  <a:lnTo>
                    <a:pt x="4183" y="1703"/>
                  </a:lnTo>
                  <a:lnTo>
                    <a:pt x="4553" y="1335"/>
                  </a:lnTo>
                  <a:lnTo>
                    <a:pt x="3446" y="228"/>
                  </a:lnTo>
                  <a:cubicBezTo>
                    <a:pt x="3293" y="76"/>
                    <a:pt x="3093" y="0"/>
                    <a:pt x="2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21;p34">
              <a:extLst>
                <a:ext uri="{FF2B5EF4-FFF2-40B4-BE49-F238E27FC236}">
                  <a16:creationId xmlns:a16="http://schemas.microsoft.com/office/drawing/2014/main" id="{FE63E2A5-C1E4-F0A5-C64C-45DF7C021C1B}"/>
                </a:ext>
              </a:extLst>
            </p:cNvPr>
            <p:cNvSpPr/>
            <p:nvPr/>
          </p:nvSpPr>
          <p:spPr>
            <a:xfrm>
              <a:off x="2847842" y="1771573"/>
              <a:ext cx="16115" cy="16113"/>
            </a:xfrm>
            <a:custGeom>
              <a:avLst/>
              <a:gdLst/>
              <a:ahLst/>
              <a:cxnLst/>
              <a:rect l="l" t="t" r="r" b="b"/>
              <a:pathLst>
                <a:path w="740" h="740" extrusionOk="0">
                  <a:moveTo>
                    <a:pt x="371" y="1"/>
                  </a:moveTo>
                  <a:lnTo>
                    <a:pt x="1" y="369"/>
                  </a:lnTo>
                  <a:lnTo>
                    <a:pt x="371" y="739"/>
                  </a:lnTo>
                  <a:lnTo>
                    <a:pt x="739" y="369"/>
                  </a:lnTo>
                  <a:lnTo>
                    <a:pt x="3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2;p34">
              <a:extLst>
                <a:ext uri="{FF2B5EF4-FFF2-40B4-BE49-F238E27FC236}">
                  <a16:creationId xmlns:a16="http://schemas.microsoft.com/office/drawing/2014/main" id="{7EB20869-2AFB-386F-E7BF-3C679A6627D5}"/>
                </a:ext>
              </a:extLst>
            </p:cNvPr>
            <p:cNvSpPr/>
            <p:nvPr/>
          </p:nvSpPr>
          <p:spPr>
            <a:xfrm>
              <a:off x="2831814" y="1755547"/>
              <a:ext cx="16050" cy="16048"/>
            </a:xfrm>
            <a:custGeom>
              <a:avLst/>
              <a:gdLst/>
              <a:ahLst/>
              <a:cxnLst/>
              <a:rect l="l" t="t" r="r" b="b"/>
              <a:pathLst>
                <a:path w="737" h="737" extrusionOk="0">
                  <a:moveTo>
                    <a:pt x="369" y="1"/>
                  </a:moveTo>
                  <a:lnTo>
                    <a:pt x="1" y="369"/>
                  </a:lnTo>
                  <a:lnTo>
                    <a:pt x="369" y="737"/>
                  </a:lnTo>
                  <a:lnTo>
                    <a:pt x="737" y="369"/>
                  </a:lnTo>
                  <a:lnTo>
                    <a:pt x="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3;p34">
              <a:extLst>
                <a:ext uri="{FF2B5EF4-FFF2-40B4-BE49-F238E27FC236}">
                  <a16:creationId xmlns:a16="http://schemas.microsoft.com/office/drawing/2014/main" id="{3A8114C6-53FF-F827-1EFB-5B3EF6B18738}"/>
                </a:ext>
              </a:extLst>
            </p:cNvPr>
            <p:cNvSpPr/>
            <p:nvPr/>
          </p:nvSpPr>
          <p:spPr>
            <a:xfrm>
              <a:off x="2952962" y="1650003"/>
              <a:ext cx="170409" cy="170389"/>
            </a:xfrm>
            <a:custGeom>
              <a:avLst/>
              <a:gdLst/>
              <a:ahLst/>
              <a:cxnLst/>
              <a:rect l="l" t="t" r="r" b="b"/>
              <a:pathLst>
                <a:path w="7825" h="7825" extrusionOk="0">
                  <a:moveTo>
                    <a:pt x="3912" y="520"/>
                  </a:moveTo>
                  <a:cubicBezTo>
                    <a:pt x="6149" y="520"/>
                    <a:pt x="7773" y="2648"/>
                    <a:pt x="7183" y="4805"/>
                  </a:cubicBezTo>
                  <a:cubicBezTo>
                    <a:pt x="6905" y="5826"/>
                    <a:pt x="6166" y="6656"/>
                    <a:pt x="5186" y="7054"/>
                  </a:cubicBezTo>
                  <a:cubicBezTo>
                    <a:pt x="4776" y="7220"/>
                    <a:pt x="4344" y="7302"/>
                    <a:pt x="3912" y="7302"/>
                  </a:cubicBezTo>
                  <a:cubicBezTo>
                    <a:pt x="3313" y="7302"/>
                    <a:pt x="2716" y="7144"/>
                    <a:pt x="2187" y="6832"/>
                  </a:cubicBezTo>
                  <a:lnTo>
                    <a:pt x="2128" y="6795"/>
                  </a:lnTo>
                  <a:lnTo>
                    <a:pt x="1030" y="6795"/>
                  </a:lnTo>
                  <a:lnTo>
                    <a:pt x="1030" y="5697"/>
                  </a:lnTo>
                  <a:lnTo>
                    <a:pt x="993" y="5635"/>
                  </a:lnTo>
                  <a:cubicBezTo>
                    <a:pt x="375" y="4589"/>
                    <a:pt x="364" y="3288"/>
                    <a:pt x="968" y="2230"/>
                  </a:cubicBezTo>
                  <a:cubicBezTo>
                    <a:pt x="1571" y="1173"/>
                    <a:pt x="2695" y="520"/>
                    <a:pt x="3912" y="520"/>
                  </a:cubicBezTo>
                  <a:close/>
                  <a:moveTo>
                    <a:pt x="3912" y="0"/>
                  </a:moveTo>
                  <a:cubicBezTo>
                    <a:pt x="1755" y="0"/>
                    <a:pt x="0" y="1755"/>
                    <a:pt x="0" y="3910"/>
                  </a:cubicBezTo>
                  <a:cubicBezTo>
                    <a:pt x="0" y="4587"/>
                    <a:pt x="176" y="5250"/>
                    <a:pt x="510" y="5839"/>
                  </a:cubicBezTo>
                  <a:lnTo>
                    <a:pt x="507" y="7315"/>
                  </a:lnTo>
                  <a:lnTo>
                    <a:pt x="1984" y="7315"/>
                  </a:lnTo>
                  <a:cubicBezTo>
                    <a:pt x="2573" y="7649"/>
                    <a:pt x="3236" y="7825"/>
                    <a:pt x="3912" y="7825"/>
                  </a:cubicBezTo>
                  <a:cubicBezTo>
                    <a:pt x="6070" y="7825"/>
                    <a:pt x="7825" y="6070"/>
                    <a:pt x="7825" y="3912"/>
                  </a:cubicBezTo>
                  <a:cubicBezTo>
                    <a:pt x="7825" y="1755"/>
                    <a:pt x="6070" y="0"/>
                    <a:pt x="3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4;p34">
              <a:extLst>
                <a:ext uri="{FF2B5EF4-FFF2-40B4-BE49-F238E27FC236}">
                  <a16:creationId xmlns:a16="http://schemas.microsoft.com/office/drawing/2014/main" id="{E4BB1817-FD91-0E0D-4546-057BC6408E17}"/>
                </a:ext>
              </a:extLst>
            </p:cNvPr>
            <p:cNvSpPr/>
            <p:nvPr/>
          </p:nvSpPr>
          <p:spPr>
            <a:xfrm>
              <a:off x="2992750" y="1689699"/>
              <a:ext cx="90921" cy="90911"/>
            </a:xfrm>
            <a:custGeom>
              <a:avLst/>
              <a:gdLst/>
              <a:ahLst/>
              <a:cxnLst/>
              <a:rect l="l" t="t" r="r" b="b"/>
              <a:pathLst>
                <a:path w="4175" h="4175" extrusionOk="0">
                  <a:moveTo>
                    <a:pt x="2610" y="523"/>
                  </a:moveTo>
                  <a:lnTo>
                    <a:pt x="2610" y="1565"/>
                  </a:lnTo>
                  <a:lnTo>
                    <a:pt x="3652" y="1565"/>
                  </a:lnTo>
                  <a:lnTo>
                    <a:pt x="3652" y="2610"/>
                  </a:lnTo>
                  <a:lnTo>
                    <a:pt x="2610" y="2610"/>
                  </a:lnTo>
                  <a:lnTo>
                    <a:pt x="2610" y="3652"/>
                  </a:lnTo>
                  <a:lnTo>
                    <a:pt x="1565" y="3652"/>
                  </a:lnTo>
                  <a:lnTo>
                    <a:pt x="1565" y="2610"/>
                  </a:lnTo>
                  <a:lnTo>
                    <a:pt x="523" y="2610"/>
                  </a:lnTo>
                  <a:lnTo>
                    <a:pt x="523" y="1565"/>
                  </a:lnTo>
                  <a:lnTo>
                    <a:pt x="1565" y="1565"/>
                  </a:lnTo>
                  <a:lnTo>
                    <a:pt x="1565" y="523"/>
                  </a:lnTo>
                  <a:close/>
                  <a:moveTo>
                    <a:pt x="1045" y="1"/>
                  </a:moveTo>
                  <a:lnTo>
                    <a:pt x="1045" y="1045"/>
                  </a:lnTo>
                  <a:lnTo>
                    <a:pt x="1" y="1045"/>
                  </a:lnTo>
                  <a:lnTo>
                    <a:pt x="1" y="3132"/>
                  </a:lnTo>
                  <a:lnTo>
                    <a:pt x="1045" y="3132"/>
                  </a:lnTo>
                  <a:lnTo>
                    <a:pt x="1045" y="4174"/>
                  </a:lnTo>
                  <a:lnTo>
                    <a:pt x="3132" y="4174"/>
                  </a:lnTo>
                  <a:lnTo>
                    <a:pt x="3132" y="3132"/>
                  </a:lnTo>
                  <a:lnTo>
                    <a:pt x="4174" y="3132"/>
                  </a:lnTo>
                  <a:lnTo>
                    <a:pt x="4174" y="1045"/>
                  </a:lnTo>
                  <a:lnTo>
                    <a:pt x="3132" y="1045"/>
                  </a:lnTo>
                  <a:lnTo>
                    <a:pt x="31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FB813639-3F3E-96B0-E524-0C103AAF7AC0}"/>
              </a:ext>
            </a:extLst>
          </p:cNvPr>
          <p:cNvSpPr txBox="1"/>
          <p:nvPr/>
        </p:nvSpPr>
        <p:spPr>
          <a:xfrm>
            <a:off x="2941291" y="4337310"/>
            <a:ext cx="2084413" cy="307777"/>
          </a:xfrm>
          <a:prstGeom prst="rect">
            <a:avLst/>
          </a:prstGeom>
          <a:noFill/>
        </p:spPr>
        <p:txBody>
          <a:bodyPr wrap="square" rtlCol="0">
            <a:spAutoFit/>
          </a:bodyPr>
          <a:lstStyle/>
          <a:p>
            <a:r>
              <a:rPr lang="en-IN" dirty="0"/>
              <a:t>080-369416665544</a:t>
            </a:r>
          </a:p>
        </p:txBody>
      </p:sp>
      <p:grpSp>
        <p:nvGrpSpPr>
          <p:cNvPr id="16" name="Google Shape;305;p34">
            <a:extLst>
              <a:ext uri="{FF2B5EF4-FFF2-40B4-BE49-F238E27FC236}">
                <a16:creationId xmlns:a16="http://schemas.microsoft.com/office/drawing/2014/main" id="{51EB85FF-2100-1AEB-2D71-2523B5AAEF9D}"/>
              </a:ext>
            </a:extLst>
          </p:cNvPr>
          <p:cNvGrpSpPr/>
          <p:nvPr/>
        </p:nvGrpSpPr>
        <p:grpSpPr>
          <a:xfrm>
            <a:off x="340318" y="4363188"/>
            <a:ext cx="320093" cy="374137"/>
            <a:chOff x="6716136" y="2801291"/>
            <a:chExt cx="331737" cy="387747"/>
          </a:xfrm>
        </p:grpSpPr>
        <p:sp>
          <p:nvSpPr>
            <p:cNvPr id="17" name="Google Shape;306;p34">
              <a:extLst>
                <a:ext uri="{FF2B5EF4-FFF2-40B4-BE49-F238E27FC236}">
                  <a16:creationId xmlns:a16="http://schemas.microsoft.com/office/drawing/2014/main" id="{26CCC50F-3DC6-2A0A-925F-54277BCF27AA}"/>
                </a:ext>
              </a:extLst>
            </p:cNvPr>
            <p:cNvSpPr/>
            <p:nvPr/>
          </p:nvSpPr>
          <p:spPr>
            <a:xfrm>
              <a:off x="7002423" y="3051595"/>
              <a:ext cx="11390" cy="11388"/>
            </a:xfrm>
            <a:custGeom>
              <a:avLst/>
              <a:gdLst/>
              <a:ahLst/>
              <a:cxnLst/>
              <a:rect l="l" t="t" r="r" b="b"/>
              <a:pathLst>
                <a:path w="523" h="523" extrusionOk="0">
                  <a:moveTo>
                    <a:pt x="0" y="0"/>
                  </a:moveTo>
                  <a:lnTo>
                    <a:pt x="0" y="522"/>
                  </a:lnTo>
                  <a:lnTo>
                    <a:pt x="522" y="522"/>
                  </a:lnTo>
                  <a:lnTo>
                    <a:pt x="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7;p34">
              <a:extLst>
                <a:ext uri="{FF2B5EF4-FFF2-40B4-BE49-F238E27FC236}">
                  <a16:creationId xmlns:a16="http://schemas.microsoft.com/office/drawing/2014/main" id="{10996022-EC8A-7332-C9F8-E619B209880A}"/>
                </a:ext>
              </a:extLst>
            </p:cNvPr>
            <p:cNvSpPr/>
            <p:nvPr/>
          </p:nvSpPr>
          <p:spPr>
            <a:xfrm>
              <a:off x="6716136" y="2801291"/>
              <a:ext cx="297677" cy="387747"/>
            </a:xfrm>
            <a:custGeom>
              <a:avLst/>
              <a:gdLst/>
              <a:ahLst/>
              <a:cxnLst/>
              <a:rect l="l" t="t" r="r" b="b"/>
              <a:pathLst>
                <a:path w="13669" h="17807" extrusionOk="0">
                  <a:moveTo>
                    <a:pt x="2871" y="520"/>
                  </a:moveTo>
                  <a:cubicBezTo>
                    <a:pt x="3014" y="520"/>
                    <a:pt x="3132" y="638"/>
                    <a:pt x="3132" y="781"/>
                  </a:cubicBezTo>
                  <a:cubicBezTo>
                    <a:pt x="3132" y="925"/>
                    <a:pt x="3014" y="1042"/>
                    <a:pt x="2871" y="1042"/>
                  </a:cubicBezTo>
                  <a:lnTo>
                    <a:pt x="2610" y="1042"/>
                  </a:lnTo>
                  <a:lnTo>
                    <a:pt x="2610" y="520"/>
                  </a:lnTo>
                  <a:close/>
                  <a:moveTo>
                    <a:pt x="7305" y="520"/>
                  </a:moveTo>
                  <a:lnTo>
                    <a:pt x="7305" y="1042"/>
                  </a:lnTo>
                  <a:lnTo>
                    <a:pt x="7044" y="1042"/>
                  </a:lnTo>
                  <a:cubicBezTo>
                    <a:pt x="6901" y="1042"/>
                    <a:pt x="6783" y="925"/>
                    <a:pt x="6783" y="781"/>
                  </a:cubicBezTo>
                  <a:cubicBezTo>
                    <a:pt x="6783" y="638"/>
                    <a:pt x="6901" y="520"/>
                    <a:pt x="7044" y="520"/>
                  </a:cubicBezTo>
                  <a:close/>
                  <a:moveTo>
                    <a:pt x="9131" y="3320"/>
                  </a:moveTo>
                  <a:cubicBezTo>
                    <a:pt x="9275" y="3320"/>
                    <a:pt x="9392" y="3437"/>
                    <a:pt x="9392" y="3581"/>
                  </a:cubicBezTo>
                  <a:lnTo>
                    <a:pt x="9392" y="6294"/>
                  </a:lnTo>
                  <a:cubicBezTo>
                    <a:pt x="9390" y="7491"/>
                    <a:pt x="8493" y="8495"/>
                    <a:pt x="7305" y="8627"/>
                  </a:cubicBezTo>
                  <a:lnTo>
                    <a:pt x="7305" y="8103"/>
                  </a:lnTo>
                  <a:cubicBezTo>
                    <a:pt x="8202" y="7972"/>
                    <a:pt x="8870" y="7202"/>
                    <a:pt x="8870" y="6294"/>
                  </a:cubicBezTo>
                  <a:lnTo>
                    <a:pt x="8870" y="3581"/>
                  </a:lnTo>
                  <a:cubicBezTo>
                    <a:pt x="8870" y="3437"/>
                    <a:pt x="8988" y="3320"/>
                    <a:pt x="9131" y="3320"/>
                  </a:cubicBezTo>
                  <a:close/>
                  <a:moveTo>
                    <a:pt x="6522" y="7600"/>
                  </a:moveTo>
                  <a:cubicBezTo>
                    <a:pt x="6668" y="7600"/>
                    <a:pt x="6783" y="7718"/>
                    <a:pt x="6783" y="7861"/>
                  </a:cubicBezTo>
                  <a:lnTo>
                    <a:pt x="6783" y="8906"/>
                  </a:lnTo>
                  <a:cubicBezTo>
                    <a:pt x="6783" y="9049"/>
                    <a:pt x="6668" y="9164"/>
                    <a:pt x="6522" y="9164"/>
                  </a:cubicBezTo>
                  <a:cubicBezTo>
                    <a:pt x="6090" y="9167"/>
                    <a:pt x="5741" y="9515"/>
                    <a:pt x="5741" y="9948"/>
                  </a:cubicBezTo>
                  <a:cubicBezTo>
                    <a:pt x="5741" y="10091"/>
                    <a:pt x="5623" y="10209"/>
                    <a:pt x="5480" y="10209"/>
                  </a:cubicBezTo>
                  <a:lnTo>
                    <a:pt x="4435" y="10209"/>
                  </a:lnTo>
                  <a:cubicBezTo>
                    <a:pt x="4292" y="10209"/>
                    <a:pt x="4174" y="10091"/>
                    <a:pt x="4174" y="9948"/>
                  </a:cubicBezTo>
                  <a:cubicBezTo>
                    <a:pt x="4174" y="9515"/>
                    <a:pt x="3825" y="9167"/>
                    <a:pt x="3393" y="9164"/>
                  </a:cubicBezTo>
                  <a:cubicBezTo>
                    <a:pt x="3248" y="9164"/>
                    <a:pt x="3132" y="9049"/>
                    <a:pt x="3132" y="8906"/>
                  </a:cubicBezTo>
                  <a:lnTo>
                    <a:pt x="3132" y="7861"/>
                  </a:lnTo>
                  <a:cubicBezTo>
                    <a:pt x="3132" y="7718"/>
                    <a:pt x="3248" y="7600"/>
                    <a:pt x="3393" y="7600"/>
                  </a:cubicBezTo>
                  <a:close/>
                  <a:moveTo>
                    <a:pt x="2088" y="0"/>
                  </a:moveTo>
                  <a:lnTo>
                    <a:pt x="2088" y="539"/>
                  </a:lnTo>
                  <a:cubicBezTo>
                    <a:pt x="1191" y="672"/>
                    <a:pt x="525" y="1440"/>
                    <a:pt x="523" y="2348"/>
                  </a:cubicBezTo>
                  <a:lnTo>
                    <a:pt x="523" y="2842"/>
                  </a:lnTo>
                  <a:cubicBezTo>
                    <a:pt x="211" y="2954"/>
                    <a:pt x="1" y="3249"/>
                    <a:pt x="1" y="3581"/>
                  </a:cubicBezTo>
                  <a:lnTo>
                    <a:pt x="1" y="4625"/>
                  </a:lnTo>
                  <a:lnTo>
                    <a:pt x="523" y="4625"/>
                  </a:lnTo>
                  <a:lnTo>
                    <a:pt x="523" y="3581"/>
                  </a:lnTo>
                  <a:cubicBezTo>
                    <a:pt x="527" y="3439"/>
                    <a:pt x="643" y="3328"/>
                    <a:pt x="784" y="3328"/>
                  </a:cubicBezTo>
                  <a:cubicBezTo>
                    <a:pt x="925" y="3328"/>
                    <a:pt x="1041" y="3439"/>
                    <a:pt x="1045" y="3581"/>
                  </a:cubicBezTo>
                  <a:lnTo>
                    <a:pt x="1045" y="6294"/>
                  </a:lnTo>
                  <a:cubicBezTo>
                    <a:pt x="1045" y="7202"/>
                    <a:pt x="1713" y="7972"/>
                    <a:pt x="2610" y="8103"/>
                  </a:cubicBezTo>
                  <a:lnTo>
                    <a:pt x="2610" y="8627"/>
                  </a:lnTo>
                  <a:cubicBezTo>
                    <a:pt x="1422" y="8495"/>
                    <a:pt x="525" y="7491"/>
                    <a:pt x="523" y="6294"/>
                  </a:cubicBezTo>
                  <a:lnTo>
                    <a:pt x="523" y="5145"/>
                  </a:lnTo>
                  <a:lnTo>
                    <a:pt x="1" y="5145"/>
                  </a:lnTo>
                  <a:lnTo>
                    <a:pt x="1" y="6294"/>
                  </a:lnTo>
                  <a:cubicBezTo>
                    <a:pt x="3" y="7795"/>
                    <a:pt x="1159" y="9038"/>
                    <a:pt x="2653" y="9156"/>
                  </a:cubicBezTo>
                  <a:cubicBezTo>
                    <a:pt x="2762" y="9473"/>
                    <a:pt x="3059" y="9685"/>
                    <a:pt x="3393" y="9687"/>
                  </a:cubicBezTo>
                  <a:cubicBezTo>
                    <a:pt x="3537" y="9687"/>
                    <a:pt x="3654" y="9802"/>
                    <a:pt x="3654" y="9946"/>
                  </a:cubicBezTo>
                  <a:cubicBezTo>
                    <a:pt x="3654" y="10378"/>
                    <a:pt x="4005" y="10729"/>
                    <a:pt x="4438" y="10729"/>
                  </a:cubicBezTo>
                  <a:lnTo>
                    <a:pt x="4699" y="10729"/>
                  </a:lnTo>
                  <a:lnTo>
                    <a:pt x="4699" y="13321"/>
                  </a:lnTo>
                  <a:cubicBezTo>
                    <a:pt x="4699" y="15795"/>
                    <a:pt x="6711" y="17807"/>
                    <a:pt x="9182" y="17807"/>
                  </a:cubicBezTo>
                  <a:cubicBezTo>
                    <a:pt x="11657" y="17807"/>
                    <a:pt x="13668" y="15795"/>
                    <a:pt x="13668" y="13321"/>
                  </a:cubicBezTo>
                  <a:lnTo>
                    <a:pt x="13668" y="12540"/>
                  </a:lnTo>
                  <a:lnTo>
                    <a:pt x="13146" y="12540"/>
                  </a:lnTo>
                  <a:lnTo>
                    <a:pt x="13146" y="13321"/>
                  </a:lnTo>
                  <a:cubicBezTo>
                    <a:pt x="13146" y="15508"/>
                    <a:pt x="11368" y="17284"/>
                    <a:pt x="9182" y="17284"/>
                  </a:cubicBezTo>
                  <a:cubicBezTo>
                    <a:pt x="6997" y="17284"/>
                    <a:pt x="5219" y="15508"/>
                    <a:pt x="5219" y="13321"/>
                  </a:cubicBezTo>
                  <a:lnTo>
                    <a:pt x="5219" y="10729"/>
                  </a:lnTo>
                  <a:lnTo>
                    <a:pt x="5480" y="10729"/>
                  </a:lnTo>
                  <a:cubicBezTo>
                    <a:pt x="5912" y="10729"/>
                    <a:pt x="6261" y="10378"/>
                    <a:pt x="6261" y="9946"/>
                  </a:cubicBezTo>
                  <a:cubicBezTo>
                    <a:pt x="6263" y="9802"/>
                    <a:pt x="6379" y="9687"/>
                    <a:pt x="6522" y="9687"/>
                  </a:cubicBezTo>
                  <a:cubicBezTo>
                    <a:pt x="6858" y="9685"/>
                    <a:pt x="7156" y="9473"/>
                    <a:pt x="7263" y="9156"/>
                  </a:cubicBezTo>
                  <a:cubicBezTo>
                    <a:pt x="8759" y="9038"/>
                    <a:pt x="9912" y="7793"/>
                    <a:pt x="9914" y="6294"/>
                  </a:cubicBezTo>
                  <a:lnTo>
                    <a:pt x="9914" y="3581"/>
                  </a:lnTo>
                  <a:cubicBezTo>
                    <a:pt x="9914" y="3249"/>
                    <a:pt x="9705" y="2954"/>
                    <a:pt x="9392" y="2842"/>
                  </a:cubicBezTo>
                  <a:lnTo>
                    <a:pt x="9392" y="2348"/>
                  </a:lnTo>
                  <a:cubicBezTo>
                    <a:pt x="9390" y="1440"/>
                    <a:pt x="8724" y="672"/>
                    <a:pt x="7828" y="542"/>
                  </a:cubicBezTo>
                  <a:lnTo>
                    <a:pt x="7828" y="0"/>
                  </a:lnTo>
                  <a:lnTo>
                    <a:pt x="7044" y="0"/>
                  </a:lnTo>
                  <a:cubicBezTo>
                    <a:pt x="6612" y="0"/>
                    <a:pt x="6261" y="351"/>
                    <a:pt x="6261" y="783"/>
                  </a:cubicBezTo>
                  <a:cubicBezTo>
                    <a:pt x="6261" y="1216"/>
                    <a:pt x="6612" y="1565"/>
                    <a:pt x="7044" y="1565"/>
                  </a:cubicBezTo>
                  <a:lnTo>
                    <a:pt x="7828" y="1565"/>
                  </a:lnTo>
                  <a:lnTo>
                    <a:pt x="7828" y="1070"/>
                  </a:lnTo>
                  <a:cubicBezTo>
                    <a:pt x="8433" y="1194"/>
                    <a:pt x="8870" y="1727"/>
                    <a:pt x="8870" y="2348"/>
                  </a:cubicBezTo>
                  <a:lnTo>
                    <a:pt x="8870" y="2842"/>
                  </a:lnTo>
                  <a:cubicBezTo>
                    <a:pt x="8558" y="2954"/>
                    <a:pt x="8350" y="3249"/>
                    <a:pt x="8350" y="3581"/>
                  </a:cubicBezTo>
                  <a:lnTo>
                    <a:pt x="8350" y="6294"/>
                  </a:lnTo>
                  <a:cubicBezTo>
                    <a:pt x="8348" y="6934"/>
                    <a:pt x="7885" y="7478"/>
                    <a:pt x="7254" y="7583"/>
                  </a:cubicBezTo>
                  <a:cubicBezTo>
                    <a:pt x="7139" y="7279"/>
                    <a:pt x="6847" y="7078"/>
                    <a:pt x="6522" y="7078"/>
                  </a:cubicBezTo>
                  <a:lnTo>
                    <a:pt x="3393" y="7078"/>
                  </a:lnTo>
                  <a:cubicBezTo>
                    <a:pt x="3068" y="7078"/>
                    <a:pt x="2777" y="7279"/>
                    <a:pt x="2661" y="7583"/>
                  </a:cubicBezTo>
                  <a:cubicBezTo>
                    <a:pt x="2030" y="7478"/>
                    <a:pt x="1568" y="6934"/>
                    <a:pt x="1568" y="6294"/>
                  </a:cubicBezTo>
                  <a:lnTo>
                    <a:pt x="1568" y="3581"/>
                  </a:lnTo>
                  <a:cubicBezTo>
                    <a:pt x="1565" y="3249"/>
                    <a:pt x="1358" y="2954"/>
                    <a:pt x="1045" y="2842"/>
                  </a:cubicBezTo>
                  <a:lnTo>
                    <a:pt x="1045" y="2348"/>
                  </a:lnTo>
                  <a:cubicBezTo>
                    <a:pt x="1045" y="1727"/>
                    <a:pt x="1482" y="1194"/>
                    <a:pt x="2088" y="1070"/>
                  </a:cubicBezTo>
                  <a:lnTo>
                    <a:pt x="2088" y="1565"/>
                  </a:lnTo>
                  <a:lnTo>
                    <a:pt x="2871" y="1565"/>
                  </a:lnTo>
                  <a:cubicBezTo>
                    <a:pt x="3303" y="1565"/>
                    <a:pt x="3654" y="1216"/>
                    <a:pt x="3654" y="783"/>
                  </a:cubicBezTo>
                  <a:cubicBezTo>
                    <a:pt x="3654" y="351"/>
                    <a:pt x="3303" y="0"/>
                    <a:pt x="2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8;p34">
              <a:extLst>
                <a:ext uri="{FF2B5EF4-FFF2-40B4-BE49-F238E27FC236}">
                  <a16:creationId xmlns:a16="http://schemas.microsoft.com/office/drawing/2014/main" id="{D6109B9A-6FC5-99D8-FD05-C128AB506D50}"/>
                </a:ext>
              </a:extLst>
            </p:cNvPr>
            <p:cNvSpPr/>
            <p:nvPr/>
          </p:nvSpPr>
          <p:spPr>
            <a:xfrm>
              <a:off x="6965554" y="2862196"/>
              <a:ext cx="82319" cy="178098"/>
            </a:xfrm>
            <a:custGeom>
              <a:avLst/>
              <a:gdLst/>
              <a:ahLst/>
              <a:cxnLst/>
              <a:rect l="l" t="t" r="r" b="b"/>
              <a:pathLst>
                <a:path w="3780" h="8179" extrusionOk="0">
                  <a:moveTo>
                    <a:pt x="1954" y="522"/>
                  </a:moveTo>
                  <a:cubicBezTo>
                    <a:pt x="2122" y="522"/>
                    <a:pt x="2291" y="554"/>
                    <a:pt x="2453" y="621"/>
                  </a:cubicBezTo>
                  <a:cubicBezTo>
                    <a:pt x="2941" y="824"/>
                    <a:pt x="3258" y="1299"/>
                    <a:pt x="3258" y="1826"/>
                  </a:cubicBezTo>
                  <a:cubicBezTo>
                    <a:pt x="3258" y="2547"/>
                    <a:pt x="2673" y="3129"/>
                    <a:pt x="1954" y="3131"/>
                  </a:cubicBezTo>
                  <a:cubicBezTo>
                    <a:pt x="1428" y="3131"/>
                    <a:pt x="951" y="2813"/>
                    <a:pt x="749" y="2325"/>
                  </a:cubicBezTo>
                  <a:cubicBezTo>
                    <a:pt x="548" y="1839"/>
                    <a:pt x="659" y="1278"/>
                    <a:pt x="1032" y="903"/>
                  </a:cubicBezTo>
                  <a:cubicBezTo>
                    <a:pt x="1281" y="654"/>
                    <a:pt x="1614" y="522"/>
                    <a:pt x="1954" y="522"/>
                  </a:cubicBezTo>
                  <a:close/>
                  <a:moveTo>
                    <a:pt x="1955" y="0"/>
                  </a:moveTo>
                  <a:cubicBezTo>
                    <a:pt x="1524" y="0"/>
                    <a:pt x="1097" y="153"/>
                    <a:pt x="758" y="445"/>
                  </a:cubicBezTo>
                  <a:cubicBezTo>
                    <a:pt x="219" y="914"/>
                    <a:pt x="0" y="1655"/>
                    <a:pt x="201" y="2340"/>
                  </a:cubicBezTo>
                  <a:cubicBezTo>
                    <a:pt x="403" y="3027"/>
                    <a:pt x="985" y="3532"/>
                    <a:pt x="1693" y="3634"/>
                  </a:cubicBezTo>
                  <a:lnTo>
                    <a:pt x="1693" y="8178"/>
                  </a:lnTo>
                  <a:lnTo>
                    <a:pt x="2215" y="8178"/>
                  </a:lnTo>
                  <a:lnTo>
                    <a:pt x="2215" y="3634"/>
                  </a:lnTo>
                  <a:cubicBezTo>
                    <a:pt x="3112" y="3504"/>
                    <a:pt x="3778" y="2733"/>
                    <a:pt x="3780" y="1828"/>
                  </a:cubicBezTo>
                  <a:cubicBezTo>
                    <a:pt x="3780" y="1111"/>
                    <a:pt x="3363" y="463"/>
                    <a:pt x="2712" y="165"/>
                  </a:cubicBezTo>
                  <a:cubicBezTo>
                    <a:pt x="2469" y="54"/>
                    <a:pt x="2211" y="0"/>
                    <a:pt x="1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9;p34">
              <a:extLst>
                <a:ext uri="{FF2B5EF4-FFF2-40B4-BE49-F238E27FC236}">
                  <a16:creationId xmlns:a16="http://schemas.microsoft.com/office/drawing/2014/main" id="{7357A4B0-1C54-5883-EEDA-0E5C45D28BA8}"/>
                </a:ext>
              </a:extLst>
            </p:cNvPr>
            <p:cNvSpPr/>
            <p:nvPr/>
          </p:nvSpPr>
          <p:spPr>
            <a:xfrm>
              <a:off x="6985306" y="2884929"/>
              <a:ext cx="39875" cy="34100"/>
            </a:xfrm>
            <a:custGeom>
              <a:avLst/>
              <a:gdLst/>
              <a:ahLst/>
              <a:cxnLst/>
              <a:rect l="l" t="t" r="r" b="b"/>
              <a:pathLst>
                <a:path w="1831" h="1566" extrusionOk="0">
                  <a:moveTo>
                    <a:pt x="1046" y="521"/>
                  </a:moveTo>
                  <a:cubicBezTo>
                    <a:pt x="1180" y="521"/>
                    <a:pt x="1308" y="625"/>
                    <a:pt x="1308" y="782"/>
                  </a:cubicBezTo>
                  <a:cubicBezTo>
                    <a:pt x="1308" y="927"/>
                    <a:pt x="1191" y="1043"/>
                    <a:pt x="1047" y="1043"/>
                  </a:cubicBezTo>
                  <a:cubicBezTo>
                    <a:pt x="814" y="1043"/>
                    <a:pt x="698" y="763"/>
                    <a:pt x="863" y="598"/>
                  </a:cubicBezTo>
                  <a:cubicBezTo>
                    <a:pt x="916" y="545"/>
                    <a:pt x="982" y="521"/>
                    <a:pt x="1046" y="521"/>
                  </a:cubicBezTo>
                  <a:close/>
                  <a:moveTo>
                    <a:pt x="1047" y="1"/>
                  </a:moveTo>
                  <a:cubicBezTo>
                    <a:pt x="350" y="1"/>
                    <a:pt x="1" y="842"/>
                    <a:pt x="493" y="1336"/>
                  </a:cubicBezTo>
                  <a:cubicBezTo>
                    <a:pt x="643" y="1485"/>
                    <a:pt x="844" y="1565"/>
                    <a:pt x="1048" y="1565"/>
                  </a:cubicBezTo>
                  <a:cubicBezTo>
                    <a:pt x="1148" y="1565"/>
                    <a:pt x="1250" y="1546"/>
                    <a:pt x="1347" y="1505"/>
                  </a:cubicBezTo>
                  <a:cubicBezTo>
                    <a:pt x="1640" y="1383"/>
                    <a:pt x="1831" y="1099"/>
                    <a:pt x="1831" y="782"/>
                  </a:cubicBezTo>
                  <a:cubicBezTo>
                    <a:pt x="1828" y="350"/>
                    <a:pt x="1480"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0;p34">
              <a:extLst>
                <a:ext uri="{FF2B5EF4-FFF2-40B4-BE49-F238E27FC236}">
                  <a16:creationId xmlns:a16="http://schemas.microsoft.com/office/drawing/2014/main" id="{207CB6C4-D621-EABB-0586-AFA25C6C85FD}"/>
                </a:ext>
              </a:extLst>
            </p:cNvPr>
            <p:cNvSpPr/>
            <p:nvPr/>
          </p:nvSpPr>
          <p:spPr>
            <a:xfrm>
              <a:off x="6807035" y="2978104"/>
              <a:ext cx="11390" cy="11388"/>
            </a:xfrm>
            <a:custGeom>
              <a:avLst/>
              <a:gdLst/>
              <a:ahLst/>
              <a:cxnLst/>
              <a:rect l="l" t="t" r="r" b="b"/>
              <a:pathLst>
                <a:path w="523" h="523" extrusionOk="0">
                  <a:moveTo>
                    <a:pt x="0" y="0"/>
                  </a:moveTo>
                  <a:lnTo>
                    <a:pt x="0" y="522"/>
                  </a:lnTo>
                  <a:lnTo>
                    <a:pt x="523" y="522"/>
                  </a:lnTo>
                  <a:lnTo>
                    <a:pt x="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1;p34">
              <a:extLst>
                <a:ext uri="{FF2B5EF4-FFF2-40B4-BE49-F238E27FC236}">
                  <a16:creationId xmlns:a16="http://schemas.microsoft.com/office/drawing/2014/main" id="{F2607926-2CF4-1DC1-A98A-800C1DE4F152}"/>
                </a:ext>
              </a:extLst>
            </p:cNvPr>
            <p:cNvSpPr/>
            <p:nvPr/>
          </p:nvSpPr>
          <p:spPr>
            <a:xfrm>
              <a:off x="6829771" y="2978104"/>
              <a:ext cx="11390" cy="11388"/>
            </a:xfrm>
            <a:custGeom>
              <a:avLst/>
              <a:gdLst/>
              <a:ahLst/>
              <a:cxnLst/>
              <a:rect l="l" t="t" r="r" b="b"/>
              <a:pathLst>
                <a:path w="523" h="523" extrusionOk="0">
                  <a:moveTo>
                    <a:pt x="1" y="0"/>
                  </a:moveTo>
                  <a:lnTo>
                    <a:pt x="1" y="522"/>
                  </a:lnTo>
                  <a:lnTo>
                    <a:pt x="523" y="522"/>
                  </a:lnTo>
                  <a:lnTo>
                    <a:pt x="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TextBox 25">
            <a:extLst>
              <a:ext uri="{FF2B5EF4-FFF2-40B4-BE49-F238E27FC236}">
                <a16:creationId xmlns:a16="http://schemas.microsoft.com/office/drawing/2014/main" id="{EAD7FC46-4B9D-E2A4-B2BA-016FC22AB6AE}"/>
              </a:ext>
            </a:extLst>
          </p:cNvPr>
          <p:cNvSpPr txBox="1"/>
          <p:nvPr/>
        </p:nvSpPr>
        <p:spPr>
          <a:xfrm>
            <a:off x="667121" y="4388466"/>
            <a:ext cx="1965142" cy="307777"/>
          </a:xfrm>
          <a:prstGeom prst="rect">
            <a:avLst/>
          </a:prstGeom>
          <a:noFill/>
        </p:spPr>
        <p:txBody>
          <a:bodyPr wrap="square" rtlCol="0">
            <a:spAutoFit/>
          </a:bodyPr>
          <a:lstStyle/>
          <a:p>
            <a:r>
              <a:rPr lang="en-IN" dirty="0"/>
              <a:t>Heart care</a:t>
            </a:r>
          </a:p>
        </p:txBody>
      </p:sp>
      <p:sp>
        <p:nvSpPr>
          <p:cNvPr id="306" name="TextBox 305">
            <a:extLst>
              <a:ext uri="{FF2B5EF4-FFF2-40B4-BE49-F238E27FC236}">
                <a16:creationId xmlns:a16="http://schemas.microsoft.com/office/drawing/2014/main" id="{341B542F-6A69-1BDF-7E7B-6C6BDCB974A1}"/>
              </a:ext>
            </a:extLst>
          </p:cNvPr>
          <p:cNvSpPr txBox="1"/>
          <p:nvPr/>
        </p:nvSpPr>
        <p:spPr>
          <a:xfrm>
            <a:off x="512525" y="914400"/>
            <a:ext cx="6985701" cy="3323987"/>
          </a:xfrm>
          <a:prstGeom prst="rect">
            <a:avLst/>
          </a:prstGeom>
          <a:noFill/>
        </p:spPr>
        <p:txBody>
          <a:bodyPr wrap="square" rtlCol="0">
            <a:spAutoFit/>
          </a:bodyPr>
          <a:lstStyle/>
          <a:p>
            <a:pPr algn="just"/>
            <a:r>
              <a:rPr lang="en-US" b="1" dirty="0"/>
              <a:t>Accessibility: </a:t>
            </a:r>
            <a:r>
              <a:rPr lang="en-US" dirty="0"/>
              <a:t>Heart care websites are accessible to anyone with an internet connection, which can be particularly helpful for individuals who live in remote areas or have mobility issues</a:t>
            </a:r>
          </a:p>
          <a:p>
            <a:pPr algn="just"/>
            <a:endParaRPr lang="en-US" dirty="0"/>
          </a:p>
          <a:p>
            <a:pPr algn="just"/>
            <a:r>
              <a:rPr lang="en-US" b="1" dirty="0"/>
              <a:t>Support</a:t>
            </a:r>
            <a:r>
              <a:rPr lang="en-US" dirty="0"/>
              <a:t>: Heart care websites often provide resources and support for individuals living with heart disease or recovering from heart-related procedures</a:t>
            </a:r>
          </a:p>
          <a:p>
            <a:pPr algn="just"/>
            <a:endParaRPr lang="en-US" dirty="0"/>
          </a:p>
          <a:p>
            <a:pPr algn="just"/>
            <a:r>
              <a:rPr lang="en-US" b="1" dirty="0"/>
              <a:t>Convenience</a:t>
            </a:r>
            <a:r>
              <a:rPr lang="en-US" dirty="0"/>
              <a:t>: Heart care websites make it easy to find and book appointments with heart specialists, access medical records, and communicate with healthcare providers</a:t>
            </a:r>
          </a:p>
          <a:p>
            <a:pPr algn="just"/>
            <a:endParaRPr lang="en-US" dirty="0"/>
          </a:p>
          <a:p>
            <a:pPr algn="just"/>
            <a:r>
              <a:rPr lang="en-US" b="1" dirty="0"/>
              <a:t>Personalization:</a:t>
            </a:r>
            <a:r>
              <a:rPr lang="en-US" dirty="0"/>
              <a:t> Some heart care websites offer personalized content and tools, such as risk assessments and tracking tools that are not providing on our website</a:t>
            </a:r>
          </a:p>
          <a:p>
            <a:pPr algn="just"/>
            <a:endParaRPr lang="en-US" dirty="0"/>
          </a:p>
          <a:p>
            <a:pPr algn="just"/>
            <a:endParaRPr lang="en-US" dirty="0"/>
          </a:p>
          <a:p>
            <a:pPr algn="just"/>
            <a:endParaRPr lang="en-IN" dirty="0"/>
          </a:p>
        </p:txBody>
      </p:sp>
    </p:spTree>
    <p:extLst>
      <p:ext uri="{BB962C8B-B14F-4D97-AF65-F5344CB8AC3E}">
        <p14:creationId xmlns:p14="http://schemas.microsoft.com/office/powerpoint/2010/main" val="3350419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82" name="Google Shape;282;p33"/>
          <p:cNvSpPr txBox="1">
            <a:spLocks noGrp="1"/>
          </p:cNvSpPr>
          <p:nvPr>
            <p:ph type="subTitle" idx="4294967295"/>
          </p:nvPr>
        </p:nvSpPr>
        <p:spPr>
          <a:xfrm>
            <a:off x="767784" y="209850"/>
            <a:ext cx="1268413" cy="1936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200" b="1" dirty="0">
                <a:latin typeface="Playfair Display SC"/>
                <a:ea typeface="Playfair Display SC"/>
                <a:cs typeface="Playfair Display SC"/>
                <a:sym typeface="Playfair Display SC"/>
              </a:rPr>
              <a:t>Heart care</a:t>
            </a:r>
            <a:endParaRPr sz="1200" b="1" dirty="0">
              <a:latin typeface="Playfair Display SC"/>
              <a:ea typeface="Playfair Display SC"/>
              <a:cs typeface="Playfair Display SC"/>
              <a:sym typeface="Playfair Display SC"/>
            </a:endParaRPr>
          </a:p>
        </p:txBody>
      </p:sp>
      <p:grpSp>
        <p:nvGrpSpPr>
          <p:cNvPr id="283" name="Google Shape;283;p33"/>
          <p:cNvGrpSpPr/>
          <p:nvPr/>
        </p:nvGrpSpPr>
        <p:grpSpPr>
          <a:xfrm>
            <a:off x="489560" y="188904"/>
            <a:ext cx="220098" cy="326406"/>
            <a:chOff x="7345680" y="4068661"/>
            <a:chExt cx="261461" cy="387747"/>
          </a:xfrm>
        </p:grpSpPr>
        <p:sp>
          <p:nvSpPr>
            <p:cNvPr id="284" name="Google Shape;284;p33"/>
            <p:cNvSpPr/>
            <p:nvPr/>
          </p:nvSpPr>
          <p:spPr>
            <a:xfrm>
              <a:off x="7430939" y="4153845"/>
              <a:ext cx="90899" cy="90889"/>
            </a:xfrm>
            <a:custGeom>
              <a:avLst/>
              <a:gdLst/>
              <a:ahLst/>
              <a:cxnLst/>
              <a:rect l="l" t="t" r="r" b="b"/>
              <a:pathLst>
                <a:path w="4174" h="4174" extrusionOk="0">
                  <a:moveTo>
                    <a:pt x="2609" y="523"/>
                  </a:moveTo>
                  <a:lnTo>
                    <a:pt x="2609" y="1565"/>
                  </a:lnTo>
                  <a:lnTo>
                    <a:pt x="3654" y="1565"/>
                  </a:lnTo>
                  <a:lnTo>
                    <a:pt x="3654" y="2609"/>
                  </a:lnTo>
                  <a:lnTo>
                    <a:pt x="2609" y="2609"/>
                  </a:lnTo>
                  <a:lnTo>
                    <a:pt x="2609" y="3652"/>
                  </a:lnTo>
                  <a:lnTo>
                    <a:pt x="1567" y="3652"/>
                  </a:lnTo>
                  <a:lnTo>
                    <a:pt x="1567" y="2609"/>
                  </a:lnTo>
                  <a:lnTo>
                    <a:pt x="523" y="2609"/>
                  </a:lnTo>
                  <a:lnTo>
                    <a:pt x="523" y="1565"/>
                  </a:lnTo>
                  <a:lnTo>
                    <a:pt x="1567" y="1565"/>
                  </a:lnTo>
                  <a:lnTo>
                    <a:pt x="1567" y="523"/>
                  </a:lnTo>
                  <a:close/>
                  <a:moveTo>
                    <a:pt x="1045" y="1"/>
                  </a:moveTo>
                  <a:lnTo>
                    <a:pt x="1045" y="1045"/>
                  </a:lnTo>
                  <a:lnTo>
                    <a:pt x="0" y="1045"/>
                  </a:lnTo>
                  <a:lnTo>
                    <a:pt x="0" y="3132"/>
                  </a:lnTo>
                  <a:lnTo>
                    <a:pt x="1045" y="3132"/>
                  </a:lnTo>
                  <a:lnTo>
                    <a:pt x="1045" y="4174"/>
                  </a:lnTo>
                  <a:lnTo>
                    <a:pt x="3132" y="4174"/>
                  </a:lnTo>
                  <a:lnTo>
                    <a:pt x="3132" y="3132"/>
                  </a:lnTo>
                  <a:lnTo>
                    <a:pt x="4174" y="3132"/>
                  </a:lnTo>
                  <a:lnTo>
                    <a:pt x="4174" y="1045"/>
                  </a:lnTo>
                  <a:lnTo>
                    <a:pt x="3132" y="1045"/>
                  </a:lnTo>
                  <a:lnTo>
                    <a:pt x="31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3"/>
            <p:cNvSpPr/>
            <p:nvPr/>
          </p:nvSpPr>
          <p:spPr>
            <a:xfrm>
              <a:off x="7374122" y="4097034"/>
              <a:ext cx="204534" cy="204511"/>
            </a:xfrm>
            <a:custGeom>
              <a:avLst/>
              <a:gdLst/>
              <a:ahLst/>
              <a:cxnLst/>
              <a:rect l="l" t="t" r="r" b="b"/>
              <a:pathLst>
                <a:path w="9392" h="9392" extrusionOk="0">
                  <a:moveTo>
                    <a:pt x="4696" y="1"/>
                  </a:moveTo>
                  <a:cubicBezTo>
                    <a:pt x="3620" y="3"/>
                    <a:pt x="2573" y="373"/>
                    <a:pt x="1736" y="1054"/>
                  </a:cubicBezTo>
                  <a:lnTo>
                    <a:pt x="2066" y="1458"/>
                  </a:lnTo>
                  <a:cubicBezTo>
                    <a:pt x="2811" y="852"/>
                    <a:pt x="3739" y="523"/>
                    <a:pt x="4696" y="523"/>
                  </a:cubicBezTo>
                  <a:cubicBezTo>
                    <a:pt x="6997" y="523"/>
                    <a:pt x="8870" y="2396"/>
                    <a:pt x="8870" y="4696"/>
                  </a:cubicBezTo>
                  <a:cubicBezTo>
                    <a:pt x="8870" y="6997"/>
                    <a:pt x="6997" y="8870"/>
                    <a:pt x="4696" y="8870"/>
                  </a:cubicBezTo>
                  <a:cubicBezTo>
                    <a:pt x="2395" y="8870"/>
                    <a:pt x="523" y="6997"/>
                    <a:pt x="523" y="4696"/>
                  </a:cubicBezTo>
                  <a:cubicBezTo>
                    <a:pt x="521" y="3609"/>
                    <a:pt x="944" y="2567"/>
                    <a:pt x="1702" y="1790"/>
                  </a:cubicBezTo>
                  <a:lnTo>
                    <a:pt x="1330" y="1426"/>
                  </a:lnTo>
                  <a:cubicBezTo>
                    <a:pt x="476" y="2301"/>
                    <a:pt x="0" y="3474"/>
                    <a:pt x="3" y="4696"/>
                  </a:cubicBezTo>
                  <a:cubicBezTo>
                    <a:pt x="3" y="7286"/>
                    <a:pt x="2109" y="9392"/>
                    <a:pt x="4696" y="9392"/>
                  </a:cubicBezTo>
                  <a:cubicBezTo>
                    <a:pt x="7286" y="9392"/>
                    <a:pt x="9392" y="7286"/>
                    <a:pt x="9392" y="4696"/>
                  </a:cubicBezTo>
                  <a:cubicBezTo>
                    <a:pt x="9392" y="2107"/>
                    <a:pt x="7286" y="1"/>
                    <a:pt x="4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3"/>
            <p:cNvSpPr/>
            <p:nvPr/>
          </p:nvSpPr>
          <p:spPr>
            <a:xfrm>
              <a:off x="7541830" y="4301676"/>
              <a:ext cx="15941" cy="15918"/>
            </a:xfrm>
            <a:custGeom>
              <a:avLst/>
              <a:gdLst/>
              <a:ahLst/>
              <a:cxnLst/>
              <a:rect l="l" t="t" r="r" b="b"/>
              <a:pathLst>
                <a:path w="732" h="731" extrusionOk="0">
                  <a:moveTo>
                    <a:pt x="317" y="0"/>
                  </a:moveTo>
                  <a:cubicBezTo>
                    <a:pt x="205" y="144"/>
                    <a:pt x="101" y="281"/>
                    <a:pt x="0" y="413"/>
                  </a:cubicBezTo>
                  <a:lnTo>
                    <a:pt x="413" y="730"/>
                  </a:lnTo>
                  <a:cubicBezTo>
                    <a:pt x="514" y="600"/>
                    <a:pt x="621" y="460"/>
                    <a:pt x="732" y="317"/>
                  </a:cubicBezTo>
                  <a:lnTo>
                    <a:pt x="3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7345680" y="4068661"/>
              <a:ext cx="261461" cy="387747"/>
            </a:xfrm>
            <a:custGeom>
              <a:avLst/>
              <a:gdLst/>
              <a:ahLst/>
              <a:cxnLst/>
              <a:rect l="l" t="t" r="r" b="b"/>
              <a:pathLst>
                <a:path w="12006" h="17807" extrusionOk="0">
                  <a:moveTo>
                    <a:pt x="7383" y="14353"/>
                  </a:moveTo>
                  <a:cubicBezTo>
                    <a:pt x="8281" y="14631"/>
                    <a:pt x="8872" y="15166"/>
                    <a:pt x="8872" y="15720"/>
                  </a:cubicBezTo>
                  <a:cubicBezTo>
                    <a:pt x="8872" y="16570"/>
                    <a:pt x="7558" y="17285"/>
                    <a:pt x="6004" y="17285"/>
                  </a:cubicBezTo>
                  <a:cubicBezTo>
                    <a:pt x="4448" y="17285"/>
                    <a:pt x="3134" y="16570"/>
                    <a:pt x="3134" y="15720"/>
                  </a:cubicBezTo>
                  <a:cubicBezTo>
                    <a:pt x="3134" y="15166"/>
                    <a:pt x="3725" y="14631"/>
                    <a:pt x="4624" y="14353"/>
                  </a:cubicBezTo>
                  <a:cubicBezTo>
                    <a:pt x="4825" y="14710"/>
                    <a:pt x="5026" y="15106"/>
                    <a:pt x="5247" y="15570"/>
                  </a:cubicBezTo>
                  <a:lnTo>
                    <a:pt x="5259" y="15600"/>
                  </a:lnTo>
                  <a:cubicBezTo>
                    <a:pt x="5388" y="15870"/>
                    <a:pt x="5561" y="16242"/>
                    <a:pt x="6004" y="16242"/>
                  </a:cubicBezTo>
                  <a:cubicBezTo>
                    <a:pt x="6445" y="16242"/>
                    <a:pt x="6621" y="15870"/>
                    <a:pt x="6749" y="15600"/>
                  </a:cubicBezTo>
                  <a:lnTo>
                    <a:pt x="6762" y="15570"/>
                  </a:lnTo>
                  <a:cubicBezTo>
                    <a:pt x="6980" y="15106"/>
                    <a:pt x="7184" y="14710"/>
                    <a:pt x="7383" y="14353"/>
                  </a:cubicBezTo>
                  <a:close/>
                  <a:moveTo>
                    <a:pt x="6002" y="0"/>
                  </a:moveTo>
                  <a:cubicBezTo>
                    <a:pt x="2695" y="0"/>
                    <a:pt x="3" y="2693"/>
                    <a:pt x="3" y="5999"/>
                  </a:cubicBezTo>
                  <a:cubicBezTo>
                    <a:pt x="1" y="7277"/>
                    <a:pt x="408" y="8520"/>
                    <a:pt x="1165" y="9548"/>
                  </a:cubicBezTo>
                  <a:cubicBezTo>
                    <a:pt x="1790" y="10400"/>
                    <a:pt x="2287" y="11042"/>
                    <a:pt x="2723" y="11607"/>
                  </a:cubicBezTo>
                  <a:cubicBezTo>
                    <a:pt x="3397" y="12482"/>
                    <a:pt x="3883" y="13111"/>
                    <a:pt x="4354" y="13890"/>
                  </a:cubicBezTo>
                  <a:cubicBezTo>
                    <a:pt x="3284" y="14252"/>
                    <a:pt x="2612" y="14948"/>
                    <a:pt x="2612" y="15720"/>
                  </a:cubicBezTo>
                  <a:cubicBezTo>
                    <a:pt x="2612" y="16891"/>
                    <a:pt x="4102" y="17807"/>
                    <a:pt x="6002" y="17807"/>
                  </a:cubicBezTo>
                  <a:cubicBezTo>
                    <a:pt x="7903" y="17807"/>
                    <a:pt x="9392" y="16891"/>
                    <a:pt x="9392" y="15720"/>
                  </a:cubicBezTo>
                  <a:cubicBezTo>
                    <a:pt x="9392" y="14948"/>
                    <a:pt x="8720" y="14252"/>
                    <a:pt x="7650" y="13890"/>
                  </a:cubicBezTo>
                  <a:cubicBezTo>
                    <a:pt x="8082" y="13178"/>
                    <a:pt x="8523" y="12593"/>
                    <a:pt x="9099" y="11844"/>
                  </a:cubicBezTo>
                  <a:lnTo>
                    <a:pt x="8686" y="11525"/>
                  </a:lnTo>
                  <a:cubicBezTo>
                    <a:pt x="7706" y="12801"/>
                    <a:pt x="7109" y="13606"/>
                    <a:pt x="6289" y="15348"/>
                  </a:cubicBezTo>
                  <a:lnTo>
                    <a:pt x="6274" y="15378"/>
                  </a:lnTo>
                  <a:cubicBezTo>
                    <a:pt x="6154" y="15635"/>
                    <a:pt x="6096" y="15720"/>
                    <a:pt x="6002" y="15720"/>
                  </a:cubicBezTo>
                  <a:cubicBezTo>
                    <a:pt x="5908" y="15720"/>
                    <a:pt x="5850" y="15635"/>
                    <a:pt x="5730" y="15378"/>
                  </a:cubicBezTo>
                  <a:lnTo>
                    <a:pt x="5715" y="15348"/>
                  </a:lnTo>
                  <a:cubicBezTo>
                    <a:pt x="4851" y="13511"/>
                    <a:pt x="4241" y="12724"/>
                    <a:pt x="3134" y="11288"/>
                  </a:cubicBezTo>
                  <a:cubicBezTo>
                    <a:pt x="2700" y="10725"/>
                    <a:pt x="2205" y="10085"/>
                    <a:pt x="1583" y="9237"/>
                  </a:cubicBezTo>
                  <a:cubicBezTo>
                    <a:pt x="891" y="8300"/>
                    <a:pt x="521" y="7164"/>
                    <a:pt x="523" y="5999"/>
                  </a:cubicBezTo>
                  <a:cubicBezTo>
                    <a:pt x="523" y="2979"/>
                    <a:pt x="2980" y="520"/>
                    <a:pt x="6002" y="520"/>
                  </a:cubicBezTo>
                  <a:cubicBezTo>
                    <a:pt x="9022" y="520"/>
                    <a:pt x="11479" y="2979"/>
                    <a:pt x="11479" y="5999"/>
                  </a:cubicBezTo>
                  <a:cubicBezTo>
                    <a:pt x="11483" y="7164"/>
                    <a:pt x="11111" y="8300"/>
                    <a:pt x="10420" y="9237"/>
                  </a:cubicBezTo>
                  <a:cubicBezTo>
                    <a:pt x="10161" y="9588"/>
                    <a:pt x="9906" y="9931"/>
                    <a:pt x="9636" y="10286"/>
                  </a:cubicBezTo>
                  <a:lnTo>
                    <a:pt x="10054" y="10601"/>
                  </a:lnTo>
                  <a:cubicBezTo>
                    <a:pt x="10323" y="10245"/>
                    <a:pt x="10580" y="9899"/>
                    <a:pt x="10839" y="9546"/>
                  </a:cubicBezTo>
                  <a:cubicBezTo>
                    <a:pt x="11597" y="8518"/>
                    <a:pt x="12005" y="7275"/>
                    <a:pt x="12001" y="5999"/>
                  </a:cubicBezTo>
                  <a:cubicBezTo>
                    <a:pt x="12001" y="2690"/>
                    <a:pt x="9309" y="0"/>
                    <a:pt x="6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a:off x="7510492" y="4136839"/>
              <a:ext cx="11390" cy="11345"/>
            </a:xfrm>
            <a:custGeom>
              <a:avLst/>
              <a:gdLst/>
              <a:ahLst/>
              <a:cxnLst/>
              <a:rect l="l" t="t" r="r" b="b"/>
              <a:pathLst>
                <a:path w="523" h="521" extrusionOk="0">
                  <a:moveTo>
                    <a:pt x="1" y="0"/>
                  </a:moveTo>
                  <a:lnTo>
                    <a:pt x="1" y="520"/>
                  </a:lnTo>
                  <a:lnTo>
                    <a:pt x="523" y="520"/>
                  </a:lnTo>
                  <a:lnTo>
                    <a:pt x="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7487757" y="4125472"/>
              <a:ext cx="11390" cy="11388"/>
            </a:xfrm>
            <a:custGeom>
              <a:avLst/>
              <a:gdLst/>
              <a:ahLst/>
              <a:cxnLst/>
              <a:rect l="l" t="t" r="r" b="b"/>
              <a:pathLst>
                <a:path w="523" h="523" extrusionOk="0">
                  <a:moveTo>
                    <a:pt x="0" y="0"/>
                  </a:moveTo>
                  <a:lnTo>
                    <a:pt x="0" y="522"/>
                  </a:lnTo>
                  <a:lnTo>
                    <a:pt x="523" y="522"/>
                  </a:lnTo>
                  <a:lnTo>
                    <a:pt x="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33">
            <a:hlinkClick r:id="" action="ppaction://noaction"/>
          </p:cNvPr>
          <p:cNvSpPr txBox="1">
            <a:spLocks noGrp="1"/>
          </p:cNvSpPr>
          <p:nvPr>
            <p:ph type="subTitle" idx="4294967295"/>
          </p:nvPr>
        </p:nvSpPr>
        <p:spPr>
          <a:xfrm>
            <a:off x="5328507" y="210625"/>
            <a:ext cx="1157357" cy="1719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hlink"/>
                </a:solidFill>
                <a:uFill>
                  <a:noFill/>
                </a:uFill>
                <a:latin typeface="Playfair Display SC"/>
                <a:ea typeface="Playfair Display SC"/>
                <a:cs typeface="Playfair Display SC"/>
                <a:sym typeface="Playfair Display SC"/>
              </a:rPr>
              <a:t>Appointment</a:t>
            </a:r>
            <a:endParaRPr lang="en-IN" sz="1000" b="1" dirty="0">
              <a:latin typeface="Playfair Display SC"/>
              <a:ea typeface="Playfair Display SC"/>
              <a:cs typeface="Playfair Display SC"/>
              <a:sym typeface="Playfair Display SC"/>
            </a:endParaRPr>
          </a:p>
        </p:txBody>
      </p:sp>
      <p:sp>
        <p:nvSpPr>
          <p:cNvPr id="292" name="Google Shape;292;p33"/>
          <p:cNvSpPr txBox="1">
            <a:spLocks noGrp="1"/>
          </p:cNvSpPr>
          <p:nvPr>
            <p:ph type="subTitle" idx="4294967295"/>
          </p:nvPr>
        </p:nvSpPr>
        <p:spPr>
          <a:xfrm>
            <a:off x="4262730" y="210625"/>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hlink"/>
                </a:solidFill>
                <a:uFill>
                  <a:noFill/>
                </a:uFill>
                <a:latin typeface="Playfair Display SC"/>
                <a:ea typeface="Playfair Display SC"/>
                <a:cs typeface="Playfair Display SC"/>
                <a:sym typeface="Playfair Display SC"/>
                <a:hlinkClick r:id="" action="ppaction://noaction"/>
              </a:rPr>
              <a:t>Services</a:t>
            </a:r>
            <a:endParaRPr sz="1000" b="1">
              <a:latin typeface="Playfair Display SC"/>
              <a:ea typeface="Playfair Display SC"/>
              <a:cs typeface="Playfair Display SC"/>
              <a:sym typeface="Playfair Display SC"/>
            </a:endParaRPr>
          </a:p>
        </p:txBody>
      </p:sp>
      <p:sp>
        <p:nvSpPr>
          <p:cNvPr id="293" name="Google Shape;293;p33"/>
          <p:cNvSpPr txBox="1">
            <a:spLocks noGrp="1"/>
          </p:cNvSpPr>
          <p:nvPr>
            <p:ph type="subTitle" idx="4294967295"/>
          </p:nvPr>
        </p:nvSpPr>
        <p:spPr>
          <a:xfrm>
            <a:off x="3196953" y="210625"/>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hlink"/>
                </a:solidFill>
                <a:uFill>
                  <a:noFill/>
                </a:uFill>
                <a:latin typeface="Playfair Display SC"/>
                <a:ea typeface="Playfair Display SC"/>
                <a:cs typeface="Playfair Display SC"/>
                <a:sym typeface="Playfair Display SC"/>
                <a:hlinkClick r:id="rId3" action="ppaction://hlinksldjump"/>
              </a:rPr>
              <a:t>About Us</a:t>
            </a:r>
            <a:endParaRPr sz="1000" b="1">
              <a:latin typeface="Playfair Display SC"/>
              <a:ea typeface="Playfair Display SC"/>
              <a:cs typeface="Playfair Display SC"/>
              <a:sym typeface="Playfair Display SC"/>
            </a:endParaRPr>
          </a:p>
        </p:txBody>
      </p:sp>
      <p:sp>
        <p:nvSpPr>
          <p:cNvPr id="294" name="Google Shape;294;p33">
            <a:hlinkClick r:id="" action="ppaction://noaction"/>
          </p:cNvPr>
          <p:cNvSpPr txBox="1">
            <a:spLocks noGrp="1"/>
          </p:cNvSpPr>
          <p:nvPr>
            <p:ph type="subTitle" idx="4294967295"/>
          </p:nvPr>
        </p:nvSpPr>
        <p:spPr>
          <a:xfrm>
            <a:off x="2131175" y="210625"/>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hlink"/>
                </a:solidFill>
                <a:uFill>
                  <a:noFill/>
                </a:uFill>
                <a:latin typeface="Playfair Display SC"/>
                <a:ea typeface="Playfair Display SC"/>
                <a:cs typeface="Playfair Display SC"/>
                <a:sym typeface="Playfair Display SC"/>
                <a:hlinkClick r:id="rId4" action="ppaction://hlinksldjump"/>
              </a:rPr>
              <a:t>Home</a:t>
            </a:r>
            <a:endParaRPr sz="1000" b="1">
              <a:latin typeface="Playfair Display SC"/>
              <a:ea typeface="Playfair Display SC"/>
              <a:cs typeface="Playfair Display SC"/>
              <a:sym typeface="Playfair Display SC"/>
            </a:endParaRPr>
          </a:p>
        </p:txBody>
      </p:sp>
      <p:sp>
        <p:nvSpPr>
          <p:cNvPr id="295" name="Google Shape;295;p33"/>
          <p:cNvSpPr txBox="1">
            <a:spLocks noGrp="1"/>
          </p:cNvSpPr>
          <p:nvPr>
            <p:ph type="subTitle" idx="4294967295"/>
          </p:nvPr>
        </p:nvSpPr>
        <p:spPr>
          <a:xfrm>
            <a:off x="7684617" y="180015"/>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hlink"/>
                </a:solidFill>
                <a:uFill>
                  <a:noFill/>
                </a:uFill>
                <a:latin typeface="Playfair Display SC"/>
                <a:ea typeface="Playfair Display SC"/>
                <a:cs typeface="Playfair Display SC"/>
                <a:sym typeface="Playfair Display SC"/>
                <a:hlinkClick r:id="" action="ppaction://noaction"/>
              </a:rPr>
              <a:t>Contact</a:t>
            </a:r>
            <a:endParaRPr sz="1000" b="1" dirty="0">
              <a:latin typeface="Playfair Display SC"/>
              <a:ea typeface="Playfair Display SC"/>
              <a:cs typeface="Playfair Display SC"/>
              <a:sym typeface="Playfair Display SC"/>
            </a:endParaRPr>
          </a:p>
        </p:txBody>
      </p:sp>
      <p:sp>
        <p:nvSpPr>
          <p:cNvPr id="296" name="Google Shape;296;p33">
            <a:hlinkClick r:id="" action="ppaction://noaction"/>
          </p:cNvPr>
          <p:cNvSpPr txBox="1">
            <a:spLocks noGrp="1"/>
          </p:cNvSpPr>
          <p:nvPr>
            <p:ph type="subTitle" idx="4294967295"/>
          </p:nvPr>
        </p:nvSpPr>
        <p:spPr>
          <a:xfrm>
            <a:off x="6527425" y="199702"/>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hlink"/>
                </a:solidFill>
                <a:uFill>
                  <a:noFill/>
                </a:uFill>
                <a:latin typeface="Playfair Display SC"/>
                <a:ea typeface="Playfair Display SC"/>
                <a:cs typeface="Playfair Display SC"/>
                <a:sym typeface="Playfair Display SC"/>
                <a:hlinkClick r:id="" action="ppaction://noaction"/>
              </a:rPr>
              <a:t>The center</a:t>
            </a:r>
            <a:endParaRPr sz="1000" b="1" dirty="0">
              <a:latin typeface="Playfair Display SC"/>
              <a:ea typeface="Playfair Display SC"/>
              <a:cs typeface="Playfair Display SC"/>
              <a:sym typeface="Playfair Display SC"/>
            </a:endParaRPr>
          </a:p>
        </p:txBody>
      </p:sp>
      <p:grpSp>
        <p:nvGrpSpPr>
          <p:cNvPr id="8" name="Google Shape;318;p34">
            <a:extLst>
              <a:ext uri="{FF2B5EF4-FFF2-40B4-BE49-F238E27FC236}">
                <a16:creationId xmlns:a16="http://schemas.microsoft.com/office/drawing/2014/main" id="{E6B6AF75-C259-16E6-C649-E72878BE87D6}"/>
              </a:ext>
            </a:extLst>
          </p:cNvPr>
          <p:cNvGrpSpPr/>
          <p:nvPr/>
        </p:nvGrpSpPr>
        <p:grpSpPr>
          <a:xfrm>
            <a:off x="2453177" y="4320809"/>
            <a:ext cx="326796" cy="374137"/>
            <a:chOff x="2790938" y="1650003"/>
            <a:chExt cx="338684" cy="387747"/>
          </a:xfrm>
        </p:grpSpPr>
        <p:sp>
          <p:nvSpPr>
            <p:cNvPr id="9" name="Google Shape;319;p34">
              <a:extLst>
                <a:ext uri="{FF2B5EF4-FFF2-40B4-BE49-F238E27FC236}">
                  <a16:creationId xmlns:a16="http://schemas.microsoft.com/office/drawing/2014/main" id="{1762ACD8-D7DA-0F1D-A4B0-291313769504}"/>
                </a:ext>
              </a:extLst>
            </p:cNvPr>
            <p:cNvSpPr/>
            <p:nvPr/>
          </p:nvSpPr>
          <p:spPr>
            <a:xfrm>
              <a:off x="2958124" y="1969965"/>
              <a:ext cx="16115" cy="16113"/>
            </a:xfrm>
            <a:custGeom>
              <a:avLst/>
              <a:gdLst/>
              <a:ahLst/>
              <a:cxnLst/>
              <a:rect l="l" t="t" r="r" b="b"/>
              <a:pathLst>
                <a:path w="740" h="740" extrusionOk="0">
                  <a:moveTo>
                    <a:pt x="369" y="1"/>
                  </a:moveTo>
                  <a:lnTo>
                    <a:pt x="1" y="369"/>
                  </a:lnTo>
                  <a:lnTo>
                    <a:pt x="369" y="739"/>
                  </a:lnTo>
                  <a:lnTo>
                    <a:pt x="739" y="369"/>
                  </a:lnTo>
                  <a:lnTo>
                    <a:pt x="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0;p34">
              <a:extLst>
                <a:ext uri="{FF2B5EF4-FFF2-40B4-BE49-F238E27FC236}">
                  <a16:creationId xmlns:a16="http://schemas.microsoft.com/office/drawing/2014/main" id="{9508FD73-83A1-166B-1709-50F5767204D7}"/>
                </a:ext>
              </a:extLst>
            </p:cNvPr>
            <p:cNvSpPr/>
            <p:nvPr/>
          </p:nvSpPr>
          <p:spPr>
            <a:xfrm>
              <a:off x="2790938" y="1707859"/>
              <a:ext cx="338684" cy="329891"/>
            </a:xfrm>
            <a:custGeom>
              <a:avLst/>
              <a:gdLst/>
              <a:ahLst/>
              <a:cxnLst/>
              <a:rect l="l" t="t" r="r" b="b"/>
              <a:pathLst>
                <a:path w="15552" h="15150" extrusionOk="0">
                  <a:moveTo>
                    <a:pt x="12113" y="9744"/>
                  </a:moveTo>
                  <a:cubicBezTo>
                    <a:pt x="12180" y="9744"/>
                    <a:pt x="12246" y="9769"/>
                    <a:pt x="12296" y="9821"/>
                  </a:cubicBezTo>
                  <a:lnTo>
                    <a:pt x="14880" y="12402"/>
                  </a:lnTo>
                  <a:cubicBezTo>
                    <a:pt x="14980" y="12504"/>
                    <a:pt x="14980" y="12669"/>
                    <a:pt x="14880" y="12770"/>
                  </a:cubicBezTo>
                  <a:lnTo>
                    <a:pt x="14593" y="13059"/>
                  </a:lnTo>
                  <a:lnTo>
                    <a:pt x="11639" y="10110"/>
                  </a:lnTo>
                  <a:lnTo>
                    <a:pt x="11928" y="9821"/>
                  </a:lnTo>
                  <a:cubicBezTo>
                    <a:pt x="11980" y="9769"/>
                    <a:pt x="12046" y="9744"/>
                    <a:pt x="12113" y="9744"/>
                  </a:cubicBezTo>
                  <a:close/>
                  <a:moveTo>
                    <a:pt x="2892" y="0"/>
                  </a:moveTo>
                  <a:cubicBezTo>
                    <a:pt x="2692" y="0"/>
                    <a:pt x="2492" y="76"/>
                    <a:pt x="2340" y="228"/>
                  </a:cubicBezTo>
                  <a:lnTo>
                    <a:pt x="1319" y="1249"/>
                  </a:lnTo>
                  <a:cubicBezTo>
                    <a:pt x="1" y="2574"/>
                    <a:pt x="1" y="4716"/>
                    <a:pt x="1319" y="6043"/>
                  </a:cubicBezTo>
                  <a:lnTo>
                    <a:pt x="7312" y="12036"/>
                  </a:lnTo>
                  <a:lnTo>
                    <a:pt x="7680" y="11668"/>
                  </a:lnTo>
                  <a:lnTo>
                    <a:pt x="1687" y="5675"/>
                  </a:lnTo>
                  <a:cubicBezTo>
                    <a:pt x="572" y="4551"/>
                    <a:pt x="572" y="2739"/>
                    <a:pt x="1687" y="1617"/>
                  </a:cubicBezTo>
                  <a:lnTo>
                    <a:pt x="2051" y="1255"/>
                  </a:lnTo>
                  <a:lnTo>
                    <a:pt x="5000" y="4207"/>
                  </a:lnTo>
                  <a:lnTo>
                    <a:pt x="4639" y="4569"/>
                  </a:lnTo>
                  <a:cubicBezTo>
                    <a:pt x="4129" y="5078"/>
                    <a:pt x="4129" y="5902"/>
                    <a:pt x="4639" y="6411"/>
                  </a:cubicBezTo>
                  <a:lnTo>
                    <a:pt x="9065" y="10839"/>
                  </a:lnTo>
                  <a:cubicBezTo>
                    <a:pt x="9319" y="11093"/>
                    <a:pt x="9653" y="11220"/>
                    <a:pt x="9987" y="11220"/>
                  </a:cubicBezTo>
                  <a:cubicBezTo>
                    <a:pt x="10321" y="11220"/>
                    <a:pt x="10655" y="11093"/>
                    <a:pt x="10909" y="10839"/>
                  </a:cubicBezTo>
                  <a:lnTo>
                    <a:pt x="11271" y="10476"/>
                  </a:lnTo>
                  <a:lnTo>
                    <a:pt x="14223" y="13425"/>
                  </a:lnTo>
                  <a:lnTo>
                    <a:pt x="13859" y="13789"/>
                  </a:lnTo>
                  <a:cubicBezTo>
                    <a:pt x="13299" y="14347"/>
                    <a:pt x="12565" y="14626"/>
                    <a:pt x="11831" y="14626"/>
                  </a:cubicBezTo>
                  <a:cubicBezTo>
                    <a:pt x="11097" y="14626"/>
                    <a:pt x="10363" y="14347"/>
                    <a:pt x="9803" y="13789"/>
                  </a:cubicBezTo>
                  <a:lnTo>
                    <a:pt x="8786" y="12774"/>
                  </a:lnTo>
                  <a:lnTo>
                    <a:pt x="8418" y="13142"/>
                  </a:lnTo>
                  <a:lnTo>
                    <a:pt x="9433" y="14159"/>
                  </a:lnTo>
                  <a:cubicBezTo>
                    <a:pt x="10095" y="14819"/>
                    <a:pt x="10962" y="15149"/>
                    <a:pt x="11830" y="15149"/>
                  </a:cubicBezTo>
                  <a:cubicBezTo>
                    <a:pt x="12697" y="15149"/>
                    <a:pt x="13564" y="14819"/>
                    <a:pt x="14227" y="14159"/>
                  </a:cubicBezTo>
                  <a:lnTo>
                    <a:pt x="15248" y="13138"/>
                  </a:lnTo>
                  <a:cubicBezTo>
                    <a:pt x="15552" y="12832"/>
                    <a:pt x="15552" y="12338"/>
                    <a:pt x="15248" y="12031"/>
                  </a:cubicBezTo>
                  <a:lnTo>
                    <a:pt x="12667" y="9450"/>
                  </a:lnTo>
                  <a:cubicBezTo>
                    <a:pt x="12514" y="9297"/>
                    <a:pt x="12313" y="9221"/>
                    <a:pt x="12113" y="9221"/>
                  </a:cubicBezTo>
                  <a:cubicBezTo>
                    <a:pt x="11912" y="9221"/>
                    <a:pt x="11712" y="9297"/>
                    <a:pt x="11560" y="9450"/>
                  </a:cubicBezTo>
                  <a:lnTo>
                    <a:pt x="10539" y="10469"/>
                  </a:lnTo>
                  <a:cubicBezTo>
                    <a:pt x="10386" y="10621"/>
                    <a:pt x="10186" y="10697"/>
                    <a:pt x="9986" y="10697"/>
                  </a:cubicBezTo>
                  <a:cubicBezTo>
                    <a:pt x="9786" y="10697"/>
                    <a:pt x="9586" y="10621"/>
                    <a:pt x="9433" y="10469"/>
                  </a:cubicBezTo>
                  <a:lnTo>
                    <a:pt x="5007" y="6043"/>
                  </a:lnTo>
                  <a:cubicBezTo>
                    <a:pt x="4703" y="5737"/>
                    <a:pt x="4703" y="5243"/>
                    <a:pt x="5007" y="4937"/>
                  </a:cubicBezTo>
                  <a:lnTo>
                    <a:pt x="6028" y="3918"/>
                  </a:lnTo>
                  <a:cubicBezTo>
                    <a:pt x="6332" y="3612"/>
                    <a:pt x="6332" y="3115"/>
                    <a:pt x="6028" y="2811"/>
                  </a:cubicBezTo>
                  <a:lnTo>
                    <a:pt x="4921" y="1705"/>
                  </a:lnTo>
                  <a:lnTo>
                    <a:pt x="4551" y="2073"/>
                  </a:lnTo>
                  <a:lnTo>
                    <a:pt x="5657" y="3180"/>
                  </a:lnTo>
                  <a:cubicBezTo>
                    <a:pt x="5760" y="3282"/>
                    <a:pt x="5760" y="3447"/>
                    <a:pt x="5657" y="3548"/>
                  </a:cubicBezTo>
                  <a:lnTo>
                    <a:pt x="5368" y="3837"/>
                  </a:lnTo>
                  <a:lnTo>
                    <a:pt x="2419" y="885"/>
                  </a:lnTo>
                  <a:lnTo>
                    <a:pt x="2708" y="596"/>
                  </a:lnTo>
                  <a:cubicBezTo>
                    <a:pt x="2758" y="546"/>
                    <a:pt x="2825" y="521"/>
                    <a:pt x="2892" y="521"/>
                  </a:cubicBezTo>
                  <a:cubicBezTo>
                    <a:pt x="2959" y="521"/>
                    <a:pt x="3026" y="546"/>
                    <a:pt x="3076" y="596"/>
                  </a:cubicBezTo>
                  <a:lnTo>
                    <a:pt x="4183" y="1703"/>
                  </a:lnTo>
                  <a:lnTo>
                    <a:pt x="4553" y="1335"/>
                  </a:lnTo>
                  <a:lnTo>
                    <a:pt x="3446" y="228"/>
                  </a:lnTo>
                  <a:cubicBezTo>
                    <a:pt x="3293" y="76"/>
                    <a:pt x="3093" y="0"/>
                    <a:pt x="2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21;p34">
              <a:extLst>
                <a:ext uri="{FF2B5EF4-FFF2-40B4-BE49-F238E27FC236}">
                  <a16:creationId xmlns:a16="http://schemas.microsoft.com/office/drawing/2014/main" id="{FE63E2A5-C1E4-F0A5-C64C-45DF7C021C1B}"/>
                </a:ext>
              </a:extLst>
            </p:cNvPr>
            <p:cNvSpPr/>
            <p:nvPr/>
          </p:nvSpPr>
          <p:spPr>
            <a:xfrm>
              <a:off x="2847842" y="1771573"/>
              <a:ext cx="16115" cy="16113"/>
            </a:xfrm>
            <a:custGeom>
              <a:avLst/>
              <a:gdLst/>
              <a:ahLst/>
              <a:cxnLst/>
              <a:rect l="l" t="t" r="r" b="b"/>
              <a:pathLst>
                <a:path w="740" h="740" extrusionOk="0">
                  <a:moveTo>
                    <a:pt x="371" y="1"/>
                  </a:moveTo>
                  <a:lnTo>
                    <a:pt x="1" y="369"/>
                  </a:lnTo>
                  <a:lnTo>
                    <a:pt x="371" y="739"/>
                  </a:lnTo>
                  <a:lnTo>
                    <a:pt x="739" y="369"/>
                  </a:lnTo>
                  <a:lnTo>
                    <a:pt x="3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2;p34">
              <a:extLst>
                <a:ext uri="{FF2B5EF4-FFF2-40B4-BE49-F238E27FC236}">
                  <a16:creationId xmlns:a16="http://schemas.microsoft.com/office/drawing/2014/main" id="{7EB20869-2AFB-386F-E7BF-3C679A6627D5}"/>
                </a:ext>
              </a:extLst>
            </p:cNvPr>
            <p:cNvSpPr/>
            <p:nvPr/>
          </p:nvSpPr>
          <p:spPr>
            <a:xfrm>
              <a:off x="2831814" y="1755547"/>
              <a:ext cx="16050" cy="16048"/>
            </a:xfrm>
            <a:custGeom>
              <a:avLst/>
              <a:gdLst/>
              <a:ahLst/>
              <a:cxnLst/>
              <a:rect l="l" t="t" r="r" b="b"/>
              <a:pathLst>
                <a:path w="737" h="737" extrusionOk="0">
                  <a:moveTo>
                    <a:pt x="369" y="1"/>
                  </a:moveTo>
                  <a:lnTo>
                    <a:pt x="1" y="369"/>
                  </a:lnTo>
                  <a:lnTo>
                    <a:pt x="369" y="737"/>
                  </a:lnTo>
                  <a:lnTo>
                    <a:pt x="737" y="369"/>
                  </a:lnTo>
                  <a:lnTo>
                    <a:pt x="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3;p34">
              <a:extLst>
                <a:ext uri="{FF2B5EF4-FFF2-40B4-BE49-F238E27FC236}">
                  <a16:creationId xmlns:a16="http://schemas.microsoft.com/office/drawing/2014/main" id="{3A8114C6-53FF-F827-1EFB-5B3EF6B18738}"/>
                </a:ext>
              </a:extLst>
            </p:cNvPr>
            <p:cNvSpPr/>
            <p:nvPr/>
          </p:nvSpPr>
          <p:spPr>
            <a:xfrm>
              <a:off x="2952962" y="1650003"/>
              <a:ext cx="170409" cy="170389"/>
            </a:xfrm>
            <a:custGeom>
              <a:avLst/>
              <a:gdLst/>
              <a:ahLst/>
              <a:cxnLst/>
              <a:rect l="l" t="t" r="r" b="b"/>
              <a:pathLst>
                <a:path w="7825" h="7825" extrusionOk="0">
                  <a:moveTo>
                    <a:pt x="3912" y="520"/>
                  </a:moveTo>
                  <a:cubicBezTo>
                    <a:pt x="6149" y="520"/>
                    <a:pt x="7773" y="2648"/>
                    <a:pt x="7183" y="4805"/>
                  </a:cubicBezTo>
                  <a:cubicBezTo>
                    <a:pt x="6905" y="5826"/>
                    <a:pt x="6166" y="6656"/>
                    <a:pt x="5186" y="7054"/>
                  </a:cubicBezTo>
                  <a:cubicBezTo>
                    <a:pt x="4776" y="7220"/>
                    <a:pt x="4344" y="7302"/>
                    <a:pt x="3912" y="7302"/>
                  </a:cubicBezTo>
                  <a:cubicBezTo>
                    <a:pt x="3313" y="7302"/>
                    <a:pt x="2716" y="7144"/>
                    <a:pt x="2187" y="6832"/>
                  </a:cubicBezTo>
                  <a:lnTo>
                    <a:pt x="2128" y="6795"/>
                  </a:lnTo>
                  <a:lnTo>
                    <a:pt x="1030" y="6795"/>
                  </a:lnTo>
                  <a:lnTo>
                    <a:pt x="1030" y="5697"/>
                  </a:lnTo>
                  <a:lnTo>
                    <a:pt x="993" y="5635"/>
                  </a:lnTo>
                  <a:cubicBezTo>
                    <a:pt x="375" y="4589"/>
                    <a:pt x="364" y="3288"/>
                    <a:pt x="968" y="2230"/>
                  </a:cubicBezTo>
                  <a:cubicBezTo>
                    <a:pt x="1571" y="1173"/>
                    <a:pt x="2695" y="520"/>
                    <a:pt x="3912" y="520"/>
                  </a:cubicBezTo>
                  <a:close/>
                  <a:moveTo>
                    <a:pt x="3912" y="0"/>
                  </a:moveTo>
                  <a:cubicBezTo>
                    <a:pt x="1755" y="0"/>
                    <a:pt x="0" y="1755"/>
                    <a:pt x="0" y="3910"/>
                  </a:cubicBezTo>
                  <a:cubicBezTo>
                    <a:pt x="0" y="4587"/>
                    <a:pt x="176" y="5250"/>
                    <a:pt x="510" y="5839"/>
                  </a:cubicBezTo>
                  <a:lnTo>
                    <a:pt x="507" y="7315"/>
                  </a:lnTo>
                  <a:lnTo>
                    <a:pt x="1984" y="7315"/>
                  </a:lnTo>
                  <a:cubicBezTo>
                    <a:pt x="2573" y="7649"/>
                    <a:pt x="3236" y="7825"/>
                    <a:pt x="3912" y="7825"/>
                  </a:cubicBezTo>
                  <a:cubicBezTo>
                    <a:pt x="6070" y="7825"/>
                    <a:pt x="7825" y="6070"/>
                    <a:pt x="7825" y="3912"/>
                  </a:cubicBezTo>
                  <a:cubicBezTo>
                    <a:pt x="7825" y="1755"/>
                    <a:pt x="6070" y="0"/>
                    <a:pt x="3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4;p34">
              <a:extLst>
                <a:ext uri="{FF2B5EF4-FFF2-40B4-BE49-F238E27FC236}">
                  <a16:creationId xmlns:a16="http://schemas.microsoft.com/office/drawing/2014/main" id="{E4BB1817-FD91-0E0D-4546-057BC6408E17}"/>
                </a:ext>
              </a:extLst>
            </p:cNvPr>
            <p:cNvSpPr/>
            <p:nvPr/>
          </p:nvSpPr>
          <p:spPr>
            <a:xfrm>
              <a:off x="2992750" y="1689699"/>
              <a:ext cx="90921" cy="90911"/>
            </a:xfrm>
            <a:custGeom>
              <a:avLst/>
              <a:gdLst/>
              <a:ahLst/>
              <a:cxnLst/>
              <a:rect l="l" t="t" r="r" b="b"/>
              <a:pathLst>
                <a:path w="4175" h="4175" extrusionOk="0">
                  <a:moveTo>
                    <a:pt x="2610" y="523"/>
                  </a:moveTo>
                  <a:lnTo>
                    <a:pt x="2610" y="1565"/>
                  </a:lnTo>
                  <a:lnTo>
                    <a:pt x="3652" y="1565"/>
                  </a:lnTo>
                  <a:lnTo>
                    <a:pt x="3652" y="2610"/>
                  </a:lnTo>
                  <a:lnTo>
                    <a:pt x="2610" y="2610"/>
                  </a:lnTo>
                  <a:lnTo>
                    <a:pt x="2610" y="3652"/>
                  </a:lnTo>
                  <a:lnTo>
                    <a:pt x="1565" y="3652"/>
                  </a:lnTo>
                  <a:lnTo>
                    <a:pt x="1565" y="2610"/>
                  </a:lnTo>
                  <a:lnTo>
                    <a:pt x="523" y="2610"/>
                  </a:lnTo>
                  <a:lnTo>
                    <a:pt x="523" y="1565"/>
                  </a:lnTo>
                  <a:lnTo>
                    <a:pt x="1565" y="1565"/>
                  </a:lnTo>
                  <a:lnTo>
                    <a:pt x="1565" y="523"/>
                  </a:lnTo>
                  <a:close/>
                  <a:moveTo>
                    <a:pt x="1045" y="1"/>
                  </a:moveTo>
                  <a:lnTo>
                    <a:pt x="1045" y="1045"/>
                  </a:lnTo>
                  <a:lnTo>
                    <a:pt x="1" y="1045"/>
                  </a:lnTo>
                  <a:lnTo>
                    <a:pt x="1" y="3132"/>
                  </a:lnTo>
                  <a:lnTo>
                    <a:pt x="1045" y="3132"/>
                  </a:lnTo>
                  <a:lnTo>
                    <a:pt x="1045" y="4174"/>
                  </a:lnTo>
                  <a:lnTo>
                    <a:pt x="3132" y="4174"/>
                  </a:lnTo>
                  <a:lnTo>
                    <a:pt x="3132" y="3132"/>
                  </a:lnTo>
                  <a:lnTo>
                    <a:pt x="4174" y="3132"/>
                  </a:lnTo>
                  <a:lnTo>
                    <a:pt x="4174" y="1045"/>
                  </a:lnTo>
                  <a:lnTo>
                    <a:pt x="3132" y="1045"/>
                  </a:lnTo>
                  <a:lnTo>
                    <a:pt x="31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FB813639-3F3E-96B0-E524-0C103AAF7AC0}"/>
              </a:ext>
            </a:extLst>
          </p:cNvPr>
          <p:cNvSpPr txBox="1"/>
          <p:nvPr/>
        </p:nvSpPr>
        <p:spPr>
          <a:xfrm>
            <a:off x="2941291" y="4337310"/>
            <a:ext cx="2084413" cy="307777"/>
          </a:xfrm>
          <a:prstGeom prst="rect">
            <a:avLst/>
          </a:prstGeom>
          <a:noFill/>
        </p:spPr>
        <p:txBody>
          <a:bodyPr wrap="square" rtlCol="0">
            <a:spAutoFit/>
          </a:bodyPr>
          <a:lstStyle/>
          <a:p>
            <a:r>
              <a:rPr lang="en-IN" dirty="0"/>
              <a:t>080-369416665544</a:t>
            </a:r>
          </a:p>
        </p:txBody>
      </p:sp>
      <p:grpSp>
        <p:nvGrpSpPr>
          <p:cNvPr id="16" name="Google Shape;305;p34">
            <a:extLst>
              <a:ext uri="{FF2B5EF4-FFF2-40B4-BE49-F238E27FC236}">
                <a16:creationId xmlns:a16="http://schemas.microsoft.com/office/drawing/2014/main" id="{51EB85FF-2100-1AEB-2D71-2523B5AAEF9D}"/>
              </a:ext>
            </a:extLst>
          </p:cNvPr>
          <p:cNvGrpSpPr/>
          <p:nvPr/>
        </p:nvGrpSpPr>
        <p:grpSpPr>
          <a:xfrm>
            <a:off x="340318" y="4363188"/>
            <a:ext cx="320093" cy="374137"/>
            <a:chOff x="6716136" y="2801291"/>
            <a:chExt cx="331737" cy="387747"/>
          </a:xfrm>
        </p:grpSpPr>
        <p:sp>
          <p:nvSpPr>
            <p:cNvPr id="17" name="Google Shape;306;p34">
              <a:extLst>
                <a:ext uri="{FF2B5EF4-FFF2-40B4-BE49-F238E27FC236}">
                  <a16:creationId xmlns:a16="http://schemas.microsoft.com/office/drawing/2014/main" id="{26CCC50F-3DC6-2A0A-925F-54277BCF27AA}"/>
                </a:ext>
              </a:extLst>
            </p:cNvPr>
            <p:cNvSpPr/>
            <p:nvPr/>
          </p:nvSpPr>
          <p:spPr>
            <a:xfrm>
              <a:off x="7002423" y="3051595"/>
              <a:ext cx="11390" cy="11388"/>
            </a:xfrm>
            <a:custGeom>
              <a:avLst/>
              <a:gdLst/>
              <a:ahLst/>
              <a:cxnLst/>
              <a:rect l="l" t="t" r="r" b="b"/>
              <a:pathLst>
                <a:path w="523" h="523" extrusionOk="0">
                  <a:moveTo>
                    <a:pt x="0" y="0"/>
                  </a:moveTo>
                  <a:lnTo>
                    <a:pt x="0" y="522"/>
                  </a:lnTo>
                  <a:lnTo>
                    <a:pt x="522" y="522"/>
                  </a:lnTo>
                  <a:lnTo>
                    <a:pt x="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7;p34">
              <a:extLst>
                <a:ext uri="{FF2B5EF4-FFF2-40B4-BE49-F238E27FC236}">
                  <a16:creationId xmlns:a16="http://schemas.microsoft.com/office/drawing/2014/main" id="{10996022-EC8A-7332-C9F8-E619B209880A}"/>
                </a:ext>
              </a:extLst>
            </p:cNvPr>
            <p:cNvSpPr/>
            <p:nvPr/>
          </p:nvSpPr>
          <p:spPr>
            <a:xfrm>
              <a:off x="6716136" y="2801291"/>
              <a:ext cx="297677" cy="387747"/>
            </a:xfrm>
            <a:custGeom>
              <a:avLst/>
              <a:gdLst/>
              <a:ahLst/>
              <a:cxnLst/>
              <a:rect l="l" t="t" r="r" b="b"/>
              <a:pathLst>
                <a:path w="13669" h="17807" extrusionOk="0">
                  <a:moveTo>
                    <a:pt x="2871" y="520"/>
                  </a:moveTo>
                  <a:cubicBezTo>
                    <a:pt x="3014" y="520"/>
                    <a:pt x="3132" y="638"/>
                    <a:pt x="3132" y="781"/>
                  </a:cubicBezTo>
                  <a:cubicBezTo>
                    <a:pt x="3132" y="925"/>
                    <a:pt x="3014" y="1042"/>
                    <a:pt x="2871" y="1042"/>
                  </a:cubicBezTo>
                  <a:lnTo>
                    <a:pt x="2610" y="1042"/>
                  </a:lnTo>
                  <a:lnTo>
                    <a:pt x="2610" y="520"/>
                  </a:lnTo>
                  <a:close/>
                  <a:moveTo>
                    <a:pt x="7305" y="520"/>
                  </a:moveTo>
                  <a:lnTo>
                    <a:pt x="7305" y="1042"/>
                  </a:lnTo>
                  <a:lnTo>
                    <a:pt x="7044" y="1042"/>
                  </a:lnTo>
                  <a:cubicBezTo>
                    <a:pt x="6901" y="1042"/>
                    <a:pt x="6783" y="925"/>
                    <a:pt x="6783" y="781"/>
                  </a:cubicBezTo>
                  <a:cubicBezTo>
                    <a:pt x="6783" y="638"/>
                    <a:pt x="6901" y="520"/>
                    <a:pt x="7044" y="520"/>
                  </a:cubicBezTo>
                  <a:close/>
                  <a:moveTo>
                    <a:pt x="9131" y="3320"/>
                  </a:moveTo>
                  <a:cubicBezTo>
                    <a:pt x="9275" y="3320"/>
                    <a:pt x="9392" y="3437"/>
                    <a:pt x="9392" y="3581"/>
                  </a:cubicBezTo>
                  <a:lnTo>
                    <a:pt x="9392" y="6294"/>
                  </a:lnTo>
                  <a:cubicBezTo>
                    <a:pt x="9390" y="7491"/>
                    <a:pt x="8493" y="8495"/>
                    <a:pt x="7305" y="8627"/>
                  </a:cubicBezTo>
                  <a:lnTo>
                    <a:pt x="7305" y="8103"/>
                  </a:lnTo>
                  <a:cubicBezTo>
                    <a:pt x="8202" y="7972"/>
                    <a:pt x="8870" y="7202"/>
                    <a:pt x="8870" y="6294"/>
                  </a:cubicBezTo>
                  <a:lnTo>
                    <a:pt x="8870" y="3581"/>
                  </a:lnTo>
                  <a:cubicBezTo>
                    <a:pt x="8870" y="3437"/>
                    <a:pt x="8988" y="3320"/>
                    <a:pt x="9131" y="3320"/>
                  </a:cubicBezTo>
                  <a:close/>
                  <a:moveTo>
                    <a:pt x="6522" y="7600"/>
                  </a:moveTo>
                  <a:cubicBezTo>
                    <a:pt x="6668" y="7600"/>
                    <a:pt x="6783" y="7718"/>
                    <a:pt x="6783" y="7861"/>
                  </a:cubicBezTo>
                  <a:lnTo>
                    <a:pt x="6783" y="8906"/>
                  </a:lnTo>
                  <a:cubicBezTo>
                    <a:pt x="6783" y="9049"/>
                    <a:pt x="6668" y="9164"/>
                    <a:pt x="6522" y="9164"/>
                  </a:cubicBezTo>
                  <a:cubicBezTo>
                    <a:pt x="6090" y="9167"/>
                    <a:pt x="5741" y="9515"/>
                    <a:pt x="5741" y="9948"/>
                  </a:cubicBezTo>
                  <a:cubicBezTo>
                    <a:pt x="5741" y="10091"/>
                    <a:pt x="5623" y="10209"/>
                    <a:pt x="5480" y="10209"/>
                  </a:cubicBezTo>
                  <a:lnTo>
                    <a:pt x="4435" y="10209"/>
                  </a:lnTo>
                  <a:cubicBezTo>
                    <a:pt x="4292" y="10209"/>
                    <a:pt x="4174" y="10091"/>
                    <a:pt x="4174" y="9948"/>
                  </a:cubicBezTo>
                  <a:cubicBezTo>
                    <a:pt x="4174" y="9515"/>
                    <a:pt x="3825" y="9167"/>
                    <a:pt x="3393" y="9164"/>
                  </a:cubicBezTo>
                  <a:cubicBezTo>
                    <a:pt x="3248" y="9164"/>
                    <a:pt x="3132" y="9049"/>
                    <a:pt x="3132" y="8906"/>
                  </a:cubicBezTo>
                  <a:lnTo>
                    <a:pt x="3132" y="7861"/>
                  </a:lnTo>
                  <a:cubicBezTo>
                    <a:pt x="3132" y="7718"/>
                    <a:pt x="3248" y="7600"/>
                    <a:pt x="3393" y="7600"/>
                  </a:cubicBezTo>
                  <a:close/>
                  <a:moveTo>
                    <a:pt x="2088" y="0"/>
                  </a:moveTo>
                  <a:lnTo>
                    <a:pt x="2088" y="539"/>
                  </a:lnTo>
                  <a:cubicBezTo>
                    <a:pt x="1191" y="672"/>
                    <a:pt x="525" y="1440"/>
                    <a:pt x="523" y="2348"/>
                  </a:cubicBezTo>
                  <a:lnTo>
                    <a:pt x="523" y="2842"/>
                  </a:lnTo>
                  <a:cubicBezTo>
                    <a:pt x="211" y="2954"/>
                    <a:pt x="1" y="3249"/>
                    <a:pt x="1" y="3581"/>
                  </a:cubicBezTo>
                  <a:lnTo>
                    <a:pt x="1" y="4625"/>
                  </a:lnTo>
                  <a:lnTo>
                    <a:pt x="523" y="4625"/>
                  </a:lnTo>
                  <a:lnTo>
                    <a:pt x="523" y="3581"/>
                  </a:lnTo>
                  <a:cubicBezTo>
                    <a:pt x="527" y="3439"/>
                    <a:pt x="643" y="3328"/>
                    <a:pt x="784" y="3328"/>
                  </a:cubicBezTo>
                  <a:cubicBezTo>
                    <a:pt x="925" y="3328"/>
                    <a:pt x="1041" y="3439"/>
                    <a:pt x="1045" y="3581"/>
                  </a:cubicBezTo>
                  <a:lnTo>
                    <a:pt x="1045" y="6294"/>
                  </a:lnTo>
                  <a:cubicBezTo>
                    <a:pt x="1045" y="7202"/>
                    <a:pt x="1713" y="7972"/>
                    <a:pt x="2610" y="8103"/>
                  </a:cubicBezTo>
                  <a:lnTo>
                    <a:pt x="2610" y="8627"/>
                  </a:lnTo>
                  <a:cubicBezTo>
                    <a:pt x="1422" y="8495"/>
                    <a:pt x="525" y="7491"/>
                    <a:pt x="523" y="6294"/>
                  </a:cubicBezTo>
                  <a:lnTo>
                    <a:pt x="523" y="5145"/>
                  </a:lnTo>
                  <a:lnTo>
                    <a:pt x="1" y="5145"/>
                  </a:lnTo>
                  <a:lnTo>
                    <a:pt x="1" y="6294"/>
                  </a:lnTo>
                  <a:cubicBezTo>
                    <a:pt x="3" y="7795"/>
                    <a:pt x="1159" y="9038"/>
                    <a:pt x="2653" y="9156"/>
                  </a:cubicBezTo>
                  <a:cubicBezTo>
                    <a:pt x="2762" y="9473"/>
                    <a:pt x="3059" y="9685"/>
                    <a:pt x="3393" y="9687"/>
                  </a:cubicBezTo>
                  <a:cubicBezTo>
                    <a:pt x="3537" y="9687"/>
                    <a:pt x="3654" y="9802"/>
                    <a:pt x="3654" y="9946"/>
                  </a:cubicBezTo>
                  <a:cubicBezTo>
                    <a:pt x="3654" y="10378"/>
                    <a:pt x="4005" y="10729"/>
                    <a:pt x="4438" y="10729"/>
                  </a:cubicBezTo>
                  <a:lnTo>
                    <a:pt x="4699" y="10729"/>
                  </a:lnTo>
                  <a:lnTo>
                    <a:pt x="4699" y="13321"/>
                  </a:lnTo>
                  <a:cubicBezTo>
                    <a:pt x="4699" y="15795"/>
                    <a:pt x="6711" y="17807"/>
                    <a:pt x="9182" y="17807"/>
                  </a:cubicBezTo>
                  <a:cubicBezTo>
                    <a:pt x="11657" y="17807"/>
                    <a:pt x="13668" y="15795"/>
                    <a:pt x="13668" y="13321"/>
                  </a:cubicBezTo>
                  <a:lnTo>
                    <a:pt x="13668" y="12540"/>
                  </a:lnTo>
                  <a:lnTo>
                    <a:pt x="13146" y="12540"/>
                  </a:lnTo>
                  <a:lnTo>
                    <a:pt x="13146" y="13321"/>
                  </a:lnTo>
                  <a:cubicBezTo>
                    <a:pt x="13146" y="15508"/>
                    <a:pt x="11368" y="17284"/>
                    <a:pt x="9182" y="17284"/>
                  </a:cubicBezTo>
                  <a:cubicBezTo>
                    <a:pt x="6997" y="17284"/>
                    <a:pt x="5219" y="15508"/>
                    <a:pt x="5219" y="13321"/>
                  </a:cubicBezTo>
                  <a:lnTo>
                    <a:pt x="5219" y="10729"/>
                  </a:lnTo>
                  <a:lnTo>
                    <a:pt x="5480" y="10729"/>
                  </a:lnTo>
                  <a:cubicBezTo>
                    <a:pt x="5912" y="10729"/>
                    <a:pt x="6261" y="10378"/>
                    <a:pt x="6261" y="9946"/>
                  </a:cubicBezTo>
                  <a:cubicBezTo>
                    <a:pt x="6263" y="9802"/>
                    <a:pt x="6379" y="9687"/>
                    <a:pt x="6522" y="9687"/>
                  </a:cubicBezTo>
                  <a:cubicBezTo>
                    <a:pt x="6858" y="9685"/>
                    <a:pt x="7156" y="9473"/>
                    <a:pt x="7263" y="9156"/>
                  </a:cubicBezTo>
                  <a:cubicBezTo>
                    <a:pt x="8759" y="9038"/>
                    <a:pt x="9912" y="7793"/>
                    <a:pt x="9914" y="6294"/>
                  </a:cubicBezTo>
                  <a:lnTo>
                    <a:pt x="9914" y="3581"/>
                  </a:lnTo>
                  <a:cubicBezTo>
                    <a:pt x="9914" y="3249"/>
                    <a:pt x="9705" y="2954"/>
                    <a:pt x="9392" y="2842"/>
                  </a:cubicBezTo>
                  <a:lnTo>
                    <a:pt x="9392" y="2348"/>
                  </a:lnTo>
                  <a:cubicBezTo>
                    <a:pt x="9390" y="1440"/>
                    <a:pt x="8724" y="672"/>
                    <a:pt x="7828" y="542"/>
                  </a:cubicBezTo>
                  <a:lnTo>
                    <a:pt x="7828" y="0"/>
                  </a:lnTo>
                  <a:lnTo>
                    <a:pt x="7044" y="0"/>
                  </a:lnTo>
                  <a:cubicBezTo>
                    <a:pt x="6612" y="0"/>
                    <a:pt x="6261" y="351"/>
                    <a:pt x="6261" y="783"/>
                  </a:cubicBezTo>
                  <a:cubicBezTo>
                    <a:pt x="6261" y="1216"/>
                    <a:pt x="6612" y="1565"/>
                    <a:pt x="7044" y="1565"/>
                  </a:cubicBezTo>
                  <a:lnTo>
                    <a:pt x="7828" y="1565"/>
                  </a:lnTo>
                  <a:lnTo>
                    <a:pt x="7828" y="1070"/>
                  </a:lnTo>
                  <a:cubicBezTo>
                    <a:pt x="8433" y="1194"/>
                    <a:pt x="8870" y="1727"/>
                    <a:pt x="8870" y="2348"/>
                  </a:cubicBezTo>
                  <a:lnTo>
                    <a:pt x="8870" y="2842"/>
                  </a:lnTo>
                  <a:cubicBezTo>
                    <a:pt x="8558" y="2954"/>
                    <a:pt x="8350" y="3249"/>
                    <a:pt x="8350" y="3581"/>
                  </a:cubicBezTo>
                  <a:lnTo>
                    <a:pt x="8350" y="6294"/>
                  </a:lnTo>
                  <a:cubicBezTo>
                    <a:pt x="8348" y="6934"/>
                    <a:pt x="7885" y="7478"/>
                    <a:pt x="7254" y="7583"/>
                  </a:cubicBezTo>
                  <a:cubicBezTo>
                    <a:pt x="7139" y="7279"/>
                    <a:pt x="6847" y="7078"/>
                    <a:pt x="6522" y="7078"/>
                  </a:cubicBezTo>
                  <a:lnTo>
                    <a:pt x="3393" y="7078"/>
                  </a:lnTo>
                  <a:cubicBezTo>
                    <a:pt x="3068" y="7078"/>
                    <a:pt x="2777" y="7279"/>
                    <a:pt x="2661" y="7583"/>
                  </a:cubicBezTo>
                  <a:cubicBezTo>
                    <a:pt x="2030" y="7478"/>
                    <a:pt x="1568" y="6934"/>
                    <a:pt x="1568" y="6294"/>
                  </a:cubicBezTo>
                  <a:lnTo>
                    <a:pt x="1568" y="3581"/>
                  </a:lnTo>
                  <a:cubicBezTo>
                    <a:pt x="1565" y="3249"/>
                    <a:pt x="1358" y="2954"/>
                    <a:pt x="1045" y="2842"/>
                  </a:cubicBezTo>
                  <a:lnTo>
                    <a:pt x="1045" y="2348"/>
                  </a:lnTo>
                  <a:cubicBezTo>
                    <a:pt x="1045" y="1727"/>
                    <a:pt x="1482" y="1194"/>
                    <a:pt x="2088" y="1070"/>
                  </a:cubicBezTo>
                  <a:lnTo>
                    <a:pt x="2088" y="1565"/>
                  </a:lnTo>
                  <a:lnTo>
                    <a:pt x="2871" y="1565"/>
                  </a:lnTo>
                  <a:cubicBezTo>
                    <a:pt x="3303" y="1565"/>
                    <a:pt x="3654" y="1216"/>
                    <a:pt x="3654" y="783"/>
                  </a:cubicBezTo>
                  <a:cubicBezTo>
                    <a:pt x="3654" y="351"/>
                    <a:pt x="3303" y="0"/>
                    <a:pt x="2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8;p34">
              <a:extLst>
                <a:ext uri="{FF2B5EF4-FFF2-40B4-BE49-F238E27FC236}">
                  <a16:creationId xmlns:a16="http://schemas.microsoft.com/office/drawing/2014/main" id="{D6109B9A-6FC5-99D8-FD05-C128AB506D50}"/>
                </a:ext>
              </a:extLst>
            </p:cNvPr>
            <p:cNvSpPr/>
            <p:nvPr/>
          </p:nvSpPr>
          <p:spPr>
            <a:xfrm>
              <a:off x="6965554" y="2862196"/>
              <a:ext cx="82319" cy="178098"/>
            </a:xfrm>
            <a:custGeom>
              <a:avLst/>
              <a:gdLst/>
              <a:ahLst/>
              <a:cxnLst/>
              <a:rect l="l" t="t" r="r" b="b"/>
              <a:pathLst>
                <a:path w="3780" h="8179" extrusionOk="0">
                  <a:moveTo>
                    <a:pt x="1954" y="522"/>
                  </a:moveTo>
                  <a:cubicBezTo>
                    <a:pt x="2122" y="522"/>
                    <a:pt x="2291" y="554"/>
                    <a:pt x="2453" y="621"/>
                  </a:cubicBezTo>
                  <a:cubicBezTo>
                    <a:pt x="2941" y="824"/>
                    <a:pt x="3258" y="1299"/>
                    <a:pt x="3258" y="1826"/>
                  </a:cubicBezTo>
                  <a:cubicBezTo>
                    <a:pt x="3258" y="2547"/>
                    <a:pt x="2673" y="3129"/>
                    <a:pt x="1954" y="3131"/>
                  </a:cubicBezTo>
                  <a:cubicBezTo>
                    <a:pt x="1428" y="3131"/>
                    <a:pt x="951" y="2813"/>
                    <a:pt x="749" y="2325"/>
                  </a:cubicBezTo>
                  <a:cubicBezTo>
                    <a:pt x="548" y="1839"/>
                    <a:pt x="659" y="1278"/>
                    <a:pt x="1032" y="903"/>
                  </a:cubicBezTo>
                  <a:cubicBezTo>
                    <a:pt x="1281" y="654"/>
                    <a:pt x="1614" y="522"/>
                    <a:pt x="1954" y="522"/>
                  </a:cubicBezTo>
                  <a:close/>
                  <a:moveTo>
                    <a:pt x="1955" y="0"/>
                  </a:moveTo>
                  <a:cubicBezTo>
                    <a:pt x="1524" y="0"/>
                    <a:pt x="1097" y="153"/>
                    <a:pt x="758" y="445"/>
                  </a:cubicBezTo>
                  <a:cubicBezTo>
                    <a:pt x="219" y="914"/>
                    <a:pt x="0" y="1655"/>
                    <a:pt x="201" y="2340"/>
                  </a:cubicBezTo>
                  <a:cubicBezTo>
                    <a:pt x="403" y="3027"/>
                    <a:pt x="985" y="3532"/>
                    <a:pt x="1693" y="3634"/>
                  </a:cubicBezTo>
                  <a:lnTo>
                    <a:pt x="1693" y="8178"/>
                  </a:lnTo>
                  <a:lnTo>
                    <a:pt x="2215" y="8178"/>
                  </a:lnTo>
                  <a:lnTo>
                    <a:pt x="2215" y="3634"/>
                  </a:lnTo>
                  <a:cubicBezTo>
                    <a:pt x="3112" y="3504"/>
                    <a:pt x="3778" y="2733"/>
                    <a:pt x="3780" y="1828"/>
                  </a:cubicBezTo>
                  <a:cubicBezTo>
                    <a:pt x="3780" y="1111"/>
                    <a:pt x="3363" y="463"/>
                    <a:pt x="2712" y="165"/>
                  </a:cubicBezTo>
                  <a:cubicBezTo>
                    <a:pt x="2469" y="54"/>
                    <a:pt x="2211" y="0"/>
                    <a:pt x="1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9;p34">
              <a:extLst>
                <a:ext uri="{FF2B5EF4-FFF2-40B4-BE49-F238E27FC236}">
                  <a16:creationId xmlns:a16="http://schemas.microsoft.com/office/drawing/2014/main" id="{7357A4B0-1C54-5883-EEDA-0E5C45D28BA8}"/>
                </a:ext>
              </a:extLst>
            </p:cNvPr>
            <p:cNvSpPr/>
            <p:nvPr/>
          </p:nvSpPr>
          <p:spPr>
            <a:xfrm>
              <a:off x="6985306" y="2884929"/>
              <a:ext cx="39875" cy="34100"/>
            </a:xfrm>
            <a:custGeom>
              <a:avLst/>
              <a:gdLst/>
              <a:ahLst/>
              <a:cxnLst/>
              <a:rect l="l" t="t" r="r" b="b"/>
              <a:pathLst>
                <a:path w="1831" h="1566" extrusionOk="0">
                  <a:moveTo>
                    <a:pt x="1046" y="521"/>
                  </a:moveTo>
                  <a:cubicBezTo>
                    <a:pt x="1180" y="521"/>
                    <a:pt x="1308" y="625"/>
                    <a:pt x="1308" y="782"/>
                  </a:cubicBezTo>
                  <a:cubicBezTo>
                    <a:pt x="1308" y="927"/>
                    <a:pt x="1191" y="1043"/>
                    <a:pt x="1047" y="1043"/>
                  </a:cubicBezTo>
                  <a:cubicBezTo>
                    <a:pt x="814" y="1043"/>
                    <a:pt x="698" y="763"/>
                    <a:pt x="863" y="598"/>
                  </a:cubicBezTo>
                  <a:cubicBezTo>
                    <a:pt x="916" y="545"/>
                    <a:pt x="982" y="521"/>
                    <a:pt x="1046" y="521"/>
                  </a:cubicBezTo>
                  <a:close/>
                  <a:moveTo>
                    <a:pt x="1047" y="1"/>
                  </a:moveTo>
                  <a:cubicBezTo>
                    <a:pt x="350" y="1"/>
                    <a:pt x="1" y="842"/>
                    <a:pt x="493" y="1336"/>
                  </a:cubicBezTo>
                  <a:cubicBezTo>
                    <a:pt x="643" y="1485"/>
                    <a:pt x="844" y="1565"/>
                    <a:pt x="1048" y="1565"/>
                  </a:cubicBezTo>
                  <a:cubicBezTo>
                    <a:pt x="1148" y="1565"/>
                    <a:pt x="1250" y="1546"/>
                    <a:pt x="1347" y="1505"/>
                  </a:cubicBezTo>
                  <a:cubicBezTo>
                    <a:pt x="1640" y="1383"/>
                    <a:pt x="1831" y="1099"/>
                    <a:pt x="1831" y="782"/>
                  </a:cubicBezTo>
                  <a:cubicBezTo>
                    <a:pt x="1828" y="350"/>
                    <a:pt x="1480"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0;p34">
              <a:extLst>
                <a:ext uri="{FF2B5EF4-FFF2-40B4-BE49-F238E27FC236}">
                  <a16:creationId xmlns:a16="http://schemas.microsoft.com/office/drawing/2014/main" id="{207CB6C4-D621-EABB-0586-AFA25C6C85FD}"/>
                </a:ext>
              </a:extLst>
            </p:cNvPr>
            <p:cNvSpPr/>
            <p:nvPr/>
          </p:nvSpPr>
          <p:spPr>
            <a:xfrm>
              <a:off x="6807035" y="2978104"/>
              <a:ext cx="11390" cy="11388"/>
            </a:xfrm>
            <a:custGeom>
              <a:avLst/>
              <a:gdLst/>
              <a:ahLst/>
              <a:cxnLst/>
              <a:rect l="l" t="t" r="r" b="b"/>
              <a:pathLst>
                <a:path w="523" h="523" extrusionOk="0">
                  <a:moveTo>
                    <a:pt x="0" y="0"/>
                  </a:moveTo>
                  <a:lnTo>
                    <a:pt x="0" y="522"/>
                  </a:lnTo>
                  <a:lnTo>
                    <a:pt x="523" y="522"/>
                  </a:lnTo>
                  <a:lnTo>
                    <a:pt x="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1;p34">
              <a:extLst>
                <a:ext uri="{FF2B5EF4-FFF2-40B4-BE49-F238E27FC236}">
                  <a16:creationId xmlns:a16="http://schemas.microsoft.com/office/drawing/2014/main" id="{F2607926-2CF4-1DC1-A98A-800C1DE4F152}"/>
                </a:ext>
              </a:extLst>
            </p:cNvPr>
            <p:cNvSpPr/>
            <p:nvPr/>
          </p:nvSpPr>
          <p:spPr>
            <a:xfrm>
              <a:off x="6829771" y="2978104"/>
              <a:ext cx="11390" cy="11388"/>
            </a:xfrm>
            <a:custGeom>
              <a:avLst/>
              <a:gdLst/>
              <a:ahLst/>
              <a:cxnLst/>
              <a:rect l="l" t="t" r="r" b="b"/>
              <a:pathLst>
                <a:path w="523" h="523" extrusionOk="0">
                  <a:moveTo>
                    <a:pt x="1" y="0"/>
                  </a:moveTo>
                  <a:lnTo>
                    <a:pt x="1" y="522"/>
                  </a:lnTo>
                  <a:lnTo>
                    <a:pt x="523" y="522"/>
                  </a:lnTo>
                  <a:lnTo>
                    <a:pt x="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TextBox 25">
            <a:extLst>
              <a:ext uri="{FF2B5EF4-FFF2-40B4-BE49-F238E27FC236}">
                <a16:creationId xmlns:a16="http://schemas.microsoft.com/office/drawing/2014/main" id="{EAD7FC46-4B9D-E2A4-B2BA-016FC22AB6AE}"/>
              </a:ext>
            </a:extLst>
          </p:cNvPr>
          <p:cNvSpPr txBox="1"/>
          <p:nvPr/>
        </p:nvSpPr>
        <p:spPr>
          <a:xfrm>
            <a:off x="667121" y="4388466"/>
            <a:ext cx="1965142" cy="307777"/>
          </a:xfrm>
          <a:prstGeom prst="rect">
            <a:avLst/>
          </a:prstGeom>
          <a:noFill/>
        </p:spPr>
        <p:txBody>
          <a:bodyPr wrap="square" rtlCol="0">
            <a:spAutoFit/>
          </a:bodyPr>
          <a:lstStyle/>
          <a:p>
            <a:r>
              <a:rPr lang="en-IN" dirty="0"/>
              <a:t>Heart care</a:t>
            </a:r>
          </a:p>
        </p:txBody>
      </p:sp>
      <p:pic>
        <p:nvPicPr>
          <p:cNvPr id="3" name="Picture 2" descr="Chart, treemap chart&#10;&#10;Description automatically generated">
            <a:extLst>
              <a:ext uri="{FF2B5EF4-FFF2-40B4-BE49-F238E27FC236}">
                <a16:creationId xmlns:a16="http://schemas.microsoft.com/office/drawing/2014/main" id="{21A53474-BBB6-AD6C-AECA-C026072E2FBD}"/>
              </a:ext>
            </a:extLst>
          </p:cNvPr>
          <p:cNvPicPr>
            <a:picLocks noChangeAspect="1"/>
          </p:cNvPicPr>
          <p:nvPr/>
        </p:nvPicPr>
        <p:blipFill rotWithShape="1">
          <a:blip r:embed="rId5"/>
          <a:srcRect l="1969" t="16709" r="2166" b="9251"/>
          <a:stretch/>
        </p:blipFill>
        <p:spPr>
          <a:xfrm>
            <a:off x="1027416" y="1351125"/>
            <a:ext cx="6657201" cy="2712871"/>
          </a:xfrm>
          <a:prstGeom prst="rect">
            <a:avLst/>
          </a:prstGeom>
        </p:spPr>
      </p:pic>
      <p:sp>
        <p:nvSpPr>
          <p:cNvPr id="4" name="TextBox 3">
            <a:extLst>
              <a:ext uri="{FF2B5EF4-FFF2-40B4-BE49-F238E27FC236}">
                <a16:creationId xmlns:a16="http://schemas.microsoft.com/office/drawing/2014/main" id="{AC30F2FD-AEEB-65A9-531E-073D984C66A4}"/>
              </a:ext>
            </a:extLst>
          </p:cNvPr>
          <p:cNvSpPr txBox="1"/>
          <p:nvPr/>
        </p:nvSpPr>
        <p:spPr>
          <a:xfrm>
            <a:off x="1119883" y="750013"/>
            <a:ext cx="4633645" cy="369332"/>
          </a:xfrm>
          <a:prstGeom prst="rect">
            <a:avLst/>
          </a:prstGeom>
          <a:noFill/>
        </p:spPr>
        <p:txBody>
          <a:bodyPr wrap="square" rtlCol="0">
            <a:spAutoFit/>
          </a:bodyPr>
          <a:lstStyle/>
          <a:p>
            <a:r>
              <a:rPr lang="en-IN" sz="1800" b="1" dirty="0">
                <a:latin typeface="Agency FB" panose="020B0503020202020204" pitchFamily="34" charset="0"/>
              </a:rPr>
              <a:t>People usage  heartcare websites:</a:t>
            </a:r>
          </a:p>
        </p:txBody>
      </p:sp>
    </p:spTree>
    <p:extLst>
      <p:ext uri="{BB962C8B-B14F-4D97-AF65-F5344CB8AC3E}">
        <p14:creationId xmlns:p14="http://schemas.microsoft.com/office/powerpoint/2010/main" val="2803061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82" name="Google Shape;282;p33"/>
          <p:cNvSpPr txBox="1">
            <a:spLocks noGrp="1"/>
          </p:cNvSpPr>
          <p:nvPr>
            <p:ph type="subTitle" idx="4294967295"/>
          </p:nvPr>
        </p:nvSpPr>
        <p:spPr>
          <a:xfrm>
            <a:off x="790954" y="169694"/>
            <a:ext cx="1268413" cy="1936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200" b="1" dirty="0">
                <a:latin typeface="Playfair Display SC"/>
                <a:ea typeface="Playfair Display SC"/>
                <a:cs typeface="Playfair Display SC"/>
                <a:sym typeface="Playfair Display SC"/>
              </a:rPr>
              <a:t>Heart care</a:t>
            </a:r>
            <a:endParaRPr sz="1200" b="1" dirty="0">
              <a:latin typeface="Playfair Display SC"/>
              <a:ea typeface="Playfair Display SC"/>
              <a:cs typeface="Playfair Display SC"/>
              <a:sym typeface="Playfair Display SC"/>
            </a:endParaRPr>
          </a:p>
        </p:txBody>
      </p:sp>
      <p:grpSp>
        <p:nvGrpSpPr>
          <p:cNvPr id="283" name="Google Shape;283;p33"/>
          <p:cNvGrpSpPr/>
          <p:nvPr/>
        </p:nvGrpSpPr>
        <p:grpSpPr>
          <a:xfrm>
            <a:off x="489991" y="144322"/>
            <a:ext cx="220098" cy="326406"/>
            <a:chOff x="7345680" y="4068661"/>
            <a:chExt cx="261461" cy="387747"/>
          </a:xfrm>
        </p:grpSpPr>
        <p:sp>
          <p:nvSpPr>
            <p:cNvPr id="284" name="Google Shape;284;p33"/>
            <p:cNvSpPr/>
            <p:nvPr/>
          </p:nvSpPr>
          <p:spPr>
            <a:xfrm>
              <a:off x="7430939" y="4153845"/>
              <a:ext cx="90899" cy="90889"/>
            </a:xfrm>
            <a:custGeom>
              <a:avLst/>
              <a:gdLst/>
              <a:ahLst/>
              <a:cxnLst/>
              <a:rect l="l" t="t" r="r" b="b"/>
              <a:pathLst>
                <a:path w="4174" h="4174" extrusionOk="0">
                  <a:moveTo>
                    <a:pt x="2609" y="523"/>
                  </a:moveTo>
                  <a:lnTo>
                    <a:pt x="2609" y="1565"/>
                  </a:lnTo>
                  <a:lnTo>
                    <a:pt x="3654" y="1565"/>
                  </a:lnTo>
                  <a:lnTo>
                    <a:pt x="3654" y="2609"/>
                  </a:lnTo>
                  <a:lnTo>
                    <a:pt x="2609" y="2609"/>
                  </a:lnTo>
                  <a:lnTo>
                    <a:pt x="2609" y="3652"/>
                  </a:lnTo>
                  <a:lnTo>
                    <a:pt x="1567" y="3652"/>
                  </a:lnTo>
                  <a:lnTo>
                    <a:pt x="1567" y="2609"/>
                  </a:lnTo>
                  <a:lnTo>
                    <a:pt x="523" y="2609"/>
                  </a:lnTo>
                  <a:lnTo>
                    <a:pt x="523" y="1565"/>
                  </a:lnTo>
                  <a:lnTo>
                    <a:pt x="1567" y="1565"/>
                  </a:lnTo>
                  <a:lnTo>
                    <a:pt x="1567" y="523"/>
                  </a:lnTo>
                  <a:close/>
                  <a:moveTo>
                    <a:pt x="1045" y="1"/>
                  </a:moveTo>
                  <a:lnTo>
                    <a:pt x="1045" y="1045"/>
                  </a:lnTo>
                  <a:lnTo>
                    <a:pt x="0" y="1045"/>
                  </a:lnTo>
                  <a:lnTo>
                    <a:pt x="0" y="3132"/>
                  </a:lnTo>
                  <a:lnTo>
                    <a:pt x="1045" y="3132"/>
                  </a:lnTo>
                  <a:lnTo>
                    <a:pt x="1045" y="4174"/>
                  </a:lnTo>
                  <a:lnTo>
                    <a:pt x="3132" y="4174"/>
                  </a:lnTo>
                  <a:lnTo>
                    <a:pt x="3132" y="3132"/>
                  </a:lnTo>
                  <a:lnTo>
                    <a:pt x="4174" y="3132"/>
                  </a:lnTo>
                  <a:lnTo>
                    <a:pt x="4174" y="1045"/>
                  </a:lnTo>
                  <a:lnTo>
                    <a:pt x="3132" y="1045"/>
                  </a:lnTo>
                  <a:lnTo>
                    <a:pt x="31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3"/>
            <p:cNvSpPr/>
            <p:nvPr/>
          </p:nvSpPr>
          <p:spPr>
            <a:xfrm>
              <a:off x="7374122" y="4097034"/>
              <a:ext cx="204534" cy="204511"/>
            </a:xfrm>
            <a:custGeom>
              <a:avLst/>
              <a:gdLst/>
              <a:ahLst/>
              <a:cxnLst/>
              <a:rect l="l" t="t" r="r" b="b"/>
              <a:pathLst>
                <a:path w="9392" h="9392" extrusionOk="0">
                  <a:moveTo>
                    <a:pt x="4696" y="1"/>
                  </a:moveTo>
                  <a:cubicBezTo>
                    <a:pt x="3620" y="3"/>
                    <a:pt x="2573" y="373"/>
                    <a:pt x="1736" y="1054"/>
                  </a:cubicBezTo>
                  <a:lnTo>
                    <a:pt x="2066" y="1458"/>
                  </a:lnTo>
                  <a:cubicBezTo>
                    <a:pt x="2811" y="852"/>
                    <a:pt x="3739" y="523"/>
                    <a:pt x="4696" y="523"/>
                  </a:cubicBezTo>
                  <a:cubicBezTo>
                    <a:pt x="6997" y="523"/>
                    <a:pt x="8870" y="2396"/>
                    <a:pt x="8870" y="4696"/>
                  </a:cubicBezTo>
                  <a:cubicBezTo>
                    <a:pt x="8870" y="6997"/>
                    <a:pt x="6997" y="8870"/>
                    <a:pt x="4696" y="8870"/>
                  </a:cubicBezTo>
                  <a:cubicBezTo>
                    <a:pt x="2395" y="8870"/>
                    <a:pt x="523" y="6997"/>
                    <a:pt x="523" y="4696"/>
                  </a:cubicBezTo>
                  <a:cubicBezTo>
                    <a:pt x="521" y="3609"/>
                    <a:pt x="944" y="2567"/>
                    <a:pt x="1702" y="1790"/>
                  </a:cubicBezTo>
                  <a:lnTo>
                    <a:pt x="1330" y="1426"/>
                  </a:lnTo>
                  <a:cubicBezTo>
                    <a:pt x="476" y="2301"/>
                    <a:pt x="0" y="3474"/>
                    <a:pt x="3" y="4696"/>
                  </a:cubicBezTo>
                  <a:cubicBezTo>
                    <a:pt x="3" y="7286"/>
                    <a:pt x="2109" y="9392"/>
                    <a:pt x="4696" y="9392"/>
                  </a:cubicBezTo>
                  <a:cubicBezTo>
                    <a:pt x="7286" y="9392"/>
                    <a:pt x="9392" y="7286"/>
                    <a:pt x="9392" y="4696"/>
                  </a:cubicBezTo>
                  <a:cubicBezTo>
                    <a:pt x="9392" y="2107"/>
                    <a:pt x="7286" y="1"/>
                    <a:pt x="4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3"/>
            <p:cNvSpPr/>
            <p:nvPr/>
          </p:nvSpPr>
          <p:spPr>
            <a:xfrm>
              <a:off x="7541830" y="4301676"/>
              <a:ext cx="15941" cy="15918"/>
            </a:xfrm>
            <a:custGeom>
              <a:avLst/>
              <a:gdLst/>
              <a:ahLst/>
              <a:cxnLst/>
              <a:rect l="l" t="t" r="r" b="b"/>
              <a:pathLst>
                <a:path w="732" h="731" extrusionOk="0">
                  <a:moveTo>
                    <a:pt x="317" y="0"/>
                  </a:moveTo>
                  <a:cubicBezTo>
                    <a:pt x="205" y="144"/>
                    <a:pt x="101" y="281"/>
                    <a:pt x="0" y="413"/>
                  </a:cubicBezTo>
                  <a:lnTo>
                    <a:pt x="413" y="730"/>
                  </a:lnTo>
                  <a:cubicBezTo>
                    <a:pt x="514" y="600"/>
                    <a:pt x="621" y="460"/>
                    <a:pt x="732" y="317"/>
                  </a:cubicBezTo>
                  <a:lnTo>
                    <a:pt x="3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7345680" y="4068661"/>
              <a:ext cx="261461" cy="387747"/>
            </a:xfrm>
            <a:custGeom>
              <a:avLst/>
              <a:gdLst/>
              <a:ahLst/>
              <a:cxnLst/>
              <a:rect l="l" t="t" r="r" b="b"/>
              <a:pathLst>
                <a:path w="12006" h="17807" extrusionOk="0">
                  <a:moveTo>
                    <a:pt x="7383" y="14353"/>
                  </a:moveTo>
                  <a:cubicBezTo>
                    <a:pt x="8281" y="14631"/>
                    <a:pt x="8872" y="15166"/>
                    <a:pt x="8872" y="15720"/>
                  </a:cubicBezTo>
                  <a:cubicBezTo>
                    <a:pt x="8872" y="16570"/>
                    <a:pt x="7558" y="17285"/>
                    <a:pt x="6004" y="17285"/>
                  </a:cubicBezTo>
                  <a:cubicBezTo>
                    <a:pt x="4448" y="17285"/>
                    <a:pt x="3134" y="16570"/>
                    <a:pt x="3134" y="15720"/>
                  </a:cubicBezTo>
                  <a:cubicBezTo>
                    <a:pt x="3134" y="15166"/>
                    <a:pt x="3725" y="14631"/>
                    <a:pt x="4624" y="14353"/>
                  </a:cubicBezTo>
                  <a:cubicBezTo>
                    <a:pt x="4825" y="14710"/>
                    <a:pt x="5026" y="15106"/>
                    <a:pt x="5247" y="15570"/>
                  </a:cubicBezTo>
                  <a:lnTo>
                    <a:pt x="5259" y="15600"/>
                  </a:lnTo>
                  <a:cubicBezTo>
                    <a:pt x="5388" y="15870"/>
                    <a:pt x="5561" y="16242"/>
                    <a:pt x="6004" y="16242"/>
                  </a:cubicBezTo>
                  <a:cubicBezTo>
                    <a:pt x="6445" y="16242"/>
                    <a:pt x="6621" y="15870"/>
                    <a:pt x="6749" y="15600"/>
                  </a:cubicBezTo>
                  <a:lnTo>
                    <a:pt x="6762" y="15570"/>
                  </a:lnTo>
                  <a:cubicBezTo>
                    <a:pt x="6980" y="15106"/>
                    <a:pt x="7184" y="14710"/>
                    <a:pt x="7383" y="14353"/>
                  </a:cubicBezTo>
                  <a:close/>
                  <a:moveTo>
                    <a:pt x="6002" y="0"/>
                  </a:moveTo>
                  <a:cubicBezTo>
                    <a:pt x="2695" y="0"/>
                    <a:pt x="3" y="2693"/>
                    <a:pt x="3" y="5999"/>
                  </a:cubicBezTo>
                  <a:cubicBezTo>
                    <a:pt x="1" y="7277"/>
                    <a:pt x="408" y="8520"/>
                    <a:pt x="1165" y="9548"/>
                  </a:cubicBezTo>
                  <a:cubicBezTo>
                    <a:pt x="1790" y="10400"/>
                    <a:pt x="2287" y="11042"/>
                    <a:pt x="2723" y="11607"/>
                  </a:cubicBezTo>
                  <a:cubicBezTo>
                    <a:pt x="3397" y="12482"/>
                    <a:pt x="3883" y="13111"/>
                    <a:pt x="4354" y="13890"/>
                  </a:cubicBezTo>
                  <a:cubicBezTo>
                    <a:pt x="3284" y="14252"/>
                    <a:pt x="2612" y="14948"/>
                    <a:pt x="2612" y="15720"/>
                  </a:cubicBezTo>
                  <a:cubicBezTo>
                    <a:pt x="2612" y="16891"/>
                    <a:pt x="4102" y="17807"/>
                    <a:pt x="6002" y="17807"/>
                  </a:cubicBezTo>
                  <a:cubicBezTo>
                    <a:pt x="7903" y="17807"/>
                    <a:pt x="9392" y="16891"/>
                    <a:pt x="9392" y="15720"/>
                  </a:cubicBezTo>
                  <a:cubicBezTo>
                    <a:pt x="9392" y="14948"/>
                    <a:pt x="8720" y="14252"/>
                    <a:pt x="7650" y="13890"/>
                  </a:cubicBezTo>
                  <a:cubicBezTo>
                    <a:pt x="8082" y="13178"/>
                    <a:pt x="8523" y="12593"/>
                    <a:pt x="9099" y="11844"/>
                  </a:cubicBezTo>
                  <a:lnTo>
                    <a:pt x="8686" y="11525"/>
                  </a:lnTo>
                  <a:cubicBezTo>
                    <a:pt x="7706" y="12801"/>
                    <a:pt x="7109" y="13606"/>
                    <a:pt x="6289" y="15348"/>
                  </a:cubicBezTo>
                  <a:lnTo>
                    <a:pt x="6274" y="15378"/>
                  </a:lnTo>
                  <a:cubicBezTo>
                    <a:pt x="6154" y="15635"/>
                    <a:pt x="6096" y="15720"/>
                    <a:pt x="6002" y="15720"/>
                  </a:cubicBezTo>
                  <a:cubicBezTo>
                    <a:pt x="5908" y="15720"/>
                    <a:pt x="5850" y="15635"/>
                    <a:pt x="5730" y="15378"/>
                  </a:cubicBezTo>
                  <a:lnTo>
                    <a:pt x="5715" y="15348"/>
                  </a:lnTo>
                  <a:cubicBezTo>
                    <a:pt x="4851" y="13511"/>
                    <a:pt x="4241" y="12724"/>
                    <a:pt x="3134" y="11288"/>
                  </a:cubicBezTo>
                  <a:cubicBezTo>
                    <a:pt x="2700" y="10725"/>
                    <a:pt x="2205" y="10085"/>
                    <a:pt x="1583" y="9237"/>
                  </a:cubicBezTo>
                  <a:cubicBezTo>
                    <a:pt x="891" y="8300"/>
                    <a:pt x="521" y="7164"/>
                    <a:pt x="523" y="5999"/>
                  </a:cubicBezTo>
                  <a:cubicBezTo>
                    <a:pt x="523" y="2979"/>
                    <a:pt x="2980" y="520"/>
                    <a:pt x="6002" y="520"/>
                  </a:cubicBezTo>
                  <a:cubicBezTo>
                    <a:pt x="9022" y="520"/>
                    <a:pt x="11479" y="2979"/>
                    <a:pt x="11479" y="5999"/>
                  </a:cubicBezTo>
                  <a:cubicBezTo>
                    <a:pt x="11483" y="7164"/>
                    <a:pt x="11111" y="8300"/>
                    <a:pt x="10420" y="9237"/>
                  </a:cubicBezTo>
                  <a:cubicBezTo>
                    <a:pt x="10161" y="9588"/>
                    <a:pt x="9906" y="9931"/>
                    <a:pt x="9636" y="10286"/>
                  </a:cubicBezTo>
                  <a:lnTo>
                    <a:pt x="10054" y="10601"/>
                  </a:lnTo>
                  <a:cubicBezTo>
                    <a:pt x="10323" y="10245"/>
                    <a:pt x="10580" y="9899"/>
                    <a:pt x="10839" y="9546"/>
                  </a:cubicBezTo>
                  <a:cubicBezTo>
                    <a:pt x="11597" y="8518"/>
                    <a:pt x="12005" y="7275"/>
                    <a:pt x="12001" y="5999"/>
                  </a:cubicBezTo>
                  <a:cubicBezTo>
                    <a:pt x="12001" y="2690"/>
                    <a:pt x="9309" y="0"/>
                    <a:pt x="6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a:off x="7510492" y="4136839"/>
              <a:ext cx="11390" cy="11345"/>
            </a:xfrm>
            <a:custGeom>
              <a:avLst/>
              <a:gdLst/>
              <a:ahLst/>
              <a:cxnLst/>
              <a:rect l="l" t="t" r="r" b="b"/>
              <a:pathLst>
                <a:path w="523" h="521" extrusionOk="0">
                  <a:moveTo>
                    <a:pt x="1" y="0"/>
                  </a:moveTo>
                  <a:lnTo>
                    <a:pt x="1" y="520"/>
                  </a:lnTo>
                  <a:lnTo>
                    <a:pt x="523" y="520"/>
                  </a:lnTo>
                  <a:lnTo>
                    <a:pt x="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7487757" y="4125472"/>
              <a:ext cx="11390" cy="11388"/>
            </a:xfrm>
            <a:custGeom>
              <a:avLst/>
              <a:gdLst/>
              <a:ahLst/>
              <a:cxnLst/>
              <a:rect l="l" t="t" r="r" b="b"/>
              <a:pathLst>
                <a:path w="523" h="523" extrusionOk="0">
                  <a:moveTo>
                    <a:pt x="0" y="0"/>
                  </a:moveTo>
                  <a:lnTo>
                    <a:pt x="0" y="522"/>
                  </a:lnTo>
                  <a:lnTo>
                    <a:pt x="523" y="522"/>
                  </a:lnTo>
                  <a:lnTo>
                    <a:pt x="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33">
            <a:hlinkClick r:id="" action="ppaction://noaction"/>
          </p:cNvPr>
          <p:cNvSpPr txBox="1">
            <a:spLocks noGrp="1"/>
          </p:cNvSpPr>
          <p:nvPr>
            <p:ph type="subTitle" idx="4294967295"/>
          </p:nvPr>
        </p:nvSpPr>
        <p:spPr>
          <a:xfrm>
            <a:off x="5328507" y="210625"/>
            <a:ext cx="1157357" cy="1719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hlink"/>
                </a:solidFill>
                <a:uFill>
                  <a:noFill/>
                </a:uFill>
                <a:latin typeface="Playfair Display SC"/>
                <a:ea typeface="Playfair Display SC"/>
                <a:cs typeface="Playfair Display SC"/>
                <a:sym typeface="Playfair Display SC"/>
              </a:rPr>
              <a:t>Appointment</a:t>
            </a:r>
            <a:endParaRPr lang="en-IN" sz="1000" b="1" dirty="0">
              <a:latin typeface="Playfair Display SC"/>
              <a:ea typeface="Playfair Display SC"/>
              <a:cs typeface="Playfair Display SC"/>
              <a:sym typeface="Playfair Display SC"/>
            </a:endParaRPr>
          </a:p>
        </p:txBody>
      </p:sp>
      <p:sp>
        <p:nvSpPr>
          <p:cNvPr id="292" name="Google Shape;292;p33"/>
          <p:cNvSpPr txBox="1">
            <a:spLocks noGrp="1"/>
          </p:cNvSpPr>
          <p:nvPr>
            <p:ph type="subTitle" idx="4294967295"/>
          </p:nvPr>
        </p:nvSpPr>
        <p:spPr>
          <a:xfrm>
            <a:off x="4262730" y="210625"/>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hlink"/>
                </a:solidFill>
                <a:uFill>
                  <a:noFill/>
                </a:uFill>
                <a:latin typeface="Playfair Display SC"/>
                <a:ea typeface="Playfair Display SC"/>
                <a:cs typeface="Playfair Display SC"/>
                <a:sym typeface="Playfair Display SC"/>
                <a:hlinkClick r:id="" action="ppaction://noaction"/>
              </a:rPr>
              <a:t>Services</a:t>
            </a:r>
            <a:endParaRPr sz="1000" b="1">
              <a:latin typeface="Playfair Display SC"/>
              <a:ea typeface="Playfair Display SC"/>
              <a:cs typeface="Playfair Display SC"/>
              <a:sym typeface="Playfair Display SC"/>
            </a:endParaRPr>
          </a:p>
        </p:txBody>
      </p:sp>
      <p:sp>
        <p:nvSpPr>
          <p:cNvPr id="293" name="Google Shape;293;p33"/>
          <p:cNvSpPr txBox="1">
            <a:spLocks noGrp="1"/>
          </p:cNvSpPr>
          <p:nvPr>
            <p:ph type="subTitle" idx="4294967295"/>
          </p:nvPr>
        </p:nvSpPr>
        <p:spPr>
          <a:xfrm>
            <a:off x="3196953" y="210625"/>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hlink"/>
                </a:solidFill>
                <a:uFill>
                  <a:noFill/>
                </a:uFill>
                <a:latin typeface="Playfair Display SC"/>
                <a:ea typeface="Playfair Display SC"/>
                <a:cs typeface="Playfair Display SC"/>
                <a:sym typeface="Playfair Display SC"/>
                <a:hlinkClick r:id="rId3" action="ppaction://hlinksldjump"/>
              </a:rPr>
              <a:t>About Us</a:t>
            </a:r>
            <a:endParaRPr sz="1000" b="1">
              <a:latin typeface="Playfair Display SC"/>
              <a:ea typeface="Playfair Display SC"/>
              <a:cs typeface="Playfair Display SC"/>
              <a:sym typeface="Playfair Display SC"/>
            </a:endParaRPr>
          </a:p>
        </p:txBody>
      </p:sp>
      <p:sp>
        <p:nvSpPr>
          <p:cNvPr id="294" name="Google Shape;294;p33">
            <a:hlinkClick r:id="" action="ppaction://noaction"/>
          </p:cNvPr>
          <p:cNvSpPr txBox="1">
            <a:spLocks noGrp="1"/>
          </p:cNvSpPr>
          <p:nvPr>
            <p:ph type="subTitle" idx="4294967295"/>
          </p:nvPr>
        </p:nvSpPr>
        <p:spPr>
          <a:xfrm>
            <a:off x="2131175" y="210625"/>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hlink"/>
                </a:solidFill>
                <a:uFill>
                  <a:noFill/>
                </a:uFill>
                <a:latin typeface="Playfair Display SC"/>
                <a:ea typeface="Playfair Display SC"/>
                <a:cs typeface="Playfair Display SC"/>
                <a:sym typeface="Playfair Display SC"/>
                <a:hlinkClick r:id="rId4" action="ppaction://hlinksldjump"/>
              </a:rPr>
              <a:t>Home</a:t>
            </a:r>
            <a:endParaRPr sz="1000" b="1">
              <a:latin typeface="Playfair Display SC"/>
              <a:ea typeface="Playfair Display SC"/>
              <a:cs typeface="Playfair Display SC"/>
              <a:sym typeface="Playfair Display SC"/>
            </a:endParaRPr>
          </a:p>
        </p:txBody>
      </p:sp>
      <p:sp>
        <p:nvSpPr>
          <p:cNvPr id="295" name="Google Shape;295;p33"/>
          <p:cNvSpPr txBox="1">
            <a:spLocks noGrp="1"/>
          </p:cNvSpPr>
          <p:nvPr>
            <p:ph type="subTitle" idx="4294967295"/>
          </p:nvPr>
        </p:nvSpPr>
        <p:spPr>
          <a:xfrm>
            <a:off x="7684617" y="180015"/>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hlink"/>
                </a:solidFill>
                <a:uFill>
                  <a:noFill/>
                </a:uFill>
                <a:latin typeface="Playfair Display SC"/>
                <a:ea typeface="Playfair Display SC"/>
                <a:cs typeface="Playfair Display SC"/>
                <a:sym typeface="Playfair Display SC"/>
                <a:hlinkClick r:id="" action="ppaction://noaction"/>
              </a:rPr>
              <a:t>Contact</a:t>
            </a:r>
            <a:endParaRPr sz="1000" b="1" dirty="0">
              <a:latin typeface="Playfair Display SC"/>
              <a:ea typeface="Playfair Display SC"/>
              <a:cs typeface="Playfair Display SC"/>
              <a:sym typeface="Playfair Display SC"/>
            </a:endParaRPr>
          </a:p>
        </p:txBody>
      </p:sp>
      <p:sp>
        <p:nvSpPr>
          <p:cNvPr id="296" name="Google Shape;296;p33">
            <a:hlinkClick r:id="" action="ppaction://noaction"/>
          </p:cNvPr>
          <p:cNvSpPr txBox="1">
            <a:spLocks noGrp="1"/>
          </p:cNvSpPr>
          <p:nvPr>
            <p:ph type="subTitle" idx="4294967295"/>
          </p:nvPr>
        </p:nvSpPr>
        <p:spPr>
          <a:xfrm>
            <a:off x="6527425" y="199702"/>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hlink"/>
                </a:solidFill>
                <a:uFill>
                  <a:noFill/>
                </a:uFill>
                <a:latin typeface="Playfair Display SC"/>
                <a:ea typeface="Playfair Display SC"/>
                <a:cs typeface="Playfair Display SC"/>
                <a:sym typeface="Playfair Display SC"/>
                <a:hlinkClick r:id="" action="ppaction://noaction"/>
              </a:rPr>
              <a:t>The center</a:t>
            </a:r>
            <a:endParaRPr sz="1000" b="1" dirty="0">
              <a:latin typeface="Playfair Display SC"/>
              <a:ea typeface="Playfair Display SC"/>
              <a:cs typeface="Playfair Display SC"/>
              <a:sym typeface="Playfair Display SC"/>
            </a:endParaRPr>
          </a:p>
        </p:txBody>
      </p:sp>
      <p:grpSp>
        <p:nvGrpSpPr>
          <p:cNvPr id="8" name="Google Shape;318;p34">
            <a:extLst>
              <a:ext uri="{FF2B5EF4-FFF2-40B4-BE49-F238E27FC236}">
                <a16:creationId xmlns:a16="http://schemas.microsoft.com/office/drawing/2014/main" id="{E6B6AF75-C259-16E6-C649-E72878BE87D6}"/>
              </a:ext>
            </a:extLst>
          </p:cNvPr>
          <p:cNvGrpSpPr/>
          <p:nvPr/>
        </p:nvGrpSpPr>
        <p:grpSpPr>
          <a:xfrm>
            <a:off x="2453177" y="4320809"/>
            <a:ext cx="326796" cy="374137"/>
            <a:chOff x="2790938" y="1650003"/>
            <a:chExt cx="338684" cy="387747"/>
          </a:xfrm>
        </p:grpSpPr>
        <p:sp>
          <p:nvSpPr>
            <p:cNvPr id="9" name="Google Shape;319;p34">
              <a:extLst>
                <a:ext uri="{FF2B5EF4-FFF2-40B4-BE49-F238E27FC236}">
                  <a16:creationId xmlns:a16="http://schemas.microsoft.com/office/drawing/2014/main" id="{1762ACD8-D7DA-0F1D-A4B0-291313769504}"/>
                </a:ext>
              </a:extLst>
            </p:cNvPr>
            <p:cNvSpPr/>
            <p:nvPr/>
          </p:nvSpPr>
          <p:spPr>
            <a:xfrm>
              <a:off x="2958124" y="1969965"/>
              <a:ext cx="16115" cy="16113"/>
            </a:xfrm>
            <a:custGeom>
              <a:avLst/>
              <a:gdLst/>
              <a:ahLst/>
              <a:cxnLst/>
              <a:rect l="l" t="t" r="r" b="b"/>
              <a:pathLst>
                <a:path w="740" h="740" extrusionOk="0">
                  <a:moveTo>
                    <a:pt x="369" y="1"/>
                  </a:moveTo>
                  <a:lnTo>
                    <a:pt x="1" y="369"/>
                  </a:lnTo>
                  <a:lnTo>
                    <a:pt x="369" y="739"/>
                  </a:lnTo>
                  <a:lnTo>
                    <a:pt x="739" y="369"/>
                  </a:lnTo>
                  <a:lnTo>
                    <a:pt x="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0;p34">
              <a:extLst>
                <a:ext uri="{FF2B5EF4-FFF2-40B4-BE49-F238E27FC236}">
                  <a16:creationId xmlns:a16="http://schemas.microsoft.com/office/drawing/2014/main" id="{9508FD73-83A1-166B-1709-50F5767204D7}"/>
                </a:ext>
              </a:extLst>
            </p:cNvPr>
            <p:cNvSpPr/>
            <p:nvPr/>
          </p:nvSpPr>
          <p:spPr>
            <a:xfrm>
              <a:off x="2790938" y="1707859"/>
              <a:ext cx="338684" cy="329891"/>
            </a:xfrm>
            <a:custGeom>
              <a:avLst/>
              <a:gdLst/>
              <a:ahLst/>
              <a:cxnLst/>
              <a:rect l="l" t="t" r="r" b="b"/>
              <a:pathLst>
                <a:path w="15552" h="15150" extrusionOk="0">
                  <a:moveTo>
                    <a:pt x="12113" y="9744"/>
                  </a:moveTo>
                  <a:cubicBezTo>
                    <a:pt x="12180" y="9744"/>
                    <a:pt x="12246" y="9769"/>
                    <a:pt x="12296" y="9821"/>
                  </a:cubicBezTo>
                  <a:lnTo>
                    <a:pt x="14880" y="12402"/>
                  </a:lnTo>
                  <a:cubicBezTo>
                    <a:pt x="14980" y="12504"/>
                    <a:pt x="14980" y="12669"/>
                    <a:pt x="14880" y="12770"/>
                  </a:cubicBezTo>
                  <a:lnTo>
                    <a:pt x="14593" y="13059"/>
                  </a:lnTo>
                  <a:lnTo>
                    <a:pt x="11639" y="10110"/>
                  </a:lnTo>
                  <a:lnTo>
                    <a:pt x="11928" y="9821"/>
                  </a:lnTo>
                  <a:cubicBezTo>
                    <a:pt x="11980" y="9769"/>
                    <a:pt x="12046" y="9744"/>
                    <a:pt x="12113" y="9744"/>
                  </a:cubicBezTo>
                  <a:close/>
                  <a:moveTo>
                    <a:pt x="2892" y="0"/>
                  </a:moveTo>
                  <a:cubicBezTo>
                    <a:pt x="2692" y="0"/>
                    <a:pt x="2492" y="76"/>
                    <a:pt x="2340" y="228"/>
                  </a:cubicBezTo>
                  <a:lnTo>
                    <a:pt x="1319" y="1249"/>
                  </a:lnTo>
                  <a:cubicBezTo>
                    <a:pt x="1" y="2574"/>
                    <a:pt x="1" y="4716"/>
                    <a:pt x="1319" y="6043"/>
                  </a:cubicBezTo>
                  <a:lnTo>
                    <a:pt x="7312" y="12036"/>
                  </a:lnTo>
                  <a:lnTo>
                    <a:pt x="7680" y="11668"/>
                  </a:lnTo>
                  <a:lnTo>
                    <a:pt x="1687" y="5675"/>
                  </a:lnTo>
                  <a:cubicBezTo>
                    <a:pt x="572" y="4551"/>
                    <a:pt x="572" y="2739"/>
                    <a:pt x="1687" y="1617"/>
                  </a:cubicBezTo>
                  <a:lnTo>
                    <a:pt x="2051" y="1255"/>
                  </a:lnTo>
                  <a:lnTo>
                    <a:pt x="5000" y="4207"/>
                  </a:lnTo>
                  <a:lnTo>
                    <a:pt x="4639" y="4569"/>
                  </a:lnTo>
                  <a:cubicBezTo>
                    <a:pt x="4129" y="5078"/>
                    <a:pt x="4129" y="5902"/>
                    <a:pt x="4639" y="6411"/>
                  </a:cubicBezTo>
                  <a:lnTo>
                    <a:pt x="9065" y="10839"/>
                  </a:lnTo>
                  <a:cubicBezTo>
                    <a:pt x="9319" y="11093"/>
                    <a:pt x="9653" y="11220"/>
                    <a:pt x="9987" y="11220"/>
                  </a:cubicBezTo>
                  <a:cubicBezTo>
                    <a:pt x="10321" y="11220"/>
                    <a:pt x="10655" y="11093"/>
                    <a:pt x="10909" y="10839"/>
                  </a:cubicBezTo>
                  <a:lnTo>
                    <a:pt x="11271" y="10476"/>
                  </a:lnTo>
                  <a:lnTo>
                    <a:pt x="14223" y="13425"/>
                  </a:lnTo>
                  <a:lnTo>
                    <a:pt x="13859" y="13789"/>
                  </a:lnTo>
                  <a:cubicBezTo>
                    <a:pt x="13299" y="14347"/>
                    <a:pt x="12565" y="14626"/>
                    <a:pt x="11831" y="14626"/>
                  </a:cubicBezTo>
                  <a:cubicBezTo>
                    <a:pt x="11097" y="14626"/>
                    <a:pt x="10363" y="14347"/>
                    <a:pt x="9803" y="13789"/>
                  </a:cubicBezTo>
                  <a:lnTo>
                    <a:pt x="8786" y="12774"/>
                  </a:lnTo>
                  <a:lnTo>
                    <a:pt x="8418" y="13142"/>
                  </a:lnTo>
                  <a:lnTo>
                    <a:pt x="9433" y="14159"/>
                  </a:lnTo>
                  <a:cubicBezTo>
                    <a:pt x="10095" y="14819"/>
                    <a:pt x="10962" y="15149"/>
                    <a:pt x="11830" y="15149"/>
                  </a:cubicBezTo>
                  <a:cubicBezTo>
                    <a:pt x="12697" y="15149"/>
                    <a:pt x="13564" y="14819"/>
                    <a:pt x="14227" y="14159"/>
                  </a:cubicBezTo>
                  <a:lnTo>
                    <a:pt x="15248" y="13138"/>
                  </a:lnTo>
                  <a:cubicBezTo>
                    <a:pt x="15552" y="12832"/>
                    <a:pt x="15552" y="12338"/>
                    <a:pt x="15248" y="12031"/>
                  </a:cubicBezTo>
                  <a:lnTo>
                    <a:pt x="12667" y="9450"/>
                  </a:lnTo>
                  <a:cubicBezTo>
                    <a:pt x="12514" y="9297"/>
                    <a:pt x="12313" y="9221"/>
                    <a:pt x="12113" y="9221"/>
                  </a:cubicBezTo>
                  <a:cubicBezTo>
                    <a:pt x="11912" y="9221"/>
                    <a:pt x="11712" y="9297"/>
                    <a:pt x="11560" y="9450"/>
                  </a:cubicBezTo>
                  <a:lnTo>
                    <a:pt x="10539" y="10469"/>
                  </a:lnTo>
                  <a:cubicBezTo>
                    <a:pt x="10386" y="10621"/>
                    <a:pt x="10186" y="10697"/>
                    <a:pt x="9986" y="10697"/>
                  </a:cubicBezTo>
                  <a:cubicBezTo>
                    <a:pt x="9786" y="10697"/>
                    <a:pt x="9586" y="10621"/>
                    <a:pt x="9433" y="10469"/>
                  </a:cubicBezTo>
                  <a:lnTo>
                    <a:pt x="5007" y="6043"/>
                  </a:lnTo>
                  <a:cubicBezTo>
                    <a:pt x="4703" y="5737"/>
                    <a:pt x="4703" y="5243"/>
                    <a:pt x="5007" y="4937"/>
                  </a:cubicBezTo>
                  <a:lnTo>
                    <a:pt x="6028" y="3918"/>
                  </a:lnTo>
                  <a:cubicBezTo>
                    <a:pt x="6332" y="3612"/>
                    <a:pt x="6332" y="3115"/>
                    <a:pt x="6028" y="2811"/>
                  </a:cubicBezTo>
                  <a:lnTo>
                    <a:pt x="4921" y="1705"/>
                  </a:lnTo>
                  <a:lnTo>
                    <a:pt x="4551" y="2073"/>
                  </a:lnTo>
                  <a:lnTo>
                    <a:pt x="5657" y="3180"/>
                  </a:lnTo>
                  <a:cubicBezTo>
                    <a:pt x="5760" y="3282"/>
                    <a:pt x="5760" y="3447"/>
                    <a:pt x="5657" y="3548"/>
                  </a:cubicBezTo>
                  <a:lnTo>
                    <a:pt x="5368" y="3837"/>
                  </a:lnTo>
                  <a:lnTo>
                    <a:pt x="2419" y="885"/>
                  </a:lnTo>
                  <a:lnTo>
                    <a:pt x="2708" y="596"/>
                  </a:lnTo>
                  <a:cubicBezTo>
                    <a:pt x="2758" y="546"/>
                    <a:pt x="2825" y="521"/>
                    <a:pt x="2892" y="521"/>
                  </a:cubicBezTo>
                  <a:cubicBezTo>
                    <a:pt x="2959" y="521"/>
                    <a:pt x="3026" y="546"/>
                    <a:pt x="3076" y="596"/>
                  </a:cubicBezTo>
                  <a:lnTo>
                    <a:pt x="4183" y="1703"/>
                  </a:lnTo>
                  <a:lnTo>
                    <a:pt x="4553" y="1335"/>
                  </a:lnTo>
                  <a:lnTo>
                    <a:pt x="3446" y="228"/>
                  </a:lnTo>
                  <a:cubicBezTo>
                    <a:pt x="3293" y="76"/>
                    <a:pt x="3093" y="0"/>
                    <a:pt x="2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21;p34">
              <a:extLst>
                <a:ext uri="{FF2B5EF4-FFF2-40B4-BE49-F238E27FC236}">
                  <a16:creationId xmlns:a16="http://schemas.microsoft.com/office/drawing/2014/main" id="{FE63E2A5-C1E4-F0A5-C64C-45DF7C021C1B}"/>
                </a:ext>
              </a:extLst>
            </p:cNvPr>
            <p:cNvSpPr/>
            <p:nvPr/>
          </p:nvSpPr>
          <p:spPr>
            <a:xfrm>
              <a:off x="2847842" y="1771573"/>
              <a:ext cx="16115" cy="16113"/>
            </a:xfrm>
            <a:custGeom>
              <a:avLst/>
              <a:gdLst/>
              <a:ahLst/>
              <a:cxnLst/>
              <a:rect l="l" t="t" r="r" b="b"/>
              <a:pathLst>
                <a:path w="740" h="740" extrusionOk="0">
                  <a:moveTo>
                    <a:pt x="371" y="1"/>
                  </a:moveTo>
                  <a:lnTo>
                    <a:pt x="1" y="369"/>
                  </a:lnTo>
                  <a:lnTo>
                    <a:pt x="371" y="739"/>
                  </a:lnTo>
                  <a:lnTo>
                    <a:pt x="739" y="369"/>
                  </a:lnTo>
                  <a:lnTo>
                    <a:pt x="3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2;p34">
              <a:extLst>
                <a:ext uri="{FF2B5EF4-FFF2-40B4-BE49-F238E27FC236}">
                  <a16:creationId xmlns:a16="http://schemas.microsoft.com/office/drawing/2014/main" id="{7EB20869-2AFB-386F-E7BF-3C679A6627D5}"/>
                </a:ext>
              </a:extLst>
            </p:cNvPr>
            <p:cNvSpPr/>
            <p:nvPr/>
          </p:nvSpPr>
          <p:spPr>
            <a:xfrm>
              <a:off x="2831814" y="1755547"/>
              <a:ext cx="16050" cy="16048"/>
            </a:xfrm>
            <a:custGeom>
              <a:avLst/>
              <a:gdLst/>
              <a:ahLst/>
              <a:cxnLst/>
              <a:rect l="l" t="t" r="r" b="b"/>
              <a:pathLst>
                <a:path w="737" h="737" extrusionOk="0">
                  <a:moveTo>
                    <a:pt x="369" y="1"/>
                  </a:moveTo>
                  <a:lnTo>
                    <a:pt x="1" y="369"/>
                  </a:lnTo>
                  <a:lnTo>
                    <a:pt x="369" y="737"/>
                  </a:lnTo>
                  <a:lnTo>
                    <a:pt x="737" y="369"/>
                  </a:lnTo>
                  <a:lnTo>
                    <a:pt x="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3;p34">
              <a:extLst>
                <a:ext uri="{FF2B5EF4-FFF2-40B4-BE49-F238E27FC236}">
                  <a16:creationId xmlns:a16="http://schemas.microsoft.com/office/drawing/2014/main" id="{3A8114C6-53FF-F827-1EFB-5B3EF6B18738}"/>
                </a:ext>
              </a:extLst>
            </p:cNvPr>
            <p:cNvSpPr/>
            <p:nvPr/>
          </p:nvSpPr>
          <p:spPr>
            <a:xfrm>
              <a:off x="2952962" y="1650003"/>
              <a:ext cx="170409" cy="170389"/>
            </a:xfrm>
            <a:custGeom>
              <a:avLst/>
              <a:gdLst/>
              <a:ahLst/>
              <a:cxnLst/>
              <a:rect l="l" t="t" r="r" b="b"/>
              <a:pathLst>
                <a:path w="7825" h="7825" extrusionOk="0">
                  <a:moveTo>
                    <a:pt x="3912" y="520"/>
                  </a:moveTo>
                  <a:cubicBezTo>
                    <a:pt x="6149" y="520"/>
                    <a:pt x="7773" y="2648"/>
                    <a:pt x="7183" y="4805"/>
                  </a:cubicBezTo>
                  <a:cubicBezTo>
                    <a:pt x="6905" y="5826"/>
                    <a:pt x="6166" y="6656"/>
                    <a:pt x="5186" y="7054"/>
                  </a:cubicBezTo>
                  <a:cubicBezTo>
                    <a:pt x="4776" y="7220"/>
                    <a:pt x="4344" y="7302"/>
                    <a:pt x="3912" y="7302"/>
                  </a:cubicBezTo>
                  <a:cubicBezTo>
                    <a:pt x="3313" y="7302"/>
                    <a:pt x="2716" y="7144"/>
                    <a:pt x="2187" y="6832"/>
                  </a:cubicBezTo>
                  <a:lnTo>
                    <a:pt x="2128" y="6795"/>
                  </a:lnTo>
                  <a:lnTo>
                    <a:pt x="1030" y="6795"/>
                  </a:lnTo>
                  <a:lnTo>
                    <a:pt x="1030" y="5697"/>
                  </a:lnTo>
                  <a:lnTo>
                    <a:pt x="993" y="5635"/>
                  </a:lnTo>
                  <a:cubicBezTo>
                    <a:pt x="375" y="4589"/>
                    <a:pt x="364" y="3288"/>
                    <a:pt x="968" y="2230"/>
                  </a:cubicBezTo>
                  <a:cubicBezTo>
                    <a:pt x="1571" y="1173"/>
                    <a:pt x="2695" y="520"/>
                    <a:pt x="3912" y="520"/>
                  </a:cubicBezTo>
                  <a:close/>
                  <a:moveTo>
                    <a:pt x="3912" y="0"/>
                  </a:moveTo>
                  <a:cubicBezTo>
                    <a:pt x="1755" y="0"/>
                    <a:pt x="0" y="1755"/>
                    <a:pt x="0" y="3910"/>
                  </a:cubicBezTo>
                  <a:cubicBezTo>
                    <a:pt x="0" y="4587"/>
                    <a:pt x="176" y="5250"/>
                    <a:pt x="510" y="5839"/>
                  </a:cubicBezTo>
                  <a:lnTo>
                    <a:pt x="507" y="7315"/>
                  </a:lnTo>
                  <a:lnTo>
                    <a:pt x="1984" y="7315"/>
                  </a:lnTo>
                  <a:cubicBezTo>
                    <a:pt x="2573" y="7649"/>
                    <a:pt x="3236" y="7825"/>
                    <a:pt x="3912" y="7825"/>
                  </a:cubicBezTo>
                  <a:cubicBezTo>
                    <a:pt x="6070" y="7825"/>
                    <a:pt x="7825" y="6070"/>
                    <a:pt x="7825" y="3912"/>
                  </a:cubicBezTo>
                  <a:cubicBezTo>
                    <a:pt x="7825" y="1755"/>
                    <a:pt x="6070" y="0"/>
                    <a:pt x="3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4;p34">
              <a:extLst>
                <a:ext uri="{FF2B5EF4-FFF2-40B4-BE49-F238E27FC236}">
                  <a16:creationId xmlns:a16="http://schemas.microsoft.com/office/drawing/2014/main" id="{E4BB1817-FD91-0E0D-4546-057BC6408E17}"/>
                </a:ext>
              </a:extLst>
            </p:cNvPr>
            <p:cNvSpPr/>
            <p:nvPr/>
          </p:nvSpPr>
          <p:spPr>
            <a:xfrm>
              <a:off x="2992750" y="1689699"/>
              <a:ext cx="90921" cy="90911"/>
            </a:xfrm>
            <a:custGeom>
              <a:avLst/>
              <a:gdLst/>
              <a:ahLst/>
              <a:cxnLst/>
              <a:rect l="l" t="t" r="r" b="b"/>
              <a:pathLst>
                <a:path w="4175" h="4175" extrusionOk="0">
                  <a:moveTo>
                    <a:pt x="2610" y="523"/>
                  </a:moveTo>
                  <a:lnTo>
                    <a:pt x="2610" y="1565"/>
                  </a:lnTo>
                  <a:lnTo>
                    <a:pt x="3652" y="1565"/>
                  </a:lnTo>
                  <a:lnTo>
                    <a:pt x="3652" y="2610"/>
                  </a:lnTo>
                  <a:lnTo>
                    <a:pt x="2610" y="2610"/>
                  </a:lnTo>
                  <a:lnTo>
                    <a:pt x="2610" y="3652"/>
                  </a:lnTo>
                  <a:lnTo>
                    <a:pt x="1565" y="3652"/>
                  </a:lnTo>
                  <a:lnTo>
                    <a:pt x="1565" y="2610"/>
                  </a:lnTo>
                  <a:lnTo>
                    <a:pt x="523" y="2610"/>
                  </a:lnTo>
                  <a:lnTo>
                    <a:pt x="523" y="1565"/>
                  </a:lnTo>
                  <a:lnTo>
                    <a:pt x="1565" y="1565"/>
                  </a:lnTo>
                  <a:lnTo>
                    <a:pt x="1565" y="523"/>
                  </a:lnTo>
                  <a:close/>
                  <a:moveTo>
                    <a:pt x="1045" y="1"/>
                  </a:moveTo>
                  <a:lnTo>
                    <a:pt x="1045" y="1045"/>
                  </a:lnTo>
                  <a:lnTo>
                    <a:pt x="1" y="1045"/>
                  </a:lnTo>
                  <a:lnTo>
                    <a:pt x="1" y="3132"/>
                  </a:lnTo>
                  <a:lnTo>
                    <a:pt x="1045" y="3132"/>
                  </a:lnTo>
                  <a:lnTo>
                    <a:pt x="1045" y="4174"/>
                  </a:lnTo>
                  <a:lnTo>
                    <a:pt x="3132" y="4174"/>
                  </a:lnTo>
                  <a:lnTo>
                    <a:pt x="3132" y="3132"/>
                  </a:lnTo>
                  <a:lnTo>
                    <a:pt x="4174" y="3132"/>
                  </a:lnTo>
                  <a:lnTo>
                    <a:pt x="4174" y="1045"/>
                  </a:lnTo>
                  <a:lnTo>
                    <a:pt x="3132" y="1045"/>
                  </a:lnTo>
                  <a:lnTo>
                    <a:pt x="31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FB813639-3F3E-96B0-E524-0C103AAF7AC0}"/>
              </a:ext>
            </a:extLst>
          </p:cNvPr>
          <p:cNvSpPr txBox="1"/>
          <p:nvPr/>
        </p:nvSpPr>
        <p:spPr>
          <a:xfrm>
            <a:off x="2941291" y="4337310"/>
            <a:ext cx="2084413" cy="307777"/>
          </a:xfrm>
          <a:prstGeom prst="rect">
            <a:avLst/>
          </a:prstGeom>
          <a:noFill/>
        </p:spPr>
        <p:txBody>
          <a:bodyPr wrap="square" rtlCol="0">
            <a:spAutoFit/>
          </a:bodyPr>
          <a:lstStyle/>
          <a:p>
            <a:r>
              <a:rPr lang="en-IN" dirty="0"/>
              <a:t>080-369416665544</a:t>
            </a:r>
          </a:p>
        </p:txBody>
      </p:sp>
      <p:grpSp>
        <p:nvGrpSpPr>
          <p:cNvPr id="16" name="Google Shape;305;p34">
            <a:extLst>
              <a:ext uri="{FF2B5EF4-FFF2-40B4-BE49-F238E27FC236}">
                <a16:creationId xmlns:a16="http://schemas.microsoft.com/office/drawing/2014/main" id="{51EB85FF-2100-1AEB-2D71-2523B5AAEF9D}"/>
              </a:ext>
            </a:extLst>
          </p:cNvPr>
          <p:cNvGrpSpPr/>
          <p:nvPr/>
        </p:nvGrpSpPr>
        <p:grpSpPr>
          <a:xfrm>
            <a:off x="340318" y="4363188"/>
            <a:ext cx="320093" cy="374137"/>
            <a:chOff x="6716136" y="2801291"/>
            <a:chExt cx="331737" cy="387747"/>
          </a:xfrm>
        </p:grpSpPr>
        <p:sp>
          <p:nvSpPr>
            <p:cNvPr id="17" name="Google Shape;306;p34">
              <a:extLst>
                <a:ext uri="{FF2B5EF4-FFF2-40B4-BE49-F238E27FC236}">
                  <a16:creationId xmlns:a16="http://schemas.microsoft.com/office/drawing/2014/main" id="{26CCC50F-3DC6-2A0A-925F-54277BCF27AA}"/>
                </a:ext>
              </a:extLst>
            </p:cNvPr>
            <p:cNvSpPr/>
            <p:nvPr/>
          </p:nvSpPr>
          <p:spPr>
            <a:xfrm>
              <a:off x="7002423" y="3051595"/>
              <a:ext cx="11390" cy="11388"/>
            </a:xfrm>
            <a:custGeom>
              <a:avLst/>
              <a:gdLst/>
              <a:ahLst/>
              <a:cxnLst/>
              <a:rect l="l" t="t" r="r" b="b"/>
              <a:pathLst>
                <a:path w="523" h="523" extrusionOk="0">
                  <a:moveTo>
                    <a:pt x="0" y="0"/>
                  </a:moveTo>
                  <a:lnTo>
                    <a:pt x="0" y="522"/>
                  </a:lnTo>
                  <a:lnTo>
                    <a:pt x="522" y="522"/>
                  </a:lnTo>
                  <a:lnTo>
                    <a:pt x="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7;p34">
              <a:extLst>
                <a:ext uri="{FF2B5EF4-FFF2-40B4-BE49-F238E27FC236}">
                  <a16:creationId xmlns:a16="http://schemas.microsoft.com/office/drawing/2014/main" id="{10996022-EC8A-7332-C9F8-E619B209880A}"/>
                </a:ext>
              </a:extLst>
            </p:cNvPr>
            <p:cNvSpPr/>
            <p:nvPr/>
          </p:nvSpPr>
          <p:spPr>
            <a:xfrm>
              <a:off x="6716136" y="2801291"/>
              <a:ext cx="297677" cy="387747"/>
            </a:xfrm>
            <a:custGeom>
              <a:avLst/>
              <a:gdLst/>
              <a:ahLst/>
              <a:cxnLst/>
              <a:rect l="l" t="t" r="r" b="b"/>
              <a:pathLst>
                <a:path w="13669" h="17807" extrusionOk="0">
                  <a:moveTo>
                    <a:pt x="2871" y="520"/>
                  </a:moveTo>
                  <a:cubicBezTo>
                    <a:pt x="3014" y="520"/>
                    <a:pt x="3132" y="638"/>
                    <a:pt x="3132" y="781"/>
                  </a:cubicBezTo>
                  <a:cubicBezTo>
                    <a:pt x="3132" y="925"/>
                    <a:pt x="3014" y="1042"/>
                    <a:pt x="2871" y="1042"/>
                  </a:cubicBezTo>
                  <a:lnTo>
                    <a:pt x="2610" y="1042"/>
                  </a:lnTo>
                  <a:lnTo>
                    <a:pt x="2610" y="520"/>
                  </a:lnTo>
                  <a:close/>
                  <a:moveTo>
                    <a:pt x="7305" y="520"/>
                  </a:moveTo>
                  <a:lnTo>
                    <a:pt x="7305" y="1042"/>
                  </a:lnTo>
                  <a:lnTo>
                    <a:pt x="7044" y="1042"/>
                  </a:lnTo>
                  <a:cubicBezTo>
                    <a:pt x="6901" y="1042"/>
                    <a:pt x="6783" y="925"/>
                    <a:pt x="6783" y="781"/>
                  </a:cubicBezTo>
                  <a:cubicBezTo>
                    <a:pt x="6783" y="638"/>
                    <a:pt x="6901" y="520"/>
                    <a:pt x="7044" y="520"/>
                  </a:cubicBezTo>
                  <a:close/>
                  <a:moveTo>
                    <a:pt x="9131" y="3320"/>
                  </a:moveTo>
                  <a:cubicBezTo>
                    <a:pt x="9275" y="3320"/>
                    <a:pt x="9392" y="3437"/>
                    <a:pt x="9392" y="3581"/>
                  </a:cubicBezTo>
                  <a:lnTo>
                    <a:pt x="9392" y="6294"/>
                  </a:lnTo>
                  <a:cubicBezTo>
                    <a:pt x="9390" y="7491"/>
                    <a:pt x="8493" y="8495"/>
                    <a:pt x="7305" y="8627"/>
                  </a:cubicBezTo>
                  <a:lnTo>
                    <a:pt x="7305" y="8103"/>
                  </a:lnTo>
                  <a:cubicBezTo>
                    <a:pt x="8202" y="7972"/>
                    <a:pt x="8870" y="7202"/>
                    <a:pt x="8870" y="6294"/>
                  </a:cubicBezTo>
                  <a:lnTo>
                    <a:pt x="8870" y="3581"/>
                  </a:lnTo>
                  <a:cubicBezTo>
                    <a:pt x="8870" y="3437"/>
                    <a:pt x="8988" y="3320"/>
                    <a:pt x="9131" y="3320"/>
                  </a:cubicBezTo>
                  <a:close/>
                  <a:moveTo>
                    <a:pt x="6522" y="7600"/>
                  </a:moveTo>
                  <a:cubicBezTo>
                    <a:pt x="6668" y="7600"/>
                    <a:pt x="6783" y="7718"/>
                    <a:pt x="6783" y="7861"/>
                  </a:cubicBezTo>
                  <a:lnTo>
                    <a:pt x="6783" y="8906"/>
                  </a:lnTo>
                  <a:cubicBezTo>
                    <a:pt x="6783" y="9049"/>
                    <a:pt x="6668" y="9164"/>
                    <a:pt x="6522" y="9164"/>
                  </a:cubicBezTo>
                  <a:cubicBezTo>
                    <a:pt x="6090" y="9167"/>
                    <a:pt x="5741" y="9515"/>
                    <a:pt x="5741" y="9948"/>
                  </a:cubicBezTo>
                  <a:cubicBezTo>
                    <a:pt x="5741" y="10091"/>
                    <a:pt x="5623" y="10209"/>
                    <a:pt x="5480" y="10209"/>
                  </a:cubicBezTo>
                  <a:lnTo>
                    <a:pt x="4435" y="10209"/>
                  </a:lnTo>
                  <a:cubicBezTo>
                    <a:pt x="4292" y="10209"/>
                    <a:pt x="4174" y="10091"/>
                    <a:pt x="4174" y="9948"/>
                  </a:cubicBezTo>
                  <a:cubicBezTo>
                    <a:pt x="4174" y="9515"/>
                    <a:pt x="3825" y="9167"/>
                    <a:pt x="3393" y="9164"/>
                  </a:cubicBezTo>
                  <a:cubicBezTo>
                    <a:pt x="3248" y="9164"/>
                    <a:pt x="3132" y="9049"/>
                    <a:pt x="3132" y="8906"/>
                  </a:cubicBezTo>
                  <a:lnTo>
                    <a:pt x="3132" y="7861"/>
                  </a:lnTo>
                  <a:cubicBezTo>
                    <a:pt x="3132" y="7718"/>
                    <a:pt x="3248" y="7600"/>
                    <a:pt x="3393" y="7600"/>
                  </a:cubicBezTo>
                  <a:close/>
                  <a:moveTo>
                    <a:pt x="2088" y="0"/>
                  </a:moveTo>
                  <a:lnTo>
                    <a:pt x="2088" y="539"/>
                  </a:lnTo>
                  <a:cubicBezTo>
                    <a:pt x="1191" y="672"/>
                    <a:pt x="525" y="1440"/>
                    <a:pt x="523" y="2348"/>
                  </a:cubicBezTo>
                  <a:lnTo>
                    <a:pt x="523" y="2842"/>
                  </a:lnTo>
                  <a:cubicBezTo>
                    <a:pt x="211" y="2954"/>
                    <a:pt x="1" y="3249"/>
                    <a:pt x="1" y="3581"/>
                  </a:cubicBezTo>
                  <a:lnTo>
                    <a:pt x="1" y="4625"/>
                  </a:lnTo>
                  <a:lnTo>
                    <a:pt x="523" y="4625"/>
                  </a:lnTo>
                  <a:lnTo>
                    <a:pt x="523" y="3581"/>
                  </a:lnTo>
                  <a:cubicBezTo>
                    <a:pt x="527" y="3439"/>
                    <a:pt x="643" y="3328"/>
                    <a:pt x="784" y="3328"/>
                  </a:cubicBezTo>
                  <a:cubicBezTo>
                    <a:pt x="925" y="3328"/>
                    <a:pt x="1041" y="3439"/>
                    <a:pt x="1045" y="3581"/>
                  </a:cubicBezTo>
                  <a:lnTo>
                    <a:pt x="1045" y="6294"/>
                  </a:lnTo>
                  <a:cubicBezTo>
                    <a:pt x="1045" y="7202"/>
                    <a:pt x="1713" y="7972"/>
                    <a:pt x="2610" y="8103"/>
                  </a:cubicBezTo>
                  <a:lnTo>
                    <a:pt x="2610" y="8627"/>
                  </a:lnTo>
                  <a:cubicBezTo>
                    <a:pt x="1422" y="8495"/>
                    <a:pt x="525" y="7491"/>
                    <a:pt x="523" y="6294"/>
                  </a:cubicBezTo>
                  <a:lnTo>
                    <a:pt x="523" y="5145"/>
                  </a:lnTo>
                  <a:lnTo>
                    <a:pt x="1" y="5145"/>
                  </a:lnTo>
                  <a:lnTo>
                    <a:pt x="1" y="6294"/>
                  </a:lnTo>
                  <a:cubicBezTo>
                    <a:pt x="3" y="7795"/>
                    <a:pt x="1159" y="9038"/>
                    <a:pt x="2653" y="9156"/>
                  </a:cubicBezTo>
                  <a:cubicBezTo>
                    <a:pt x="2762" y="9473"/>
                    <a:pt x="3059" y="9685"/>
                    <a:pt x="3393" y="9687"/>
                  </a:cubicBezTo>
                  <a:cubicBezTo>
                    <a:pt x="3537" y="9687"/>
                    <a:pt x="3654" y="9802"/>
                    <a:pt x="3654" y="9946"/>
                  </a:cubicBezTo>
                  <a:cubicBezTo>
                    <a:pt x="3654" y="10378"/>
                    <a:pt x="4005" y="10729"/>
                    <a:pt x="4438" y="10729"/>
                  </a:cubicBezTo>
                  <a:lnTo>
                    <a:pt x="4699" y="10729"/>
                  </a:lnTo>
                  <a:lnTo>
                    <a:pt x="4699" y="13321"/>
                  </a:lnTo>
                  <a:cubicBezTo>
                    <a:pt x="4699" y="15795"/>
                    <a:pt x="6711" y="17807"/>
                    <a:pt x="9182" y="17807"/>
                  </a:cubicBezTo>
                  <a:cubicBezTo>
                    <a:pt x="11657" y="17807"/>
                    <a:pt x="13668" y="15795"/>
                    <a:pt x="13668" y="13321"/>
                  </a:cubicBezTo>
                  <a:lnTo>
                    <a:pt x="13668" y="12540"/>
                  </a:lnTo>
                  <a:lnTo>
                    <a:pt x="13146" y="12540"/>
                  </a:lnTo>
                  <a:lnTo>
                    <a:pt x="13146" y="13321"/>
                  </a:lnTo>
                  <a:cubicBezTo>
                    <a:pt x="13146" y="15508"/>
                    <a:pt x="11368" y="17284"/>
                    <a:pt x="9182" y="17284"/>
                  </a:cubicBezTo>
                  <a:cubicBezTo>
                    <a:pt x="6997" y="17284"/>
                    <a:pt x="5219" y="15508"/>
                    <a:pt x="5219" y="13321"/>
                  </a:cubicBezTo>
                  <a:lnTo>
                    <a:pt x="5219" y="10729"/>
                  </a:lnTo>
                  <a:lnTo>
                    <a:pt x="5480" y="10729"/>
                  </a:lnTo>
                  <a:cubicBezTo>
                    <a:pt x="5912" y="10729"/>
                    <a:pt x="6261" y="10378"/>
                    <a:pt x="6261" y="9946"/>
                  </a:cubicBezTo>
                  <a:cubicBezTo>
                    <a:pt x="6263" y="9802"/>
                    <a:pt x="6379" y="9687"/>
                    <a:pt x="6522" y="9687"/>
                  </a:cubicBezTo>
                  <a:cubicBezTo>
                    <a:pt x="6858" y="9685"/>
                    <a:pt x="7156" y="9473"/>
                    <a:pt x="7263" y="9156"/>
                  </a:cubicBezTo>
                  <a:cubicBezTo>
                    <a:pt x="8759" y="9038"/>
                    <a:pt x="9912" y="7793"/>
                    <a:pt x="9914" y="6294"/>
                  </a:cubicBezTo>
                  <a:lnTo>
                    <a:pt x="9914" y="3581"/>
                  </a:lnTo>
                  <a:cubicBezTo>
                    <a:pt x="9914" y="3249"/>
                    <a:pt x="9705" y="2954"/>
                    <a:pt x="9392" y="2842"/>
                  </a:cubicBezTo>
                  <a:lnTo>
                    <a:pt x="9392" y="2348"/>
                  </a:lnTo>
                  <a:cubicBezTo>
                    <a:pt x="9390" y="1440"/>
                    <a:pt x="8724" y="672"/>
                    <a:pt x="7828" y="542"/>
                  </a:cubicBezTo>
                  <a:lnTo>
                    <a:pt x="7828" y="0"/>
                  </a:lnTo>
                  <a:lnTo>
                    <a:pt x="7044" y="0"/>
                  </a:lnTo>
                  <a:cubicBezTo>
                    <a:pt x="6612" y="0"/>
                    <a:pt x="6261" y="351"/>
                    <a:pt x="6261" y="783"/>
                  </a:cubicBezTo>
                  <a:cubicBezTo>
                    <a:pt x="6261" y="1216"/>
                    <a:pt x="6612" y="1565"/>
                    <a:pt x="7044" y="1565"/>
                  </a:cubicBezTo>
                  <a:lnTo>
                    <a:pt x="7828" y="1565"/>
                  </a:lnTo>
                  <a:lnTo>
                    <a:pt x="7828" y="1070"/>
                  </a:lnTo>
                  <a:cubicBezTo>
                    <a:pt x="8433" y="1194"/>
                    <a:pt x="8870" y="1727"/>
                    <a:pt x="8870" y="2348"/>
                  </a:cubicBezTo>
                  <a:lnTo>
                    <a:pt x="8870" y="2842"/>
                  </a:lnTo>
                  <a:cubicBezTo>
                    <a:pt x="8558" y="2954"/>
                    <a:pt x="8350" y="3249"/>
                    <a:pt x="8350" y="3581"/>
                  </a:cubicBezTo>
                  <a:lnTo>
                    <a:pt x="8350" y="6294"/>
                  </a:lnTo>
                  <a:cubicBezTo>
                    <a:pt x="8348" y="6934"/>
                    <a:pt x="7885" y="7478"/>
                    <a:pt x="7254" y="7583"/>
                  </a:cubicBezTo>
                  <a:cubicBezTo>
                    <a:pt x="7139" y="7279"/>
                    <a:pt x="6847" y="7078"/>
                    <a:pt x="6522" y="7078"/>
                  </a:cubicBezTo>
                  <a:lnTo>
                    <a:pt x="3393" y="7078"/>
                  </a:lnTo>
                  <a:cubicBezTo>
                    <a:pt x="3068" y="7078"/>
                    <a:pt x="2777" y="7279"/>
                    <a:pt x="2661" y="7583"/>
                  </a:cubicBezTo>
                  <a:cubicBezTo>
                    <a:pt x="2030" y="7478"/>
                    <a:pt x="1568" y="6934"/>
                    <a:pt x="1568" y="6294"/>
                  </a:cubicBezTo>
                  <a:lnTo>
                    <a:pt x="1568" y="3581"/>
                  </a:lnTo>
                  <a:cubicBezTo>
                    <a:pt x="1565" y="3249"/>
                    <a:pt x="1358" y="2954"/>
                    <a:pt x="1045" y="2842"/>
                  </a:cubicBezTo>
                  <a:lnTo>
                    <a:pt x="1045" y="2348"/>
                  </a:lnTo>
                  <a:cubicBezTo>
                    <a:pt x="1045" y="1727"/>
                    <a:pt x="1482" y="1194"/>
                    <a:pt x="2088" y="1070"/>
                  </a:cubicBezTo>
                  <a:lnTo>
                    <a:pt x="2088" y="1565"/>
                  </a:lnTo>
                  <a:lnTo>
                    <a:pt x="2871" y="1565"/>
                  </a:lnTo>
                  <a:cubicBezTo>
                    <a:pt x="3303" y="1565"/>
                    <a:pt x="3654" y="1216"/>
                    <a:pt x="3654" y="783"/>
                  </a:cubicBezTo>
                  <a:cubicBezTo>
                    <a:pt x="3654" y="351"/>
                    <a:pt x="3303" y="0"/>
                    <a:pt x="2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8;p34">
              <a:extLst>
                <a:ext uri="{FF2B5EF4-FFF2-40B4-BE49-F238E27FC236}">
                  <a16:creationId xmlns:a16="http://schemas.microsoft.com/office/drawing/2014/main" id="{D6109B9A-6FC5-99D8-FD05-C128AB506D50}"/>
                </a:ext>
              </a:extLst>
            </p:cNvPr>
            <p:cNvSpPr/>
            <p:nvPr/>
          </p:nvSpPr>
          <p:spPr>
            <a:xfrm>
              <a:off x="6965554" y="2862196"/>
              <a:ext cx="82319" cy="178098"/>
            </a:xfrm>
            <a:custGeom>
              <a:avLst/>
              <a:gdLst/>
              <a:ahLst/>
              <a:cxnLst/>
              <a:rect l="l" t="t" r="r" b="b"/>
              <a:pathLst>
                <a:path w="3780" h="8179" extrusionOk="0">
                  <a:moveTo>
                    <a:pt x="1954" y="522"/>
                  </a:moveTo>
                  <a:cubicBezTo>
                    <a:pt x="2122" y="522"/>
                    <a:pt x="2291" y="554"/>
                    <a:pt x="2453" y="621"/>
                  </a:cubicBezTo>
                  <a:cubicBezTo>
                    <a:pt x="2941" y="824"/>
                    <a:pt x="3258" y="1299"/>
                    <a:pt x="3258" y="1826"/>
                  </a:cubicBezTo>
                  <a:cubicBezTo>
                    <a:pt x="3258" y="2547"/>
                    <a:pt x="2673" y="3129"/>
                    <a:pt x="1954" y="3131"/>
                  </a:cubicBezTo>
                  <a:cubicBezTo>
                    <a:pt x="1428" y="3131"/>
                    <a:pt x="951" y="2813"/>
                    <a:pt x="749" y="2325"/>
                  </a:cubicBezTo>
                  <a:cubicBezTo>
                    <a:pt x="548" y="1839"/>
                    <a:pt x="659" y="1278"/>
                    <a:pt x="1032" y="903"/>
                  </a:cubicBezTo>
                  <a:cubicBezTo>
                    <a:pt x="1281" y="654"/>
                    <a:pt x="1614" y="522"/>
                    <a:pt x="1954" y="522"/>
                  </a:cubicBezTo>
                  <a:close/>
                  <a:moveTo>
                    <a:pt x="1955" y="0"/>
                  </a:moveTo>
                  <a:cubicBezTo>
                    <a:pt x="1524" y="0"/>
                    <a:pt x="1097" y="153"/>
                    <a:pt x="758" y="445"/>
                  </a:cubicBezTo>
                  <a:cubicBezTo>
                    <a:pt x="219" y="914"/>
                    <a:pt x="0" y="1655"/>
                    <a:pt x="201" y="2340"/>
                  </a:cubicBezTo>
                  <a:cubicBezTo>
                    <a:pt x="403" y="3027"/>
                    <a:pt x="985" y="3532"/>
                    <a:pt x="1693" y="3634"/>
                  </a:cubicBezTo>
                  <a:lnTo>
                    <a:pt x="1693" y="8178"/>
                  </a:lnTo>
                  <a:lnTo>
                    <a:pt x="2215" y="8178"/>
                  </a:lnTo>
                  <a:lnTo>
                    <a:pt x="2215" y="3634"/>
                  </a:lnTo>
                  <a:cubicBezTo>
                    <a:pt x="3112" y="3504"/>
                    <a:pt x="3778" y="2733"/>
                    <a:pt x="3780" y="1828"/>
                  </a:cubicBezTo>
                  <a:cubicBezTo>
                    <a:pt x="3780" y="1111"/>
                    <a:pt x="3363" y="463"/>
                    <a:pt x="2712" y="165"/>
                  </a:cubicBezTo>
                  <a:cubicBezTo>
                    <a:pt x="2469" y="54"/>
                    <a:pt x="2211" y="0"/>
                    <a:pt x="1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9;p34">
              <a:extLst>
                <a:ext uri="{FF2B5EF4-FFF2-40B4-BE49-F238E27FC236}">
                  <a16:creationId xmlns:a16="http://schemas.microsoft.com/office/drawing/2014/main" id="{7357A4B0-1C54-5883-EEDA-0E5C45D28BA8}"/>
                </a:ext>
              </a:extLst>
            </p:cNvPr>
            <p:cNvSpPr/>
            <p:nvPr/>
          </p:nvSpPr>
          <p:spPr>
            <a:xfrm>
              <a:off x="6985306" y="2884929"/>
              <a:ext cx="39875" cy="34100"/>
            </a:xfrm>
            <a:custGeom>
              <a:avLst/>
              <a:gdLst/>
              <a:ahLst/>
              <a:cxnLst/>
              <a:rect l="l" t="t" r="r" b="b"/>
              <a:pathLst>
                <a:path w="1831" h="1566" extrusionOk="0">
                  <a:moveTo>
                    <a:pt x="1046" y="521"/>
                  </a:moveTo>
                  <a:cubicBezTo>
                    <a:pt x="1180" y="521"/>
                    <a:pt x="1308" y="625"/>
                    <a:pt x="1308" y="782"/>
                  </a:cubicBezTo>
                  <a:cubicBezTo>
                    <a:pt x="1308" y="927"/>
                    <a:pt x="1191" y="1043"/>
                    <a:pt x="1047" y="1043"/>
                  </a:cubicBezTo>
                  <a:cubicBezTo>
                    <a:pt x="814" y="1043"/>
                    <a:pt x="698" y="763"/>
                    <a:pt x="863" y="598"/>
                  </a:cubicBezTo>
                  <a:cubicBezTo>
                    <a:pt x="916" y="545"/>
                    <a:pt x="982" y="521"/>
                    <a:pt x="1046" y="521"/>
                  </a:cubicBezTo>
                  <a:close/>
                  <a:moveTo>
                    <a:pt x="1047" y="1"/>
                  </a:moveTo>
                  <a:cubicBezTo>
                    <a:pt x="350" y="1"/>
                    <a:pt x="1" y="842"/>
                    <a:pt x="493" y="1336"/>
                  </a:cubicBezTo>
                  <a:cubicBezTo>
                    <a:pt x="643" y="1485"/>
                    <a:pt x="844" y="1565"/>
                    <a:pt x="1048" y="1565"/>
                  </a:cubicBezTo>
                  <a:cubicBezTo>
                    <a:pt x="1148" y="1565"/>
                    <a:pt x="1250" y="1546"/>
                    <a:pt x="1347" y="1505"/>
                  </a:cubicBezTo>
                  <a:cubicBezTo>
                    <a:pt x="1640" y="1383"/>
                    <a:pt x="1831" y="1099"/>
                    <a:pt x="1831" y="782"/>
                  </a:cubicBezTo>
                  <a:cubicBezTo>
                    <a:pt x="1828" y="350"/>
                    <a:pt x="1480"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0;p34">
              <a:extLst>
                <a:ext uri="{FF2B5EF4-FFF2-40B4-BE49-F238E27FC236}">
                  <a16:creationId xmlns:a16="http://schemas.microsoft.com/office/drawing/2014/main" id="{207CB6C4-D621-EABB-0586-AFA25C6C85FD}"/>
                </a:ext>
              </a:extLst>
            </p:cNvPr>
            <p:cNvSpPr/>
            <p:nvPr/>
          </p:nvSpPr>
          <p:spPr>
            <a:xfrm>
              <a:off x="6807035" y="2978104"/>
              <a:ext cx="11390" cy="11388"/>
            </a:xfrm>
            <a:custGeom>
              <a:avLst/>
              <a:gdLst/>
              <a:ahLst/>
              <a:cxnLst/>
              <a:rect l="l" t="t" r="r" b="b"/>
              <a:pathLst>
                <a:path w="523" h="523" extrusionOk="0">
                  <a:moveTo>
                    <a:pt x="0" y="0"/>
                  </a:moveTo>
                  <a:lnTo>
                    <a:pt x="0" y="522"/>
                  </a:lnTo>
                  <a:lnTo>
                    <a:pt x="523" y="522"/>
                  </a:lnTo>
                  <a:lnTo>
                    <a:pt x="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1;p34">
              <a:extLst>
                <a:ext uri="{FF2B5EF4-FFF2-40B4-BE49-F238E27FC236}">
                  <a16:creationId xmlns:a16="http://schemas.microsoft.com/office/drawing/2014/main" id="{F2607926-2CF4-1DC1-A98A-800C1DE4F152}"/>
                </a:ext>
              </a:extLst>
            </p:cNvPr>
            <p:cNvSpPr/>
            <p:nvPr/>
          </p:nvSpPr>
          <p:spPr>
            <a:xfrm>
              <a:off x="6829771" y="2978104"/>
              <a:ext cx="11390" cy="11388"/>
            </a:xfrm>
            <a:custGeom>
              <a:avLst/>
              <a:gdLst/>
              <a:ahLst/>
              <a:cxnLst/>
              <a:rect l="l" t="t" r="r" b="b"/>
              <a:pathLst>
                <a:path w="523" h="523" extrusionOk="0">
                  <a:moveTo>
                    <a:pt x="1" y="0"/>
                  </a:moveTo>
                  <a:lnTo>
                    <a:pt x="1" y="522"/>
                  </a:lnTo>
                  <a:lnTo>
                    <a:pt x="523" y="522"/>
                  </a:lnTo>
                  <a:lnTo>
                    <a:pt x="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TextBox 25">
            <a:extLst>
              <a:ext uri="{FF2B5EF4-FFF2-40B4-BE49-F238E27FC236}">
                <a16:creationId xmlns:a16="http://schemas.microsoft.com/office/drawing/2014/main" id="{EAD7FC46-4B9D-E2A4-B2BA-016FC22AB6AE}"/>
              </a:ext>
            </a:extLst>
          </p:cNvPr>
          <p:cNvSpPr txBox="1"/>
          <p:nvPr/>
        </p:nvSpPr>
        <p:spPr>
          <a:xfrm>
            <a:off x="667121" y="4388466"/>
            <a:ext cx="1965142" cy="307777"/>
          </a:xfrm>
          <a:prstGeom prst="rect">
            <a:avLst/>
          </a:prstGeom>
          <a:noFill/>
        </p:spPr>
        <p:txBody>
          <a:bodyPr wrap="square" rtlCol="0">
            <a:spAutoFit/>
          </a:bodyPr>
          <a:lstStyle/>
          <a:p>
            <a:r>
              <a:rPr lang="en-IN" dirty="0"/>
              <a:t>Heart care</a:t>
            </a:r>
          </a:p>
        </p:txBody>
      </p:sp>
      <p:sp>
        <p:nvSpPr>
          <p:cNvPr id="2" name="TextBox 1">
            <a:extLst>
              <a:ext uri="{FF2B5EF4-FFF2-40B4-BE49-F238E27FC236}">
                <a16:creationId xmlns:a16="http://schemas.microsoft.com/office/drawing/2014/main" id="{71CFAB70-DDCC-2DB0-60A4-13B5C11E39B0}"/>
              </a:ext>
            </a:extLst>
          </p:cNvPr>
          <p:cNvSpPr txBox="1"/>
          <p:nvPr/>
        </p:nvSpPr>
        <p:spPr>
          <a:xfrm>
            <a:off x="767784" y="852755"/>
            <a:ext cx="4465746" cy="369332"/>
          </a:xfrm>
          <a:prstGeom prst="rect">
            <a:avLst/>
          </a:prstGeom>
          <a:noFill/>
        </p:spPr>
        <p:txBody>
          <a:bodyPr wrap="square" rtlCol="0">
            <a:spAutoFit/>
          </a:bodyPr>
          <a:lstStyle/>
          <a:p>
            <a:r>
              <a:rPr lang="en-IN" sz="1800" b="1" dirty="0">
                <a:latin typeface="Agency FB" panose="020B0503020202020204" pitchFamily="34" charset="0"/>
              </a:rPr>
              <a:t>Strategies and initial fundings needed</a:t>
            </a:r>
          </a:p>
        </p:txBody>
      </p:sp>
      <p:sp>
        <p:nvSpPr>
          <p:cNvPr id="5" name="TextBox 4">
            <a:extLst>
              <a:ext uri="{FF2B5EF4-FFF2-40B4-BE49-F238E27FC236}">
                <a16:creationId xmlns:a16="http://schemas.microsoft.com/office/drawing/2014/main" id="{8ED3CF11-74F6-BEA1-135E-E8E1B82E90C1}"/>
              </a:ext>
            </a:extLst>
          </p:cNvPr>
          <p:cNvSpPr txBox="1"/>
          <p:nvPr/>
        </p:nvSpPr>
        <p:spPr>
          <a:xfrm>
            <a:off x="767784" y="1376737"/>
            <a:ext cx="6341933" cy="2677656"/>
          </a:xfrm>
          <a:prstGeom prst="rect">
            <a:avLst/>
          </a:prstGeom>
          <a:noFill/>
        </p:spPr>
        <p:txBody>
          <a:bodyPr wrap="square" rtlCol="0">
            <a:spAutoFit/>
          </a:bodyPr>
          <a:lstStyle/>
          <a:p>
            <a:pPr algn="just"/>
            <a:r>
              <a:rPr lang="en-US" b="1" dirty="0"/>
              <a:t>Education and Awareness:</a:t>
            </a:r>
            <a:r>
              <a:rPr lang="en-US" dirty="0"/>
              <a:t> Heart care websites provide educational resources, articles, and infographics to help users learn about various heart-related conditions, symptoms, risk factors, and treatments</a:t>
            </a:r>
          </a:p>
          <a:p>
            <a:pPr algn="just"/>
            <a:endParaRPr lang="en-US" b="1" dirty="0"/>
          </a:p>
          <a:p>
            <a:pPr algn="just"/>
            <a:r>
              <a:rPr lang="en-US" b="1" dirty="0"/>
              <a:t>User-Friendly Interface: </a:t>
            </a:r>
            <a:r>
              <a:rPr lang="en-US" dirty="0"/>
              <a:t>Heart care websites are designed to be user-friendly, with easy-to-navigate interfaces, clear and concise language, and engaging visuals to help users better understand complex medical terms and concepts.</a:t>
            </a:r>
          </a:p>
          <a:p>
            <a:pPr algn="just"/>
            <a:r>
              <a:rPr lang="en-US" b="1" dirty="0"/>
              <a:t>Mobile Access:</a:t>
            </a:r>
            <a:r>
              <a:rPr lang="en-US" dirty="0"/>
              <a:t> Heart care websites often have mobile applications that allow users to access information and resources on the go and track their health-related data</a:t>
            </a:r>
          </a:p>
          <a:p>
            <a:pPr algn="just"/>
            <a:endParaRPr lang="en-IN" dirty="0"/>
          </a:p>
        </p:txBody>
      </p:sp>
    </p:spTree>
    <p:extLst>
      <p:ext uri="{BB962C8B-B14F-4D97-AF65-F5344CB8AC3E}">
        <p14:creationId xmlns:p14="http://schemas.microsoft.com/office/powerpoint/2010/main" val="1118056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82" name="Google Shape;282;p33"/>
          <p:cNvSpPr txBox="1">
            <a:spLocks noGrp="1"/>
          </p:cNvSpPr>
          <p:nvPr>
            <p:ph type="subTitle" idx="4294967295"/>
          </p:nvPr>
        </p:nvSpPr>
        <p:spPr>
          <a:xfrm>
            <a:off x="767784" y="262508"/>
            <a:ext cx="1268413" cy="1936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200" b="1" dirty="0">
                <a:latin typeface="Playfair Display SC"/>
                <a:ea typeface="Playfair Display SC"/>
                <a:cs typeface="Playfair Display SC"/>
                <a:sym typeface="Playfair Display SC"/>
              </a:rPr>
              <a:t>Heart care</a:t>
            </a:r>
            <a:endParaRPr sz="1200" b="1" dirty="0">
              <a:latin typeface="Playfair Display SC"/>
              <a:ea typeface="Playfair Display SC"/>
              <a:cs typeface="Playfair Display SC"/>
              <a:sym typeface="Playfair Display SC"/>
            </a:endParaRPr>
          </a:p>
        </p:txBody>
      </p:sp>
      <p:grpSp>
        <p:nvGrpSpPr>
          <p:cNvPr id="283" name="Google Shape;283;p33"/>
          <p:cNvGrpSpPr/>
          <p:nvPr/>
        </p:nvGrpSpPr>
        <p:grpSpPr>
          <a:xfrm>
            <a:off x="489560" y="188904"/>
            <a:ext cx="220098" cy="326406"/>
            <a:chOff x="7345680" y="4068661"/>
            <a:chExt cx="261461" cy="387747"/>
          </a:xfrm>
        </p:grpSpPr>
        <p:sp>
          <p:nvSpPr>
            <p:cNvPr id="284" name="Google Shape;284;p33"/>
            <p:cNvSpPr/>
            <p:nvPr/>
          </p:nvSpPr>
          <p:spPr>
            <a:xfrm>
              <a:off x="7430939" y="4153845"/>
              <a:ext cx="90899" cy="90889"/>
            </a:xfrm>
            <a:custGeom>
              <a:avLst/>
              <a:gdLst/>
              <a:ahLst/>
              <a:cxnLst/>
              <a:rect l="l" t="t" r="r" b="b"/>
              <a:pathLst>
                <a:path w="4174" h="4174" extrusionOk="0">
                  <a:moveTo>
                    <a:pt x="2609" y="523"/>
                  </a:moveTo>
                  <a:lnTo>
                    <a:pt x="2609" y="1565"/>
                  </a:lnTo>
                  <a:lnTo>
                    <a:pt x="3654" y="1565"/>
                  </a:lnTo>
                  <a:lnTo>
                    <a:pt x="3654" y="2609"/>
                  </a:lnTo>
                  <a:lnTo>
                    <a:pt x="2609" y="2609"/>
                  </a:lnTo>
                  <a:lnTo>
                    <a:pt x="2609" y="3652"/>
                  </a:lnTo>
                  <a:lnTo>
                    <a:pt x="1567" y="3652"/>
                  </a:lnTo>
                  <a:lnTo>
                    <a:pt x="1567" y="2609"/>
                  </a:lnTo>
                  <a:lnTo>
                    <a:pt x="523" y="2609"/>
                  </a:lnTo>
                  <a:lnTo>
                    <a:pt x="523" y="1565"/>
                  </a:lnTo>
                  <a:lnTo>
                    <a:pt x="1567" y="1565"/>
                  </a:lnTo>
                  <a:lnTo>
                    <a:pt x="1567" y="523"/>
                  </a:lnTo>
                  <a:close/>
                  <a:moveTo>
                    <a:pt x="1045" y="1"/>
                  </a:moveTo>
                  <a:lnTo>
                    <a:pt x="1045" y="1045"/>
                  </a:lnTo>
                  <a:lnTo>
                    <a:pt x="0" y="1045"/>
                  </a:lnTo>
                  <a:lnTo>
                    <a:pt x="0" y="3132"/>
                  </a:lnTo>
                  <a:lnTo>
                    <a:pt x="1045" y="3132"/>
                  </a:lnTo>
                  <a:lnTo>
                    <a:pt x="1045" y="4174"/>
                  </a:lnTo>
                  <a:lnTo>
                    <a:pt x="3132" y="4174"/>
                  </a:lnTo>
                  <a:lnTo>
                    <a:pt x="3132" y="3132"/>
                  </a:lnTo>
                  <a:lnTo>
                    <a:pt x="4174" y="3132"/>
                  </a:lnTo>
                  <a:lnTo>
                    <a:pt x="4174" y="1045"/>
                  </a:lnTo>
                  <a:lnTo>
                    <a:pt x="3132" y="1045"/>
                  </a:lnTo>
                  <a:lnTo>
                    <a:pt x="31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3"/>
            <p:cNvSpPr/>
            <p:nvPr/>
          </p:nvSpPr>
          <p:spPr>
            <a:xfrm>
              <a:off x="7374122" y="4097034"/>
              <a:ext cx="204534" cy="204511"/>
            </a:xfrm>
            <a:custGeom>
              <a:avLst/>
              <a:gdLst/>
              <a:ahLst/>
              <a:cxnLst/>
              <a:rect l="l" t="t" r="r" b="b"/>
              <a:pathLst>
                <a:path w="9392" h="9392" extrusionOk="0">
                  <a:moveTo>
                    <a:pt x="4696" y="1"/>
                  </a:moveTo>
                  <a:cubicBezTo>
                    <a:pt x="3620" y="3"/>
                    <a:pt x="2573" y="373"/>
                    <a:pt x="1736" y="1054"/>
                  </a:cubicBezTo>
                  <a:lnTo>
                    <a:pt x="2066" y="1458"/>
                  </a:lnTo>
                  <a:cubicBezTo>
                    <a:pt x="2811" y="852"/>
                    <a:pt x="3739" y="523"/>
                    <a:pt x="4696" y="523"/>
                  </a:cubicBezTo>
                  <a:cubicBezTo>
                    <a:pt x="6997" y="523"/>
                    <a:pt x="8870" y="2396"/>
                    <a:pt x="8870" y="4696"/>
                  </a:cubicBezTo>
                  <a:cubicBezTo>
                    <a:pt x="8870" y="6997"/>
                    <a:pt x="6997" y="8870"/>
                    <a:pt x="4696" y="8870"/>
                  </a:cubicBezTo>
                  <a:cubicBezTo>
                    <a:pt x="2395" y="8870"/>
                    <a:pt x="523" y="6997"/>
                    <a:pt x="523" y="4696"/>
                  </a:cubicBezTo>
                  <a:cubicBezTo>
                    <a:pt x="521" y="3609"/>
                    <a:pt x="944" y="2567"/>
                    <a:pt x="1702" y="1790"/>
                  </a:cubicBezTo>
                  <a:lnTo>
                    <a:pt x="1330" y="1426"/>
                  </a:lnTo>
                  <a:cubicBezTo>
                    <a:pt x="476" y="2301"/>
                    <a:pt x="0" y="3474"/>
                    <a:pt x="3" y="4696"/>
                  </a:cubicBezTo>
                  <a:cubicBezTo>
                    <a:pt x="3" y="7286"/>
                    <a:pt x="2109" y="9392"/>
                    <a:pt x="4696" y="9392"/>
                  </a:cubicBezTo>
                  <a:cubicBezTo>
                    <a:pt x="7286" y="9392"/>
                    <a:pt x="9392" y="7286"/>
                    <a:pt x="9392" y="4696"/>
                  </a:cubicBezTo>
                  <a:cubicBezTo>
                    <a:pt x="9392" y="2107"/>
                    <a:pt x="7286" y="1"/>
                    <a:pt x="4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3"/>
            <p:cNvSpPr/>
            <p:nvPr/>
          </p:nvSpPr>
          <p:spPr>
            <a:xfrm>
              <a:off x="7541830" y="4301676"/>
              <a:ext cx="15941" cy="15918"/>
            </a:xfrm>
            <a:custGeom>
              <a:avLst/>
              <a:gdLst/>
              <a:ahLst/>
              <a:cxnLst/>
              <a:rect l="l" t="t" r="r" b="b"/>
              <a:pathLst>
                <a:path w="732" h="731" extrusionOk="0">
                  <a:moveTo>
                    <a:pt x="317" y="0"/>
                  </a:moveTo>
                  <a:cubicBezTo>
                    <a:pt x="205" y="144"/>
                    <a:pt x="101" y="281"/>
                    <a:pt x="0" y="413"/>
                  </a:cubicBezTo>
                  <a:lnTo>
                    <a:pt x="413" y="730"/>
                  </a:lnTo>
                  <a:cubicBezTo>
                    <a:pt x="514" y="600"/>
                    <a:pt x="621" y="460"/>
                    <a:pt x="732" y="317"/>
                  </a:cubicBezTo>
                  <a:lnTo>
                    <a:pt x="3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7345680" y="4068661"/>
              <a:ext cx="261461" cy="387747"/>
            </a:xfrm>
            <a:custGeom>
              <a:avLst/>
              <a:gdLst/>
              <a:ahLst/>
              <a:cxnLst/>
              <a:rect l="l" t="t" r="r" b="b"/>
              <a:pathLst>
                <a:path w="12006" h="17807" extrusionOk="0">
                  <a:moveTo>
                    <a:pt x="7383" y="14353"/>
                  </a:moveTo>
                  <a:cubicBezTo>
                    <a:pt x="8281" y="14631"/>
                    <a:pt x="8872" y="15166"/>
                    <a:pt x="8872" y="15720"/>
                  </a:cubicBezTo>
                  <a:cubicBezTo>
                    <a:pt x="8872" y="16570"/>
                    <a:pt x="7558" y="17285"/>
                    <a:pt x="6004" y="17285"/>
                  </a:cubicBezTo>
                  <a:cubicBezTo>
                    <a:pt x="4448" y="17285"/>
                    <a:pt x="3134" y="16570"/>
                    <a:pt x="3134" y="15720"/>
                  </a:cubicBezTo>
                  <a:cubicBezTo>
                    <a:pt x="3134" y="15166"/>
                    <a:pt x="3725" y="14631"/>
                    <a:pt x="4624" y="14353"/>
                  </a:cubicBezTo>
                  <a:cubicBezTo>
                    <a:pt x="4825" y="14710"/>
                    <a:pt x="5026" y="15106"/>
                    <a:pt x="5247" y="15570"/>
                  </a:cubicBezTo>
                  <a:lnTo>
                    <a:pt x="5259" y="15600"/>
                  </a:lnTo>
                  <a:cubicBezTo>
                    <a:pt x="5388" y="15870"/>
                    <a:pt x="5561" y="16242"/>
                    <a:pt x="6004" y="16242"/>
                  </a:cubicBezTo>
                  <a:cubicBezTo>
                    <a:pt x="6445" y="16242"/>
                    <a:pt x="6621" y="15870"/>
                    <a:pt x="6749" y="15600"/>
                  </a:cubicBezTo>
                  <a:lnTo>
                    <a:pt x="6762" y="15570"/>
                  </a:lnTo>
                  <a:cubicBezTo>
                    <a:pt x="6980" y="15106"/>
                    <a:pt x="7184" y="14710"/>
                    <a:pt x="7383" y="14353"/>
                  </a:cubicBezTo>
                  <a:close/>
                  <a:moveTo>
                    <a:pt x="6002" y="0"/>
                  </a:moveTo>
                  <a:cubicBezTo>
                    <a:pt x="2695" y="0"/>
                    <a:pt x="3" y="2693"/>
                    <a:pt x="3" y="5999"/>
                  </a:cubicBezTo>
                  <a:cubicBezTo>
                    <a:pt x="1" y="7277"/>
                    <a:pt x="408" y="8520"/>
                    <a:pt x="1165" y="9548"/>
                  </a:cubicBezTo>
                  <a:cubicBezTo>
                    <a:pt x="1790" y="10400"/>
                    <a:pt x="2287" y="11042"/>
                    <a:pt x="2723" y="11607"/>
                  </a:cubicBezTo>
                  <a:cubicBezTo>
                    <a:pt x="3397" y="12482"/>
                    <a:pt x="3883" y="13111"/>
                    <a:pt x="4354" y="13890"/>
                  </a:cubicBezTo>
                  <a:cubicBezTo>
                    <a:pt x="3284" y="14252"/>
                    <a:pt x="2612" y="14948"/>
                    <a:pt x="2612" y="15720"/>
                  </a:cubicBezTo>
                  <a:cubicBezTo>
                    <a:pt x="2612" y="16891"/>
                    <a:pt x="4102" y="17807"/>
                    <a:pt x="6002" y="17807"/>
                  </a:cubicBezTo>
                  <a:cubicBezTo>
                    <a:pt x="7903" y="17807"/>
                    <a:pt x="9392" y="16891"/>
                    <a:pt x="9392" y="15720"/>
                  </a:cubicBezTo>
                  <a:cubicBezTo>
                    <a:pt x="9392" y="14948"/>
                    <a:pt x="8720" y="14252"/>
                    <a:pt x="7650" y="13890"/>
                  </a:cubicBezTo>
                  <a:cubicBezTo>
                    <a:pt x="8082" y="13178"/>
                    <a:pt x="8523" y="12593"/>
                    <a:pt x="9099" y="11844"/>
                  </a:cubicBezTo>
                  <a:lnTo>
                    <a:pt x="8686" y="11525"/>
                  </a:lnTo>
                  <a:cubicBezTo>
                    <a:pt x="7706" y="12801"/>
                    <a:pt x="7109" y="13606"/>
                    <a:pt x="6289" y="15348"/>
                  </a:cubicBezTo>
                  <a:lnTo>
                    <a:pt x="6274" y="15378"/>
                  </a:lnTo>
                  <a:cubicBezTo>
                    <a:pt x="6154" y="15635"/>
                    <a:pt x="6096" y="15720"/>
                    <a:pt x="6002" y="15720"/>
                  </a:cubicBezTo>
                  <a:cubicBezTo>
                    <a:pt x="5908" y="15720"/>
                    <a:pt x="5850" y="15635"/>
                    <a:pt x="5730" y="15378"/>
                  </a:cubicBezTo>
                  <a:lnTo>
                    <a:pt x="5715" y="15348"/>
                  </a:lnTo>
                  <a:cubicBezTo>
                    <a:pt x="4851" y="13511"/>
                    <a:pt x="4241" y="12724"/>
                    <a:pt x="3134" y="11288"/>
                  </a:cubicBezTo>
                  <a:cubicBezTo>
                    <a:pt x="2700" y="10725"/>
                    <a:pt x="2205" y="10085"/>
                    <a:pt x="1583" y="9237"/>
                  </a:cubicBezTo>
                  <a:cubicBezTo>
                    <a:pt x="891" y="8300"/>
                    <a:pt x="521" y="7164"/>
                    <a:pt x="523" y="5999"/>
                  </a:cubicBezTo>
                  <a:cubicBezTo>
                    <a:pt x="523" y="2979"/>
                    <a:pt x="2980" y="520"/>
                    <a:pt x="6002" y="520"/>
                  </a:cubicBezTo>
                  <a:cubicBezTo>
                    <a:pt x="9022" y="520"/>
                    <a:pt x="11479" y="2979"/>
                    <a:pt x="11479" y="5999"/>
                  </a:cubicBezTo>
                  <a:cubicBezTo>
                    <a:pt x="11483" y="7164"/>
                    <a:pt x="11111" y="8300"/>
                    <a:pt x="10420" y="9237"/>
                  </a:cubicBezTo>
                  <a:cubicBezTo>
                    <a:pt x="10161" y="9588"/>
                    <a:pt x="9906" y="9931"/>
                    <a:pt x="9636" y="10286"/>
                  </a:cubicBezTo>
                  <a:lnTo>
                    <a:pt x="10054" y="10601"/>
                  </a:lnTo>
                  <a:cubicBezTo>
                    <a:pt x="10323" y="10245"/>
                    <a:pt x="10580" y="9899"/>
                    <a:pt x="10839" y="9546"/>
                  </a:cubicBezTo>
                  <a:cubicBezTo>
                    <a:pt x="11597" y="8518"/>
                    <a:pt x="12005" y="7275"/>
                    <a:pt x="12001" y="5999"/>
                  </a:cubicBezTo>
                  <a:cubicBezTo>
                    <a:pt x="12001" y="2690"/>
                    <a:pt x="9309" y="0"/>
                    <a:pt x="6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a:off x="7510492" y="4136839"/>
              <a:ext cx="11390" cy="11345"/>
            </a:xfrm>
            <a:custGeom>
              <a:avLst/>
              <a:gdLst/>
              <a:ahLst/>
              <a:cxnLst/>
              <a:rect l="l" t="t" r="r" b="b"/>
              <a:pathLst>
                <a:path w="523" h="521" extrusionOk="0">
                  <a:moveTo>
                    <a:pt x="1" y="0"/>
                  </a:moveTo>
                  <a:lnTo>
                    <a:pt x="1" y="520"/>
                  </a:lnTo>
                  <a:lnTo>
                    <a:pt x="523" y="520"/>
                  </a:lnTo>
                  <a:lnTo>
                    <a:pt x="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7487757" y="4125472"/>
              <a:ext cx="11390" cy="11388"/>
            </a:xfrm>
            <a:custGeom>
              <a:avLst/>
              <a:gdLst/>
              <a:ahLst/>
              <a:cxnLst/>
              <a:rect l="l" t="t" r="r" b="b"/>
              <a:pathLst>
                <a:path w="523" h="523" extrusionOk="0">
                  <a:moveTo>
                    <a:pt x="0" y="0"/>
                  </a:moveTo>
                  <a:lnTo>
                    <a:pt x="0" y="522"/>
                  </a:lnTo>
                  <a:lnTo>
                    <a:pt x="523" y="522"/>
                  </a:lnTo>
                  <a:lnTo>
                    <a:pt x="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33">
            <a:hlinkClick r:id="" action="ppaction://noaction"/>
          </p:cNvPr>
          <p:cNvSpPr txBox="1">
            <a:spLocks noGrp="1"/>
          </p:cNvSpPr>
          <p:nvPr>
            <p:ph type="subTitle" idx="4294967295"/>
          </p:nvPr>
        </p:nvSpPr>
        <p:spPr>
          <a:xfrm>
            <a:off x="5328507" y="210625"/>
            <a:ext cx="1157357" cy="1719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hlink"/>
                </a:solidFill>
                <a:uFill>
                  <a:noFill/>
                </a:uFill>
                <a:latin typeface="Playfair Display SC"/>
                <a:ea typeface="Playfair Display SC"/>
                <a:cs typeface="Playfair Display SC"/>
                <a:sym typeface="Playfair Display SC"/>
              </a:rPr>
              <a:t>Appointment</a:t>
            </a:r>
            <a:endParaRPr lang="en-IN" sz="1000" b="1" dirty="0">
              <a:latin typeface="Playfair Display SC"/>
              <a:ea typeface="Playfair Display SC"/>
              <a:cs typeface="Playfair Display SC"/>
              <a:sym typeface="Playfair Display SC"/>
            </a:endParaRPr>
          </a:p>
        </p:txBody>
      </p:sp>
      <p:sp>
        <p:nvSpPr>
          <p:cNvPr id="292" name="Google Shape;292;p33"/>
          <p:cNvSpPr txBox="1">
            <a:spLocks noGrp="1"/>
          </p:cNvSpPr>
          <p:nvPr>
            <p:ph type="subTitle" idx="4294967295"/>
          </p:nvPr>
        </p:nvSpPr>
        <p:spPr>
          <a:xfrm>
            <a:off x="4262730" y="210625"/>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hlink"/>
                </a:solidFill>
                <a:uFill>
                  <a:noFill/>
                </a:uFill>
                <a:latin typeface="Playfair Display SC"/>
                <a:ea typeface="Playfair Display SC"/>
                <a:cs typeface="Playfair Display SC"/>
                <a:sym typeface="Playfair Display SC"/>
                <a:hlinkClick r:id="" action="ppaction://noaction"/>
              </a:rPr>
              <a:t>Services</a:t>
            </a:r>
            <a:endParaRPr sz="1000" b="1">
              <a:latin typeface="Playfair Display SC"/>
              <a:ea typeface="Playfair Display SC"/>
              <a:cs typeface="Playfair Display SC"/>
              <a:sym typeface="Playfair Display SC"/>
            </a:endParaRPr>
          </a:p>
        </p:txBody>
      </p:sp>
      <p:sp>
        <p:nvSpPr>
          <p:cNvPr id="293" name="Google Shape;293;p33"/>
          <p:cNvSpPr txBox="1">
            <a:spLocks noGrp="1"/>
          </p:cNvSpPr>
          <p:nvPr>
            <p:ph type="subTitle" idx="4294967295"/>
          </p:nvPr>
        </p:nvSpPr>
        <p:spPr>
          <a:xfrm>
            <a:off x="3196953" y="210625"/>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hlink"/>
                </a:solidFill>
                <a:uFill>
                  <a:noFill/>
                </a:uFill>
                <a:latin typeface="Playfair Display SC"/>
                <a:ea typeface="Playfair Display SC"/>
                <a:cs typeface="Playfair Display SC"/>
                <a:sym typeface="Playfair Display SC"/>
                <a:hlinkClick r:id="rId3" action="ppaction://hlinksldjump"/>
              </a:rPr>
              <a:t>About Us</a:t>
            </a:r>
            <a:endParaRPr sz="1000" b="1">
              <a:latin typeface="Playfair Display SC"/>
              <a:ea typeface="Playfair Display SC"/>
              <a:cs typeface="Playfair Display SC"/>
              <a:sym typeface="Playfair Display SC"/>
            </a:endParaRPr>
          </a:p>
        </p:txBody>
      </p:sp>
      <p:sp>
        <p:nvSpPr>
          <p:cNvPr id="294" name="Google Shape;294;p33">
            <a:hlinkClick r:id="" action="ppaction://noaction"/>
          </p:cNvPr>
          <p:cNvSpPr txBox="1">
            <a:spLocks noGrp="1"/>
          </p:cNvSpPr>
          <p:nvPr>
            <p:ph type="subTitle" idx="4294967295"/>
          </p:nvPr>
        </p:nvSpPr>
        <p:spPr>
          <a:xfrm>
            <a:off x="2131175" y="210625"/>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hlink"/>
                </a:solidFill>
                <a:uFill>
                  <a:noFill/>
                </a:uFill>
                <a:latin typeface="Playfair Display SC"/>
                <a:ea typeface="Playfair Display SC"/>
                <a:cs typeface="Playfair Display SC"/>
                <a:sym typeface="Playfair Display SC"/>
                <a:hlinkClick r:id="rId4" action="ppaction://hlinksldjump"/>
              </a:rPr>
              <a:t>Home</a:t>
            </a:r>
            <a:endParaRPr sz="1000" b="1">
              <a:latin typeface="Playfair Display SC"/>
              <a:ea typeface="Playfair Display SC"/>
              <a:cs typeface="Playfair Display SC"/>
              <a:sym typeface="Playfair Display SC"/>
            </a:endParaRPr>
          </a:p>
        </p:txBody>
      </p:sp>
      <p:sp>
        <p:nvSpPr>
          <p:cNvPr id="295" name="Google Shape;295;p33"/>
          <p:cNvSpPr txBox="1">
            <a:spLocks noGrp="1"/>
          </p:cNvSpPr>
          <p:nvPr>
            <p:ph type="subTitle" idx="4294967295"/>
          </p:nvPr>
        </p:nvSpPr>
        <p:spPr>
          <a:xfrm>
            <a:off x="7684617" y="180015"/>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hlink"/>
                </a:solidFill>
                <a:uFill>
                  <a:noFill/>
                </a:uFill>
                <a:latin typeface="Playfair Display SC"/>
                <a:ea typeface="Playfair Display SC"/>
                <a:cs typeface="Playfair Display SC"/>
                <a:sym typeface="Playfair Display SC"/>
                <a:hlinkClick r:id="" action="ppaction://noaction"/>
              </a:rPr>
              <a:t>Contact</a:t>
            </a:r>
            <a:endParaRPr sz="1000" b="1" dirty="0">
              <a:latin typeface="Playfair Display SC"/>
              <a:ea typeface="Playfair Display SC"/>
              <a:cs typeface="Playfair Display SC"/>
              <a:sym typeface="Playfair Display SC"/>
            </a:endParaRPr>
          </a:p>
        </p:txBody>
      </p:sp>
      <p:sp>
        <p:nvSpPr>
          <p:cNvPr id="296" name="Google Shape;296;p33">
            <a:hlinkClick r:id="" action="ppaction://noaction"/>
          </p:cNvPr>
          <p:cNvSpPr txBox="1">
            <a:spLocks noGrp="1"/>
          </p:cNvSpPr>
          <p:nvPr>
            <p:ph type="subTitle" idx="4294967295"/>
          </p:nvPr>
        </p:nvSpPr>
        <p:spPr>
          <a:xfrm>
            <a:off x="6527425" y="199702"/>
            <a:ext cx="9708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hlink"/>
                </a:solidFill>
                <a:uFill>
                  <a:noFill/>
                </a:uFill>
                <a:latin typeface="Playfair Display SC"/>
                <a:ea typeface="Playfair Display SC"/>
                <a:cs typeface="Playfair Display SC"/>
                <a:sym typeface="Playfair Display SC"/>
                <a:hlinkClick r:id="" action="ppaction://noaction"/>
              </a:rPr>
              <a:t>The center</a:t>
            </a:r>
            <a:endParaRPr sz="1000" b="1" dirty="0">
              <a:latin typeface="Playfair Display SC"/>
              <a:ea typeface="Playfair Display SC"/>
              <a:cs typeface="Playfair Display SC"/>
              <a:sym typeface="Playfair Display SC"/>
            </a:endParaRPr>
          </a:p>
        </p:txBody>
      </p:sp>
      <p:grpSp>
        <p:nvGrpSpPr>
          <p:cNvPr id="8" name="Google Shape;318;p34">
            <a:extLst>
              <a:ext uri="{FF2B5EF4-FFF2-40B4-BE49-F238E27FC236}">
                <a16:creationId xmlns:a16="http://schemas.microsoft.com/office/drawing/2014/main" id="{E6B6AF75-C259-16E6-C649-E72878BE87D6}"/>
              </a:ext>
            </a:extLst>
          </p:cNvPr>
          <p:cNvGrpSpPr/>
          <p:nvPr/>
        </p:nvGrpSpPr>
        <p:grpSpPr>
          <a:xfrm>
            <a:off x="2453177" y="4320809"/>
            <a:ext cx="326796" cy="374137"/>
            <a:chOff x="2790938" y="1650003"/>
            <a:chExt cx="338684" cy="387747"/>
          </a:xfrm>
        </p:grpSpPr>
        <p:sp>
          <p:nvSpPr>
            <p:cNvPr id="9" name="Google Shape;319;p34">
              <a:extLst>
                <a:ext uri="{FF2B5EF4-FFF2-40B4-BE49-F238E27FC236}">
                  <a16:creationId xmlns:a16="http://schemas.microsoft.com/office/drawing/2014/main" id="{1762ACD8-D7DA-0F1D-A4B0-291313769504}"/>
                </a:ext>
              </a:extLst>
            </p:cNvPr>
            <p:cNvSpPr/>
            <p:nvPr/>
          </p:nvSpPr>
          <p:spPr>
            <a:xfrm>
              <a:off x="2958124" y="1969965"/>
              <a:ext cx="16115" cy="16113"/>
            </a:xfrm>
            <a:custGeom>
              <a:avLst/>
              <a:gdLst/>
              <a:ahLst/>
              <a:cxnLst/>
              <a:rect l="l" t="t" r="r" b="b"/>
              <a:pathLst>
                <a:path w="740" h="740" extrusionOk="0">
                  <a:moveTo>
                    <a:pt x="369" y="1"/>
                  </a:moveTo>
                  <a:lnTo>
                    <a:pt x="1" y="369"/>
                  </a:lnTo>
                  <a:lnTo>
                    <a:pt x="369" y="739"/>
                  </a:lnTo>
                  <a:lnTo>
                    <a:pt x="739" y="369"/>
                  </a:lnTo>
                  <a:lnTo>
                    <a:pt x="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0;p34">
              <a:extLst>
                <a:ext uri="{FF2B5EF4-FFF2-40B4-BE49-F238E27FC236}">
                  <a16:creationId xmlns:a16="http://schemas.microsoft.com/office/drawing/2014/main" id="{9508FD73-83A1-166B-1709-50F5767204D7}"/>
                </a:ext>
              </a:extLst>
            </p:cNvPr>
            <p:cNvSpPr/>
            <p:nvPr/>
          </p:nvSpPr>
          <p:spPr>
            <a:xfrm>
              <a:off x="2790938" y="1707859"/>
              <a:ext cx="338684" cy="329891"/>
            </a:xfrm>
            <a:custGeom>
              <a:avLst/>
              <a:gdLst/>
              <a:ahLst/>
              <a:cxnLst/>
              <a:rect l="l" t="t" r="r" b="b"/>
              <a:pathLst>
                <a:path w="15552" h="15150" extrusionOk="0">
                  <a:moveTo>
                    <a:pt x="12113" y="9744"/>
                  </a:moveTo>
                  <a:cubicBezTo>
                    <a:pt x="12180" y="9744"/>
                    <a:pt x="12246" y="9769"/>
                    <a:pt x="12296" y="9821"/>
                  </a:cubicBezTo>
                  <a:lnTo>
                    <a:pt x="14880" y="12402"/>
                  </a:lnTo>
                  <a:cubicBezTo>
                    <a:pt x="14980" y="12504"/>
                    <a:pt x="14980" y="12669"/>
                    <a:pt x="14880" y="12770"/>
                  </a:cubicBezTo>
                  <a:lnTo>
                    <a:pt x="14593" y="13059"/>
                  </a:lnTo>
                  <a:lnTo>
                    <a:pt x="11639" y="10110"/>
                  </a:lnTo>
                  <a:lnTo>
                    <a:pt x="11928" y="9821"/>
                  </a:lnTo>
                  <a:cubicBezTo>
                    <a:pt x="11980" y="9769"/>
                    <a:pt x="12046" y="9744"/>
                    <a:pt x="12113" y="9744"/>
                  </a:cubicBezTo>
                  <a:close/>
                  <a:moveTo>
                    <a:pt x="2892" y="0"/>
                  </a:moveTo>
                  <a:cubicBezTo>
                    <a:pt x="2692" y="0"/>
                    <a:pt x="2492" y="76"/>
                    <a:pt x="2340" y="228"/>
                  </a:cubicBezTo>
                  <a:lnTo>
                    <a:pt x="1319" y="1249"/>
                  </a:lnTo>
                  <a:cubicBezTo>
                    <a:pt x="1" y="2574"/>
                    <a:pt x="1" y="4716"/>
                    <a:pt x="1319" y="6043"/>
                  </a:cubicBezTo>
                  <a:lnTo>
                    <a:pt x="7312" y="12036"/>
                  </a:lnTo>
                  <a:lnTo>
                    <a:pt x="7680" y="11668"/>
                  </a:lnTo>
                  <a:lnTo>
                    <a:pt x="1687" y="5675"/>
                  </a:lnTo>
                  <a:cubicBezTo>
                    <a:pt x="572" y="4551"/>
                    <a:pt x="572" y="2739"/>
                    <a:pt x="1687" y="1617"/>
                  </a:cubicBezTo>
                  <a:lnTo>
                    <a:pt x="2051" y="1255"/>
                  </a:lnTo>
                  <a:lnTo>
                    <a:pt x="5000" y="4207"/>
                  </a:lnTo>
                  <a:lnTo>
                    <a:pt x="4639" y="4569"/>
                  </a:lnTo>
                  <a:cubicBezTo>
                    <a:pt x="4129" y="5078"/>
                    <a:pt x="4129" y="5902"/>
                    <a:pt x="4639" y="6411"/>
                  </a:cubicBezTo>
                  <a:lnTo>
                    <a:pt x="9065" y="10839"/>
                  </a:lnTo>
                  <a:cubicBezTo>
                    <a:pt x="9319" y="11093"/>
                    <a:pt x="9653" y="11220"/>
                    <a:pt x="9987" y="11220"/>
                  </a:cubicBezTo>
                  <a:cubicBezTo>
                    <a:pt x="10321" y="11220"/>
                    <a:pt x="10655" y="11093"/>
                    <a:pt x="10909" y="10839"/>
                  </a:cubicBezTo>
                  <a:lnTo>
                    <a:pt x="11271" y="10476"/>
                  </a:lnTo>
                  <a:lnTo>
                    <a:pt x="14223" y="13425"/>
                  </a:lnTo>
                  <a:lnTo>
                    <a:pt x="13859" y="13789"/>
                  </a:lnTo>
                  <a:cubicBezTo>
                    <a:pt x="13299" y="14347"/>
                    <a:pt x="12565" y="14626"/>
                    <a:pt x="11831" y="14626"/>
                  </a:cubicBezTo>
                  <a:cubicBezTo>
                    <a:pt x="11097" y="14626"/>
                    <a:pt x="10363" y="14347"/>
                    <a:pt x="9803" y="13789"/>
                  </a:cubicBezTo>
                  <a:lnTo>
                    <a:pt x="8786" y="12774"/>
                  </a:lnTo>
                  <a:lnTo>
                    <a:pt x="8418" y="13142"/>
                  </a:lnTo>
                  <a:lnTo>
                    <a:pt x="9433" y="14159"/>
                  </a:lnTo>
                  <a:cubicBezTo>
                    <a:pt x="10095" y="14819"/>
                    <a:pt x="10962" y="15149"/>
                    <a:pt x="11830" y="15149"/>
                  </a:cubicBezTo>
                  <a:cubicBezTo>
                    <a:pt x="12697" y="15149"/>
                    <a:pt x="13564" y="14819"/>
                    <a:pt x="14227" y="14159"/>
                  </a:cubicBezTo>
                  <a:lnTo>
                    <a:pt x="15248" y="13138"/>
                  </a:lnTo>
                  <a:cubicBezTo>
                    <a:pt x="15552" y="12832"/>
                    <a:pt x="15552" y="12338"/>
                    <a:pt x="15248" y="12031"/>
                  </a:cubicBezTo>
                  <a:lnTo>
                    <a:pt x="12667" y="9450"/>
                  </a:lnTo>
                  <a:cubicBezTo>
                    <a:pt x="12514" y="9297"/>
                    <a:pt x="12313" y="9221"/>
                    <a:pt x="12113" y="9221"/>
                  </a:cubicBezTo>
                  <a:cubicBezTo>
                    <a:pt x="11912" y="9221"/>
                    <a:pt x="11712" y="9297"/>
                    <a:pt x="11560" y="9450"/>
                  </a:cubicBezTo>
                  <a:lnTo>
                    <a:pt x="10539" y="10469"/>
                  </a:lnTo>
                  <a:cubicBezTo>
                    <a:pt x="10386" y="10621"/>
                    <a:pt x="10186" y="10697"/>
                    <a:pt x="9986" y="10697"/>
                  </a:cubicBezTo>
                  <a:cubicBezTo>
                    <a:pt x="9786" y="10697"/>
                    <a:pt x="9586" y="10621"/>
                    <a:pt x="9433" y="10469"/>
                  </a:cubicBezTo>
                  <a:lnTo>
                    <a:pt x="5007" y="6043"/>
                  </a:lnTo>
                  <a:cubicBezTo>
                    <a:pt x="4703" y="5737"/>
                    <a:pt x="4703" y="5243"/>
                    <a:pt x="5007" y="4937"/>
                  </a:cubicBezTo>
                  <a:lnTo>
                    <a:pt x="6028" y="3918"/>
                  </a:lnTo>
                  <a:cubicBezTo>
                    <a:pt x="6332" y="3612"/>
                    <a:pt x="6332" y="3115"/>
                    <a:pt x="6028" y="2811"/>
                  </a:cubicBezTo>
                  <a:lnTo>
                    <a:pt x="4921" y="1705"/>
                  </a:lnTo>
                  <a:lnTo>
                    <a:pt x="4551" y="2073"/>
                  </a:lnTo>
                  <a:lnTo>
                    <a:pt x="5657" y="3180"/>
                  </a:lnTo>
                  <a:cubicBezTo>
                    <a:pt x="5760" y="3282"/>
                    <a:pt x="5760" y="3447"/>
                    <a:pt x="5657" y="3548"/>
                  </a:cubicBezTo>
                  <a:lnTo>
                    <a:pt x="5368" y="3837"/>
                  </a:lnTo>
                  <a:lnTo>
                    <a:pt x="2419" y="885"/>
                  </a:lnTo>
                  <a:lnTo>
                    <a:pt x="2708" y="596"/>
                  </a:lnTo>
                  <a:cubicBezTo>
                    <a:pt x="2758" y="546"/>
                    <a:pt x="2825" y="521"/>
                    <a:pt x="2892" y="521"/>
                  </a:cubicBezTo>
                  <a:cubicBezTo>
                    <a:pt x="2959" y="521"/>
                    <a:pt x="3026" y="546"/>
                    <a:pt x="3076" y="596"/>
                  </a:cubicBezTo>
                  <a:lnTo>
                    <a:pt x="4183" y="1703"/>
                  </a:lnTo>
                  <a:lnTo>
                    <a:pt x="4553" y="1335"/>
                  </a:lnTo>
                  <a:lnTo>
                    <a:pt x="3446" y="228"/>
                  </a:lnTo>
                  <a:cubicBezTo>
                    <a:pt x="3293" y="76"/>
                    <a:pt x="3093" y="0"/>
                    <a:pt x="2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21;p34">
              <a:extLst>
                <a:ext uri="{FF2B5EF4-FFF2-40B4-BE49-F238E27FC236}">
                  <a16:creationId xmlns:a16="http://schemas.microsoft.com/office/drawing/2014/main" id="{FE63E2A5-C1E4-F0A5-C64C-45DF7C021C1B}"/>
                </a:ext>
              </a:extLst>
            </p:cNvPr>
            <p:cNvSpPr/>
            <p:nvPr/>
          </p:nvSpPr>
          <p:spPr>
            <a:xfrm>
              <a:off x="2847842" y="1771573"/>
              <a:ext cx="16115" cy="16113"/>
            </a:xfrm>
            <a:custGeom>
              <a:avLst/>
              <a:gdLst/>
              <a:ahLst/>
              <a:cxnLst/>
              <a:rect l="l" t="t" r="r" b="b"/>
              <a:pathLst>
                <a:path w="740" h="740" extrusionOk="0">
                  <a:moveTo>
                    <a:pt x="371" y="1"/>
                  </a:moveTo>
                  <a:lnTo>
                    <a:pt x="1" y="369"/>
                  </a:lnTo>
                  <a:lnTo>
                    <a:pt x="371" y="739"/>
                  </a:lnTo>
                  <a:lnTo>
                    <a:pt x="739" y="369"/>
                  </a:lnTo>
                  <a:lnTo>
                    <a:pt x="3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2;p34">
              <a:extLst>
                <a:ext uri="{FF2B5EF4-FFF2-40B4-BE49-F238E27FC236}">
                  <a16:creationId xmlns:a16="http://schemas.microsoft.com/office/drawing/2014/main" id="{7EB20869-2AFB-386F-E7BF-3C679A6627D5}"/>
                </a:ext>
              </a:extLst>
            </p:cNvPr>
            <p:cNvSpPr/>
            <p:nvPr/>
          </p:nvSpPr>
          <p:spPr>
            <a:xfrm>
              <a:off x="2831814" y="1755547"/>
              <a:ext cx="16050" cy="16048"/>
            </a:xfrm>
            <a:custGeom>
              <a:avLst/>
              <a:gdLst/>
              <a:ahLst/>
              <a:cxnLst/>
              <a:rect l="l" t="t" r="r" b="b"/>
              <a:pathLst>
                <a:path w="737" h="737" extrusionOk="0">
                  <a:moveTo>
                    <a:pt x="369" y="1"/>
                  </a:moveTo>
                  <a:lnTo>
                    <a:pt x="1" y="369"/>
                  </a:lnTo>
                  <a:lnTo>
                    <a:pt x="369" y="737"/>
                  </a:lnTo>
                  <a:lnTo>
                    <a:pt x="737" y="369"/>
                  </a:lnTo>
                  <a:lnTo>
                    <a:pt x="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3;p34">
              <a:extLst>
                <a:ext uri="{FF2B5EF4-FFF2-40B4-BE49-F238E27FC236}">
                  <a16:creationId xmlns:a16="http://schemas.microsoft.com/office/drawing/2014/main" id="{3A8114C6-53FF-F827-1EFB-5B3EF6B18738}"/>
                </a:ext>
              </a:extLst>
            </p:cNvPr>
            <p:cNvSpPr/>
            <p:nvPr/>
          </p:nvSpPr>
          <p:spPr>
            <a:xfrm>
              <a:off x="2952962" y="1650003"/>
              <a:ext cx="170409" cy="170389"/>
            </a:xfrm>
            <a:custGeom>
              <a:avLst/>
              <a:gdLst/>
              <a:ahLst/>
              <a:cxnLst/>
              <a:rect l="l" t="t" r="r" b="b"/>
              <a:pathLst>
                <a:path w="7825" h="7825" extrusionOk="0">
                  <a:moveTo>
                    <a:pt x="3912" y="520"/>
                  </a:moveTo>
                  <a:cubicBezTo>
                    <a:pt x="6149" y="520"/>
                    <a:pt x="7773" y="2648"/>
                    <a:pt x="7183" y="4805"/>
                  </a:cubicBezTo>
                  <a:cubicBezTo>
                    <a:pt x="6905" y="5826"/>
                    <a:pt x="6166" y="6656"/>
                    <a:pt x="5186" y="7054"/>
                  </a:cubicBezTo>
                  <a:cubicBezTo>
                    <a:pt x="4776" y="7220"/>
                    <a:pt x="4344" y="7302"/>
                    <a:pt x="3912" y="7302"/>
                  </a:cubicBezTo>
                  <a:cubicBezTo>
                    <a:pt x="3313" y="7302"/>
                    <a:pt x="2716" y="7144"/>
                    <a:pt x="2187" y="6832"/>
                  </a:cubicBezTo>
                  <a:lnTo>
                    <a:pt x="2128" y="6795"/>
                  </a:lnTo>
                  <a:lnTo>
                    <a:pt x="1030" y="6795"/>
                  </a:lnTo>
                  <a:lnTo>
                    <a:pt x="1030" y="5697"/>
                  </a:lnTo>
                  <a:lnTo>
                    <a:pt x="993" y="5635"/>
                  </a:lnTo>
                  <a:cubicBezTo>
                    <a:pt x="375" y="4589"/>
                    <a:pt x="364" y="3288"/>
                    <a:pt x="968" y="2230"/>
                  </a:cubicBezTo>
                  <a:cubicBezTo>
                    <a:pt x="1571" y="1173"/>
                    <a:pt x="2695" y="520"/>
                    <a:pt x="3912" y="520"/>
                  </a:cubicBezTo>
                  <a:close/>
                  <a:moveTo>
                    <a:pt x="3912" y="0"/>
                  </a:moveTo>
                  <a:cubicBezTo>
                    <a:pt x="1755" y="0"/>
                    <a:pt x="0" y="1755"/>
                    <a:pt x="0" y="3910"/>
                  </a:cubicBezTo>
                  <a:cubicBezTo>
                    <a:pt x="0" y="4587"/>
                    <a:pt x="176" y="5250"/>
                    <a:pt x="510" y="5839"/>
                  </a:cubicBezTo>
                  <a:lnTo>
                    <a:pt x="507" y="7315"/>
                  </a:lnTo>
                  <a:lnTo>
                    <a:pt x="1984" y="7315"/>
                  </a:lnTo>
                  <a:cubicBezTo>
                    <a:pt x="2573" y="7649"/>
                    <a:pt x="3236" y="7825"/>
                    <a:pt x="3912" y="7825"/>
                  </a:cubicBezTo>
                  <a:cubicBezTo>
                    <a:pt x="6070" y="7825"/>
                    <a:pt x="7825" y="6070"/>
                    <a:pt x="7825" y="3912"/>
                  </a:cubicBezTo>
                  <a:cubicBezTo>
                    <a:pt x="7825" y="1755"/>
                    <a:pt x="6070" y="0"/>
                    <a:pt x="3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4;p34">
              <a:extLst>
                <a:ext uri="{FF2B5EF4-FFF2-40B4-BE49-F238E27FC236}">
                  <a16:creationId xmlns:a16="http://schemas.microsoft.com/office/drawing/2014/main" id="{E4BB1817-FD91-0E0D-4546-057BC6408E17}"/>
                </a:ext>
              </a:extLst>
            </p:cNvPr>
            <p:cNvSpPr/>
            <p:nvPr/>
          </p:nvSpPr>
          <p:spPr>
            <a:xfrm>
              <a:off x="2992750" y="1689699"/>
              <a:ext cx="90921" cy="90911"/>
            </a:xfrm>
            <a:custGeom>
              <a:avLst/>
              <a:gdLst/>
              <a:ahLst/>
              <a:cxnLst/>
              <a:rect l="l" t="t" r="r" b="b"/>
              <a:pathLst>
                <a:path w="4175" h="4175" extrusionOk="0">
                  <a:moveTo>
                    <a:pt x="2610" y="523"/>
                  </a:moveTo>
                  <a:lnTo>
                    <a:pt x="2610" y="1565"/>
                  </a:lnTo>
                  <a:lnTo>
                    <a:pt x="3652" y="1565"/>
                  </a:lnTo>
                  <a:lnTo>
                    <a:pt x="3652" y="2610"/>
                  </a:lnTo>
                  <a:lnTo>
                    <a:pt x="2610" y="2610"/>
                  </a:lnTo>
                  <a:lnTo>
                    <a:pt x="2610" y="3652"/>
                  </a:lnTo>
                  <a:lnTo>
                    <a:pt x="1565" y="3652"/>
                  </a:lnTo>
                  <a:lnTo>
                    <a:pt x="1565" y="2610"/>
                  </a:lnTo>
                  <a:lnTo>
                    <a:pt x="523" y="2610"/>
                  </a:lnTo>
                  <a:lnTo>
                    <a:pt x="523" y="1565"/>
                  </a:lnTo>
                  <a:lnTo>
                    <a:pt x="1565" y="1565"/>
                  </a:lnTo>
                  <a:lnTo>
                    <a:pt x="1565" y="523"/>
                  </a:lnTo>
                  <a:close/>
                  <a:moveTo>
                    <a:pt x="1045" y="1"/>
                  </a:moveTo>
                  <a:lnTo>
                    <a:pt x="1045" y="1045"/>
                  </a:lnTo>
                  <a:lnTo>
                    <a:pt x="1" y="1045"/>
                  </a:lnTo>
                  <a:lnTo>
                    <a:pt x="1" y="3132"/>
                  </a:lnTo>
                  <a:lnTo>
                    <a:pt x="1045" y="3132"/>
                  </a:lnTo>
                  <a:lnTo>
                    <a:pt x="1045" y="4174"/>
                  </a:lnTo>
                  <a:lnTo>
                    <a:pt x="3132" y="4174"/>
                  </a:lnTo>
                  <a:lnTo>
                    <a:pt x="3132" y="3132"/>
                  </a:lnTo>
                  <a:lnTo>
                    <a:pt x="4174" y="3132"/>
                  </a:lnTo>
                  <a:lnTo>
                    <a:pt x="4174" y="1045"/>
                  </a:lnTo>
                  <a:lnTo>
                    <a:pt x="3132" y="1045"/>
                  </a:lnTo>
                  <a:lnTo>
                    <a:pt x="31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FB813639-3F3E-96B0-E524-0C103AAF7AC0}"/>
              </a:ext>
            </a:extLst>
          </p:cNvPr>
          <p:cNvSpPr txBox="1"/>
          <p:nvPr/>
        </p:nvSpPr>
        <p:spPr>
          <a:xfrm>
            <a:off x="2941291" y="4337310"/>
            <a:ext cx="2084413" cy="307777"/>
          </a:xfrm>
          <a:prstGeom prst="rect">
            <a:avLst/>
          </a:prstGeom>
          <a:noFill/>
        </p:spPr>
        <p:txBody>
          <a:bodyPr wrap="square" rtlCol="0">
            <a:spAutoFit/>
          </a:bodyPr>
          <a:lstStyle/>
          <a:p>
            <a:r>
              <a:rPr lang="en-IN" dirty="0"/>
              <a:t>080-369416665544</a:t>
            </a:r>
          </a:p>
        </p:txBody>
      </p:sp>
      <p:grpSp>
        <p:nvGrpSpPr>
          <p:cNvPr id="16" name="Google Shape;305;p34">
            <a:extLst>
              <a:ext uri="{FF2B5EF4-FFF2-40B4-BE49-F238E27FC236}">
                <a16:creationId xmlns:a16="http://schemas.microsoft.com/office/drawing/2014/main" id="{51EB85FF-2100-1AEB-2D71-2523B5AAEF9D}"/>
              </a:ext>
            </a:extLst>
          </p:cNvPr>
          <p:cNvGrpSpPr/>
          <p:nvPr/>
        </p:nvGrpSpPr>
        <p:grpSpPr>
          <a:xfrm>
            <a:off x="340318" y="4363188"/>
            <a:ext cx="320093" cy="374137"/>
            <a:chOff x="6716136" y="2801291"/>
            <a:chExt cx="331737" cy="387747"/>
          </a:xfrm>
        </p:grpSpPr>
        <p:sp>
          <p:nvSpPr>
            <p:cNvPr id="17" name="Google Shape;306;p34">
              <a:extLst>
                <a:ext uri="{FF2B5EF4-FFF2-40B4-BE49-F238E27FC236}">
                  <a16:creationId xmlns:a16="http://schemas.microsoft.com/office/drawing/2014/main" id="{26CCC50F-3DC6-2A0A-925F-54277BCF27AA}"/>
                </a:ext>
              </a:extLst>
            </p:cNvPr>
            <p:cNvSpPr/>
            <p:nvPr/>
          </p:nvSpPr>
          <p:spPr>
            <a:xfrm>
              <a:off x="7002423" y="3051595"/>
              <a:ext cx="11390" cy="11388"/>
            </a:xfrm>
            <a:custGeom>
              <a:avLst/>
              <a:gdLst/>
              <a:ahLst/>
              <a:cxnLst/>
              <a:rect l="l" t="t" r="r" b="b"/>
              <a:pathLst>
                <a:path w="523" h="523" extrusionOk="0">
                  <a:moveTo>
                    <a:pt x="0" y="0"/>
                  </a:moveTo>
                  <a:lnTo>
                    <a:pt x="0" y="522"/>
                  </a:lnTo>
                  <a:lnTo>
                    <a:pt x="522" y="522"/>
                  </a:lnTo>
                  <a:lnTo>
                    <a:pt x="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7;p34">
              <a:extLst>
                <a:ext uri="{FF2B5EF4-FFF2-40B4-BE49-F238E27FC236}">
                  <a16:creationId xmlns:a16="http://schemas.microsoft.com/office/drawing/2014/main" id="{10996022-EC8A-7332-C9F8-E619B209880A}"/>
                </a:ext>
              </a:extLst>
            </p:cNvPr>
            <p:cNvSpPr/>
            <p:nvPr/>
          </p:nvSpPr>
          <p:spPr>
            <a:xfrm>
              <a:off x="6716136" y="2801291"/>
              <a:ext cx="297677" cy="387747"/>
            </a:xfrm>
            <a:custGeom>
              <a:avLst/>
              <a:gdLst/>
              <a:ahLst/>
              <a:cxnLst/>
              <a:rect l="l" t="t" r="r" b="b"/>
              <a:pathLst>
                <a:path w="13669" h="17807" extrusionOk="0">
                  <a:moveTo>
                    <a:pt x="2871" y="520"/>
                  </a:moveTo>
                  <a:cubicBezTo>
                    <a:pt x="3014" y="520"/>
                    <a:pt x="3132" y="638"/>
                    <a:pt x="3132" y="781"/>
                  </a:cubicBezTo>
                  <a:cubicBezTo>
                    <a:pt x="3132" y="925"/>
                    <a:pt x="3014" y="1042"/>
                    <a:pt x="2871" y="1042"/>
                  </a:cubicBezTo>
                  <a:lnTo>
                    <a:pt x="2610" y="1042"/>
                  </a:lnTo>
                  <a:lnTo>
                    <a:pt x="2610" y="520"/>
                  </a:lnTo>
                  <a:close/>
                  <a:moveTo>
                    <a:pt x="7305" y="520"/>
                  </a:moveTo>
                  <a:lnTo>
                    <a:pt x="7305" y="1042"/>
                  </a:lnTo>
                  <a:lnTo>
                    <a:pt x="7044" y="1042"/>
                  </a:lnTo>
                  <a:cubicBezTo>
                    <a:pt x="6901" y="1042"/>
                    <a:pt x="6783" y="925"/>
                    <a:pt x="6783" y="781"/>
                  </a:cubicBezTo>
                  <a:cubicBezTo>
                    <a:pt x="6783" y="638"/>
                    <a:pt x="6901" y="520"/>
                    <a:pt x="7044" y="520"/>
                  </a:cubicBezTo>
                  <a:close/>
                  <a:moveTo>
                    <a:pt x="9131" y="3320"/>
                  </a:moveTo>
                  <a:cubicBezTo>
                    <a:pt x="9275" y="3320"/>
                    <a:pt x="9392" y="3437"/>
                    <a:pt x="9392" y="3581"/>
                  </a:cubicBezTo>
                  <a:lnTo>
                    <a:pt x="9392" y="6294"/>
                  </a:lnTo>
                  <a:cubicBezTo>
                    <a:pt x="9390" y="7491"/>
                    <a:pt x="8493" y="8495"/>
                    <a:pt x="7305" y="8627"/>
                  </a:cubicBezTo>
                  <a:lnTo>
                    <a:pt x="7305" y="8103"/>
                  </a:lnTo>
                  <a:cubicBezTo>
                    <a:pt x="8202" y="7972"/>
                    <a:pt x="8870" y="7202"/>
                    <a:pt x="8870" y="6294"/>
                  </a:cubicBezTo>
                  <a:lnTo>
                    <a:pt x="8870" y="3581"/>
                  </a:lnTo>
                  <a:cubicBezTo>
                    <a:pt x="8870" y="3437"/>
                    <a:pt x="8988" y="3320"/>
                    <a:pt x="9131" y="3320"/>
                  </a:cubicBezTo>
                  <a:close/>
                  <a:moveTo>
                    <a:pt x="6522" y="7600"/>
                  </a:moveTo>
                  <a:cubicBezTo>
                    <a:pt x="6668" y="7600"/>
                    <a:pt x="6783" y="7718"/>
                    <a:pt x="6783" y="7861"/>
                  </a:cubicBezTo>
                  <a:lnTo>
                    <a:pt x="6783" y="8906"/>
                  </a:lnTo>
                  <a:cubicBezTo>
                    <a:pt x="6783" y="9049"/>
                    <a:pt x="6668" y="9164"/>
                    <a:pt x="6522" y="9164"/>
                  </a:cubicBezTo>
                  <a:cubicBezTo>
                    <a:pt x="6090" y="9167"/>
                    <a:pt x="5741" y="9515"/>
                    <a:pt x="5741" y="9948"/>
                  </a:cubicBezTo>
                  <a:cubicBezTo>
                    <a:pt x="5741" y="10091"/>
                    <a:pt x="5623" y="10209"/>
                    <a:pt x="5480" y="10209"/>
                  </a:cubicBezTo>
                  <a:lnTo>
                    <a:pt x="4435" y="10209"/>
                  </a:lnTo>
                  <a:cubicBezTo>
                    <a:pt x="4292" y="10209"/>
                    <a:pt x="4174" y="10091"/>
                    <a:pt x="4174" y="9948"/>
                  </a:cubicBezTo>
                  <a:cubicBezTo>
                    <a:pt x="4174" y="9515"/>
                    <a:pt x="3825" y="9167"/>
                    <a:pt x="3393" y="9164"/>
                  </a:cubicBezTo>
                  <a:cubicBezTo>
                    <a:pt x="3248" y="9164"/>
                    <a:pt x="3132" y="9049"/>
                    <a:pt x="3132" y="8906"/>
                  </a:cubicBezTo>
                  <a:lnTo>
                    <a:pt x="3132" y="7861"/>
                  </a:lnTo>
                  <a:cubicBezTo>
                    <a:pt x="3132" y="7718"/>
                    <a:pt x="3248" y="7600"/>
                    <a:pt x="3393" y="7600"/>
                  </a:cubicBezTo>
                  <a:close/>
                  <a:moveTo>
                    <a:pt x="2088" y="0"/>
                  </a:moveTo>
                  <a:lnTo>
                    <a:pt x="2088" y="539"/>
                  </a:lnTo>
                  <a:cubicBezTo>
                    <a:pt x="1191" y="672"/>
                    <a:pt x="525" y="1440"/>
                    <a:pt x="523" y="2348"/>
                  </a:cubicBezTo>
                  <a:lnTo>
                    <a:pt x="523" y="2842"/>
                  </a:lnTo>
                  <a:cubicBezTo>
                    <a:pt x="211" y="2954"/>
                    <a:pt x="1" y="3249"/>
                    <a:pt x="1" y="3581"/>
                  </a:cubicBezTo>
                  <a:lnTo>
                    <a:pt x="1" y="4625"/>
                  </a:lnTo>
                  <a:lnTo>
                    <a:pt x="523" y="4625"/>
                  </a:lnTo>
                  <a:lnTo>
                    <a:pt x="523" y="3581"/>
                  </a:lnTo>
                  <a:cubicBezTo>
                    <a:pt x="527" y="3439"/>
                    <a:pt x="643" y="3328"/>
                    <a:pt x="784" y="3328"/>
                  </a:cubicBezTo>
                  <a:cubicBezTo>
                    <a:pt x="925" y="3328"/>
                    <a:pt x="1041" y="3439"/>
                    <a:pt x="1045" y="3581"/>
                  </a:cubicBezTo>
                  <a:lnTo>
                    <a:pt x="1045" y="6294"/>
                  </a:lnTo>
                  <a:cubicBezTo>
                    <a:pt x="1045" y="7202"/>
                    <a:pt x="1713" y="7972"/>
                    <a:pt x="2610" y="8103"/>
                  </a:cubicBezTo>
                  <a:lnTo>
                    <a:pt x="2610" y="8627"/>
                  </a:lnTo>
                  <a:cubicBezTo>
                    <a:pt x="1422" y="8495"/>
                    <a:pt x="525" y="7491"/>
                    <a:pt x="523" y="6294"/>
                  </a:cubicBezTo>
                  <a:lnTo>
                    <a:pt x="523" y="5145"/>
                  </a:lnTo>
                  <a:lnTo>
                    <a:pt x="1" y="5145"/>
                  </a:lnTo>
                  <a:lnTo>
                    <a:pt x="1" y="6294"/>
                  </a:lnTo>
                  <a:cubicBezTo>
                    <a:pt x="3" y="7795"/>
                    <a:pt x="1159" y="9038"/>
                    <a:pt x="2653" y="9156"/>
                  </a:cubicBezTo>
                  <a:cubicBezTo>
                    <a:pt x="2762" y="9473"/>
                    <a:pt x="3059" y="9685"/>
                    <a:pt x="3393" y="9687"/>
                  </a:cubicBezTo>
                  <a:cubicBezTo>
                    <a:pt x="3537" y="9687"/>
                    <a:pt x="3654" y="9802"/>
                    <a:pt x="3654" y="9946"/>
                  </a:cubicBezTo>
                  <a:cubicBezTo>
                    <a:pt x="3654" y="10378"/>
                    <a:pt x="4005" y="10729"/>
                    <a:pt x="4438" y="10729"/>
                  </a:cubicBezTo>
                  <a:lnTo>
                    <a:pt x="4699" y="10729"/>
                  </a:lnTo>
                  <a:lnTo>
                    <a:pt x="4699" y="13321"/>
                  </a:lnTo>
                  <a:cubicBezTo>
                    <a:pt x="4699" y="15795"/>
                    <a:pt x="6711" y="17807"/>
                    <a:pt x="9182" y="17807"/>
                  </a:cubicBezTo>
                  <a:cubicBezTo>
                    <a:pt x="11657" y="17807"/>
                    <a:pt x="13668" y="15795"/>
                    <a:pt x="13668" y="13321"/>
                  </a:cubicBezTo>
                  <a:lnTo>
                    <a:pt x="13668" y="12540"/>
                  </a:lnTo>
                  <a:lnTo>
                    <a:pt x="13146" y="12540"/>
                  </a:lnTo>
                  <a:lnTo>
                    <a:pt x="13146" y="13321"/>
                  </a:lnTo>
                  <a:cubicBezTo>
                    <a:pt x="13146" y="15508"/>
                    <a:pt x="11368" y="17284"/>
                    <a:pt x="9182" y="17284"/>
                  </a:cubicBezTo>
                  <a:cubicBezTo>
                    <a:pt x="6997" y="17284"/>
                    <a:pt x="5219" y="15508"/>
                    <a:pt x="5219" y="13321"/>
                  </a:cubicBezTo>
                  <a:lnTo>
                    <a:pt x="5219" y="10729"/>
                  </a:lnTo>
                  <a:lnTo>
                    <a:pt x="5480" y="10729"/>
                  </a:lnTo>
                  <a:cubicBezTo>
                    <a:pt x="5912" y="10729"/>
                    <a:pt x="6261" y="10378"/>
                    <a:pt x="6261" y="9946"/>
                  </a:cubicBezTo>
                  <a:cubicBezTo>
                    <a:pt x="6263" y="9802"/>
                    <a:pt x="6379" y="9687"/>
                    <a:pt x="6522" y="9687"/>
                  </a:cubicBezTo>
                  <a:cubicBezTo>
                    <a:pt x="6858" y="9685"/>
                    <a:pt x="7156" y="9473"/>
                    <a:pt x="7263" y="9156"/>
                  </a:cubicBezTo>
                  <a:cubicBezTo>
                    <a:pt x="8759" y="9038"/>
                    <a:pt x="9912" y="7793"/>
                    <a:pt x="9914" y="6294"/>
                  </a:cubicBezTo>
                  <a:lnTo>
                    <a:pt x="9914" y="3581"/>
                  </a:lnTo>
                  <a:cubicBezTo>
                    <a:pt x="9914" y="3249"/>
                    <a:pt x="9705" y="2954"/>
                    <a:pt x="9392" y="2842"/>
                  </a:cubicBezTo>
                  <a:lnTo>
                    <a:pt x="9392" y="2348"/>
                  </a:lnTo>
                  <a:cubicBezTo>
                    <a:pt x="9390" y="1440"/>
                    <a:pt x="8724" y="672"/>
                    <a:pt x="7828" y="542"/>
                  </a:cubicBezTo>
                  <a:lnTo>
                    <a:pt x="7828" y="0"/>
                  </a:lnTo>
                  <a:lnTo>
                    <a:pt x="7044" y="0"/>
                  </a:lnTo>
                  <a:cubicBezTo>
                    <a:pt x="6612" y="0"/>
                    <a:pt x="6261" y="351"/>
                    <a:pt x="6261" y="783"/>
                  </a:cubicBezTo>
                  <a:cubicBezTo>
                    <a:pt x="6261" y="1216"/>
                    <a:pt x="6612" y="1565"/>
                    <a:pt x="7044" y="1565"/>
                  </a:cubicBezTo>
                  <a:lnTo>
                    <a:pt x="7828" y="1565"/>
                  </a:lnTo>
                  <a:lnTo>
                    <a:pt x="7828" y="1070"/>
                  </a:lnTo>
                  <a:cubicBezTo>
                    <a:pt x="8433" y="1194"/>
                    <a:pt x="8870" y="1727"/>
                    <a:pt x="8870" y="2348"/>
                  </a:cubicBezTo>
                  <a:lnTo>
                    <a:pt x="8870" y="2842"/>
                  </a:lnTo>
                  <a:cubicBezTo>
                    <a:pt x="8558" y="2954"/>
                    <a:pt x="8350" y="3249"/>
                    <a:pt x="8350" y="3581"/>
                  </a:cubicBezTo>
                  <a:lnTo>
                    <a:pt x="8350" y="6294"/>
                  </a:lnTo>
                  <a:cubicBezTo>
                    <a:pt x="8348" y="6934"/>
                    <a:pt x="7885" y="7478"/>
                    <a:pt x="7254" y="7583"/>
                  </a:cubicBezTo>
                  <a:cubicBezTo>
                    <a:pt x="7139" y="7279"/>
                    <a:pt x="6847" y="7078"/>
                    <a:pt x="6522" y="7078"/>
                  </a:cubicBezTo>
                  <a:lnTo>
                    <a:pt x="3393" y="7078"/>
                  </a:lnTo>
                  <a:cubicBezTo>
                    <a:pt x="3068" y="7078"/>
                    <a:pt x="2777" y="7279"/>
                    <a:pt x="2661" y="7583"/>
                  </a:cubicBezTo>
                  <a:cubicBezTo>
                    <a:pt x="2030" y="7478"/>
                    <a:pt x="1568" y="6934"/>
                    <a:pt x="1568" y="6294"/>
                  </a:cubicBezTo>
                  <a:lnTo>
                    <a:pt x="1568" y="3581"/>
                  </a:lnTo>
                  <a:cubicBezTo>
                    <a:pt x="1565" y="3249"/>
                    <a:pt x="1358" y="2954"/>
                    <a:pt x="1045" y="2842"/>
                  </a:cubicBezTo>
                  <a:lnTo>
                    <a:pt x="1045" y="2348"/>
                  </a:lnTo>
                  <a:cubicBezTo>
                    <a:pt x="1045" y="1727"/>
                    <a:pt x="1482" y="1194"/>
                    <a:pt x="2088" y="1070"/>
                  </a:cubicBezTo>
                  <a:lnTo>
                    <a:pt x="2088" y="1565"/>
                  </a:lnTo>
                  <a:lnTo>
                    <a:pt x="2871" y="1565"/>
                  </a:lnTo>
                  <a:cubicBezTo>
                    <a:pt x="3303" y="1565"/>
                    <a:pt x="3654" y="1216"/>
                    <a:pt x="3654" y="783"/>
                  </a:cubicBezTo>
                  <a:cubicBezTo>
                    <a:pt x="3654" y="351"/>
                    <a:pt x="3303" y="0"/>
                    <a:pt x="2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8;p34">
              <a:extLst>
                <a:ext uri="{FF2B5EF4-FFF2-40B4-BE49-F238E27FC236}">
                  <a16:creationId xmlns:a16="http://schemas.microsoft.com/office/drawing/2014/main" id="{D6109B9A-6FC5-99D8-FD05-C128AB506D50}"/>
                </a:ext>
              </a:extLst>
            </p:cNvPr>
            <p:cNvSpPr/>
            <p:nvPr/>
          </p:nvSpPr>
          <p:spPr>
            <a:xfrm>
              <a:off x="6965554" y="2862196"/>
              <a:ext cx="82319" cy="178098"/>
            </a:xfrm>
            <a:custGeom>
              <a:avLst/>
              <a:gdLst/>
              <a:ahLst/>
              <a:cxnLst/>
              <a:rect l="l" t="t" r="r" b="b"/>
              <a:pathLst>
                <a:path w="3780" h="8179" extrusionOk="0">
                  <a:moveTo>
                    <a:pt x="1954" y="522"/>
                  </a:moveTo>
                  <a:cubicBezTo>
                    <a:pt x="2122" y="522"/>
                    <a:pt x="2291" y="554"/>
                    <a:pt x="2453" y="621"/>
                  </a:cubicBezTo>
                  <a:cubicBezTo>
                    <a:pt x="2941" y="824"/>
                    <a:pt x="3258" y="1299"/>
                    <a:pt x="3258" y="1826"/>
                  </a:cubicBezTo>
                  <a:cubicBezTo>
                    <a:pt x="3258" y="2547"/>
                    <a:pt x="2673" y="3129"/>
                    <a:pt x="1954" y="3131"/>
                  </a:cubicBezTo>
                  <a:cubicBezTo>
                    <a:pt x="1428" y="3131"/>
                    <a:pt x="951" y="2813"/>
                    <a:pt x="749" y="2325"/>
                  </a:cubicBezTo>
                  <a:cubicBezTo>
                    <a:pt x="548" y="1839"/>
                    <a:pt x="659" y="1278"/>
                    <a:pt x="1032" y="903"/>
                  </a:cubicBezTo>
                  <a:cubicBezTo>
                    <a:pt x="1281" y="654"/>
                    <a:pt x="1614" y="522"/>
                    <a:pt x="1954" y="522"/>
                  </a:cubicBezTo>
                  <a:close/>
                  <a:moveTo>
                    <a:pt x="1955" y="0"/>
                  </a:moveTo>
                  <a:cubicBezTo>
                    <a:pt x="1524" y="0"/>
                    <a:pt x="1097" y="153"/>
                    <a:pt x="758" y="445"/>
                  </a:cubicBezTo>
                  <a:cubicBezTo>
                    <a:pt x="219" y="914"/>
                    <a:pt x="0" y="1655"/>
                    <a:pt x="201" y="2340"/>
                  </a:cubicBezTo>
                  <a:cubicBezTo>
                    <a:pt x="403" y="3027"/>
                    <a:pt x="985" y="3532"/>
                    <a:pt x="1693" y="3634"/>
                  </a:cubicBezTo>
                  <a:lnTo>
                    <a:pt x="1693" y="8178"/>
                  </a:lnTo>
                  <a:lnTo>
                    <a:pt x="2215" y="8178"/>
                  </a:lnTo>
                  <a:lnTo>
                    <a:pt x="2215" y="3634"/>
                  </a:lnTo>
                  <a:cubicBezTo>
                    <a:pt x="3112" y="3504"/>
                    <a:pt x="3778" y="2733"/>
                    <a:pt x="3780" y="1828"/>
                  </a:cubicBezTo>
                  <a:cubicBezTo>
                    <a:pt x="3780" y="1111"/>
                    <a:pt x="3363" y="463"/>
                    <a:pt x="2712" y="165"/>
                  </a:cubicBezTo>
                  <a:cubicBezTo>
                    <a:pt x="2469" y="54"/>
                    <a:pt x="2211" y="0"/>
                    <a:pt x="1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9;p34">
              <a:extLst>
                <a:ext uri="{FF2B5EF4-FFF2-40B4-BE49-F238E27FC236}">
                  <a16:creationId xmlns:a16="http://schemas.microsoft.com/office/drawing/2014/main" id="{7357A4B0-1C54-5883-EEDA-0E5C45D28BA8}"/>
                </a:ext>
              </a:extLst>
            </p:cNvPr>
            <p:cNvSpPr/>
            <p:nvPr/>
          </p:nvSpPr>
          <p:spPr>
            <a:xfrm>
              <a:off x="6985306" y="2884929"/>
              <a:ext cx="39875" cy="34100"/>
            </a:xfrm>
            <a:custGeom>
              <a:avLst/>
              <a:gdLst/>
              <a:ahLst/>
              <a:cxnLst/>
              <a:rect l="l" t="t" r="r" b="b"/>
              <a:pathLst>
                <a:path w="1831" h="1566" extrusionOk="0">
                  <a:moveTo>
                    <a:pt x="1046" y="521"/>
                  </a:moveTo>
                  <a:cubicBezTo>
                    <a:pt x="1180" y="521"/>
                    <a:pt x="1308" y="625"/>
                    <a:pt x="1308" y="782"/>
                  </a:cubicBezTo>
                  <a:cubicBezTo>
                    <a:pt x="1308" y="927"/>
                    <a:pt x="1191" y="1043"/>
                    <a:pt x="1047" y="1043"/>
                  </a:cubicBezTo>
                  <a:cubicBezTo>
                    <a:pt x="814" y="1043"/>
                    <a:pt x="698" y="763"/>
                    <a:pt x="863" y="598"/>
                  </a:cubicBezTo>
                  <a:cubicBezTo>
                    <a:pt x="916" y="545"/>
                    <a:pt x="982" y="521"/>
                    <a:pt x="1046" y="521"/>
                  </a:cubicBezTo>
                  <a:close/>
                  <a:moveTo>
                    <a:pt x="1047" y="1"/>
                  </a:moveTo>
                  <a:cubicBezTo>
                    <a:pt x="350" y="1"/>
                    <a:pt x="1" y="842"/>
                    <a:pt x="493" y="1336"/>
                  </a:cubicBezTo>
                  <a:cubicBezTo>
                    <a:pt x="643" y="1485"/>
                    <a:pt x="844" y="1565"/>
                    <a:pt x="1048" y="1565"/>
                  </a:cubicBezTo>
                  <a:cubicBezTo>
                    <a:pt x="1148" y="1565"/>
                    <a:pt x="1250" y="1546"/>
                    <a:pt x="1347" y="1505"/>
                  </a:cubicBezTo>
                  <a:cubicBezTo>
                    <a:pt x="1640" y="1383"/>
                    <a:pt x="1831" y="1099"/>
                    <a:pt x="1831" y="782"/>
                  </a:cubicBezTo>
                  <a:cubicBezTo>
                    <a:pt x="1828" y="350"/>
                    <a:pt x="1480"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0;p34">
              <a:extLst>
                <a:ext uri="{FF2B5EF4-FFF2-40B4-BE49-F238E27FC236}">
                  <a16:creationId xmlns:a16="http://schemas.microsoft.com/office/drawing/2014/main" id="{207CB6C4-D621-EABB-0586-AFA25C6C85FD}"/>
                </a:ext>
              </a:extLst>
            </p:cNvPr>
            <p:cNvSpPr/>
            <p:nvPr/>
          </p:nvSpPr>
          <p:spPr>
            <a:xfrm>
              <a:off x="6807035" y="2978104"/>
              <a:ext cx="11390" cy="11388"/>
            </a:xfrm>
            <a:custGeom>
              <a:avLst/>
              <a:gdLst/>
              <a:ahLst/>
              <a:cxnLst/>
              <a:rect l="l" t="t" r="r" b="b"/>
              <a:pathLst>
                <a:path w="523" h="523" extrusionOk="0">
                  <a:moveTo>
                    <a:pt x="0" y="0"/>
                  </a:moveTo>
                  <a:lnTo>
                    <a:pt x="0" y="522"/>
                  </a:lnTo>
                  <a:lnTo>
                    <a:pt x="523" y="522"/>
                  </a:lnTo>
                  <a:lnTo>
                    <a:pt x="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1;p34">
              <a:extLst>
                <a:ext uri="{FF2B5EF4-FFF2-40B4-BE49-F238E27FC236}">
                  <a16:creationId xmlns:a16="http://schemas.microsoft.com/office/drawing/2014/main" id="{F2607926-2CF4-1DC1-A98A-800C1DE4F152}"/>
                </a:ext>
              </a:extLst>
            </p:cNvPr>
            <p:cNvSpPr/>
            <p:nvPr/>
          </p:nvSpPr>
          <p:spPr>
            <a:xfrm>
              <a:off x="6829771" y="2978104"/>
              <a:ext cx="11390" cy="11388"/>
            </a:xfrm>
            <a:custGeom>
              <a:avLst/>
              <a:gdLst/>
              <a:ahLst/>
              <a:cxnLst/>
              <a:rect l="l" t="t" r="r" b="b"/>
              <a:pathLst>
                <a:path w="523" h="523" extrusionOk="0">
                  <a:moveTo>
                    <a:pt x="1" y="0"/>
                  </a:moveTo>
                  <a:lnTo>
                    <a:pt x="1" y="522"/>
                  </a:lnTo>
                  <a:lnTo>
                    <a:pt x="523" y="522"/>
                  </a:lnTo>
                  <a:lnTo>
                    <a:pt x="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TextBox 25">
            <a:extLst>
              <a:ext uri="{FF2B5EF4-FFF2-40B4-BE49-F238E27FC236}">
                <a16:creationId xmlns:a16="http://schemas.microsoft.com/office/drawing/2014/main" id="{EAD7FC46-4B9D-E2A4-B2BA-016FC22AB6AE}"/>
              </a:ext>
            </a:extLst>
          </p:cNvPr>
          <p:cNvSpPr txBox="1"/>
          <p:nvPr/>
        </p:nvSpPr>
        <p:spPr>
          <a:xfrm>
            <a:off x="667121" y="4388466"/>
            <a:ext cx="1965142" cy="307777"/>
          </a:xfrm>
          <a:prstGeom prst="rect">
            <a:avLst/>
          </a:prstGeom>
          <a:noFill/>
        </p:spPr>
        <p:txBody>
          <a:bodyPr wrap="square" rtlCol="0">
            <a:spAutoFit/>
          </a:bodyPr>
          <a:lstStyle/>
          <a:p>
            <a:r>
              <a:rPr lang="en-IN" dirty="0"/>
              <a:t>Heart care</a:t>
            </a:r>
          </a:p>
        </p:txBody>
      </p:sp>
      <p:sp>
        <p:nvSpPr>
          <p:cNvPr id="2" name="TextBox 1">
            <a:extLst>
              <a:ext uri="{FF2B5EF4-FFF2-40B4-BE49-F238E27FC236}">
                <a16:creationId xmlns:a16="http://schemas.microsoft.com/office/drawing/2014/main" id="{71CFAB70-DDCC-2DB0-60A4-13B5C11E39B0}"/>
              </a:ext>
            </a:extLst>
          </p:cNvPr>
          <p:cNvSpPr txBox="1"/>
          <p:nvPr/>
        </p:nvSpPr>
        <p:spPr>
          <a:xfrm>
            <a:off x="767784" y="852755"/>
            <a:ext cx="4465746" cy="369332"/>
          </a:xfrm>
          <a:prstGeom prst="rect">
            <a:avLst/>
          </a:prstGeom>
          <a:noFill/>
        </p:spPr>
        <p:txBody>
          <a:bodyPr wrap="square" rtlCol="0">
            <a:spAutoFit/>
          </a:bodyPr>
          <a:lstStyle/>
          <a:p>
            <a:r>
              <a:rPr lang="en-IN" sz="1800" b="1" dirty="0">
                <a:latin typeface="Agency FB" panose="020B0503020202020204" pitchFamily="34" charset="0"/>
              </a:rPr>
              <a:t>Fundings needed for websites</a:t>
            </a:r>
          </a:p>
        </p:txBody>
      </p:sp>
      <p:sp>
        <p:nvSpPr>
          <p:cNvPr id="5" name="TextBox 4">
            <a:extLst>
              <a:ext uri="{FF2B5EF4-FFF2-40B4-BE49-F238E27FC236}">
                <a16:creationId xmlns:a16="http://schemas.microsoft.com/office/drawing/2014/main" id="{8ED3CF11-74F6-BEA1-135E-E8E1B82E90C1}"/>
              </a:ext>
            </a:extLst>
          </p:cNvPr>
          <p:cNvSpPr txBox="1"/>
          <p:nvPr/>
        </p:nvSpPr>
        <p:spPr>
          <a:xfrm>
            <a:off x="767784" y="1376737"/>
            <a:ext cx="6341933" cy="2677656"/>
          </a:xfrm>
          <a:prstGeom prst="rect">
            <a:avLst/>
          </a:prstGeom>
          <a:noFill/>
        </p:spPr>
        <p:txBody>
          <a:bodyPr wrap="square" rtlCol="0">
            <a:spAutoFit/>
          </a:bodyPr>
          <a:lstStyle/>
          <a:p>
            <a:pPr algn="just"/>
            <a:endParaRPr lang="en-US" dirty="0"/>
          </a:p>
          <a:p>
            <a:pPr algn="just"/>
            <a:r>
              <a:rPr lang="en-IN" dirty="0"/>
              <a:t>Initially website needs some front-end developers and back-end developers based on requirements we hire them</a:t>
            </a:r>
          </a:p>
          <a:p>
            <a:pPr algn="just"/>
            <a:endParaRPr lang="en-IN" dirty="0"/>
          </a:p>
          <a:p>
            <a:pPr algn="just"/>
            <a:r>
              <a:rPr lang="en-IN" dirty="0"/>
              <a:t>Based on government authorization we can get access all the hospital doctor’s data</a:t>
            </a:r>
          </a:p>
          <a:p>
            <a:pPr algn="just"/>
            <a:endParaRPr lang="en-IN" dirty="0"/>
          </a:p>
          <a:p>
            <a:pPr algn="just"/>
            <a:r>
              <a:rPr lang="en-IN" dirty="0"/>
              <a:t>As of the website creation we can get the certain backend developed companies to store the data</a:t>
            </a:r>
          </a:p>
          <a:p>
            <a:pPr algn="just"/>
            <a:endParaRPr lang="en-IN" dirty="0"/>
          </a:p>
          <a:p>
            <a:pPr algn="just"/>
            <a:r>
              <a:rPr lang="en-IN" dirty="0"/>
              <a:t>After completion we can publish the websites using search engines and televisions so take more time to get permission  from </a:t>
            </a:r>
            <a:r>
              <a:rPr lang="en-IN" dirty="0" err="1"/>
              <a:t>governament</a:t>
            </a:r>
            <a:endParaRPr lang="en-IN" dirty="0"/>
          </a:p>
        </p:txBody>
      </p:sp>
    </p:spTree>
    <p:extLst>
      <p:ext uri="{BB962C8B-B14F-4D97-AF65-F5344CB8AC3E}">
        <p14:creationId xmlns:p14="http://schemas.microsoft.com/office/powerpoint/2010/main" val="192413029"/>
      </p:ext>
    </p:extLst>
  </p:cSld>
  <p:clrMapOvr>
    <a:masterClrMapping/>
  </p:clrMapOvr>
</p:sld>
</file>

<file path=ppt/theme/theme1.xml><?xml version="1.0" encoding="utf-8"?>
<a:theme xmlns:a="http://schemas.openxmlformats.org/drawingml/2006/main" name="Medical Center Website Design by Slidesgo">
  <a:themeElements>
    <a:clrScheme name="Simple Light">
      <a:dk1>
        <a:srgbClr val="12171E"/>
      </a:dk1>
      <a:lt1>
        <a:srgbClr val="FFFCFA"/>
      </a:lt1>
      <a:dk2>
        <a:srgbClr val="DDEEEE"/>
      </a:dk2>
      <a:lt2>
        <a:srgbClr val="FFFFFF"/>
      </a:lt2>
      <a:accent1>
        <a:srgbClr val="FFFFFF"/>
      </a:accent1>
      <a:accent2>
        <a:srgbClr val="FFFFFF"/>
      </a:accent2>
      <a:accent3>
        <a:srgbClr val="FFFFFF"/>
      </a:accent3>
      <a:accent4>
        <a:srgbClr val="FFFFFF"/>
      </a:accent4>
      <a:accent5>
        <a:srgbClr val="FFFFFF"/>
      </a:accent5>
      <a:accent6>
        <a:srgbClr val="FFFFFF"/>
      </a:accent6>
      <a:hlink>
        <a:srgbClr val="0008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584</Words>
  <Application>Microsoft Office PowerPoint</Application>
  <PresentationFormat>On-screen Show (16:9)</PresentationFormat>
  <Paragraphs>107</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Arial </vt:lpstr>
      <vt:lpstr>Lato</vt:lpstr>
      <vt:lpstr>Wingdings</vt:lpstr>
      <vt:lpstr>Agency FB</vt:lpstr>
      <vt:lpstr>Bahnschrift Condensed</vt:lpstr>
      <vt:lpstr>Playfair Display SC Black</vt:lpstr>
      <vt:lpstr>Playfair Display SC</vt:lpstr>
      <vt:lpstr>Medical Center Website Design by Slidesgo</vt:lpstr>
      <vt:lpstr>Health care website</vt:lpstr>
      <vt:lpstr>Heart care website:</vt:lpstr>
      <vt:lpstr>Existing heart care  websites:</vt:lpstr>
      <vt:lpstr>Strengths of Heart care websites: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website</dc:title>
  <dc:creator>mahendra</dc:creator>
  <cp:lastModifiedBy>Narpala� mahendranathreddy .</cp:lastModifiedBy>
  <cp:revision>3</cp:revision>
  <dcterms:modified xsi:type="dcterms:W3CDTF">2023-02-25T01:55:03Z</dcterms:modified>
</cp:coreProperties>
</file>