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6"/>
  </p:notesMasterIdLst>
  <p:sldIdLst>
    <p:sldId id="256" r:id="rId3"/>
    <p:sldId id="258" r:id="rId4"/>
    <p:sldId id="279" r:id="rId5"/>
    <p:sldId id="260" r:id="rId6"/>
    <p:sldId id="263" r:id="rId7"/>
    <p:sldId id="261" r:id="rId8"/>
    <p:sldId id="257" r:id="rId9"/>
    <p:sldId id="304" r:id="rId10"/>
    <p:sldId id="306" r:id="rId11"/>
    <p:sldId id="307" r:id="rId12"/>
    <p:sldId id="308" r:id="rId13"/>
    <p:sldId id="309" r:id="rId14"/>
    <p:sldId id="305" r:id="rId15"/>
  </p:sldIdLst>
  <p:sldSz cx="9144000" cy="5143500" type="screen16x9"/>
  <p:notesSz cx="6858000" cy="9144000"/>
  <p:embeddedFontLst>
    <p:embeddedFont>
      <p:font typeface="Agency FB" panose="020B0503020202020204" pitchFamily="34" charset="0"/>
      <p:regular r:id="rId17"/>
      <p:bold r:id="rId18"/>
    </p:embeddedFont>
    <p:embeddedFont>
      <p:font typeface="Concert One" pitchFamily="2" charset="0"/>
      <p:regular r:id="rId19"/>
    </p:embeddedFont>
    <p:embeddedFont>
      <p:font typeface="Poppins" panose="00000500000000000000" pitchFamily="2" charset="0"/>
      <p:regular r:id="rId20"/>
      <p:bold r:id="rId21"/>
      <p:italic r:id="rId22"/>
      <p:boldItalic r:id="rId23"/>
    </p:embeddedFont>
    <p:embeddedFont>
      <p:font typeface="Quicksand" panose="020B0604020202020204" charset="0"/>
      <p:regular r:id="rId24"/>
      <p:bold r:id="rId25"/>
    </p:embeddedFont>
    <p:embeddedFont>
      <p:font typeface="Quicksand Medium" panose="020B0604020202020204" charset="0"/>
      <p:regular r:id="rId26"/>
      <p:bold r:id="rId27"/>
    </p:embeddedFont>
    <p:embeddedFont>
      <p:font typeface="Tenor Sans"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1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62FA31-B0CA-4A04-9A0A-998C79FB4677}">
  <a:tblStyle styleId="{DB62FA31-B0CA-4A04-9A0A-998C79FB46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be81f707b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be81f707b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103904d3045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103904d3045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0"/>
        <p:cNvGrpSpPr/>
        <p:nvPr/>
      </p:nvGrpSpPr>
      <p:grpSpPr>
        <a:xfrm>
          <a:off x="0" y="0"/>
          <a:ext cx="0" cy="0"/>
          <a:chOff x="0" y="0"/>
          <a:chExt cx="0" cy="0"/>
        </a:xfrm>
      </p:grpSpPr>
      <p:sp>
        <p:nvSpPr>
          <p:cNvPr id="3241" name="Google Shape;3241;gc03ac8c68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2" name="Google Shape;3242;gc03ac8c68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gbe81f707bc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7" name="Google Shape;1677;gbe81f707bc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be81f707bc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be81f707b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gbe81f707bc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e81f707bc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be81f707b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be81f707b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6"/>
        <p:cNvGrpSpPr/>
        <p:nvPr/>
      </p:nvGrpSpPr>
      <p:grpSpPr>
        <a:xfrm>
          <a:off x="0" y="0"/>
          <a:ext cx="0" cy="0"/>
          <a:chOff x="0" y="0"/>
          <a:chExt cx="0" cy="0"/>
        </a:xfrm>
      </p:grpSpPr>
      <p:sp>
        <p:nvSpPr>
          <p:cNvPr id="3727" name="Google Shape;3727;gc03ac8c684_0_1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8" name="Google Shape;3728;gc03ac8c684_0_1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86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2"/>
        <p:cNvGrpSpPr/>
        <p:nvPr/>
      </p:nvGrpSpPr>
      <p:grpSpPr>
        <a:xfrm>
          <a:off x="0" y="0"/>
          <a:ext cx="0" cy="0"/>
          <a:chOff x="0" y="0"/>
          <a:chExt cx="0" cy="0"/>
        </a:xfrm>
      </p:grpSpPr>
      <p:sp>
        <p:nvSpPr>
          <p:cNvPr id="2093" name="Google Shape;2093;gbe8f754290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4" name="Google Shape;2094;gbe8f754290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6E9DA">
            <a:alpha val="62050"/>
          </a:srgbClr>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2533" y="-54200"/>
            <a:ext cx="9281436" cy="5227800"/>
            <a:chOff x="-72533" y="-54200"/>
            <a:chExt cx="9281436" cy="5227800"/>
          </a:xfrm>
        </p:grpSpPr>
        <p:grpSp>
          <p:nvGrpSpPr>
            <p:cNvPr id="10" name="Google Shape;10;p2"/>
            <p:cNvGrpSpPr/>
            <p:nvPr/>
          </p:nvGrpSpPr>
          <p:grpSpPr>
            <a:xfrm>
              <a:off x="204800" y="-54200"/>
              <a:ext cx="8645725" cy="5227800"/>
              <a:chOff x="204800" y="-54200"/>
              <a:chExt cx="8645725" cy="5227800"/>
            </a:xfrm>
          </p:grpSpPr>
          <p:cxnSp>
            <p:nvCxnSpPr>
              <p:cNvPr id="11" name="Google Shape;11;p2"/>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 name="Google Shape;12;p2"/>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 name="Google Shape;13;p2"/>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 name="Google Shape;14;p2"/>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 name="Google Shape;15;p2"/>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 name="Google Shape;16;p2"/>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 name="Google Shape;17;p2"/>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 name="Google Shape;18;p2"/>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 name="Google Shape;19;p2"/>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 name="Google Shape;20;p2"/>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1" name="Google Shape;21;p2"/>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 name="Google Shape;22;p2"/>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 name="Google Shape;23;p2"/>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 name="Google Shape;24;p2"/>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5" name="Google Shape;25;p2"/>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6" name="Google Shape;26;p2"/>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 name="Google Shape;27;p2"/>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 name="Google Shape;28;p2"/>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 name="Google Shape;29;p2"/>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0" name="Google Shape;30;p2"/>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 name="Google Shape;31;p2"/>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 name="Google Shape;32;p2"/>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 name="Google Shape;33;p2"/>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 name="Google Shape;34;p2"/>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5" name="Google Shape;35;p2"/>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 name="Google Shape;36;p2"/>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 name="Google Shape;37;p2"/>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38" name="Google Shape;38;p2"/>
            <p:cNvGrpSpPr/>
            <p:nvPr/>
          </p:nvGrpSpPr>
          <p:grpSpPr>
            <a:xfrm rot="5400000">
              <a:off x="2240490" y="-2028759"/>
              <a:ext cx="4655390" cy="9281436"/>
              <a:chOff x="204800" y="-54200"/>
              <a:chExt cx="4655390" cy="5227800"/>
            </a:xfrm>
          </p:grpSpPr>
          <p:cxnSp>
            <p:nvCxnSpPr>
              <p:cNvPr id="39" name="Google Shape;39;p2"/>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0" name="Google Shape;40;p2"/>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1" name="Google Shape;41;p2"/>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 name="Google Shape;42;p2"/>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 name="Google Shape;43;p2"/>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 name="Google Shape;44;p2"/>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5" name="Google Shape;45;p2"/>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 name="Google Shape;46;p2"/>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 name="Google Shape;47;p2"/>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 name="Google Shape;48;p2"/>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 name="Google Shape;49;p2"/>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 name="Google Shape;50;p2"/>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1" name="Google Shape;51;p2"/>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 name="Google Shape;52;p2"/>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 name="Google Shape;53;p2"/>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54" name="Google Shape;54;p2"/>
          <p:cNvSpPr txBox="1">
            <a:spLocks noGrp="1"/>
          </p:cNvSpPr>
          <p:nvPr>
            <p:ph type="ctrTitle"/>
          </p:nvPr>
        </p:nvSpPr>
        <p:spPr>
          <a:xfrm>
            <a:off x="913225" y="782975"/>
            <a:ext cx="4278900" cy="2734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5" name="Google Shape;55;p2"/>
          <p:cNvSpPr txBox="1">
            <a:spLocks noGrp="1"/>
          </p:cNvSpPr>
          <p:nvPr>
            <p:ph type="subTitle" idx="1"/>
          </p:nvPr>
        </p:nvSpPr>
        <p:spPr>
          <a:xfrm>
            <a:off x="929325" y="3753075"/>
            <a:ext cx="3825900" cy="771300"/>
          </a:xfrm>
          <a:prstGeom prst="rect">
            <a:avLst/>
          </a:prstGeom>
          <a:solidFill>
            <a:schemeClr val="lt1"/>
          </a:solidFill>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6" name="Google Shape;56;p2"/>
          <p:cNvSpPr/>
          <p:nvPr/>
        </p:nvSpPr>
        <p:spPr>
          <a:xfrm>
            <a:off x="0" y="-18500"/>
            <a:ext cx="430800" cy="5156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9">
    <p:spTree>
      <p:nvGrpSpPr>
        <p:cNvPr id="1" name="Shape 1351"/>
        <p:cNvGrpSpPr/>
        <p:nvPr/>
      </p:nvGrpSpPr>
      <p:grpSpPr>
        <a:xfrm>
          <a:off x="0" y="0"/>
          <a:ext cx="0" cy="0"/>
          <a:chOff x="0" y="0"/>
          <a:chExt cx="0" cy="0"/>
        </a:xfrm>
      </p:grpSpPr>
      <p:grpSp>
        <p:nvGrpSpPr>
          <p:cNvPr id="1352" name="Google Shape;1352;p30"/>
          <p:cNvGrpSpPr/>
          <p:nvPr/>
        </p:nvGrpSpPr>
        <p:grpSpPr>
          <a:xfrm>
            <a:off x="-72533" y="-54200"/>
            <a:ext cx="9281436" cy="5227800"/>
            <a:chOff x="-72533" y="-54200"/>
            <a:chExt cx="9281436" cy="5227800"/>
          </a:xfrm>
        </p:grpSpPr>
        <p:grpSp>
          <p:nvGrpSpPr>
            <p:cNvPr id="1353" name="Google Shape;1353;p30"/>
            <p:cNvGrpSpPr/>
            <p:nvPr/>
          </p:nvGrpSpPr>
          <p:grpSpPr>
            <a:xfrm>
              <a:off x="204800" y="-54200"/>
              <a:ext cx="8645725" cy="5227800"/>
              <a:chOff x="204800" y="-54200"/>
              <a:chExt cx="8645725" cy="5227800"/>
            </a:xfrm>
          </p:grpSpPr>
          <p:cxnSp>
            <p:nvCxnSpPr>
              <p:cNvPr id="1354" name="Google Shape;1354;p3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5" name="Google Shape;1355;p3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6" name="Google Shape;1356;p3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7" name="Google Shape;1357;p3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8" name="Google Shape;1358;p3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9" name="Google Shape;1359;p3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0" name="Google Shape;1360;p3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1" name="Google Shape;1361;p3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2" name="Google Shape;1362;p3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3" name="Google Shape;1363;p3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4" name="Google Shape;1364;p3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5" name="Google Shape;1365;p3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6" name="Google Shape;1366;p3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7" name="Google Shape;1367;p3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8" name="Google Shape;1368;p30"/>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9" name="Google Shape;1369;p30"/>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0" name="Google Shape;1370;p30"/>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1" name="Google Shape;1371;p30"/>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2" name="Google Shape;1372;p30"/>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3" name="Google Shape;1373;p30"/>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4" name="Google Shape;1374;p30"/>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5" name="Google Shape;1375;p30"/>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6" name="Google Shape;1376;p30"/>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7" name="Google Shape;1377;p30"/>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8" name="Google Shape;1378;p30"/>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9" name="Google Shape;1379;p30"/>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0" name="Google Shape;1380;p3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381" name="Google Shape;1381;p30"/>
            <p:cNvGrpSpPr/>
            <p:nvPr/>
          </p:nvGrpSpPr>
          <p:grpSpPr>
            <a:xfrm rot="5400000">
              <a:off x="2240490" y="-2028759"/>
              <a:ext cx="4655390" cy="9281436"/>
              <a:chOff x="204800" y="-54200"/>
              <a:chExt cx="4655390" cy="5227800"/>
            </a:xfrm>
          </p:grpSpPr>
          <p:cxnSp>
            <p:nvCxnSpPr>
              <p:cNvPr id="1382" name="Google Shape;1382;p3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3" name="Google Shape;1383;p3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4" name="Google Shape;1384;p3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5" name="Google Shape;1385;p3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6" name="Google Shape;1386;p3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7" name="Google Shape;1387;p3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8" name="Google Shape;1388;p3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9" name="Google Shape;1389;p3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0" name="Google Shape;1390;p3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1" name="Google Shape;1391;p3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2" name="Google Shape;1392;p3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3" name="Google Shape;1393;p3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4" name="Google Shape;1394;p3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5" name="Google Shape;1395;p3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6" name="Google Shape;1396;p3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397" name="Google Shape;1397;p30"/>
          <p:cNvSpPr/>
          <p:nvPr/>
        </p:nvSpPr>
        <p:spPr>
          <a:xfrm>
            <a:off x="5982475" y="0"/>
            <a:ext cx="3213875" cy="3665625"/>
          </a:xfrm>
          <a:custGeom>
            <a:avLst/>
            <a:gdLst/>
            <a:ahLst/>
            <a:cxnLst/>
            <a:rect l="l" t="t" r="r" b="b"/>
            <a:pathLst>
              <a:path w="128555" h="146625" extrusionOk="0">
                <a:moveTo>
                  <a:pt x="0" y="0"/>
                </a:moveTo>
                <a:cubicBezTo>
                  <a:pt x="6371" y="14025"/>
                  <a:pt x="22345" y="23984"/>
                  <a:pt x="37430" y="27105"/>
                </a:cubicBezTo>
                <a:cubicBezTo>
                  <a:pt x="41232" y="27892"/>
                  <a:pt x="46704" y="27800"/>
                  <a:pt x="48789" y="24524"/>
                </a:cubicBezTo>
                <a:cubicBezTo>
                  <a:pt x="50469" y="21884"/>
                  <a:pt x="42445" y="16966"/>
                  <a:pt x="40786" y="19619"/>
                </a:cubicBezTo>
                <a:cubicBezTo>
                  <a:pt x="37069" y="25565"/>
                  <a:pt x="40708" y="35353"/>
                  <a:pt x="45949" y="40012"/>
                </a:cubicBezTo>
                <a:cubicBezTo>
                  <a:pt x="52248" y="45611"/>
                  <a:pt x="60303" y="50067"/>
                  <a:pt x="68666" y="51112"/>
                </a:cubicBezTo>
                <a:cubicBezTo>
                  <a:pt x="78006" y="52279"/>
                  <a:pt x="89734" y="51085"/>
                  <a:pt x="96029" y="58082"/>
                </a:cubicBezTo>
                <a:cubicBezTo>
                  <a:pt x="98682" y="61031"/>
                  <a:pt x="96304" y="66471"/>
                  <a:pt x="98610" y="69699"/>
                </a:cubicBezTo>
                <a:cubicBezTo>
                  <a:pt x="101297" y="73460"/>
                  <a:pt x="107735" y="72901"/>
                  <a:pt x="110743" y="76410"/>
                </a:cubicBezTo>
                <a:cubicBezTo>
                  <a:pt x="114289" y="80547"/>
                  <a:pt x="115471" y="86719"/>
                  <a:pt x="115131" y="92157"/>
                </a:cubicBezTo>
                <a:cubicBezTo>
                  <a:pt x="114452" y="103035"/>
                  <a:pt x="111051" y="113808"/>
                  <a:pt x="111776" y="124683"/>
                </a:cubicBezTo>
                <a:cubicBezTo>
                  <a:pt x="112388" y="133870"/>
                  <a:pt x="119348" y="146625"/>
                  <a:pt x="128555" y="146625"/>
                </a:cubicBezTo>
              </a:path>
            </a:pathLst>
          </a:custGeom>
          <a:noFill/>
          <a:ln w="19050" cap="flat" cmpd="sng">
            <a:solidFill>
              <a:schemeClr val="accent6"/>
            </a:solidFill>
            <a:prstDash val="dot"/>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9_1">
    <p:spTree>
      <p:nvGrpSpPr>
        <p:cNvPr id="1" name="Shape 1398"/>
        <p:cNvGrpSpPr/>
        <p:nvPr/>
      </p:nvGrpSpPr>
      <p:grpSpPr>
        <a:xfrm>
          <a:off x="0" y="0"/>
          <a:ext cx="0" cy="0"/>
          <a:chOff x="0" y="0"/>
          <a:chExt cx="0" cy="0"/>
        </a:xfrm>
      </p:grpSpPr>
      <p:grpSp>
        <p:nvGrpSpPr>
          <p:cNvPr id="1399" name="Google Shape;1399;p31"/>
          <p:cNvGrpSpPr/>
          <p:nvPr/>
        </p:nvGrpSpPr>
        <p:grpSpPr>
          <a:xfrm>
            <a:off x="-72533" y="-54200"/>
            <a:ext cx="9281436" cy="5227800"/>
            <a:chOff x="-72533" y="-54200"/>
            <a:chExt cx="9281436" cy="5227800"/>
          </a:xfrm>
        </p:grpSpPr>
        <p:grpSp>
          <p:nvGrpSpPr>
            <p:cNvPr id="1400" name="Google Shape;1400;p31"/>
            <p:cNvGrpSpPr/>
            <p:nvPr/>
          </p:nvGrpSpPr>
          <p:grpSpPr>
            <a:xfrm>
              <a:off x="204800" y="-54200"/>
              <a:ext cx="8645725" cy="5227800"/>
              <a:chOff x="204800" y="-54200"/>
              <a:chExt cx="8645725" cy="5227800"/>
            </a:xfrm>
          </p:grpSpPr>
          <p:cxnSp>
            <p:nvCxnSpPr>
              <p:cNvPr id="1401" name="Google Shape;1401;p3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2" name="Google Shape;1402;p3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3" name="Google Shape;1403;p3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4" name="Google Shape;1404;p3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5" name="Google Shape;1405;p3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6" name="Google Shape;1406;p3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7" name="Google Shape;1407;p3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8" name="Google Shape;1408;p3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9" name="Google Shape;1409;p3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0" name="Google Shape;1410;p3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1" name="Google Shape;1411;p3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2" name="Google Shape;1412;p3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3" name="Google Shape;1413;p3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4" name="Google Shape;1414;p3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5" name="Google Shape;1415;p31"/>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6" name="Google Shape;1416;p31"/>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7" name="Google Shape;1417;p31"/>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8" name="Google Shape;1418;p31"/>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9" name="Google Shape;1419;p31"/>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0" name="Google Shape;1420;p31"/>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1" name="Google Shape;1421;p31"/>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2" name="Google Shape;1422;p31"/>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3" name="Google Shape;1423;p31"/>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4" name="Google Shape;1424;p31"/>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5" name="Google Shape;1425;p31"/>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6" name="Google Shape;1426;p31"/>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7" name="Google Shape;1427;p3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428" name="Google Shape;1428;p31"/>
            <p:cNvGrpSpPr/>
            <p:nvPr/>
          </p:nvGrpSpPr>
          <p:grpSpPr>
            <a:xfrm rot="5400000">
              <a:off x="2240490" y="-2028759"/>
              <a:ext cx="4655390" cy="9281436"/>
              <a:chOff x="204800" y="-54200"/>
              <a:chExt cx="4655390" cy="5227800"/>
            </a:xfrm>
          </p:grpSpPr>
          <p:cxnSp>
            <p:nvCxnSpPr>
              <p:cNvPr id="1429" name="Google Shape;1429;p3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0" name="Google Shape;1430;p3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1" name="Google Shape;1431;p3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2" name="Google Shape;1432;p3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3" name="Google Shape;1433;p3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4" name="Google Shape;1434;p3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5" name="Google Shape;1435;p3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6" name="Google Shape;1436;p3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7" name="Google Shape;1437;p3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8" name="Google Shape;1438;p3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9" name="Google Shape;1439;p3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0" name="Google Shape;1440;p3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1" name="Google Shape;1441;p3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2" name="Google Shape;1442;p3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3" name="Google Shape;1443;p3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444" name="Google Shape;1444;p31"/>
          <p:cNvSpPr/>
          <p:nvPr/>
        </p:nvSpPr>
        <p:spPr>
          <a:xfrm>
            <a:off x="6589100" y="-6450"/>
            <a:ext cx="2574975" cy="1819925"/>
          </a:xfrm>
          <a:custGeom>
            <a:avLst/>
            <a:gdLst/>
            <a:ahLst/>
            <a:cxnLst/>
            <a:rect l="l" t="t" r="r" b="b"/>
            <a:pathLst>
              <a:path w="102999" h="72797" extrusionOk="0">
                <a:moveTo>
                  <a:pt x="0" y="0"/>
                </a:moveTo>
                <a:cubicBezTo>
                  <a:pt x="4178" y="7308"/>
                  <a:pt x="9081" y="15163"/>
                  <a:pt x="16521" y="19102"/>
                </a:cubicBezTo>
                <a:cubicBezTo>
                  <a:pt x="24658" y="23410"/>
                  <a:pt x="37328" y="25294"/>
                  <a:pt x="44142" y="19102"/>
                </a:cubicBezTo>
                <a:cubicBezTo>
                  <a:pt x="45773" y="17620"/>
                  <a:pt x="41071" y="14275"/>
                  <a:pt x="38980" y="14972"/>
                </a:cubicBezTo>
                <a:cubicBezTo>
                  <a:pt x="35694" y="16067"/>
                  <a:pt x="32473" y="21343"/>
                  <a:pt x="34333" y="24265"/>
                </a:cubicBezTo>
                <a:cubicBezTo>
                  <a:pt x="40242" y="33548"/>
                  <a:pt x="55968" y="28401"/>
                  <a:pt x="66601" y="31235"/>
                </a:cubicBezTo>
                <a:cubicBezTo>
                  <a:pt x="71590" y="32565"/>
                  <a:pt x="77145" y="38617"/>
                  <a:pt x="75894" y="43626"/>
                </a:cubicBezTo>
                <a:cubicBezTo>
                  <a:pt x="74018" y="51135"/>
                  <a:pt x="69077" y="59678"/>
                  <a:pt x="72538" y="66601"/>
                </a:cubicBezTo>
                <a:cubicBezTo>
                  <a:pt x="77102" y="75730"/>
                  <a:pt x="93320" y="72937"/>
                  <a:pt x="102999" y="69698"/>
                </a:cubicBezTo>
              </a:path>
            </a:pathLst>
          </a:custGeom>
          <a:noFill/>
          <a:ln w="19050" cap="flat" cmpd="sng">
            <a:solidFill>
              <a:schemeClr val="accent6"/>
            </a:solidFill>
            <a:prstDash val="dot"/>
            <a:round/>
            <a:headEnd type="none" w="med" len="med"/>
            <a:tailEnd type="none" w="med" len="med"/>
          </a:ln>
        </p:spPr>
      </p:sp>
      <p:sp>
        <p:nvSpPr>
          <p:cNvPr id="1445" name="Google Shape;1445;p31"/>
          <p:cNvSpPr/>
          <p:nvPr/>
        </p:nvSpPr>
        <p:spPr>
          <a:xfrm>
            <a:off x="-96800" y="19350"/>
            <a:ext cx="2129675" cy="1613400"/>
          </a:xfrm>
          <a:custGeom>
            <a:avLst/>
            <a:gdLst/>
            <a:ahLst/>
            <a:cxnLst/>
            <a:rect l="l" t="t" r="r" b="b"/>
            <a:pathLst>
              <a:path w="85187" h="64536" extrusionOk="0">
                <a:moveTo>
                  <a:pt x="85187" y="0"/>
                </a:moveTo>
                <a:cubicBezTo>
                  <a:pt x="85187" y="7889"/>
                  <a:pt x="82400" y="19969"/>
                  <a:pt x="74603" y="21168"/>
                </a:cubicBezTo>
                <a:cubicBezTo>
                  <a:pt x="58863" y="23588"/>
                  <a:pt x="41277" y="13143"/>
                  <a:pt x="26847" y="19877"/>
                </a:cubicBezTo>
                <a:cubicBezTo>
                  <a:pt x="16505" y="24704"/>
                  <a:pt x="33814" y="43125"/>
                  <a:pt x="30203" y="53952"/>
                </a:cubicBezTo>
                <a:cubicBezTo>
                  <a:pt x="26828" y="64072"/>
                  <a:pt x="10668" y="64536"/>
                  <a:pt x="0" y="64536"/>
                </a:cubicBezTo>
              </a:path>
            </a:pathLst>
          </a:custGeom>
          <a:noFill/>
          <a:ln w="19050" cap="flat" cmpd="sng">
            <a:solidFill>
              <a:schemeClr val="accent6"/>
            </a:solidFill>
            <a:prstDash val="dot"/>
            <a:round/>
            <a:headEnd type="none" w="med" len="med"/>
            <a:tailEnd type="none" w="med" len="med"/>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F6E9DA">
            <a:alpha val="62050"/>
          </a:srgbClr>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2533" y="-54200"/>
            <a:ext cx="9281436" cy="5227800"/>
            <a:chOff x="-72533" y="-54200"/>
            <a:chExt cx="9281436" cy="5227800"/>
          </a:xfrm>
        </p:grpSpPr>
        <p:grpSp>
          <p:nvGrpSpPr>
            <p:cNvPr id="10" name="Google Shape;10;p2"/>
            <p:cNvGrpSpPr/>
            <p:nvPr/>
          </p:nvGrpSpPr>
          <p:grpSpPr>
            <a:xfrm>
              <a:off x="204800" y="-54200"/>
              <a:ext cx="8645725" cy="5227800"/>
              <a:chOff x="204800" y="-54200"/>
              <a:chExt cx="8645725" cy="5227800"/>
            </a:xfrm>
          </p:grpSpPr>
          <p:cxnSp>
            <p:nvCxnSpPr>
              <p:cNvPr id="11" name="Google Shape;11;p2"/>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 name="Google Shape;12;p2"/>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 name="Google Shape;13;p2"/>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 name="Google Shape;14;p2"/>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 name="Google Shape;15;p2"/>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 name="Google Shape;16;p2"/>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 name="Google Shape;17;p2"/>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 name="Google Shape;18;p2"/>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 name="Google Shape;19;p2"/>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 name="Google Shape;20;p2"/>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1" name="Google Shape;21;p2"/>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 name="Google Shape;22;p2"/>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 name="Google Shape;23;p2"/>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 name="Google Shape;24;p2"/>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5" name="Google Shape;25;p2"/>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6" name="Google Shape;26;p2"/>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 name="Google Shape;27;p2"/>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 name="Google Shape;28;p2"/>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 name="Google Shape;29;p2"/>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0" name="Google Shape;30;p2"/>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 name="Google Shape;31;p2"/>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 name="Google Shape;32;p2"/>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 name="Google Shape;33;p2"/>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 name="Google Shape;34;p2"/>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5" name="Google Shape;35;p2"/>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 name="Google Shape;36;p2"/>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 name="Google Shape;37;p2"/>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38" name="Google Shape;38;p2"/>
            <p:cNvGrpSpPr/>
            <p:nvPr/>
          </p:nvGrpSpPr>
          <p:grpSpPr>
            <a:xfrm rot="5400000">
              <a:off x="2240490" y="-2028759"/>
              <a:ext cx="4655390" cy="9281436"/>
              <a:chOff x="204800" y="-54200"/>
              <a:chExt cx="4655390" cy="5227800"/>
            </a:xfrm>
          </p:grpSpPr>
          <p:cxnSp>
            <p:nvCxnSpPr>
              <p:cNvPr id="39" name="Google Shape;39;p2"/>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0" name="Google Shape;40;p2"/>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1" name="Google Shape;41;p2"/>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 name="Google Shape;42;p2"/>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 name="Google Shape;43;p2"/>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 name="Google Shape;44;p2"/>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5" name="Google Shape;45;p2"/>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 name="Google Shape;46;p2"/>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 name="Google Shape;47;p2"/>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 name="Google Shape;48;p2"/>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 name="Google Shape;49;p2"/>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 name="Google Shape;50;p2"/>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1" name="Google Shape;51;p2"/>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 name="Google Shape;52;p2"/>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 name="Google Shape;53;p2"/>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54" name="Google Shape;54;p2"/>
          <p:cNvSpPr txBox="1">
            <a:spLocks noGrp="1"/>
          </p:cNvSpPr>
          <p:nvPr>
            <p:ph type="ctrTitle"/>
          </p:nvPr>
        </p:nvSpPr>
        <p:spPr>
          <a:xfrm>
            <a:off x="913225" y="782975"/>
            <a:ext cx="4278900" cy="2734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5" name="Google Shape;55;p2"/>
          <p:cNvSpPr txBox="1">
            <a:spLocks noGrp="1"/>
          </p:cNvSpPr>
          <p:nvPr>
            <p:ph type="subTitle" idx="1"/>
          </p:nvPr>
        </p:nvSpPr>
        <p:spPr>
          <a:xfrm>
            <a:off x="929325" y="3753075"/>
            <a:ext cx="3825900" cy="771300"/>
          </a:xfrm>
          <a:prstGeom prst="rect">
            <a:avLst/>
          </a:prstGeom>
          <a:solidFill>
            <a:schemeClr val="lt1"/>
          </a:solidFill>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6" name="Google Shape;56;p2"/>
          <p:cNvSpPr/>
          <p:nvPr/>
        </p:nvSpPr>
        <p:spPr>
          <a:xfrm>
            <a:off x="0" y="-18500"/>
            <a:ext cx="430800" cy="5156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71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7"/>
        <p:cNvGrpSpPr/>
        <p:nvPr/>
      </p:nvGrpSpPr>
      <p:grpSpPr>
        <a:xfrm>
          <a:off x="0" y="0"/>
          <a:ext cx="0" cy="0"/>
          <a:chOff x="0" y="0"/>
          <a:chExt cx="0" cy="0"/>
        </a:xfrm>
      </p:grpSpPr>
      <p:grpSp>
        <p:nvGrpSpPr>
          <p:cNvPr id="58" name="Google Shape;58;p3"/>
          <p:cNvGrpSpPr/>
          <p:nvPr/>
        </p:nvGrpSpPr>
        <p:grpSpPr>
          <a:xfrm>
            <a:off x="-72533" y="-54200"/>
            <a:ext cx="9281436" cy="5227800"/>
            <a:chOff x="-72533" y="-54200"/>
            <a:chExt cx="9281436" cy="5227800"/>
          </a:xfrm>
        </p:grpSpPr>
        <p:grpSp>
          <p:nvGrpSpPr>
            <p:cNvPr id="59" name="Google Shape;59;p3"/>
            <p:cNvGrpSpPr/>
            <p:nvPr/>
          </p:nvGrpSpPr>
          <p:grpSpPr>
            <a:xfrm>
              <a:off x="204800" y="-54200"/>
              <a:ext cx="8645725" cy="5227800"/>
              <a:chOff x="204800" y="-54200"/>
              <a:chExt cx="8645725" cy="5227800"/>
            </a:xfrm>
          </p:grpSpPr>
          <p:cxnSp>
            <p:nvCxnSpPr>
              <p:cNvPr id="60" name="Google Shape;60;p3"/>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1" name="Google Shape;61;p3"/>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 name="Google Shape;62;p3"/>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 name="Google Shape;63;p3"/>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4" name="Google Shape;64;p3"/>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5" name="Google Shape;65;p3"/>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6" name="Google Shape;66;p3"/>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 name="Google Shape;67;p3"/>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 name="Google Shape;68;p3"/>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9" name="Google Shape;69;p3"/>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 name="Google Shape;70;p3"/>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1" name="Google Shape;71;p3"/>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 name="Google Shape;72;p3"/>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 name="Google Shape;73;p3"/>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 name="Google Shape;74;p3"/>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 name="Google Shape;75;p3"/>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6" name="Google Shape;76;p3"/>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 name="Google Shape;77;p3"/>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 name="Google Shape;78;p3"/>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9" name="Google Shape;79;p3"/>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0" name="Google Shape;80;p3"/>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1" name="Google Shape;81;p3"/>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 name="Google Shape;82;p3"/>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 name="Google Shape;83;p3"/>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 name="Google Shape;84;p3"/>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 name="Google Shape;85;p3"/>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6" name="Google Shape;86;p3"/>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87" name="Google Shape;87;p3"/>
            <p:cNvGrpSpPr/>
            <p:nvPr/>
          </p:nvGrpSpPr>
          <p:grpSpPr>
            <a:xfrm rot="5400000">
              <a:off x="2240490" y="-2028759"/>
              <a:ext cx="4655390" cy="9281436"/>
              <a:chOff x="204800" y="-54200"/>
              <a:chExt cx="4655390" cy="5227800"/>
            </a:xfrm>
          </p:grpSpPr>
          <p:cxnSp>
            <p:nvCxnSpPr>
              <p:cNvPr id="88" name="Google Shape;88;p3"/>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 name="Google Shape;89;p3"/>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 name="Google Shape;90;p3"/>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1" name="Google Shape;91;p3"/>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2" name="Google Shape;92;p3"/>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 name="Google Shape;93;p3"/>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 name="Google Shape;94;p3"/>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5" name="Google Shape;95;p3"/>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6" name="Google Shape;96;p3"/>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7" name="Google Shape;97;p3"/>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 name="Google Shape;98;p3"/>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 name="Google Shape;99;p3"/>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0" name="Google Shape;100;p3"/>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1" name="Google Shape;101;p3"/>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2" name="Google Shape;102;p3"/>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03" name="Google Shape;103;p3"/>
          <p:cNvSpPr/>
          <p:nvPr/>
        </p:nvSpPr>
        <p:spPr>
          <a:xfrm>
            <a:off x="2704672" y="928485"/>
            <a:ext cx="3739500" cy="3414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241879">
            <a:off x="4100750" y="809151"/>
            <a:ext cx="947344" cy="252642"/>
          </a:xfrm>
          <a:prstGeom prst="rect">
            <a:avLst/>
          </a:prstGeom>
          <a:solidFill>
            <a:srgbClr val="E7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txBox="1">
            <a:spLocks noGrp="1"/>
          </p:cNvSpPr>
          <p:nvPr>
            <p:ph type="title"/>
          </p:nvPr>
        </p:nvSpPr>
        <p:spPr>
          <a:xfrm>
            <a:off x="2841022" y="1672831"/>
            <a:ext cx="3466800" cy="136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6" name="Google Shape;106;p3"/>
          <p:cNvSpPr txBox="1">
            <a:spLocks noGrp="1"/>
          </p:cNvSpPr>
          <p:nvPr>
            <p:ph type="subTitle" idx="1"/>
          </p:nvPr>
        </p:nvSpPr>
        <p:spPr>
          <a:xfrm>
            <a:off x="3079672" y="3087581"/>
            <a:ext cx="2989500" cy="528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3"/>
          <p:cNvSpPr txBox="1">
            <a:spLocks noGrp="1"/>
          </p:cNvSpPr>
          <p:nvPr>
            <p:ph type="title" idx="2" hasCustomPrompt="1"/>
          </p:nvPr>
        </p:nvSpPr>
        <p:spPr>
          <a:xfrm>
            <a:off x="1986818" y="622075"/>
            <a:ext cx="1207200" cy="119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3723049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8"/>
        <p:cNvGrpSpPr/>
        <p:nvPr/>
      </p:nvGrpSpPr>
      <p:grpSpPr>
        <a:xfrm>
          <a:off x="0" y="0"/>
          <a:ext cx="0" cy="0"/>
          <a:chOff x="0" y="0"/>
          <a:chExt cx="0" cy="0"/>
        </a:xfrm>
      </p:grpSpPr>
      <p:grpSp>
        <p:nvGrpSpPr>
          <p:cNvPr id="109" name="Google Shape;109;p4"/>
          <p:cNvGrpSpPr/>
          <p:nvPr/>
        </p:nvGrpSpPr>
        <p:grpSpPr>
          <a:xfrm>
            <a:off x="-72533" y="-54200"/>
            <a:ext cx="9281436" cy="5227800"/>
            <a:chOff x="-72533" y="-54200"/>
            <a:chExt cx="9281436" cy="5227800"/>
          </a:xfrm>
        </p:grpSpPr>
        <p:grpSp>
          <p:nvGrpSpPr>
            <p:cNvPr id="110" name="Google Shape;110;p4"/>
            <p:cNvGrpSpPr/>
            <p:nvPr/>
          </p:nvGrpSpPr>
          <p:grpSpPr>
            <a:xfrm>
              <a:off x="204800" y="-54200"/>
              <a:ext cx="8645725" cy="5227800"/>
              <a:chOff x="204800" y="-54200"/>
              <a:chExt cx="8645725" cy="5227800"/>
            </a:xfrm>
          </p:grpSpPr>
          <p:cxnSp>
            <p:nvCxnSpPr>
              <p:cNvPr id="111" name="Google Shape;111;p4"/>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 name="Google Shape;112;p4"/>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3" name="Google Shape;113;p4"/>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4" name="Google Shape;114;p4"/>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 name="Google Shape;115;p4"/>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 name="Google Shape;116;p4"/>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 name="Google Shape;117;p4"/>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 name="Google Shape;118;p4"/>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9" name="Google Shape;119;p4"/>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0" name="Google Shape;120;p4"/>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 name="Google Shape;121;p4"/>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 name="Google Shape;122;p4"/>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 name="Google Shape;123;p4"/>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4" name="Google Shape;124;p4"/>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5" name="Google Shape;125;p4"/>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 name="Google Shape;126;p4"/>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 name="Google Shape;127;p4"/>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 name="Google Shape;128;p4"/>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9" name="Google Shape;129;p4"/>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0" name="Google Shape;130;p4"/>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 name="Google Shape;131;p4"/>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 name="Google Shape;132;p4"/>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 name="Google Shape;133;p4"/>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4" name="Google Shape;134;p4"/>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 name="Google Shape;135;p4"/>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 name="Google Shape;136;p4"/>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 name="Google Shape;137;p4"/>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38" name="Google Shape;138;p4"/>
            <p:cNvGrpSpPr/>
            <p:nvPr/>
          </p:nvGrpSpPr>
          <p:grpSpPr>
            <a:xfrm rot="5400000">
              <a:off x="2240490" y="-2028759"/>
              <a:ext cx="4655390" cy="9281436"/>
              <a:chOff x="204800" y="-54200"/>
              <a:chExt cx="4655390" cy="5227800"/>
            </a:xfrm>
          </p:grpSpPr>
          <p:cxnSp>
            <p:nvCxnSpPr>
              <p:cNvPr id="139" name="Google Shape;139;p4"/>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 name="Google Shape;140;p4"/>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 name="Google Shape;141;p4"/>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 name="Google Shape;142;p4"/>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 name="Google Shape;143;p4"/>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 name="Google Shape;144;p4"/>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5" name="Google Shape;145;p4"/>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6" name="Google Shape;146;p4"/>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7" name="Google Shape;147;p4"/>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8" name="Google Shape;148;p4"/>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9" name="Google Shape;149;p4"/>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0" name="Google Shape;150;p4"/>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1" name="Google Shape;151;p4"/>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2" name="Google Shape;152;p4"/>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3" name="Google Shape;153;p4"/>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54" name="Google Shape;154;p4"/>
          <p:cNvSpPr/>
          <p:nvPr/>
        </p:nvSpPr>
        <p:spPr>
          <a:xfrm>
            <a:off x="591200" y="1088575"/>
            <a:ext cx="7964400" cy="3513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txBox="1">
            <a:spLocks noGrp="1"/>
          </p:cNvSpPr>
          <p:nvPr>
            <p:ph type="title"/>
          </p:nvPr>
        </p:nvSpPr>
        <p:spPr>
          <a:xfrm>
            <a:off x="720000" y="442676"/>
            <a:ext cx="67389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6" name="Google Shape;156;p4"/>
          <p:cNvSpPr txBox="1">
            <a:spLocks noGrp="1"/>
          </p:cNvSpPr>
          <p:nvPr>
            <p:ph type="body" idx="1"/>
          </p:nvPr>
        </p:nvSpPr>
        <p:spPr>
          <a:xfrm>
            <a:off x="720000" y="1185500"/>
            <a:ext cx="7704000" cy="3368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AutoNum type="arabicPeriod"/>
              <a:defRPr sz="1200"/>
            </a:lvl1pPr>
            <a:lvl2pPr marL="914400" lvl="1" indent="-317500">
              <a:lnSpc>
                <a:spcPct val="100000"/>
              </a:lnSpc>
              <a:spcBef>
                <a:spcPts val="0"/>
              </a:spcBef>
              <a:spcAft>
                <a:spcPts val="0"/>
              </a:spcAft>
              <a:buSzPts val="1400"/>
              <a:buAutoNum type="alphaLcPeriod"/>
              <a:defRPr/>
            </a:lvl2pPr>
            <a:lvl3pPr marL="1371600" lvl="2" indent="-317500">
              <a:lnSpc>
                <a:spcPct val="100000"/>
              </a:lnSpc>
              <a:spcBef>
                <a:spcPts val="0"/>
              </a:spcBef>
              <a:spcAft>
                <a:spcPts val="0"/>
              </a:spcAft>
              <a:buSzPts val="1400"/>
              <a:buAutoNum type="romanLcPeriod"/>
              <a:defRPr/>
            </a:lvl3pPr>
            <a:lvl4pPr marL="1828800" lvl="3" indent="-317500">
              <a:lnSpc>
                <a:spcPct val="100000"/>
              </a:lnSpc>
              <a:spcBef>
                <a:spcPts val="0"/>
              </a:spcBef>
              <a:spcAft>
                <a:spcPts val="0"/>
              </a:spcAft>
              <a:buSzPts val="1400"/>
              <a:buAutoNum type="arabicPeriod"/>
              <a:defRPr/>
            </a:lvl4pPr>
            <a:lvl5pPr marL="2286000" lvl="4" indent="-317500">
              <a:lnSpc>
                <a:spcPct val="100000"/>
              </a:lnSpc>
              <a:spcBef>
                <a:spcPts val="0"/>
              </a:spcBef>
              <a:spcAft>
                <a:spcPts val="0"/>
              </a:spcAft>
              <a:buSzPts val="1400"/>
              <a:buAutoNum type="alphaLcPeriod"/>
              <a:defRPr/>
            </a:lvl5pPr>
            <a:lvl6pPr marL="2743200" lvl="5" indent="-317500">
              <a:lnSpc>
                <a:spcPct val="100000"/>
              </a:lnSpc>
              <a:spcBef>
                <a:spcPts val="0"/>
              </a:spcBef>
              <a:spcAft>
                <a:spcPts val="0"/>
              </a:spcAft>
              <a:buSzPts val="1400"/>
              <a:buAutoNum type="romanLcPeriod"/>
              <a:defRPr/>
            </a:lvl6pPr>
            <a:lvl7pPr marL="3200400" lvl="6" indent="-317500">
              <a:lnSpc>
                <a:spcPct val="100000"/>
              </a:lnSpc>
              <a:spcBef>
                <a:spcPts val="0"/>
              </a:spcBef>
              <a:spcAft>
                <a:spcPts val="0"/>
              </a:spcAft>
              <a:buSzPts val="1400"/>
              <a:buAutoNum type="arabicPeriod"/>
              <a:defRPr/>
            </a:lvl7pPr>
            <a:lvl8pPr marL="3657600" lvl="7" indent="-317500">
              <a:lnSpc>
                <a:spcPct val="100000"/>
              </a:lnSpc>
              <a:spcBef>
                <a:spcPts val="0"/>
              </a:spcBef>
              <a:spcAft>
                <a:spcPts val="0"/>
              </a:spcAft>
              <a:buSzPts val="1400"/>
              <a:buAutoNum type="alphaLcPeriod"/>
              <a:defRPr/>
            </a:lvl8pPr>
            <a:lvl9pPr marL="4114800" lvl="8" indent="-317500">
              <a:lnSpc>
                <a:spcPct val="100000"/>
              </a:lnSpc>
              <a:spcBef>
                <a:spcPts val="0"/>
              </a:spcBef>
              <a:spcAft>
                <a:spcPts val="0"/>
              </a:spcAft>
              <a:buSzPts val="1400"/>
              <a:buAutoNum type="romanLcPeriod"/>
              <a:defRPr/>
            </a:lvl9pPr>
          </a:lstStyle>
          <a:p>
            <a:endParaRPr/>
          </a:p>
        </p:txBody>
      </p:sp>
      <p:sp>
        <p:nvSpPr>
          <p:cNvPr id="157" name="Google Shape;157;p4"/>
          <p:cNvSpPr/>
          <p:nvPr/>
        </p:nvSpPr>
        <p:spPr>
          <a:xfrm rot="-1587574">
            <a:off x="7791912" y="4344350"/>
            <a:ext cx="947334" cy="2527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27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8"/>
        <p:cNvGrpSpPr/>
        <p:nvPr/>
      </p:nvGrpSpPr>
      <p:grpSpPr>
        <a:xfrm>
          <a:off x="0" y="0"/>
          <a:ext cx="0" cy="0"/>
          <a:chOff x="0" y="0"/>
          <a:chExt cx="0" cy="0"/>
        </a:xfrm>
      </p:grpSpPr>
      <p:grpSp>
        <p:nvGrpSpPr>
          <p:cNvPr id="159" name="Google Shape;159;p5"/>
          <p:cNvGrpSpPr/>
          <p:nvPr/>
        </p:nvGrpSpPr>
        <p:grpSpPr>
          <a:xfrm>
            <a:off x="-72533" y="-54200"/>
            <a:ext cx="9281436" cy="5227800"/>
            <a:chOff x="-72533" y="-54200"/>
            <a:chExt cx="9281436" cy="5227800"/>
          </a:xfrm>
        </p:grpSpPr>
        <p:grpSp>
          <p:nvGrpSpPr>
            <p:cNvPr id="160" name="Google Shape;160;p5"/>
            <p:cNvGrpSpPr/>
            <p:nvPr/>
          </p:nvGrpSpPr>
          <p:grpSpPr>
            <a:xfrm>
              <a:off x="204800" y="-54200"/>
              <a:ext cx="8645725" cy="5227800"/>
              <a:chOff x="204800" y="-54200"/>
              <a:chExt cx="8645725" cy="5227800"/>
            </a:xfrm>
          </p:grpSpPr>
          <p:cxnSp>
            <p:nvCxnSpPr>
              <p:cNvPr id="161" name="Google Shape;161;p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2" name="Google Shape;162;p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3" name="Google Shape;163;p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4" name="Google Shape;164;p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5" name="Google Shape;165;p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6" name="Google Shape;166;p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7" name="Google Shape;167;p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8" name="Google Shape;168;p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9" name="Google Shape;169;p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0" name="Google Shape;170;p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1" name="Google Shape;171;p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2" name="Google Shape;172;p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3" name="Google Shape;173;p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4" name="Google Shape;174;p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5" name="Google Shape;175;p5"/>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6" name="Google Shape;176;p5"/>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7" name="Google Shape;177;p5"/>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8" name="Google Shape;178;p5"/>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9" name="Google Shape;179;p5"/>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0" name="Google Shape;180;p5"/>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1" name="Google Shape;181;p5"/>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2" name="Google Shape;182;p5"/>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3" name="Google Shape;183;p5"/>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4" name="Google Shape;184;p5"/>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5" name="Google Shape;185;p5"/>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6" name="Google Shape;186;p5"/>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7" name="Google Shape;187;p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88" name="Google Shape;188;p5"/>
            <p:cNvGrpSpPr/>
            <p:nvPr/>
          </p:nvGrpSpPr>
          <p:grpSpPr>
            <a:xfrm rot="5400000">
              <a:off x="2240490" y="-2028759"/>
              <a:ext cx="4655390" cy="9281436"/>
              <a:chOff x="204800" y="-54200"/>
              <a:chExt cx="4655390" cy="5227800"/>
            </a:xfrm>
          </p:grpSpPr>
          <p:cxnSp>
            <p:nvCxnSpPr>
              <p:cNvPr id="189" name="Google Shape;189;p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0" name="Google Shape;190;p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1" name="Google Shape;191;p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2" name="Google Shape;192;p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3" name="Google Shape;193;p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4" name="Google Shape;194;p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5" name="Google Shape;195;p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6" name="Google Shape;196;p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7" name="Google Shape;197;p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8" name="Google Shape;198;p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9" name="Google Shape;199;p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0" name="Google Shape;200;p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1" name="Google Shape;201;p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2" name="Google Shape;202;p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3" name="Google Shape;203;p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204" name="Google Shape;204;p5"/>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5" name="Google Shape;205;p5"/>
          <p:cNvSpPr txBox="1">
            <a:spLocks noGrp="1"/>
          </p:cNvSpPr>
          <p:nvPr>
            <p:ph type="body" idx="1"/>
          </p:nvPr>
        </p:nvSpPr>
        <p:spPr>
          <a:xfrm>
            <a:off x="877689" y="1886250"/>
            <a:ext cx="3193500" cy="15447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gn="ctr">
              <a:lnSpc>
                <a:spcPct val="100000"/>
              </a:lnSpc>
              <a:spcBef>
                <a:spcPts val="0"/>
              </a:spcBef>
              <a:spcAft>
                <a:spcPts val="0"/>
              </a:spcAft>
              <a:buSzPts val="1200"/>
              <a:buChar char="○"/>
              <a:defRPr sz="1200"/>
            </a:lvl2pPr>
            <a:lvl3pPr marL="1371600" lvl="2" indent="-304800" algn="ctr">
              <a:lnSpc>
                <a:spcPct val="100000"/>
              </a:lnSpc>
              <a:spcBef>
                <a:spcPts val="0"/>
              </a:spcBef>
              <a:spcAft>
                <a:spcPts val="0"/>
              </a:spcAft>
              <a:buSzPts val="1200"/>
              <a:buChar char="■"/>
              <a:defRPr sz="1200"/>
            </a:lvl3pPr>
            <a:lvl4pPr marL="1828800" lvl="3" indent="-304800" algn="ctr">
              <a:lnSpc>
                <a:spcPct val="100000"/>
              </a:lnSpc>
              <a:spcBef>
                <a:spcPts val="0"/>
              </a:spcBef>
              <a:spcAft>
                <a:spcPts val="0"/>
              </a:spcAft>
              <a:buSzPts val="1200"/>
              <a:buChar char="●"/>
              <a:defRPr sz="1200"/>
            </a:lvl4pPr>
            <a:lvl5pPr marL="2286000" lvl="4" indent="-304800" algn="ctr">
              <a:lnSpc>
                <a:spcPct val="100000"/>
              </a:lnSpc>
              <a:spcBef>
                <a:spcPts val="0"/>
              </a:spcBef>
              <a:spcAft>
                <a:spcPts val="0"/>
              </a:spcAft>
              <a:buSzPts val="1200"/>
              <a:buChar char="○"/>
              <a:defRPr sz="1200"/>
            </a:lvl5pPr>
            <a:lvl6pPr marL="2743200" lvl="5" indent="-304800" algn="ctr">
              <a:lnSpc>
                <a:spcPct val="100000"/>
              </a:lnSpc>
              <a:spcBef>
                <a:spcPts val="0"/>
              </a:spcBef>
              <a:spcAft>
                <a:spcPts val="0"/>
              </a:spcAft>
              <a:buSzPts val="1200"/>
              <a:buChar char="■"/>
              <a:defRPr sz="1200"/>
            </a:lvl6pPr>
            <a:lvl7pPr marL="3200400" lvl="6" indent="-304800" algn="ctr">
              <a:lnSpc>
                <a:spcPct val="100000"/>
              </a:lnSpc>
              <a:spcBef>
                <a:spcPts val="0"/>
              </a:spcBef>
              <a:spcAft>
                <a:spcPts val="0"/>
              </a:spcAft>
              <a:buSzPts val="1200"/>
              <a:buChar char="●"/>
              <a:defRPr sz="1200"/>
            </a:lvl7pPr>
            <a:lvl8pPr marL="3657600" lvl="7" indent="-304800" algn="ctr">
              <a:lnSpc>
                <a:spcPct val="100000"/>
              </a:lnSpc>
              <a:spcBef>
                <a:spcPts val="0"/>
              </a:spcBef>
              <a:spcAft>
                <a:spcPts val="0"/>
              </a:spcAft>
              <a:buSzPts val="1200"/>
              <a:buChar char="○"/>
              <a:defRPr sz="1200"/>
            </a:lvl8pPr>
            <a:lvl9pPr marL="4114800" lvl="8" indent="-304800" algn="ctr">
              <a:lnSpc>
                <a:spcPct val="100000"/>
              </a:lnSpc>
              <a:spcBef>
                <a:spcPts val="0"/>
              </a:spcBef>
              <a:spcAft>
                <a:spcPts val="0"/>
              </a:spcAft>
              <a:buSzPts val="1200"/>
              <a:buChar char="■"/>
              <a:defRPr sz="1200"/>
            </a:lvl9pPr>
          </a:lstStyle>
          <a:p>
            <a:endParaRPr/>
          </a:p>
        </p:txBody>
      </p:sp>
      <p:sp>
        <p:nvSpPr>
          <p:cNvPr id="206" name="Google Shape;206;p5"/>
          <p:cNvSpPr txBox="1">
            <a:spLocks noGrp="1"/>
          </p:cNvSpPr>
          <p:nvPr>
            <p:ph type="body" idx="2"/>
          </p:nvPr>
        </p:nvSpPr>
        <p:spPr>
          <a:xfrm>
            <a:off x="5089395" y="2737189"/>
            <a:ext cx="3193500" cy="15447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gn="ctr">
              <a:lnSpc>
                <a:spcPct val="100000"/>
              </a:lnSpc>
              <a:spcBef>
                <a:spcPts val="0"/>
              </a:spcBef>
              <a:spcAft>
                <a:spcPts val="0"/>
              </a:spcAft>
              <a:buSzPts val="1200"/>
              <a:buChar char="○"/>
              <a:defRPr sz="1200"/>
            </a:lvl2pPr>
            <a:lvl3pPr marL="1371600" lvl="2" indent="-304800" algn="ctr">
              <a:lnSpc>
                <a:spcPct val="100000"/>
              </a:lnSpc>
              <a:spcBef>
                <a:spcPts val="0"/>
              </a:spcBef>
              <a:spcAft>
                <a:spcPts val="0"/>
              </a:spcAft>
              <a:buSzPts val="1200"/>
              <a:buChar char="■"/>
              <a:defRPr sz="1200"/>
            </a:lvl3pPr>
            <a:lvl4pPr marL="1828800" lvl="3" indent="-304800" algn="ctr">
              <a:lnSpc>
                <a:spcPct val="100000"/>
              </a:lnSpc>
              <a:spcBef>
                <a:spcPts val="0"/>
              </a:spcBef>
              <a:spcAft>
                <a:spcPts val="0"/>
              </a:spcAft>
              <a:buSzPts val="1200"/>
              <a:buChar char="●"/>
              <a:defRPr sz="1200"/>
            </a:lvl4pPr>
            <a:lvl5pPr marL="2286000" lvl="4" indent="-304800" algn="ctr">
              <a:lnSpc>
                <a:spcPct val="100000"/>
              </a:lnSpc>
              <a:spcBef>
                <a:spcPts val="0"/>
              </a:spcBef>
              <a:spcAft>
                <a:spcPts val="0"/>
              </a:spcAft>
              <a:buSzPts val="1200"/>
              <a:buChar char="○"/>
              <a:defRPr sz="1200"/>
            </a:lvl5pPr>
            <a:lvl6pPr marL="2743200" lvl="5" indent="-304800" algn="ctr">
              <a:lnSpc>
                <a:spcPct val="100000"/>
              </a:lnSpc>
              <a:spcBef>
                <a:spcPts val="0"/>
              </a:spcBef>
              <a:spcAft>
                <a:spcPts val="0"/>
              </a:spcAft>
              <a:buSzPts val="1200"/>
              <a:buChar char="■"/>
              <a:defRPr sz="1200"/>
            </a:lvl6pPr>
            <a:lvl7pPr marL="3200400" lvl="6" indent="-304800" algn="ctr">
              <a:lnSpc>
                <a:spcPct val="100000"/>
              </a:lnSpc>
              <a:spcBef>
                <a:spcPts val="0"/>
              </a:spcBef>
              <a:spcAft>
                <a:spcPts val="0"/>
              </a:spcAft>
              <a:buSzPts val="1200"/>
              <a:buChar char="●"/>
              <a:defRPr sz="1200"/>
            </a:lvl7pPr>
            <a:lvl8pPr marL="3657600" lvl="7" indent="-304800" algn="ctr">
              <a:lnSpc>
                <a:spcPct val="100000"/>
              </a:lnSpc>
              <a:spcBef>
                <a:spcPts val="0"/>
              </a:spcBef>
              <a:spcAft>
                <a:spcPts val="0"/>
              </a:spcAft>
              <a:buSzPts val="1200"/>
              <a:buChar char="○"/>
              <a:defRPr sz="1200"/>
            </a:lvl8pPr>
            <a:lvl9pPr marL="4114800" lvl="8" indent="-304800" algn="ctr">
              <a:lnSpc>
                <a:spcPct val="100000"/>
              </a:lnSpc>
              <a:spcBef>
                <a:spcPts val="0"/>
              </a:spcBef>
              <a:spcAft>
                <a:spcPts val="0"/>
              </a:spcAft>
              <a:buSzPts val="1200"/>
              <a:buChar char="■"/>
              <a:defRPr sz="1200"/>
            </a:lvl9pPr>
          </a:lstStyle>
          <a:p>
            <a:endParaRPr/>
          </a:p>
        </p:txBody>
      </p:sp>
      <p:sp>
        <p:nvSpPr>
          <p:cNvPr id="207" name="Google Shape;207;p5"/>
          <p:cNvSpPr txBox="1">
            <a:spLocks noGrp="1"/>
          </p:cNvSpPr>
          <p:nvPr>
            <p:ph type="subTitle" idx="3"/>
          </p:nvPr>
        </p:nvSpPr>
        <p:spPr>
          <a:xfrm>
            <a:off x="877689" y="1475375"/>
            <a:ext cx="3193500" cy="411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208" name="Google Shape;208;p5"/>
          <p:cNvSpPr txBox="1">
            <a:spLocks noGrp="1"/>
          </p:cNvSpPr>
          <p:nvPr>
            <p:ph type="subTitle" idx="4"/>
          </p:nvPr>
        </p:nvSpPr>
        <p:spPr>
          <a:xfrm>
            <a:off x="5089395" y="2325589"/>
            <a:ext cx="31935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945472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9"/>
        <p:cNvGrpSpPr/>
        <p:nvPr/>
      </p:nvGrpSpPr>
      <p:grpSpPr>
        <a:xfrm>
          <a:off x="0" y="0"/>
          <a:ext cx="0" cy="0"/>
          <a:chOff x="0" y="0"/>
          <a:chExt cx="0" cy="0"/>
        </a:xfrm>
      </p:grpSpPr>
      <p:grpSp>
        <p:nvGrpSpPr>
          <p:cNvPr id="210" name="Google Shape;210;p6"/>
          <p:cNvGrpSpPr/>
          <p:nvPr/>
        </p:nvGrpSpPr>
        <p:grpSpPr>
          <a:xfrm>
            <a:off x="-72533" y="-54200"/>
            <a:ext cx="9281436" cy="5227800"/>
            <a:chOff x="-72533" y="-54200"/>
            <a:chExt cx="9281436" cy="5227800"/>
          </a:xfrm>
        </p:grpSpPr>
        <p:grpSp>
          <p:nvGrpSpPr>
            <p:cNvPr id="211" name="Google Shape;211;p6"/>
            <p:cNvGrpSpPr/>
            <p:nvPr/>
          </p:nvGrpSpPr>
          <p:grpSpPr>
            <a:xfrm>
              <a:off x="204800" y="-54200"/>
              <a:ext cx="8645725" cy="5227800"/>
              <a:chOff x="204800" y="-54200"/>
              <a:chExt cx="8645725" cy="5227800"/>
            </a:xfrm>
          </p:grpSpPr>
          <p:cxnSp>
            <p:nvCxnSpPr>
              <p:cNvPr id="212" name="Google Shape;212;p6"/>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13" name="Google Shape;213;p6"/>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14" name="Google Shape;214;p6"/>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15" name="Google Shape;215;p6"/>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16" name="Google Shape;216;p6"/>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17" name="Google Shape;217;p6"/>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18" name="Google Shape;218;p6"/>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19" name="Google Shape;219;p6"/>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0" name="Google Shape;220;p6"/>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1" name="Google Shape;221;p6"/>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2" name="Google Shape;222;p6"/>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3" name="Google Shape;223;p6"/>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4" name="Google Shape;224;p6"/>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5" name="Google Shape;225;p6"/>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6" name="Google Shape;226;p6"/>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7" name="Google Shape;227;p6"/>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8" name="Google Shape;228;p6"/>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29" name="Google Shape;229;p6"/>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0" name="Google Shape;230;p6"/>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1" name="Google Shape;231;p6"/>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2" name="Google Shape;232;p6"/>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3" name="Google Shape;233;p6"/>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4" name="Google Shape;234;p6"/>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5" name="Google Shape;235;p6"/>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6" name="Google Shape;236;p6"/>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7" name="Google Shape;237;p6"/>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38" name="Google Shape;238;p6"/>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239" name="Google Shape;239;p6"/>
            <p:cNvGrpSpPr/>
            <p:nvPr/>
          </p:nvGrpSpPr>
          <p:grpSpPr>
            <a:xfrm rot="5400000">
              <a:off x="2240490" y="-2028759"/>
              <a:ext cx="4655390" cy="9281436"/>
              <a:chOff x="204800" y="-54200"/>
              <a:chExt cx="4655390" cy="5227800"/>
            </a:xfrm>
          </p:grpSpPr>
          <p:cxnSp>
            <p:nvCxnSpPr>
              <p:cNvPr id="240" name="Google Shape;240;p6"/>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1" name="Google Shape;241;p6"/>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2" name="Google Shape;242;p6"/>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3" name="Google Shape;243;p6"/>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4" name="Google Shape;244;p6"/>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5" name="Google Shape;245;p6"/>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6" name="Google Shape;246;p6"/>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7" name="Google Shape;247;p6"/>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8" name="Google Shape;248;p6"/>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49" name="Google Shape;249;p6"/>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50" name="Google Shape;250;p6"/>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51" name="Google Shape;251;p6"/>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52" name="Google Shape;252;p6"/>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53" name="Google Shape;253;p6"/>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54" name="Google Shape;254;p6"/>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255" name="Google Shape;255;p6"/>
          <p:cNvSpPr/>
          <p:nvPr/>
        </p:nvSpPr>
        <p:spPr>
          <a:xfrm>
            <a:off x="591200" y="1088575"/>
            <a:ext cx="7964400" cy="3513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rot="-1790230">
            <a:off x="212229" y="1081625"/>
            <a:ext cx="947267" cy="25292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rot="-1587574">
            <a:off x="7950337" y="4522025"/>
            <a:ext cx="947334" cy="25276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9" name="Google Shape;259;p6"/>
          <p:cNvSpPr/>
          <p:nvPr/>
        </p:nvSpPr>
        <p:spPr>
          <a:xfrm>
            <a:off x="-6450" y="-12900"/>
            <a:ext cx="1346950" cy="1923150"/>
          </a:xfrm>
          <a:custGeom>
            <a:avLst/>
            <a:gdLst/>
            <a:ahLst/>
            <a:cxnLst/>
            <a:rect l="l" t="t" r="r" b="b"/>
            <a:pathLst>
              <a:path w="53878" h="76926" extrusionOk="0">
                <a:moveTo>
                  <a:pt x="53694" y="0"/>
                </a:moveTo>
                <a:cubicBezTo>
                  <a:pt x="54001" y="3683"/>
                  <a:pt x="54209" y="8476"/>
                  <a:pt x="51370" y="10842"/>
                </a:cubicBezTo>
                <a:cubicBezTo>
                  <a:pt x="46741" y="14700"/>
                  <a:pt x="38313" y="13668"/>
                  <a:pt x="33300" y="10325"/>
                </a:cubicBezTo>
                <a:cubicBezTo>
                  <a:pt x="32883" y="10047"/>
                  <a:pt x="32171" y="9390"/>
                  <a:pt x="32526" y="9035"/>
                </a:cubicBezTo>
                <a:cubicBezTo>
                  <a:pt x="34298" y="7263"/>
                  <a:pt x="39372" y="8623"/>
                  <a:pt x="39754" y="11100"/>
                </a:cubicBezTo>
                <a:cubicBezTo>
                  <a:pt x="40311" y="14713"/>
                  <a:pt x="37704" y="18626"/>
                  <a:pt x="34849" y="20909"/>
                </a:cubicBezTo>
                <a:cubicBezTo>
                  <a:pt x="26859" y="27300"/>
                  <a:pt x="12914" y="23226"/>
                  <a:pt x="5679" y="30461"/>
                </a:cubicBezTo>
                <a:cubicBezTo>
                  <a:pt x="-3707" y="39847"/>
                  <a:pt x="4676" y="57007"/>
                  <a:pt x="3356" y="70215"/>
                </a:cubicBezTo>
                <a:cubicBezTo>
                  <a:pt x="3107" y="72704"/>
                  <a:pt x="2373" y="76135"/>
                  <a:pt x="0" y="76926"/>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3897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0"/>
        <p:cNvGrpSpPr/>
        <p:nvPr/>
      </p:nvGrpSpPr>
      <p:grpSpPr>
        <a:xfrm>
          <a:off x="0" y="0"/>
          <a:ext cx="0" cy="0"/>
          <a:chOff x="0" y="0"/>
          <a:chExt cx="0" cy="0"/>
        </a:xfrm>
      </p:grpSpPr>
      <p:grpSp>
        <p:nvGrpSpPr>
          <p:cNvPr id="261" name="Google Shape;261;p7"/>
          <p:cNvGrpSpPr/>
          <p:nvPr/>
        </p:nvGrpSpPr>
        <p:grpSpPr>
          <a:xfrm>
            <a:off x="-72533" y="-54200"/>
            <a:ext cx="9281436" cy="5227800"/>
            <a:chOff x="-72533" y="-54200"/>
            <a:chExt cx="9281436" cy="5227800"/>
          </a:xfrm>
        </p:grpSpPr>
        <p:grpSp>
          <p:nvGrpSpPr>
            <p:cNvPr id="262" name="Google Shape;262;p7"/>
            <p:cNvGrpSpPr/>
            <p:nvPr/>
          </p:nvGrpSpPr>
          <p:grpSpPr>
            <a:xfrm>
              <a:off x="204800" y="-54200"/>
              <a:ext cx="8645725" cy="5227800"/>
              <a:chOff x="204800" y="-54200"/>
              <a:chExt cx="8645725" cy="5227800"/>
            </a:xfrm>
          </p:grpSpPr>
          <p:cxnSp>
            <p:nvCxnSpPr>
              <p:cNvPr id="263" name="Google Shape;263;p7"/>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64" name="Google Shape;264;p7"/>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65" name="Google Shape;265;p7"/>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66" name="Google Shape;266;p7"/>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67" name="Google Shape;267;p7"/>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68" name="Google Shape;268;p7"/>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69" name="Google Shape;269;p7"/>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0" name="Google Shape;270;p7"/>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1" name="Google Shape;271;p7"/>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2" name="Google Shape;272;p7"/>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3" name="Google Shape;273;p7"/>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4" name="Google Shape;274;p7"/>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5" name="Google Shape;275;p7"/>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6" name="Google Shape;276;p7"/>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7" name="Google Shape;277;p7"/>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8" name="Google Shape;278;p7"/>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79" name="Google Shape;279;p7"/>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0" name="Google Shape;280;p7"/>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1" name="Google Shape;281;p7"/>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2" name="Google Shape;282;p7"/>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3" name="Google Shape;283;p7"/>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4" name="Google Shape;284;p7"/>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5" name="Google Shape;285;p7"/>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6" name="Google Shape;286;p7"/>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7" name="Google Shape;287;p7"/>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8" name="Google Shape;288;p7"/>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89" name="Google Shape;289;p7"/>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290" name="Google Shape;290;p7"/>
            <p:cNvGrpSpPr/>
            <p:nvPr/>
          </p:nvGrpSpPr>
          <p:grpSpPr>
            <a:xfrm rot="5400000">
              <a:off x="2240490" y="-2028759"/>
              <a:ext cx="4655390" cy="9281436"/>
              <a:chOff x="204800" y="-54200"/>
              <a:chExt cx="4655390" cy="5227800"/>
            </a:xfrm>
          </p:grpSpPr>
          <p:cxnSp>
            <p:nvCxnSpPr>
              <p:cNvPr id="291" name="Google Shape;291;p7"/>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2" name="Google Shape;292;p7"/>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3" name="Google Shape;293;p7"/>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4" name="Google Shape;294;p7"/>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5" name="Google Shape;295;p7"/>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6" name="Google Shape;296;p7"/>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7" name="Google Shape;297;p7"/>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8" name="Google Shape;298;p7"/>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99" name="Google Shape;299;p7"/>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00" name="Google Shape;300;p7"/>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01" name="Google Shape;301;p7"/>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02" name="Google Shape;302;p7"/>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03" name="Google Shape;303;p7"/>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04" name="Google Shape;304;p7"/>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05" name="Google Shape;305;p7"/>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306" name="Google Shape;306;p7"/>
          <p:cNvSpPr txBox="1">
            <a:spLocks noGrp="1"/>
          </p:cNvSpPr>
          <p:nvPr>
            <p:ph type="title"/>
          </p:nvPr>
        </p:nvSpPr>
        <p:spPr>
          <a:xfrm>
            <a:off x="1177200" y="1505070"/>
            <a:ext cx="2808000" cy="5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7" name="Google Shape;307;p7"/>
          <p:cNvSpPr txBox="1">
            <a:spLocks noGrp="1"/>
          </p:cNvSpPr>
          <p:nvPr>
            <p:ph type="subTitle" idx="1"/>
          </p:nvPr>
        </p:nvSpPr>
        <p:spPr>
          <a:xfrm>
            <a:off x="1177200" y="2061564"/>
            <a:ext cx="2808000" cy="185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946458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08"/>
        <p:cNvGrpSpPr/>
        <p:nvPr/>
      </p:nvGrpSpPr>
      <p:grpSpPr>
        <a:xfrm>
          <a:off x="0" y="0"/>
          <a:ext cx="0" cy="0"/>
          <a:chOff x="0" y="0"/>
          <a:chExt cx="0" cy="0"/>
        </a:xfrm>
      </p:grpSpPr>
      <p:grpSp>
        <p:nvGrpSpPr>
          <p:cNvPr id="309" name="Google Shape;309;p8"/>
          <p:cNvGrpSpPr/>
          <p:nvPr/>
        </p:nvGrpSpPr>
        <p:grpSpPr>
          <a:xfrm>
            <a:off x="-72533" y="-54200"/>
            <a:ext cx="9281436" cy="5227800"/>
            <a:chOff x="-72533" y="-54200"/>
            <a:chExt cx="9281436" cy="5227800"/>
          </a:xfrm>
        </p:grpSpPr>
        <p:grpSp>
          <p:nvGrpSpPr>
            <p:cNvPr id="310" name="Google Shape;310;p8"/>
            <p:cNvGrpSpPr/>
            <p:nvPr/>
          </p:nvGrpSpPr>
          <p:grpSpPr>
            <a:xfrm>
              <a:off x="204800" y="-54200"/>
              <a:ext cx="8645725" cy="5227800"/>
              <a:chOff x="204800" y="-54200"/>
              <a:chExt cx="8645725" cy="5227800"/>
            </a:xfrm>
          </p:grpSpPr>
          <p:cxnSp>
            <p:nvCxnSpPr>
              <p:cNvPr id="311" name="Google Shape;311;p8"/>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2" name="Google Shape;312;p8"/>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3" name="Google Shape;313;p8"/>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4" name="Google Shape;314;p8"/>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5" name="Google Shape;315;p8"/>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6" name="Google Shape;316;p8"/>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7" name="Google Shape;317;p8"/>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8" name="Google Shape;318;p8"/>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19" name="Google Shape;319;p8"/>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0" name="Google Shape;320;p8"/>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1" name="Google Shape;321;p8"/>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2" name="Google Shape;322;p8"/>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3" name="Google Shape;323;p8"/>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4" name="Google Shape;324;p8"/>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5" name="Google Shape;325;p8"/>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6" name="Google Shape;326;p8"/>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7" name="Google Shape;327;p8"/>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8" name="Google Shape;328;p8"/>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29" name="Google Shape;329;p8"/>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0" name="Google Shape;330;p8"/>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1" name="Google Shape;331;p8"/>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2" name="Google Shape;332;p8"/>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3" name="Google Shape;333;p8"/>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4" name="Google Shape;334;p8"/>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5" name="Google Shape;335;p8"/>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6" name="Google Shape;336;p8"/>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37" name="Google Shape;337;p8"/>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338" name="Google Shape;338;p8"/>
            <p:cNvGrpSpPr/>
            <p:nvPr/>
          </p:nvGrpSpPr>
          <p:grpSpPr>
            <a:xfrm rot="5400000">
              <a:off x="2240490" y="-2028759"/>
              <a:ext cx="4655390" cy="9281436"/>
              <a:chOff x="204800" y="-54200"/>
              <a:chExt cx="4655390" cy="5227800"/>
            </a:xfrm>
          </p:grpSpPr>
          <p:cxnSp>
            <p:nvCxnSpPr>
              <p:cNvPr id="339" name="Google Shape;339;p8"/>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0" name="Google Shape;340;p8"/>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1" name="Google Shape;341;p8"/>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2" name="Google Shape;342;p8"/>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3" name="Google Shape;343;p8"/>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4" name="Google Shape;344;p8"/>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5" name="Google Shape;345;p8"/>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6" name="Google Shape;346;p8"/>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7" name="Google Shape;347;p8"/>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8" name="Google Shape;348;p8"/>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49" name="Google Shape;349;p8"/>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50" name="Google Shape;350;p8"/>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51" name="Google Shape;351;p8"/>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52" name="Google Shape;352;p8"/>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53" name="Google Shape;353;p8"/>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354" name="Google Shape;354;p8"/>
          <p:cNvSpPr txBox="1">
            <a:spLocks noGrp="1"/>
          </p:cNvSpPr>
          <p:nvPr>
            <p:ph type="title"/>
          </p:nvPr>
        </p:nvSpPr>
        <p:spPr>
          <a:xfrm>
            <a:off x="720000" y="902200"/>
            <a:ext cx="4353000" cy="2238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5" name="Google Shape;355;p8"/>
          <p:cNvSpPr txBox="1">
            <a:spLocks noGrp="1"/>
          </p:cNvSpPr>
          <p:nvPr>
            <p:ph type="subTitle" idx="1"/>
          </p:nvPr>
        </p:nvSpPr>
        <p:spPr>
          <a:xfrm>
            <a:off x="720000" y="3581525"/>
            <a:ext cx="3376800" cy="791400"/>
          </a:xfrm>
          <a:prstGeom prst="rect">
            <a:avLst/>
          </a:prstGeom>
          <a:solidFill>
            <a:schemeClr val="lt1"/>
          </a:solidFill>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987523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6"/>
        <p:cNvGrpSpPr/>
        <p:nvPr/>
      </p:nvGrpSpPr>
      <p:grpSpPr>
        <a:xfrm>
          <a:off x="0" y="0"/>
          <a:ext cx="0" cy="0"/>
          <a:chOff x="0" y="0"/>
          <a:chExt cx="0" cy="0"/>
        </a:xfrm>
      </p:grpSpPr>
      <p:grpSp>
        <p:nvGrpSpPr>
          <p:cNvPr id="357" name="Google Shape;357;p9"/>
          <p:cNvGrpSpPr/>
          <p:nvPr/>
        </p:nvGrpSpPr>
        <p:grpSpPr>
          <a:xfrm>
            <a:off x="-72533" y="-54200"/>
            <a:ext cx="9281436" cy="5227800"/>
            <a:chOff x="-72533" y="-54200"/>
            <a:chExt cx="9281436" cy="5227800"/>
          </a:xfrm>
        </p:grpSpPr>
        <p:grpSp>
          <p:nvGrpSpPr>
            <p:cNvPr id="358" name="Google Shape;358;p9"/>
            <p:cNvGrpSpPr/>
            <p:nvPr/>
          </p:nvGrpSpPr>
          <p:grpSpPr>
            <a:xfrm>
              <a:off x="204800" y="-54200"/>
              <a:ext cx="8645725" cy="5227800"/>
              <a:chOff x="204800" y="-54200"/>
              <a:chExt cx="8645725" cy="5227800"/>
            </a:xfrm>
          </p:grpSpPr>
          <p:cxnSp>
            <p:nvCxnSpPr>
              <p:cNvPr id="359" name="Google Shape;359;p9"/>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0" name="Google Shape;360;p9"/>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1" name="Google Shape;361;p9"/>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2" name="Google Shape;362;p9"/>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3" name="Google Shape;363;p9"/>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4" name="Google Shape;364;p9"/>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5" name="Google Shape;365;p9"/>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6" name="Google Shape;366;p9"/>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7" name="Google Shape;367;p9"/>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8" name="Google Shape;368;p9"/>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69" name="Google Shape;369;p9"/>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0" name="Google Shape;370;p9"/>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1" name="Google Shape;371;p9"/>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2" name="Google Shape;372;p9"/>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3" name="Google Shape;373;p9"/>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4" name="Google Shape;374;p9"/>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5" name="Google Shape;375;p9"/>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6" name="Google Shape;376;p9"/>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7" name="Google Shape;377;p9"/>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8" name="Google Shape;378;p9"/>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79" name="Google Shape;379;p9"/>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80" name="Google Shape;380;p9"/>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81" name="Google Shape;381;p9"/>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82" name="Google Shape;382;p9"/>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83" name="Google Shape;383;p9"/>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84" name="Google Shape;384;p9"/>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85" name="Google Shape;385;p9"/>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386" name="Google Shape;386;p9"/>
            <p:cNvGrpSpPr/>
            <p:nvPr/>
          </p:nvGrpSpPr>
          <p:grpSpPr>
            <a:xfrm rot="5400000">
              <a:off x="2240490" y="-2028759"/>
              <a:ext cx="4655390" cy="9281436"/>
              <a:chOff x="204800" y="-54200"/>
              <a:chExt cx="4655390" cy="5227800"/>
            </a:xfrm>
          </p:grpSpPr>
          <p:cxnSp>
            <p:nvCxnSpPr>
              <p:cNvPr id="387" name="Google Shape;387;p9"/>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88" name="Google Shape;388;p9"/>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89" name="Google Shape;389;p9"/>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90" name="Google Shape;390;p9"/>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91" name="Google Shape;391;p9"/>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92" name="Google Shape;392;p9"/>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93" name="Google Shape;393;p9"/>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94" name="Google Shape;394;p9"/>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95" name="Google Shape;395;p9"/>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96" name="Google Shape;396;p9"/>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97" name="Google Shape;397;p9"/>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98" name="Google Shape;398;p9"/>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399" name="Google Shape;399;p9"/>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00" name="Google Shape;400;p9"/>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01" name="Google Shape;401;p9"/>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402" name="Google Shape;402;p9"/>
          <p:cNvSpPr/>
          <p:nvPr/>
        </p:nvSpPr>
        <p:spPr>
          <a:xfrm>
            <a:off x="914400" y="870693"/>
            <a:ext cx="3739500" cy="3414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rot="-241879">
            <a:off x="2346096" y="751359"/>
            <a:ext cx="947344" cy="252642"/>
          </a:xfrm>
          <a:prstGeom prst="rect">
            <a:avLst/>
          </a:prstGeom>
          <a:solidFill>
            <a:srgbClr val="E7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txBox="1">
            <a:spLocks noGrp="1"/>
          </p:cNvSpPr>
          <p:nvPr>
            <p:ph type="title"/>
          </p:nvPr>
        </p:nvSpPr>
        <p:spPr>
          <a:xfrm>
            <a:off x="1214700" y="2271154"/>
            <a:ext cx="3051300" cy="7104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5" name="Google Shape;405;p9"/>
          <p:cNvSpPr txBox="1">
            <a:spLocks noGrp="1"/>
          </p:cNvSpPr>
          <p:nvPr>
            <p:ph type="subTitle" idx="1"/>
          </p:nvPr>
        </p:nvSpPr>
        <p:spPr>
          <a:xfrm>
            <a:off x="1214675" y="2981554"/>
            <a:ext cx="3051300" cy="741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6" name="Google Shape;406;p9"/>
          <p:cNvSpPr txBox="1">
            <a:spLocks noGrp="1"/>
          </p:cNvSpPr>
          <p:nvPr>
            <p:ph type="title" idx="2" hasCustomPrompt="1"/>
          </p:nvPr>
        </p:nvSpPr>
        <p:spPr>
          <a:xfrm>
            <a:off x="2226425" y="1467760"/>
            <a:ext cx="1027800" cy="83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369002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8"/>
        <p:cNvGrpSpPr/>
        <p:nvPr/>
      </p:nvGrpSpPr>
      <p:grpSpPr>
        <a:xfrm>
          <a:off x="0" y="0"/>
          <a:ext cx="0" cy="0"/>
          <a:chOff x="0" y="0"/>
          <a:chExt cx="0" cy="0"/>
        </a:xfrm>
      </p:grpSpPr>
      <p:grpSp>
        <p:nvGrpSpPr>
          <p:cNvPr id="109" name="Google Shape;109;p4"/>
          <p:cNvGrpSpPr/>
          <p:nvPr/>
        </p:nvGrpSpPr>
        <p:grpSpPr>
          <a:xfrm>
            <a:off x="-72533" y="-54200"/>
            <a:ext cx="9281436" cy="5227800"/>
            <a:chOff x="-72533" y="-54200"/>
            <a:chExt cx="9281436" cy="5227800"/>
          </a:xfrm>
        </p:grpSpPr>
        <p:grpSp>
          <p:nvGrpSpPr>
            <p:cNvPr id="110" name="Google Shape;110;p4"/>
            <p:cNvGrpSpPr/>
            <p:nvPr/>
          </p:nvGrpSpPr>
          <p:grpSpPr>
            <a:xfrm>
              <a:off x="204800" y="-54200"/>
              <a:ext cx="8645725" cy="5227800"/>
              <a:chOff x="204800" y="-54200"/>
              <a:chExt cx="8645725" cy="5227800"/>
            </a:xfrm>
          </p:grpSpPr>
          <p:cxnSp>
            <p:nvCxnSpPr>
              <p:cNvPr id="111" name="Google Shape;111;p4"/>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 name="Google Shape;112;p4"/>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3" name="Google Shape;113;p4"/>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4" name="Google Shape;114;p4"/>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 name="Google Shape;115;p4"/>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 name="Google Shape;116;p4"/>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 name="Google Shape;117;p4"/>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 name="Google Shape;118;p4"/>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9" name="Google Shape;119;p4"/>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0" name="Google Shape;120;p4"/>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 name="Google Shape;121;p4"/>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 name="Google Shape;122;p4"/>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 name="Google Shape;123;p4"/>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4" name="Google Shape;124;p4"/>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5" name="Google Shape;125;p4"/>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 name="Google Shape;126;p4"/>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 name="Google Shape;127;p4"/>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 name="Google Shape;128;p4"/>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9" name="Google Shape;129;p4"/>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0" name="Google Shape;130;p4"/>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 name="Google Shape;131;p4"/>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 name="Google Shape;132;p4"/>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 name="Google Shape;133;p4"/>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4" name="Google Shape;134;p4"/>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 name="Google Shape;135;p4"/>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 name="Google Shape;136;p4"/>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 name="Google Shape;137;p4"/>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38" name="Google Shape;138;p4"/>
            <p:cNvGrpSpPr/>
            <p:nvPr/>
          </p:nvGrpSpPr>
          <p:grpSpPr>
            <a:xfrm rot="5400000">
              <a:off x="2240490" y="-2028759"/>
              <a:ext cx="4655390" cy="9281436"/>
              <a:chOff x="204800" y="-54200"/>
              <a:chExt cx="4655390" cy="5227800"/>
            </a:xfrm>
          </p:grpSpPr>
          <p:cxnSp>
            <p:nvCxnSpPr>
              <p:cNvPr id="139" name="Google Shape;139;p4"/>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 name="Google Shape;140;p4"/>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 name="Google Shape;141;p4"/>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 name="Google Shape;142;p4"/>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 name="Google Shape;143;p4"/>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 name="Google Shape;144;p4"/>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5" name="Google Shape;145;p4"/>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6" name="Google Shape;146;p4"/>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7" name="Google Shape;147;p4"/>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8" name="Google Shape;148;p4"/>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9" name="Google Shape;149;p4"/>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0" name="Google Shape;150;p4"/>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1" name="Google Shape;151;p4"/>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2" name="Google Shape;152;p4"/>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53" name="Google Shape;153;p4"/>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54" name="Google Shape;154;p4"/>
          <p:cNvSpPr/>
          <p:nvPr/>
        </p:nvSpPr>
        <p:spPr>
          <a:xfrm>
            <a:off x="591200" y="1088575"/>
            <a:ext cx="7964400" cy="3513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txBox="1">
            <a:spLocks noGrp="1"/>
          </p:cNvSpPr>
          <p:nvPr>
            <p:ph type="title"/>
          </p:nvPr>
        </p:nvSpPr>
        <p:spPr>
          <a:xfrm>
            <a:off x="720000" y="442676"/>
            <a:ext cx="67389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6" name="Google Shape;156;p4"/>
          <p:cNvSpPr txBox="1">
            <a:spLocks noGrp="1"/>
          </p:cNvSpPr>
          <p:nvPr>
            <p:ph type="body" idx="1"/>
          </p:nvPr>
        </p:nvSpPr>
        <p:spPr>
          <a:xfrm>
            <a:off x="720000" y="1185500"/>
            <a:ext cx="7704000" cy="3368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AutoNum type="arabicPeriod"/>
              <a:defRPr sz="1200"/>
            </a:lvl1pPr>
            <a:lvl2pPr marL="914400" lvl="1" indent="-317500">
              <a:lnSpc>
                <a:spcPct val="100000"/>
              </a:lnSpc>
              <a:spcBef>
                <a:spcPts val="0"/>
              </a:spcBef>
              <a:spcAft>
                <a:spcPts val="0"/>
              </a:spcAft>
              <a:buSzPts val="1400"/>
              <a:buAutoNum type="alphaLcPeriod"/>
              <a:defRPr/>
            </a:lvl2pPr>
            <a:lvl3pPr marL="1371600" lvl="2" indent="-317500">
              <a:lnSpc>
                <a:spcPct val="100000"/>
              </a:lnSpc>
              <a:spcBef>
                <a:spcPts val="0"/>
              </a:spcBef>
              <a:spcAft>
                <a:spcPts val="0"/>
              </a:spcAft>
              <a:buSzPts val="1400"/>
              <a:buAutoNum type="romanLcPeriod"/>
              <a:defRPr/>
            </a:lvl3pPr>
            <a:lvl4pPr marL="1828800" lvl="3" indent="-317500">
              <a:lnSpc>
                <a:spcPct val="100000"/>
              </a:lnSpc>
              <a:spcBef>
                <a:spcPts val="0"/>
              </a:spcBef>
              <a:spcAft>
                <a:spcPts val="0"/>
              </a:spcAft>
              <a:buSzPts val="1400"/>
              <a:buAutoNum type="arabicPeriod"/>
              <a:defRPr/>
            </a:lvl4pPr>
            <a:lvl5pPr marL="2286000" lvl="4" indent="-317500">
              <a:lnSpc>
                <a:spcPct val="100000"/>
              </a:lnSpc>
              <a:spcBef>
                <a:spcPts val="0"/>
              </a:spcBef>
              <a:spcAft>
                <a:spcPts val="0"/>
              </a:spcAft>
              <a:buSzPts val="1400"/>
              <a:buAutoNum type="alphaLcPeriod"/>
              <a:defRPr/>
            </a:lvl5pPr>
            <a:lvl6pPr marL="2743200" lvl="5" indent="-317500">
              <a:lnSpc>
                <a:spcPct val="100000"/>
              </a:lnSpc>
              <a:spcBef>
                <a:spcPts val="0"/>
              </a:spcBef>
              <a:spcAft>
                <a:spcPts val="0"/>
              </a:spcAft>
              <a:buSzPts val="1400"/>
              <a:buAutoNum type="romanLcPeriod"/>
              <a:defRPr/>
            </a:lvl6pPr>
            <a:lvl7pPr marL="3200400" lvl="6" indent="-317500">
              <a:lnSpc>
                <a:spcPct val="100000"/>
              </a:lnSpc>
              <a:spcBef>
                <a:spcPts val="0"/>
              </a:spcBef>
              <a:spcAft>
                <a:spcPts val="0"/>
              </a:spcAft>
              <a:buSzPts val="1400"/>
              <a:buAutoNum type="arabicPeriod"/>
              <a:defRPr/>
            </a:lvl7pPr>
            <a:lvl8pPr marL="3657600" lvl="7" indent="-317500">
              <a:lnSpc>
                <a:spcPct val="100000"/>
              </a:lnSpc>
              <a:spcBef>
                <a:spcPts val="0"/>
              </a:spcBef>
              <a:spcAft>
                <a:spcPts val="0"/>
              </a:spcAft>
              <a:buSzPts val="1400"/>
              <a:buAutoNum type="alphaLcPeriod"/>
              <a:defRPr/>
            </a:lvl8pPr>
            <a:lvl9pPr marL="4114800" lvl="8" indent="-317500">
              <a:lnSpc>
                <a:spcPct val="100000"/>
              </a:lnSpc>
              <a:spcBef>
                <a:spcPts val="0"/>
              </a:spcBef>
              <a:spcAft>
                <a:spcPts val="0"/>
              </a:spcAft>
              <a:buSzPts val="1400"/>
              <a:buAutoNum type="romanLcPeriod"/>
              <a:defRPr/>
            </a:lvl9pPr>
          </a:lstStyle>
          <a:p>
            <a:endParaRPr/>
          </a:p>
        </p:txBody>
      </p:sp>
      <p:sp>
        <p:nvSpPr>
          <p:cNvPr id="157" name="Google Shape;157;p4"/>
          <p:cNvSpPr/>
          <p:nvPr/>
        </p:nvSpPr>
        <p:spPr>
          <a:xfrm rot="-1587574">
            <a:off x="7791912" y="4344350"/>
            <a:ext cx="947334" cy="2527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07"/>
        <p:cNvGrpSpPr/>
        <p:nvPr/>
      </p:nvGrpSpPr>
      <p:grpSpPr>
        <a:xfrm>
          <a:off x="0" y="0"/>
          <a:ext cx="0" cy="0"/>
          <a:chOff x="0" y="0"/>
          <a:chExt cx="0" cy="0"/>
        </a:xfrm>
      </p:grpSpPr>
      <p:sp>
        <p:nvSpPr>
          <p:cNvPr id="408" name="Google Shape;408;p10"/>
          <p:cNvSpPr txBox="1">
            <a:spLocks noGrp="1"/>
          </p:cNvSpPr>
          <p:nvPr>
            <p:ph type="body" idx="1"/>
          </p:nvPr>
        </p:nvSpPr>
        <p:spPr>
          <a:xfrm rot="216629">
            <a:off x="5910725" y="2517600"/>
            <a:ext cx="2448660" cy="2126133"/>
          </a:xfrm>
          <a:prstGeom prst="rect">
            <a:avLst/>
          </a:prstGeom>
          <a:no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Font typeface="Tenor Sans"/>
              <a:buNone/>
              <a:defRPr sz="2800">
                <a:latin typeface="Concert One"/>
                <a:ea typeface="Concert One"/>
                <a:cs typeface="Concert One"/>
                <a:sym typeface="Concert One"/>
              </a:defRPr>
            </a:lvl1pPr>
          </a:lstStyle>
          <a:p>
            <a:endParaRPr/>
          </a:p>
        </p:txBody>
      </p:sp>
    </p:spTree>
    <p:extLst>
      <p:ext uri="{BB962C8B-B14F-4D97-AF65-F5344CB8AC3E}">
        <p14:creationId xmlns:p14="http://schemas.microsoft.com/office/powerpoint/2010/main" val="2523725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09"/>
        <p:cNvGrpSpPr/>
        <p:nvPr/>
      </p:nvGrpSpPr>
      <p:grpSpPr>
        <a:xfrm>
          <a:off x="0" y="0"/>
          <a:ext cx="0" cy="0"/>
          <a:chOff x="0" y="0"/>
          <a:chExt cx="0" cy="0"/>
        </a:xfrm>
      </p:grpSpPr>
      <p:grpSp>
        <p:nvGrpSpPr>
          <p:cNvPr id="410" name="Google Shape;410;p11"/>
          <p:cNvGrpSpPr/>
          <p:nvPr/>
        </p:nvGrpSpPr>
        <p:grpSpPr>
          <a:xfrm>
            <a:off x="-72533" y="-54200"/>
            <a:ext cx="9281436" cy="5227800"/>
            <a:chOff x="-72533" y="-54200"/>
            <a:chExt cx="9281436" cy="5227800"/>
          </a:xfrm>
        </p:grpSpPr>
        <p:grpSp>
          <p:nvGrpSpPr>
            <p:cNvPr id="411" name="Google Shape;411;p11"/>
            <p:cNvGrpSpPr/>
            <p:nvPr/>
          </p:nvGrpSpPr>
          <p:grpSpPr>
            <a:xfrm>
              <a:off x="204800" y="-54200"/>
              <a:ext cx="8645725" cy="5227800"/>
              <a:chOff x="204800" y="-54200"/>
              <a:chExt cx="8645725" cy="5227800"/>
            </a:xfrm>
          </p:grpSpPr>
          <p:cxnSp>
            <p:nvCxnSpPr>
              <p:cNvPr id="412" name="Google Shape;412;p1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13" name="Google Shape;413;p1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14" name="Google Shape;414;p1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15" name="Google Shape;415;p1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16" name="Google Shape;416;p1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17" name="Google Shape;417;p1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18" name="Google Shape;418;p1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19" name="Google Shape;419;p1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0" name="Google Shape;420;p1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1" name="Google Shape;421;p1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2" name="Google Shape;422;p1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3" name="Google Shape;423;p1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4" name="Google Shape;424;p1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5" name="Google Shape;425;p1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6" name="Google Shape;426;p11"/>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7" name="Google Shape;427;p11"/>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8" name="Google Shape;428;p11"/>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29" name="Google Shape;429;p11"/>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0" name="Google Shape;430;p11"/>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1" name="Google Shape;431;p11"/>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2" name="Google Shape;432;p11"/>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3" name="Google Shape;433;p11"/>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4" name="Google Shape;434;p11"/>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5" name="Google Shape;435;p11"/>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6" name="Google Shape;436;p11"/>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7" name="Google Shape;437;p11"/>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38" name="Google Shape;438;p1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439" name="Google Shape;439;p11"/>
            <p:cNvGrpSpPr/>
            <p:nvPr/>
          </p:nvGrpSpPr>
          <p:grpSpPr>
            <a:xfrm rot="5400000">
              <a:off x="2240490" y="-2028759"/>
              <a:ext cx="4655390" cy="9281436"/>
              <a:chOff x="204800" y="-54200"/>
              <a:chExt cx="4655390" cy="5227800"/>
            </a:xfrm>
          </p:grpSpPr>
          <p:cxnSp>
            <p:nvCxnSpPr>
              <p:cNvPr id="440" name="Google Shape;440;p1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1" name="Google Shape;441;p1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2" name="Google Shape;442;p1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3" name="Google Shape;443;p1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4" name="Google Shape;444;p1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5" name="Google Shape;445;p1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6" name="Google Shape;446;p1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7" name="Google Shape;447;p1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8" name="Google Shape;448;p1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49" name="Google Shape;449;p1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50" name="Google Shape;450;p1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51" name="Google Shape;451;p1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52" name="Google Shape;452;p1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53" name="Google Shape;453;p1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54" name="Google Shape;454;p1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455" name="Google Shape;455;p11"/>
          <p:cNvSpPr txBox="1">
            <a:spLocks noGrp="1"/>
          </p:cNvSpPr>
          <p:nvPr>
            <p:ph type="title" hasCustomPrompt="1"/>
          </p:nvPr>
        </p:nvSpPr>
        <p:spPr>
          <a:xfrm rot="254571">
            <a:off x="3501367" y="1599223"/>
            <a:ext cx="4922691" cy="1439744"/>
          </a:xfrm>
          <a:prstGeom prst="rect">
            <a:avLst/>
          </a:prstGeom>
          <a:solidFill>
            <a:schemeClr val="lt1"/>
          </a:solidFill>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lvl1pPr lvl="0" algn="ctr">
              <a:spcBef>
                <a:spcPts val="0"/>
              </a:spcBef>
              <a:spcAft>
                <a:spcPts val="0"/>
              </a:spcAft>
              <a:buSzPts val="9600"/>
              <a:buNone/>
              <a:defRPr sz="77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56" name="Google Shape;456;p11"/>
          <p:cNvSpPr txBox="1">
            <a:spLocks noGrp="1"/>
          </p:cNvSpPr>
          <p:nvPr>
            <p:ph type="subTitle" idx="1"/>
          </p:nvPr>
        </p:nvSpPr>
        <p:spPr>
          <a:xfrm>
            <a:off x="3603350" y="3355750"/>
            <a:ext cx="4718700" cy="391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124451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57"/>
        <p:cNvGrpSpPr/>
        <p:nvPr/>
      </p:nvGrpSpPr>
      <p:grpSpPr>
        <a:xfrm>
          <a:off x="0" y="0"/>
          <a:ext cx="0" cy="0"/>
          <a:chOff x="0" y="0"/>
          <a:chExt cx="0" cy="0"/>
        </a:xfrm>
      </p:grpSpPr>
    </p:spTree>
    <p:extLst>
      <p:ext uri="{BB962C8B-B14F-4D97-AF65-F5344CB8AC3E}">
        <p14:creationId xmlns:p14="http://schemas.microsoft.com/office/powerpoint/2010/main" val="2040534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58"/>
        <p:cNvGrpSpPr/>
        <p:nvPr/>
      </p:nvGrpSpPr>
      <p:grpSpPr>
        <a:xfrm>
          <a:off x="0" y="0"/>
          <a:ext cx="0" cy="0"/>
          <a:chOff x="0" y="0"/>
          <a:chExt cx="0" cy="0"/>
        </a:xfrm>
      </p:grpSpPr>
      <p:grpSp>
        <p:nvGrpSpPr>
          <p:cNvPr id="459" name="Google Shape;459;p13"/>
          <p:cNvGrpSpPr/>
          <p:nvPr/>
        </p:nvGrpSpPr>
        <p:grpSpPr>
          <a:xfrm>
            <a:off x="-72533" y="-54200"/>
            <a:ext cx="9281436" cy="5227800"/>
            <a:chOff x="-72533" y="-54200"/>
            <a:chExt cx="9281436" cy="5227800"/>
          </a:xfrm>
        </p:grpSpPr>
        <p:grpSp>
          <p:nvGrpSpPr>
            <p:cNvPr id="460" name="Google Shape;460;p13"/>
            <p:cNvGrpSpPr/>
            <p:nvPr/>
          </p:nvGrpSpPr>
          <p:grpSpPr>
            <a:xfrm>
              <a:off x="204800" y="-54200"/>
              <a:ext cx="8645725" cy="5227800"/>
              <a:chOff x="204800" y="-54200"/>
              <a:chExt cx="8645725" cy="5227800"/>
            </a:xfrm>
          </p:grpSpPr>
          <p:cxnSp>
            <p:nvCxnSpPr>
              <p:cNvPr id="461" name="Google Shape;461;p13"/>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2" name="Google Shape;462;p13"/>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3" name="Google Shape;463;p13"/>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4" name="Google Shape;464;p13"/>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5" name="Google Shape;465;p13"/>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6" name="Google Shape;466;p13"/>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7" name="Google Shape;467;p13"/>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8" name="Google Shape;468;p13"/>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9" name="Google Shape;469;p13"/>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0" name="Google Shape;470;p13"/>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1" name="Google Shape;471;p13"/>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2" name="Google Shape;472;p13"/>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3" name="Google Shape;473;p13"/>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4" name="Google Shape;474;p13"/>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5" name="Google Shape;475;p13"/>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6" name="Google Shape;476;p13"/>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7" name="Google Shape;477;p13"/>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8" name="Google Shape;478;p13"/>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9" name="Google Shape;479;p13"/>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0" name="Google Shape;480;p13"/>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1" name="Google Shape;481;p13"/>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2" name="Google Shape;482;p13"/>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3" name="Google Shape;483;p13"/>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4" name="Google Shape;484;p13"/>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5" name="Google Shape;485;p13"/>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6" name="Google Shape;486;p13"/>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7" name="Google Shape;487;p13"/>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488" name="Google Shape;488;p13"/>
            <p:cNvGrpSpPr/>
            <p:nvPr/>
          </p:nvGrpSpPr>
          <p:grpSpPr>
            <a:xfrm rot="5400000">
              <a:off x="2240490" y="-2028759"/>
              <a:ext cx="4655390" cy="9281436"/>
              <a:chOff x="204800" y="-54200"/>
              <a:chExt cx="4655390" cy="5227800"/>
            </a:xfrm>
          </p:grpSpPr>
          <p:cxnSp>
            <p:nvCxnSpPr>
              <p:cNvPr id="489" name="Google Shape;489;p13"/>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0" name="Google Shape;490;p13"/>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1" name="Google Shape;491;p13"/>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2" name="Google Shape;492;p13"/>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3" name="Google Shape;493;p13"/>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4" name="Google Shape;494;p13"/>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5" name="Google Shape;495;p13"/>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6" name="Google Shape;496;p13"/>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7" name="Google Shape;497;p13"/>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8" name="Google Shape;498;p13"/>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9" name="Google Shape;499;p13"/>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0" name="Google Shape;500;p13"/>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1" name="Google Shape;501;p13"/>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2" name="Google Shape;502;p13"/>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3" name="Google Shape;503;p13"/>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504" name="Google Shape;504;p13"/>
          <p:cNvSpPr txBox="1">
            <a:spLocks noGrp="1"/>
          </p:cNvSpPr>
          <p:nvPr>
            <p:ph type="title"/>
          </p:nvPr>
        </p:nvSpPr>
        <p:spPr>
          <a:xfrm>
            <a:off x="805700" y="1384300"/>
            <a:ext cx="3165000" cy="14634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5" name="Google Shape;505;p13"/>
          <p:cNvSpPr txBox="1">
            <a:spLocks noGrp="1"/>
          </p:cNvSpPr>
          <p:nvPr>
            <p:ph type="subTitle" idx="1"/>
          </p:nvPr>
        </p:nvSpPr>
        <p:spPr>
          <a:xfrm>
            <a:off x="5728225" y="883450"/>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06" name="Google Shape;506;p13"/>
          <p:cNvSpPr txBox="1">
            <a:spLocks noGrp="1"/>
          </p:cNvSpPr>
          <p:nvPr>
            <p:ph type="subTitle" idx="2"/>
          </p:nvPr>
        </p:nvSpPr>
        <p:spPr>
          <a:xfrm>
            <a:off x="5728225" y="1271992"/>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7" name="Google Shape;507;p13"/>
          <p:cNvSpPr txBox="1">
            <a:spLocks noGrp="1"/>
          </p:cNvSpPr>
          <p:nvPr>
            <p:ph type="title" idx="3" hasCustomPrompt="1"/>
          </p:nvPr>
        </p:nvSpPr>
        <p:spPr>
          <a:xfrm>
            <a:off x="5016075" y="876271"/>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
        <p:nvSpPr>
          <p:cNvPr id="508" name="Google Shape;508;p13"/>
          <p:cNvSpPr txBox="1">
            <a:spLocks noGrp="1"/>
          </p:cNvSpPr>
          <p:nvPr>
            <p:ph type="subTitle" idx="4"/>
          </p:nvPr>
        </p:nvSpPr>
        <p:spPr>
          <a:xfrm>
            <a:off x="5728225" y="2729130"/>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09" name="Google Shape;509;p13"/>
          <p:cNvSpPr txBox="1">
            <a:spLocks noGrp="1"/>
          </p:cNvSpPr>
          <p:nvPr>
            <p:ph type="subTitle" idx="5"/>
          </p:nvPr>
        </p:nvSpPr>
        <p:spPr>
          <a:xfrm>
            <a:off x="5728225" y="3120693"/>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0" name="Google Shape;510;p13"/>
          <p:cNvSpPr txBox="1">
            <a:spLocks noGrp="1"/>
          </p:cNvSpPr>
          <p:nvPr>
            <p:ph type="title" idx="6" hasCustomPrompt="1"/>
          </p:nvPr>
        </p:nvSpPr>
        <p:spPr>
          <a:xfrm>
            <a:off x="5016075" y="2721950"/>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
        <p:nvSpPr>
          <p:cNvPr id="511" name="Google Shape;511;p13"/>
          <p:cNvSpPr txBox="1">
            <a:spLocks noGrp="1"/>
          </p:cNvSpPr>
          <p:nvPr>
            <p:ph type="subTitle" idx="7"/>
          </p:nvPr>
        </p:nvSpPr>
        <p:spPr>
          <a:xfrm>
            <a:off x="5728225" y="1808895"/>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12" name="Google Shape;512;p13"/>
          <p:cNvSpPr txBox="1">
            <a:spLocks noGrp="1"/>
          </p:cNvSpPr>
          <p:nvPr>
            <p:ph type="subTitle" idx="8"/>
          </p:nvPr>
        </p:nvSpPr>
        <p:spPr>
          <a:xfrm>
            <a:off x="5728225" y="2200454"/>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3" name="Google Shape;513;p13"/>
          <p:cNvSpPr txBox="1">
            <a:spLocks noGrp="1"/>
          </p:cNvSpPr>
          <p:nvPr>
            <p:ph type="title" idx="9" hasCustomPrompt="1"/>
          </p:nvPr>
        </p:nvSpPr>
        <p:spPr>
          <a:xfrm>
            <a:off x="5016075" y="1801736"/>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
        <p:nvSpPr>
          <p:cNvPr id="514" name="Google Shape;514;p13"/>
          <p:cNvSpPr txBox="1">
            <a:spLocks noGrp="1"/>
          </p:cNvSpPr>
          <p:nvPr>
            <p:ph type="subTitle" idx="13"/>
          </p:nvPr>
        </p:nvSpPr>
        <p:spPr>
          <a:xfrm>
            <a:off x="5728225" y="3654575"/>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15" name="Google Shape;515;p13"/>
          <p:cNvSpPr txBox="1">
            <a:spLocks noGrp="1"/>
          </p:cNvSpPr>
          <p:nvPr>
            <p:ph type="subTitle" idx="14"/>
          </p:nvPr>
        </p:nvSpPr>
        <p:spPr>
          <a:xfrm>
            <a:off x="5728225" y="4046122"/>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6" name="Google Shape;516;p13"/>
          <p:cNvSpPr txBox="1">
            <a:spLocks noGrp="1"/>
          </p:cNvSpPr>
          <p:nvPr>
            <p:ph type="title" idx="15" hasCustomPrompt="1"/>
          </p:nvPr>
        </p:nvSpPr>
        <p:spPr>
          <a:xfrm>
            <a:off x="5016075" y="3647400"/>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Tree>
    <p:extLst>
      <p:ext uri="{BB962C8B-B14F-4D97-AF65-F5344CB8AC3E}">
        <p14:creationId xmlns:p14="http://schemas.microsoft.com/office/powerpoint/2010/main" val="2922662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17"/>
        <p:cNvGrpSpPr/>
        <p:nvPr/>
      </p:nvGrpSpPr>
      <p:grpSpPr>
        <a:xfrm>
          <a:off x="0" y="0"/>
          <a:ext cx="0" cy="0"/>
          <a:chOff x="0" y="0"/>
          <a:chExt cx="0" cy="0"/>
        </a:xfrm>
      </p:grpSpPr>
      <p:grpSp>
        <p:nvGrpSpPr>
          <p:cNvPr id="518" name="Google Shape;518;p14"/>
          <p:cNvGrpSpPr/>
          <p:nvPr/>
        </p:nvGrpSpPr>
        <p:grpSpPr>
          <a:xfrm>
            <a:off x="-72533" y="-54200"/>
            <a:ext cx="9281436" cy="5227800"/>
            <a:chOff x="-72533" y="-54200"/>
            <a:chExt cx="9281436" cy="5227800"/>
          </a:xfrm>
        </p:grpSpPr>
        <p:grpSp>
          <p:nvGrpSpPr>
            <p:cNvPr id="519" name="Google Shape;519;p14"/>
            <p:cNvGrpSpPr/>
            <p:nvPr/>
          </p:nvGrpSpPr>
          <p:grpSpPr>
            <a:xfrm>
              <a:off x="204800" y="-54200"/>
              <a:ext cx="8645725" cy="5227800"/>
              <a:chOff x="204800" y="-54200"/>
              <a:chExt cx="8645725" cy="5227800"/>
            </a:xfrm>
          </p:grpSpPr>
          <p:cxnSp>
            <p:nvCxnSpPr>
              <p:cNvPr id="520" name="Google Shape;520;p14"/>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1" name="Google Shape;521;p14"/>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2" name="Google Shape;522;p14"/>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3" name="Google Shape;523;p14"/>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4" name="Google Shape;524;p14"/>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5" name="Google Shape;525;p14"/>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6" name="Google Shape;526;p14"/>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7" name="Google Shape;527;p14"/>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8" name="Google Shape;528;p14"/>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29" name="Google Shape;529;p14"/>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0" name="Google Shape;530;p14"/>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1" name="Google Shape;531;p14"/>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2" name="Google Shape;532;p14"/>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3" name="Google Shape;533;p14"/>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4" name="Google Shape;534;p14"/>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5" name="Google Shape;535;p14"/>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6" name="Google Shape;536;p14"/>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7" name="Google Shape;537;p14"/>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8" name="Google Shape;538;p14"/>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39" name="Google Shape;539;p14"/>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40" name="Google Shape;540;p14"/>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41" name="Google Shape;541;p14"/>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42" name="Google Shape;542;p14"/>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43" name="Google Shape;543;p14"/>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44" name="Google Shape;544;p14"/>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45" name="Google Shape;545;p14"/>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46" name="Google Shape;546;p14"/>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547" name="Google Shape;547;p14"/>
            <p:cNvGrpSpPr/>
            <p:nvPr/>
          </p:nvGrpSpPr>
          <p:grpSpPr>
            <a:xfrm rot="5400000">
              <a:off x="2240490" y="-2028759"/>
              <a:ext cx="4655390" cy="9281436"/>
              <a:chOff x="204800" y="-54200"/>
              <a:chExt cx="4655390" cy="5227800"/>
            </a:xfrm>
          </p:grpSpPr>
          <p:cxnSp>
            <p:nvCxnSpPr>
              <p:cNvPr id="548" name="Google Shape;548;p14"/>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49" name="Google Shape;549;p14"/>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50" name="Google Shape;550;p14"/>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51" name="Google Shape;551;p14"/>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52" name="Google Shape;552;p14"/>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53" name="Google Shape;553;p14"/>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54" name="Google Shape;554;p14"/>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55" name="Google Shape;555;p14"/>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56" name="Google Shape;556;p14"/>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57" name="Google Shape;557;p14"/>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58" name="Google Shape;558;p14"/>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59" name="Google Shape;559;p14"/>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60" name="Google Shape;560;p14"/>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61" name="Google Shape;561;p14"/>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62" name="Google Shape;562;p14"/>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563" name="Google Shape;563;p14"/>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a:endParaRPr/>
          </a:p>
        </p:txBody>
      </p:sp>
      <p:sp>
        <p:nvSpPr>
          <p:cNvPr id="564" name="Google Shape;564;p14"/>
          <p:cNvSpPr txBox="1">
            <a:spLocks noGrp="1"/>
          </p:cNvSpPr>
          <p:nvPr>
            <p:ph type="subTitle" idx="1"/>
          </p:nvPr>
        </p:nvSpPr>
        <p:spPr>
          <a:xfrm>
            <a:off x="5067421" y="2096925"/>
            <a:ext cx="3203400" cy="13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7502989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65"/>
        <p:cNvGrpSpPr/>
        <p:nvPr/>
      </p:nvGrpSpPr>
      <p:grpSpPr>
        <a:xfrm>
          <a:off x="0" y="0"/>
          <a:ext cx="0" cy="0"/>
          <a:chOff x="0" y="0"/>
          <a:chExt cx="0" cy="0"/>
        </a:xfrm>
      </p:grpSpPr>
      <p:grpSp>
        <p:nvGrpSpPr>
          <p:cNvPr id="566" name="Google Shape;566;p15"/>
          <p:cNvGrpSpPr/>
          <p:nvPr/>
        </p:nvGrpSpPr>
        <p:grpSpPr>
          <a:xfrm>
            <a:off x="-72533" y="-54200"/>
            <a:ext cx="9281436" cy="5227800"/>
            <a:chOff x="-72533" y="-54200"/>
            <a:chExt cx="9281436" cy="5227800"/>
          </a:xfrm>
        </p:grpSpPr>
        <p:grpSp>
          <p:nvGrpSpPr>
            <p:cNvPr id="567" name="Google Shape;567;p15"/>
            <p:cNvGrpSpPr/>
            <p:nvPr/>
          </p:nvGrpSpPr>
          <p:grpSpPr>
            <a:xfrm>
              <a:off x="204800" y="-54200"/>
              <a:ext cx="8645725" cy="5227800"/>
              <a:chOff x="204800" y="-54200"/>
              <a:chExt cx="8645725" cy="5227800"/>
            </a:xfrm>
          </p:grpSpPr>
          <p:cxnSp>
            <p:nvCxnSpPr>
              <p:cNvPr id="568" name="Google Shape;568;p1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69" name="Google Shape;569;p1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0" name="Google Shape;570;p1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1" name="Google Shape;571;p1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2" name="Google Shape;572;p1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3" name="Google Shape;573;p1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4" name="Google Shape;574;p1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5" name="Google Shape;575;p1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6" name="Google Shape;576;p1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7" name="Google Shape;577;p1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8" name="Google Shape;578;p1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9" name="Google Shape;579;p1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0" name="Google Shape;580;p1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1" name="Google Shape;581;p1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2" name="Google Shape;582;p15"/>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3" name="Google Shape;583;p15"/>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4" name="Google Shape;584;p15"/>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5" name="Google Shape;585;p15"/>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6" name="Google Shape;586;p15"/>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7" name="Google Shape;587;p15"/>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8" name="Google Shape;588;p15"/>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9" name="Google Shape;589;p15"/>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0" name="Google Shape;590;p15"/>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1" name="Google Shape;591;p15"/>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2" name="Google Shape;592;p15"/>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3" name="Google Shape;593;p15"/>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4" name="Google Shape;594;p1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595" name="Google Shape;595;p15"/>
            <p:cNvGrpSpPr/>
            <p:nvPr/>
          </p:nvGrpSpPr>
          <p:grpSpPr>
            <a:xfrm rot="5400000">
              <a:off x="2240490" y="-2028759"/>
              <a:ext cx="4655390" cy="9281436"/>
              <a:chOff x="204800" y="-54200"/>
              <a:chExt cx="4655390" cy="5227800"/>
            </a:xfrm>
          </p:grpSpPr>
          <p:cxnSp>
            <p:nvCxnSpPr>
              <p:cNvPr id="596" name="Google Shape;596;p1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7" name="Google Shape;597;p1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8" name="Google Shape;598;p1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9" name="Google Shape;599;p1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0" name="Google Shape;600;p1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1" name="Google Shape;601;p1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2" name="Google Shape;602;p1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3" name="Google Shape;603;p1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4" name="Google Shape;604;p1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5" name="Google Shape;605;p1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6" name="Google Shape;606;p1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7" name="Google Shape;607;p1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8" name="Google Shape;608;p1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9" name="Google Shape;609;p1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10" name="Google Shape;610;p1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611" name="Google Shape;611;p15"/>
          <p:cNvSpPr txBox="1">
            <a:spLocks noGrp="1"/>
          </p:cNvSpPr>
          <p:nvPr>
            <p:ph type="title"/>
          </p:nvPr>
        </p:nvSpPr>
        <p:spPr>
          <a:xfrm>
            <a:off x="719925" y="444975"/>
            <a:ext cx="3852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a:endParaRPr/>
          </a:p>
        </p:txBody>
      </p:sp>
      <p:sp>
        <p:nvSpPr>
          <p:cNvPr id="612" name="Google Shape;612;p15"/>
          <p:cNvSpPr txBox="1">
            <a:spLocks noGrp="1"/>
          </p:cNvSpPr>
          <p:nvPr>
            <p:ph type="subTitle" idx="1"/>
          </p:nvPr>
        </p:nvSpPr>
        <p:spPr>
          <a:xfrm>
            <a:off x="724025" y="1419125"/>
            <a:ext cx="3852000" cy="274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Clr>
                <a:schemeClr val="lt1"/>
              </a:buClr>
              <a:buSzPts val="1400"/>
              <a:buChar char="○"/>
              <a:defRPr/>
            </a:lvl2pPr>
            <a:lvl3pPr lvl="2" rtl="0">
              <a:spcBef>
                <a:spcPts val="0"/>
              </a:spcBef>
              <a:spcAft>
                <a:spcPts val="0"/>
              </a:spcAft>
              <a:buClr>
                <a:schemeClr val="lt1"/>
              </a:buClr>
              <a:buSzPts val="1400"/>
              <a:buChar char="■"/>
              <a:defRPr/>
            </a:lvl3pPr>
            <a:lvl4pPr lvl="3" rtl="0">
              <a:spcBef>
                <a:spcPts val="0"/>
              </a:spcBef>
              <a:spcAft>
                <a:spcPts val="0"/>
              </a:spcAft>
              <a:buClr>
                <a:schemeClr val="lt1"/>
              </a:buClr>
              <a:buSzPts val="1400"/>
              <a:buChar char="●"/>
              <a:defRPr/>
            </a:lvl4pPr>
            <a:lvl5pPr lvl="4" rtl="0">
              <a:spcBef>
                <a:spcPts val="0"/>
              </a:spcBef>
              <a:spcAft>
                <a:spcPts val="0"/>
              </a:spcAft>
              <a:buClr>
                <a:schemeClr val="lt1"/>
              </a:buClr>
              <a:buSzPts val="1400"/>
              <a:buChar char="○"/>
              <a:defRPr/>
            </a:lvl5pPr>
            <a:lvl6pPr lvl="5" rtl="0">
              <a:spcBef>
                <a:spcPts val="0"/>
              </a:spcBef>
              <a:spcAft>
                <a:spcPts val="0"/>
              </a:spcAft>
              <a:buClr>
                <a:schemeClr val="lt1"/>
              </a:buClr>
              <a:buSzPts val="1400"/>
              <a:buChar char="■"/>
              <a:defRPr/>
            </a:lvl6pPr>
            <a:lvl7pPr lvl="6" rtl="0">
              <a:spcBef>
                <a:spcPts val="0"/>
              </a:spcBef>
              <a:spcAft>
                <a:spcPts val="0"/>
              </a:spcAft>
              <a:buClr>
                <a:schemeClr val="lt1"/>
              </a:buClr>
              <a:buSzPts val="1400"/>
              <a:buChar char="●"/>
              <a:defRPr/>
            </a:lvl7pPr>
            <a:lvl8pPr lvl="7" rtl="0">
              <a:spcBef>
                <a:spcPts val="0"/>
              </a:spcBef>
              <a:spcAft>
                <a:spcPts val="0"/>
              </a:spcAft>
              <a:buClr>
                <a:schemeClr val="lt1"/>
              </a:buClr>
              <a:buSzPts val="1400"/>
              <a:buChar char="○"/>
              <a:defRPr/>
            </a:lvl8pPr>
            <a:lvl9pPr lvl="8" rtl="0">
              <a:spcBef>
                <a:spcPts val="0"/>
              </a:spcBef>
              <a:spcAft>
                <a:spcPts val="0"/>
              </a:spcAft>
              <a:buClr>
                <a:schemeClr val="lt1"/>
              </a:buClr>
              <a:buSzPts val="1400"/>
              <a:buChar char="■"/>
              <a:defRPr/>
            </a:lvl9pPr>
          </a:lstStyle>
          <a:p>
            <a:endParaRPr/>
          </a:p>
        </p:txBody>
      </p:sp>
    </p:spTree>
    <p:extLst>
      <p:ext uri="{BB962C8B-B14F-4D97-AF65-F5344CB8AC3E}">
        <p14:creationId xmlns:p14="http://schemas.microsoft.com/office/powerpoint/2010/main" val="15542352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13"/>
        <p:cNvGrpSpPr/>
        <p:nvPr/>
      </p:nvGrpSpPr>
      <p:grpSpPr>
        <a:xfrm>
          <a:off x="0" y="0"/>
          <a:ext cx="0" cy="0"/>
          <a:chOff x="0" y="0"/>
          <a:chExt cx="0" cy="0"/>
        </a:xfrm>
      </p:grpSpPr>
      <p:grpSp>
        <p:nvGrpSpPr>
          <p:cNvPr id="614" name="Google Shape;614;p16"/>
          <p:cNvGrpSpPr/>
          <p:nvPr/>
        </p:nvGrpSpPr>
        <p:grpSpPr>
          <a:xfrm>
            <a:off x="-72533" y="-54200"/>
            <a:ext cx="9281436" cy="5227800"/>
            <a:chOff x="-72533" y="-54200"/>
            <a:chExt cx="9281436" cy="5227800"/>
          </a:xfrm>
        </p:grpSpPr>
        <p:grpSp>
          <p:nvGrpSpPr>
            <p:cNvPr id="615" name="Google Shape;615;p16"/>
            <p:cNvGrpSpPr/>
            <p:nvPr/>
          </p:nvGrpSpPr>
          <p:grpSpPr>
            <a:xfrm>
              <a:off x="204800" y="-54200"/>
              <a:ext cx="8645725" cy="5227800"/>
              <a:chOff x="204800" y="-54200"/>
              <a:chExt cx="8645725" cy="5227800"/>
            </a:xfrm>
          </p:grpSpPr>
          <p:cxnSp>
            <p:nvCxnSpPr>
              <p:cNvPr id="616" name="Google Shape;616;p16"/>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17" name="Google Shape;617;p16"/>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18" name="Google Shape;618;p16"/>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19" name="Google Shape;619;p16"/>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0" name="Google Shape;620;p16"/>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1" name="Google Shape;621;p16"/>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2" name="Google Shape;622;p16"/>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3" name="Google Shape;623;p16"/>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4" name="Google Shape;624;p16"/>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5" name="Google Shape;625;p16"/>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6" name="Google Shape;626;p16"/>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7" name="Google Shape;627;p16"/>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8" name="Google Shape;628;p16"/>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29" name="Google Shape;629;p16"/>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0" name="Google Shape;630;p16"/>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1" name="Google Shape;631;p16"/>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2" name="Google Shape;632;p16"/>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3" name="Google Shape;633;p16"/>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4" name="Google Shape;634;p16"/>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5" name="Google Shape;635;p16"/>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6" name="Google Shape;636;p16"/>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7" name="Google Shape;637;p16"/>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8" name="Google Shape;638;p16"/>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39" name="Google Shape;639;p16"/>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40" name="Google Shape;640;p16"/>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41" name="Google Shape;641;p16"/>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42" name="Google Shape;642;p16"/>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643" name="Google Shape;643;p16"/>
            <p:cNvGrpSpPr/>
            <p:nvPr/>
          </p:nvGrpSpPr>
          <p:grpSpPr>
            <a:xfrm rot="5400000">
              <a:off x="2240490" y="-2028759"/>
              <a:ext cx="4655390" cy="9281436"/>
              <a:chOff x="204800" y="-54200"/>
              <a:chExt cx="4655390" cy="5227800"/>
            </a:xfrm>
          </p:grpSpPr>
          <p:cxnSp>
            <p:nvCxnSpPr>
              <p:cNvPr id="644" name="Google Shape;644;p16"/>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45" name="Google Shape;645;p16"/>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46" name="Google Shape;646;p16"/>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47" name="Google Shape;647;p16"/>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48" name="Google Shape;648;p16"/>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49" name="Google Shape;649;p16"/>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50" name="Google Shape;650;p16"/>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51" name="Google Shape;651;p16"/>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52" name="Google Shape;652;p16"/>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53" name="Google Shape;653;p16"/>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54" name="Google Shape;654;p16"/>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55" name="Google Shape;655;p16"/>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56" name="Google Shape;656;p16"/>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57" name="Google Shape;657;p16"/>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58" name="Google Shape;658;p16"/>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659" name="Google Shape;659;p16"/>
          <p:cNvSpPr/>
          <p:nvPr/>
        </p:nvSpPr>
        <p:spPr>
          <a:xfrm>
            <a:off x="591200" y="1088575"/>
            <a:ext cx="3786900" cy="3513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a:endParaRPr/>
          </a:p>
        </p:txBody>
      </p:sp>
      <p:sp>
        <p:nvSpPr>
          <p:cNvPr id="661" name="Google Shape;661;p16"/>
          <p:cNvSpPr txBox="1">
            <a:spLocks noGrp="1"/>
          </p:cNvSpPr>
          <p:nvPr>
            <p:ph type="subTitle" idx="1"/>
          </p:nvPr>
        </p:nvSpPr>
        <p:spPr>
          <a:xfrm>
            <a:off x="719925" y="1419125"/>
            <a:ext cx="3539400" cy="30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62" name="Google Shape;662;p16"/>
          <p:cNvSpPr/>
          <p:nvPr/>
        </p:nvSpPr>
        <p:spPr>
          <a:xfrm>
            <a:off x="-51625" y="0"/>
            <a:ext cx="1484325" cy="1019675"/>
          </a:xfrm>
          <a:custGeom>
            <a:avLst/>
            <a:gdLst/>
            <a:ahLst/>
            <a:cxnLst/>
            <a:rect l="l" t="t" r="r" b="b"/>
            <a:pathLst>
              <a:path w="59373" h="40787" extrusionOk="0">
                <a:moveTo>
                  <a:pt x="59373" y="0"/>
                </a:moveTo>
                <a:cubicBezTo>
                  <a:pt x="56413" y="8139"/>
                  <a:pt x="44933" y="13605"/>
                  <a:pt x="36398" y="12133"/>
                </a:cubicBezTo>
                <a:cubicBezTo>
                  <a:pt x="33834" y="11691"/>
                  <a:pt x="28502" y="9909"/>
                  <a:pt x="29944" y="7744"/>
                </a:cubicBezTo>
                <a:cubicBezTo>
                  <a:pt x="31145" y="5941"/>
                  <a:pt x="34779" y="7079"/>
                  <a:pt x="36398" y="8519"/>
                </a:cubicBezTo>
                <a:cubicBezTo>
                  <a:pt x="38267" y="10181"/>
                  <a:pt x="37715" y="14303"/>
                  <a:pt x="35882" y="16005"/>
                </a:cubicBezTo>
                <a:cubicBezTo>
                  <a:pt x="29109" y="22295"/>
                  <a:pt x="18276" y="22236"/>
                  <a:pt x="10584" y="27363"/>
                </a:cubicBezTo>
                <a:cubicBezTo>
                  <a:pt x="5843" y="30523"/>
                  <a:pt x="4738" y="37622"/>
                  <a:pt x="0" y="40787"/>
                </a:cubicBezTo>
              </a:path>
            </a:pathLst>
          </a:custGeom>
          <a:noFill/>
          <a:ln w="19050" cap="flat" cmpd="sng">
            <a:solidFill>
              <a:schemeClr val="accent6"/>
            </a:solidFill>
            <a:prstDash val="dot"/>
            <a:round/>
            <a:headEnd type="none" w="med" len="med"/>
            <a:tailEnd type="none" w="med" len="med"/>
          </a:ln>
        </p:spPr>
      </p:sp>
      <p:sp>
        <p:nvSpPr>
          <p:cNvPr id="663" name="Google Shape;663;p16"/>
          <p:cNvSpPr/>
          <p:nvPr/>
        </p:nvSpPr>
        <p:spPr>
          <a:xfrm>
            <a:off x="6679450" y="-45175"/>
            <a:ext cx="2458825" cy="1549900"/>
          </a:xfrm>
          <a:custGeom>
            <a:avLst/>
            <a:gdLst/>
            <a:ahLst/>
            <a:cxnLst/>
            <a:rect l="l" t="t" r="r" b="b"/>
            <a:pathLst>
              <a:path w="98353" h="61996" extrusionOk="0">
                <a:moveTo>
                  <a:pt x="0" y="0"/>
                </a:moveTo>
                <a:cubicBezTo>
                  <a:pt x="6988" y="11656"/>
                  <a:pt x="22428" y="17436"/>
                  <a:pt x="35882" y="19361"/>
                </a:cubicBezTo>
                <a:cubicBezTo>
                  <a:pt x="38226" y="19696"/>
                  <a:pt x="40259" y="17427"/>
                  <a:pt x="42594" y="17037"/>
                </a:cubicBezTo>
                <a:cubicBezTo>
                  <a:pt x="49124" y="15947"/>
                  <a:pt x="57043" y="15999"/>
                  <a:pt x="62213" y="20135"/>
                </a:cubicBezTo>
                <a:cubicBezTo>
                  <a:pt x="64837" y="22234"/>
                  <a:pt x="64884" y="29140"/>
                  <a:pt x="61696" y="30203"/>
                </a:cubicBezTo>
                <a:cubicBezTo>
                  <a:pt x="59103" y="31068"/>
                  <a:pt x="52760" y="28465"/>
                  <a:pt x="54468" y="26331"/>
                </a:cubicBezTo>
                <a:cubicBezTo>
                  <a:pt x="56872" y="23326"/>
                  <a:pt x="63692" y="25194"/>
                  <a:pt x="65827" y="28396"/>
                </a:cubicBezTo>
                <a:cubicBezTo>
                  <a:pt x="70864" y="35949"/>
                  <a:pt x="68221" y="46884"/>
                  <a:pt x="72796" y="54726"/>
                </a:cubicBezTo>
                <a:cubicBezTo>
                  <a:pt x="77160" y="62205"/>
                  <a:pt x="91146" y="64172"/>
                  <a:pt x="98353" y="59373"/>
                </a:cubicBezTo>
              </a:path>
            </a:pathLst>
          </a:custGeom>
          <a:noFill/>
          <a:ln w="19050" cap="flat" cmpd="sng">
            <a:solidFill>
              <a:schemeClr val="accent6"/>
            </a:solidFill>
            <a:prstDash val="dot"/>
            <a:round/>
            <a:headEnd type="none" w="med" len="med"/>
            <a:tailEnd type="none" w="med" len="med"/>
          </a:ln>
        </p:spPr>
      </p:sp>
      <p:sp>
        <p:nvSpPr>
          <p:cNvPr id="664" name="Google Shape;664;p16"/>
          <p:cNvSpPr/>
          <p:nvPr/>
        </p:nvSpPr>
        <p:spPr>
          <a:xfrm rot="-1587574">
            <a:off x="286412" y="1099975"/>
            <a:ext cx="947334" cy="2527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9621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65"/>
        <p:cNvGrpSpPr/>
        <p:nvPr/>
      </p:nvGrpSpPr>
      <p:grpSpPr>
        <a:xfrm>
          <a:off x="0" y="0"/>
          <a:ext cx="0" cy="0"/>
          <a:chOff x="0" y="0"/>
          <a:chExt cx="0" cy="0"/>
        </a:xfrm>
      </p:grpSpPr>
      <p:grpSp>
        <p:nvGrpSpPr>
          <p:cNvPr id="666" name="Google Shape;666;p17"/>
          <p:cNvGrpSpPr/>
          <p:nvPr/>
        </p:nvGrpSpPr>
        <p:grpSpPr>
          <a:xfrm>
            <a:off x="-72533" y="-54200"/>
            <a:ext cx="9281436" cy="5227800"/>
            <a:chOff x="-72533" y="-54200"/>
            <a:chExt cx="9281436" cy="5227800"/>
          </a:xfrm>
        </p:grpSpPr>
        <p:grpSp>
          <p:nvGrpSpPr>
            <p:cNvPr id="667" name="Google Shape;667;p17"/>
            <p:cNvGrpSpPr/>
            <p:nvPr/>
          </p:nvGrpSpPr>
          <p:grpSpPr>
            <a:xfrm>
              <a:off x="204800" y="-54200"/>
              <a:ext cx="8645725" cy="5227800"/>
              <a:chOff x="204800" y="-54200"/>
              <a:chExt cx="8645725" cy="5227800"/>
            </a:xfrm>
          </p:grpSpPr>
          <p:cxnSp>
            <p:nvCxnSpPr>
              <p:cNvPr id="668" name="Google Shape;668;p17"/>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69" name="Google Shape;669;p17"/>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0" name="Google Shape;670;p17"/>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1" name="Google Shape;671;p17"/>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2" name="Google Shape;672;p17"/>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3" name="Google Shape;673;p17"/>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4" name="Google Shape;674;p17"/>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5" name="Google Shape;675;p17"/>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6" name="Google Shape;676;p17"/>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7" name="Google Shape;677;p17"/>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8" name="Google Shape;678;p17"/>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79" name="Google Shape;679;p17"/>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0" name="Google Shape;680;p17"/>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1" name="Google Shape;681;p17"/>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2" name="Google Shape;682;p17"/>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3" name="Google Shape;683;p17"/>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4" name="Google Shape;684;p17"/>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5" name="Google Shape;685;p17"/>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6" name="Google Shape;686;p17"/>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7" name="Google Shape;687;p17"/>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8" name="Google Shape;688;p17"/>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89" name="Google Shape;689;p17"/>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90" name="Google Shape;690;p17"/>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91" name="Google Shape;691;p17"/>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92" name="Google Shape;692;p17"/>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93" name="Google Shape;693;p17"/>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94" name="Google Shape;694;p17"/>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695" name="Google Shape;695;p17"/>
            <p:cNvGrpSpPr/>
            <p:nvPr/>
          </p:nvGrpSpPr>
          <p:grpSpPr>
            <a:xfrm rot="5400000">
              <a:off x="2240490" y="-2028759"/>
              <a:ext cx="4655390" cy="9281436"/>
              <a:chOff x="204800" y="-54200"/>
              <a:chExt cx="4655390" cy="5227800"/>
            </a:xfrm>
          </p:grpSpPr>
          <p:cxnSp>
            <p:nvCxnSpPr>
              <p:cNvPr id="696" name="Google Shape;696;p17"/>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97" name="Google Shape;697;p17"/>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98" name="Google Shape;698;p17"/>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99" name="Google Shape;699;p17"/>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0" name="Google Shape;700;p17"/>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1" name="Google Shape;701;p17"/>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2" name="Google Shape;702;p17"/>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3" name="Google Shape;703;p17"/>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4" name="Google Shape;704;p17"/>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5" name="Google Shape;705;p17"/>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6" name="Google Shape;706;p17"/>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7" name="Google Shape;707;p17"/>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8" name="Google Shape;708;p17"/>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09" name="Google Shape;709;p17"/>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10" name="Google Shape;710;p17"/>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711" name="Google Shape;711;p17"/>
          <p:cNvSpPr txBox="1">
            <a:spLocks noGrp="1"/>
          </p:cNvSpPr>
          <p:nvPr>
            <p:ph type="title"/>
          </p:nvPr>
        </p:nvSpPr>
        <p:spPr>
          <a:xfrm>
            <a:off x="720000" y="902200"/>
            <a:ext cx="2965800" cy="21672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a:endParaRPr/>
          </a:p>
        </p:txBody>
      </p:sp>
      <p:sp>
        <p:nvSpPr>
          <p:cNvPr id="712" name="Google Shape;712;p17"/>
          <p:cNvSpPr txBox="1">
            <a:spLocks noGrp="1"/>
          </p:cNvSpPr>
          <p:nvPr>
            <p:ph type="subTitle" idx="1"/>
          </p:nvPr>
        </p:nvSpPr>
        <p:spPr>
          <a:xfrm>
            <a:off x="720000" y="3363836"/>
            <a:ext cx="2965800" cy="102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3" name="Google Shape;713;p17"/>
          <p:cNvSpPr/>
          <p:nvPr/>
        </p:nvSpPr>
        <p:spPr>
          <a:xfrm>
            <a:off x="-115600" y="-122000"/>
            <a:ext cx="2061250" cy="2106200"/>
          </a:xfrm>
          <a:custGeom>
            <a:avLst/>
            <a:gdLst/>
            <a:ahLst/>
            <a:cxnLst/>
            <a:rect l="l" t="t" r="r" b="b"/>
            <a:pathLst>
              <a:path w="82450" h="84248" extrusionOk="0">
                <a:moveTo>
                  <a:pt x="82450" y="0"/>
                </a:moveTo>
                <a:cubicBezTo>
                  <a:pt x="80283" y="8679"/>
                  <a:pt x="74444" y="20805"/>
                  <a:pt x="65498" y="20805"/>
                </a:cubicBezTo>
                <a:cubicBezTo>
                  <a:pt x="59211" y="20805"/>
                  <a:pt x="45403" y="16674"/>
                  <a:pt x="49059" y="11559"/>
                </a:cubicBezTo>
                <a:cubicBezTo>
                  <a:pt x="52082" y="7329"/>
                  <a:pt x="61632" y="11531"/>
                  <a:pt x="63957" y="16182"/>
                </a:cubicBezTo>
                <a:cubicBezTo>
                  <a:pt x="65843" y="19954"/>
                  <a:pt x="65307" y="25475"/>
                  <a:pt x="62673" y="28768"/>
                </a:cubicBezTo>
                <a:cubicBezTo>
                  <a:pt x="52410" y="41598"/>
                  <a:pt x="29517" y="33888"/>
                  <a:pt x="15155" y="41868"/>
                </a:cubicBezTo>
                <a:cubicBezTo>
                  <a:pt x="4774" y="47636"/>
                  <a:pt x="14136" y="65720"/>
                  <a:pt x="11559" y="77313"/>
                </a:cubicBezTo>
                <a:cubicBezTo>
                  <a:pt x="10584" y="81699"/>
                  <a:pt x="4493" y="84248"/>
                  <a:pt x="0" y="84248"/>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10815847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714"/>
        <p:cNvGrpSpPr/>
        <p:nvPr/>
      </p:nvGrpSpPr>
      <p:grpSpPr>
        <a:xfrm>
          <a:off x="0" y="0"/>
          <a:ext cx="0" cy="0"/>
          <a:chOff x="0" y="0"/>
          <a:chExt cx="0" cy="0"/>
        </a:xfrm>
      </p:grpSpPr>
      <p:grpSp>
        <p:nvGrpSpPr>
          <p:cNvPr id="715" name="Google Shape;715;p18"/>
          <p:cNvGrpSpPr/>
          <p:nvPr/>
        </p:nvGrpSpPr>
        <p:grpSpPr>
          <a:xfrm>
            <a:off x="-72533" y="-54200"/>
            <a:ext cx="9281436" cy="5227800"/>
            <a:chOff x="-72533" y="-54200"/>
            <a:chExt cx="9281436" cy="5227800"/>
          </a:xfrm>
        </p:grpSpPr>
        <p:grpSp>
          <p:nvGrpSpPr>
            <p:cNvPr id="716" name="Google Shape;716;p18"/>
            <p:cNvGrpSpPr/>
            <p:nvPr/>
          </p:nvGrpSpPr>
          <p:grpSpPr>
            <a:xfrm>
              <a:off x="204800" y="-54200"/>
              <a:ext cx="8645725" cy="5227800"/>
              <a:chOff x="204800" y="-54200"/>
              <a:chExt cx="8645725" cy="5227800"/>
            </a:xfrm>
          </p:grpSpPr>
          <p:cxnSp>
            <p:nvCxnSpPr>
              <p:cNvPr id="717" name="Google Shape;717;p18"/>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18" name="Google Shape;718;p18"/>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19" name="Google Shape;719;p18"/>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0" name="Google Shape;720;p18"/>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1" name="Google Shape;721;p18"/>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2" name="Google Shape;722;p18"/>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3" name="Google Shape;723;p18"/>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4" name="Google Shape;724;p18"/>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5" name="Google Shape;725;p18"/>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6" name="Google Shape;726;p18"/>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7" name="Google Shape;727;p18"/>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8" name="Google Shape;728;p18"/>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9" name="Google Shape;729;p18"/>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0" name="Google Shape;730;p18"/>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1" name="Google Shape;731;p18"/>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2" name="Google Shape;732;p18"/>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3" name="Google Shape;733;p18"/>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4" name="Google Shape;734;p18"/>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5" name="Google Shape;735;p18"/>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6" name="Google Shape;736;p18"/>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7" name="Google Shape;737;p18"/>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8" name="Google Shape;738;p18"/>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9" name="Google Shape;739;p18"/>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0" name="Google Shape;740;p18"/>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1" name="Google Shape;741;p18"/>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2" name="Google Shape;742;p18"/>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3" name="Google Shape;743;p18"/>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744" name="Google Shape;744;p18"/>
            <p:cNvGrpSpPr/>
            <p:nvPr/>
          </p:nvGrpSpPr>
          <p:grpSpPr>
            <a:xfrm rot="5400000">
              <a:off x="2240490" y="-2028759"/>
              <a:ext cx="4655390" cy="9281436"/>
              <a:chOff x="204800" y="-54200"/>
              <a:chExt cx="4655390" cy="5227800"/>
            </a:xfrm>
          </p:grpSpPr>
          <p:cxnSp>
            <p:nvCxnSpPr>
              <p:cNvPr id="745" name="Google Shape;745;p18"/>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6" name="Google Shape;746;p18"/>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7" name="Google Shape;747;p18"/>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8" name="Google Shape;748;p18"/>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9" name="Google Shape;749;p18"/>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0" name="Google Shape;750;p18"/>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1" name="Google Shape;751;p18"/>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2" name="Google Shape;752;p18"/>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3" name="Google Shape;753;p18"/>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4" name="Google Shape;754;p18"/>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5" name="Google Shape;755;p18"/>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6" name="Google Shape;756;p18"/>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7" name="Google Shape;757;p18"/>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8" name="Google Shape;758;p18"/>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9" name="Google Shape;759;p18"/>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760" name="Google Shape;760;p18"/>
          <p:cNvSpPr txBox="1">
            <a:spLocks noGrp="1"/>
          </p:cNvSpPr>
          <p:nvPr>
            <p:ph type="title"/>
          </p:nvPr>
        </p:nvSpPr>
        <p:spPr>
          <a:xfrm>
            <a:off x="5139600" y="1505070"/>
            <a:ext cx="2808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1" name="Google Shape;761;p18"/>
          <p:cNvSpPr txBox="1">
            <a:spLocks noGrp="1"/>
          </p:cNvSpPr>
          <p:nvPr>
            <p:ph type="subTitle" idx="1"/>
          </p:nvPr>
        </p:nvSpPr>
        <p:spPr>
          <a:xfrm>
            <a:off x="5139600" y="2061564"/>
            <a:ext cx="2808000" cy="185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2" name="Google Shape;762;p18"/>
          <p:cNvSpPr/>
          <p:nvPr/>
        </p:nvSpPr>
        <p:spPr>
          <a:xfrm>
            <a:off x="-167800" y="25825"/>
            <a:ext cx="1846850" cy="2277350"/>
          </a:xfrm>
          <a:custGeom>
            <a:avLst/>
            <a:gdLst/>
            <a:ahLst/>
            <a:cxnLst/>
            <a:rect l="l" t="t" r="r" b="b"/>
            <a:pathLst>
              <a:path w="73874" h="91094" extrusionOk="0">
                <a:moveTo>
                  <a:pt x="73313" y="0"/>
                </a:moveTo>
                <a:cubicBezTo>
                  <a:pt x="74842" y="9180"/>
                  <a:pt x="73118" y="22427"/>
                  <a:pt x="64794" y="26588"/>
                </a:cubicBezTo>
                <a:cubicBezTo>
                  <a:pt x="51799" y="33084"/>
                  <a:pt x="31919" y="26705"/>
                  <a:pt x="22717" y="37947"/>
                </a:cubicBezTo>
                <a:cubicBezTo>
                  <a:pt x="13583" y="49105"/>
                  <a:pt x="29827" y="67066"/>
                  <a:pt x="26331" y="81056"/>
                </a:cubicBezTo>
                <a:cubicBezTo>
                  <a:pt x="24068" y="90114"/>
                  <a:pt x="9210" y="92142"/>
                  <a:pt x="0" y="90608"/>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132335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763"/>
        <p:cNvGrpSpPr/>
        <p:nvPr/>
      </p:nvGrpSpPr>
      <p:grpSpPr>
        <a:xfrm>
          <a:off x="0" y="0"/>
          <a:ext cx="0" cy="0"/>
          <a:chOff x="0" y="0"/>
          <a:chExt cx="0" cy="0"/>
        </a:xfrm>
      </p:grpSpPr>
      <p:grpSp>
        <p:nvGrpSpPr>
          <p:cNvPr id="764" name="Google Shape;764;p19"/>
          <p:cNvGrpSpPr/>
          <p:nvPr/>
        </p:nvGrpSpPr>
        <p:grpSpPr>
          <a:xfrm>
            <a:off x="-72533" y="-54200"/>
            <a:ext cx="9281436" cy="5227800"/>
            <a:chOff x="-72533" y="-54200"/>
            <a:chExt cx="9281436" cy="5227800"/>
          </a:xfrm>
        </p:grpSpPr>
        <p:grpSp>
          <p:nvGrpSpPr>
            <p:cNvPr id="765" name="Google Shape;765;p19"/>
            <p:cNvGrpSpPr/>
            <p:nvPr/>
          </p:nvGrpSpPr>
          <p:grpSpPr>
            <a:xfrm>
              <a:off x="204800" y="-54200"/>
              <a:ext cx="8645725" cy="5227800"/>
              <a:chOff x="204800" y="-54200"/>
              <a:chExt cx="8645725" cy="5227800"/>
            </a:xfrm>
          </p:grpSpPr>
          <p:cxnSp>
            <p:nvCxnSpPr>
              <p:cNvPr id="766" name="Google Shape;766;p19"/>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67" name="Google Shape;767;p19"/>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68" name="Google Shape;768;p19"/>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69" name="Google Shape;769;p19"/>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0" name="Google Shape;770;p19"/>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1" name="Google Shape;771;p19"/>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2" name="Google Shape;772;p19"/>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3" name="Google Shape;773;p19"/>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4" name="Google Shape;774;p19"/>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5" name="Google Shape;775;p19"/>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6" name="Google Shape;776;p19"/>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7" name="Google Shape;777;p19"/>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8" name="Google Shape;778;p19"/>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79" name="Google Shape;779;p19"/>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0" name="Google Shape;780;p19"/>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1" name="Google Shape;781;p19"/>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2" name="Google Shape;782;p19"/>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3" name="Google Shape;783;p19"/>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4" name="Google Shape;784;p19"/>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5" name="Google Shape;785;p19"/>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6" name="Google Shape;786;p19"/>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7" name="Google Shape;787;p19"/>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8" name="Google Shape;788;p19"/>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89" name="Google Shape;789;p19"/>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90" name="Google Shape;790;p19"/>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91" name="Google Shape;791;p19"/>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92" name="Google Shape;792;p19"/>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793" name="Google Shape;793;p19"/>
            <p:cNvGrpSpPr/>
            <p:nvPr/>
          </p:nvGrpSpPr>
          <p:grpSpPr>
            <a:xfrm rot="5400000">
              <a:off x="2240490" y="-2028759"/>
              <a:ext cx="4655390" cy="9281436"/>
              <a:chOff x="204800" y="-54200"/>
              <a:chExt cx="4655390" cy="5227800"/>
            </a:xfrm>
          </p:grpSpPr>
          <p:cxnSp>
            <p:nvCxnSpPr>
              <p:cNvPr id="794" name="Google Shape;794;p19"/>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95" name="Google Shape;795;p19"/>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96" name="Google Shape;796;p19"/>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97" name="Google Shape;797;p19"/>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98" name="Google Shape;798;p19"/>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99" name="Google Shape;799;p19"/>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00" name="Google Shape;800;p19"/>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01" name="Google Shape;801;p19"/>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02" name="Google Shape;802;p19"/>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03" name="Google Shape;803;p19"/>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04" name="Google Shape;804;p19"/>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05" name="Google Shape;805;p19"/>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06" name="Google Shape;806;p19"/>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07" name="Google Shape;807;p19"/>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08" name="Google Shape;808;p19"/>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809" name="Google Shape;809;p19"/>
          <p:cNvSpPr txBox="1">
            <a:spLocks noGrp="1"/>
          </p:cNvSpPr>
          <p:nvPr>
            <p:ph type="title"/>
          </p:nvPr>
        </p:nvSpPr>
        <p:spPr>
          <a:xfrm>
            <a:off x="720000" y="444975"/>
            <a:ext cx="7704300" cy="55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lvl1pPr>
            <a:lvl2pPr lvl="1" algn="ctr" rtl="0">
              <a:spcBef>
                <a:spcPts val="0"/>
              </a:spcBef>
              <a:spcAft>
                <a:spcPts val="0"/>
              </a:spcAft>
              <a:buSzPts val="2800"/>
              <a:buNone/>
              <a:defRPr>
                <a:latin typeface="Quicksand"/>
                <a:ea typeface="Quicksand"/>
                <a:cs typeface="Quicksand"/>
                <a:sym typeface="Quicksand"/>
              </a:defRPr>
            </a:lvl2pPr>
            <a:lvl3pPr lvl="2" algn="ctr" rtl="0">
              <a:spcBef>
                <a:spcPts val="0"/>
              </a:spcBef>
              <a:spcAft>
                <a:spcPts val="0"/>
              </a:spcAft>
              <a:buSzPts val="2800"/>
              <a:buNone/>
              <a:defRPr>
                <a:latin typeface="Quicksand"/>
                <a:ea typeface="Quicksand"/>
                <a:cs typeface="Quicksand"/>
                <a:sym typeface="Quicksand"/>
              </a:defRPr>
            </a:lvl3pPr>
            <a:lvl4pPr lvl="3" algn="ctr" rtl="0">
              <a:spcBef>
                <a:spcPts val="0"/>
              </a:spcBef>
              <a:spcAft>
                <a:spcPts val="0"/>
              </a:spcAft>
              <a:buSzPts val="2800"/>
              <a:buNone/>
              <a:defRPr>
                <a:latin typeface="Quicksand"/>
                <a:ea typeface="Quicksand"/>
                <a:cs typeface="Quicksand"/>
                <a:sym typeface="Quicksand"/>
              </a:defRPr>
            </a:lvl4pPr>
            <a:lvl5pPr lvl="4" algn="ctr" rtl="0">
              <a:spcBef>
                <a:spcPts val="0"/>
              </a:spcBef>
              <a:spcAft>
                <a:spcPts val="0"/>
              </a:spcAft>
              <a:buSzPts val="2800"/>
              <a:buNone/>
              <a:defRPr>
                <a:latin typeface="Quicksand"/>
                <a:ea typeface="Quicksand"/>
                <a:cs typeface="Quicksand"/>
                <a:sym typeface="Quicksand"/>
              </a:defRPr>
            </a:lvl5pPr>
            <a:lvl6pPr lvl="5" algn="ctr" rtl="0">
              <a:spcBef>
                <a:spcPts val="0"/>
              </a:spcBef>
              <a:spcAft>
                <a:spcPts val="0"/>
              </a:spcAft>
              <a:buSzPts val="2800"/>
              <a:buNone/>
              <a:defRPr>
                <a:latin typeface="Quicksand"/>
                <a:ea typeface="Quicksand"/>
                <a:cs typeface="Quicksand"/>
                <a:sym typeface="Quicksand"/>
              </a:defRPr>
            </a:lvl6pPr>
            <a:lvl7pPr lvl="6" algn="ctr" rtl="0">
              <a:spcBef>
                <a:spcPts val="0"/>
              </a:spcBef>
              <a:spcAft>
                <a:spcPts val="0"/>
              </a:spcAft>
              <a:buSzPts val="2800"/>
              <a:buNone/>
              <a:defRPr>
                <a:latin typeface="Quicksand"/>
                <a:ea typeface="Quicksand"/>
                <a:cs typeface="Quicksand"/>
                <a:sym typeface="Quicksand"/>
              </a:defRPr>
            </a:lvl7pPr>
            <a:lvl8pPr lvl="7" algn="ctr" rtl="0">
              <a:spcBef>
                <a:spcPts val="0"/>
              </a:spcBef>
              <a:spcAft>
                <a:spcPts val="0"/>
              </a:spcAft>
              <a:buSzPts val="2800"/>
              <a:buNone/>
              <a:defRPr>
                <a:latin typeface="Quicksand"/>
                <a:ea typeface="Quicksand"/>
                <a:cs typeface="Quicksand"/>
                <a:sym typeface="Quicksand"/>
              </a:defRPr>
            </a:lvl8pPr>
            <a:lvl9pPr lvl="8" algn="ctr" rtl="0">
              <a:spcBef>
                <a:spcPts val="0"/>
              </a:spcBef>
              <a:spcAft>
                <a:spcPts val="0"/>
              </a:spcAft>
              <a:buSzPts val="2800"/>
              <a:buNone/>
              <a:defRPr>
                <a:latin typeface="Quicksand"/>
                <a:ea typeface="Quicksand"/>
                <a:cs typeface="Quicksand"/>
                <a:sym typeface="Quicksand"/>
              </a:defRPr>
            </a:lvl9pPr>
          </a:lstStyle>
          <a:p>
            <a:endParaRPr/>
          </a:p>
        </p:txBody>
      </p:sp>
      <p:sp>
        <p:nvSpPr>
          <p:cNvPr id="810" name="Google Shape;810;p19"/>
          <p:cNvSpPr txBox="1">
            <a:spLocks noGrp="1"/>
          </p:cNvSpPr>
          <p:nvPr>
            <p:ph type="subTitle" idx="1"/>
          </p:nvPr>
        </p:nvSpPr>
        <p:spPr>
          <a:xfrm>
            <a:off x="5107000" y="1750300"/>
            <a:ext cx="3037800" cy="1626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1" name="Google Shape;811;p19"/>
          <p:cNvSpPr/>
          <p:nvPr/>
        </p:nvSpPr>
        <p:spPr>
          <a:xfrm>
            <a:off x="-64525" y="-32275"/>
            <a:ext cx="1658523" cy="1400425"/>
          </a:xfrm>
          <a:custGeom>
            <a:avLst/>
            <a:gdLst/>
            <a:ahLst/>
            <a:cxnLst/>
            <a:rect l="l" t="t" r="r" b="b"/>
            <a:pathLst>
              <a:path w="64465" h="56017" extrusionOk="0">
                <a:moveTo>
                  <a:pt x="64465" y="0"/>
                </a:moveTo>
                <a:cubicBezTo>
                  <a:pt x="62859" y="5623"/>
                  <a:pt x="59779" y="11470"/>
                  <a:pt x="54914" y="14714"/>
                </a:cubicBezTo>
                <a:cubicBezTo>
                  <a:pt x="49307" y="18452"/>
                  <a:pt x="34331" y="19631"/>
                  <a:pt x="34779" y="12907"/>
                </a:cubicBezTo>
                <a:cubicBezTo>
                  <a:pt x="35019" y="9300"/>
                  <a:pt x="43363" y="10343"/>
                  <a:pt x="45621" y="13166"/>
                </a:cubicBezTo>
                <a:cubicBezTo>
                  <a:pt x="48016" y="16159"/>
                  <a:pt x="46324" y="21627"/>
                  <a:pt x="43814" y="24524"/>
                </a:cubicBezTo>
                <a:cubicBezTo>
                  <a:pt x="38849" y="30254"/>
                  <a:pt x="31203" y="34167"/>
                  <a:pt x="23679" y="35108"/>
                </a:cubicBezTo>
                <a:cubicBezTo>
                  <a:pt x="17038" y="35939"/>
                  <a:pt x="9227" y="34028"/>
                  <a:pt x="3802" y="37947"/>
                </a:cubicBezTo>
                <a:cubicBezTo>
                  <a:pt x="-1093" y="41483"/>
                  <a:pt x="-839" y="50993"/>
                  <a:pt x="2511" y="56017"/>
                </a:cubicBezTo>
              </a:path>
            </a:pathLst>
          </a:custGeom>
          <a:noFill/>
          <a:ln w="19050" cap="flat" cmpd="sng">
            <a:solidFill>
              <a:schemeClr val="accent6"/>
            </a:solidFill>
            <a:prstDash val="dot"/>
            <a:round/>
            <a:headEnd type="none" w="med" len="med"/>
            <a:tailEnd type="none" w="med" len="med"/>
          </a:ln>
        </p:spPr>
      </p:sp>
      <p:sp>
        <p:nvSpPr>
          <p:cNvPr id="812" name="Google Shape;812;p19"/>
          <p:cNvSpPr/>
          <p:nvPr/>
        </p:nvSpPr>
        <p:spPr>
          <a:xfrm>
            <a:off x="6782700" y="3175149"/>
            <a:ext cx="2425309" cy="1968380"/>
          </a:xfrm>
          <a:custGeom>
            <a:avLst/>
            <a:gdLst/>
            <a:ahLst/>
            <a:cxnLst/>
            <a:rect l="l" t="t" r="r" b="b"/>
            <a:pathLst>
              <a:path w="119724" h="89645" extrusionOk="0">
                <a:moveTo>
                  <a:pt x="116939" y="1877"/>
                </a:moveTo>
                <a:cubicBezTo>
                  <a:pt x="107287" y="-1634"/>
                  <a:pt x="94239" y="-204"/>
                  <a:pt x="86478" y="6523"/>
                </a:cubicBezTo>
                <a:cubicBezTo>
                  <a:pt x="80380" y="11808"/>
                  <a:pt x="76940" y="20928"/>
                  <a:pt x="77443" y="28982"/>
                </a:cubicBezTo>
                <a:cubicBezTo>
                  <a:pt x="77905" y="36370"/>
                  <a:pt x="79574" y="44780"/>
                  <a:pt x="84929" y="49891"/>
                </a:cubicBezTo>
                <a:cubicBezTo>
                  <a:pt x="91311" y="55982"/>
                  <a:pt x="100903" y="58681"/>
                  <a:pt x="109711" y="59184"/>
                </a:cubicBezTo>
                <a:cubicBezTo>
                  <a:pt x="112777" y="59359"/>
                  <a:pt x="116985" y="59893"/>
                  <a:pt x="118746" y="57377"/>
                </a:cubicBezTo>
                <a:cubicBezTo>
                  <a:pt x="125187" y="48178"/>
                  <a:pt x="96873" y="45049"/>
                  <a:pt x="86220" y="48601"/>
                </a:cubicBezTo>
                <a:cubicBezTo>
                  <a:pt x="73211" y="52938"/>
                  <a:pt x="71238" y="73425"/>
                  <a:pt x="58857" y="79320"/>
                </a:cubicBezTo>
                <a:cubicBezTo>
                  <a:pt x="50543" y="83278"/>
                  <a:pt x="39698" y="82688"/>
                  <a:pt x="31235" y="79061"/>
                </a:cubicBezTo>
                <a:cubicBezTo>
                  <a:pt x="26121" y="76869"/>
                  <a:pt x="23726" y="69827"/>
                  <a:pt x="18328" y="68478"/>
                </a:cubicBezTo>
                <a:cubicBezTo>
                  <a:pt x="9273" y="66215"/>
                  <a:pt x="0" y="80312"/>
                  <a:pt x="0" y="89645"/>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7535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8"/>
        <p:cNvGrpSpPr/>
        <p:nvPr/>
      </p:nvGrpSpPr>
      <p:grpSpPr>
        <a:xfrm>
          <a:off x="0" y="0"/>
          <a:ext cx="0" cy="0"/>
          <a:chOff x="0" y="0"/>
          <a:chExt cx="0" cy="0"/>
        </a:xfrm>
      </p:grpSpPr>
      <p:grpSp>
        <p:nvGrpSpPr>
          <p:cNvPr id="159" name="Google Shape;159;p5"/>
          <p:cNvGrpSpPr/>
          <p:nvPr/>
        </p:nvGrpSpPr>
        <p:grpSpPr>
          <a:xfrm>
            <a:off x="-72533" y="-54200"/>
            <a:ext cx="9281436" cy="5227800"/>
            <a:chOff x="-72533" y="-54200"/>
            <a:chExt cx="9281436" cy="5227800"/>
          </a:xfrm>
        </p:grpSpPr>
        <p:grpSp>
          <p:nvGrpSpPr>
            <p:cNvPr id="160" name="Google Shape;160;p5"/>
            <p:cNvGrpSpPr/>
            <p:nvPr/>
          </p:nvGrpSpPr>
          <p:grpSpPr>
            <a:xfrm>
              <a:off x="204800" y="-54200"/>
              <a:ext cx="8645725" cy="5227800"/>
              <a:chOff x="204800" y="-54200"/>
              <a:chExt cx="8645725" cy="5227800"/>
            </a:xfrm>
          </p:grpSpPr>
          <p:cxnSp>
            <p:nvCxnSpPr>
              <p:cNvPr id="161" name="Google Shape;161;p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2" name="Google Shape;162;p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3" name="Google Shape;163;p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4" name="Google Shape;164;p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5" name="Google Shape;165;p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6" name="Google Shape;166;p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7" name="Google Shape;167;p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8" name="Google Shape;168;p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69" name="Google Shape;169;p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0" name="Google Shape;170;p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1" name="Google Shape;171;p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2" name="Google Shape;172;p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3" name="Google Shape;173;p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4" name="Google Shape;174;p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5" name="Google Shape;175;p5"/>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6" name="Google Shape;176;p5"/>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7" name="Google Shape;177;p5"/>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8" name="Google Shape;178;p5"/>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79" name="Google Shape;179;p5"/>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0" name="Google Shape;180;p5"/>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1" name="Google Shape;181;p5"/>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2" name="Google Shape;182;p5"/>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3" name="Google Shape;183;p5"/>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4" name="Google Shape;184;p5"/>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5" name="Google Shape;185;p5"/>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6" name="Google Shape;186;p5"/>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87" name="Google Shape;187;p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88" name="Google Shape;188;p5"/>
            <p:cNvGrpSpPr/>
            <p:nvPr/>
          </p:nvGrpSpPr>
          <p:grpSpPr>
            <a:xfrm rot="5400000">
              <a:off x="2240490" y="-2028759"/>
              <a:ext cx="4655390" cy="9281436"/>
              <a:chOff x="204800" y="-54200"/>
              <a:chExt cx="4655390" cy="5227800"/>
            </a:xfrm>
          </p:grpSpPr>
          <p:cxnSp>
            <p:nvCxnSpPr>
              <p:cNvPr id="189" name="Google Shape;189;p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0" name="Google Shape;190;p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1" name="Google Shape;191;p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2" name="Google Shape;192;p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3" name="Google Shape;193;p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4" name="Google Shape;194;p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5" name="Google Shape;195;p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6" name="Google Shape;196;p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7" name="Google Shape;197;p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8" name="Google Shape;198;p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99" name="Google Shape;199;p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0" name="Google Shape;200;p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1" name="Google Shape;201;p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2" name="Google Shape;202;p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203" name="Google Shape;203;p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204" name="Google Shape;204;p5"/>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5" name="Google Shape;205;p5"/>
          <p:cNvSpPr txBox="1">
            <a:spLocks noGrp="1"/>
          </p:cNvSpPr>
          <p:nvPr>
            <p:ph type="body" idx="1"/>
          </p:nvPr>
        </p:nvSpPr>
        <p:spPr>
          <a:xfrm>
            <a:off x="877689" y="1886250"/>
            <a:ext cx="3193500" cy="15447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gn="ctr">
              <a:lnSpc>
                <a:spcPct val="100000"/>
              </a:lnSpc>
              <a:spcBef>
                <a:spcPts val="0"/>
              </a:spcBef>
              <a:spcAft>
                <a:spcPts val="0"/>
              </a:spcAft>
              <a:buSzPts val="1200"/>
              <a:buChar char="○"/>
              <a:defRPr sz="1200"/>
            </a:lvl2pPr>
            <a:lvl3pPr marL="1371600" lvl="2" indent="-304800" algn="ctr">
              <a:lnSpc>
                <a:spcPct val="100000"/>
              </a:lnSpc>
              <a:spcBef>
                <a:spcPts val="0"/>
              </a:spcBef>
              <a:spcAft>
                <a:spcPts val="0"/>
              </a:spcAft>
              <a:buSzPts val="1200"/>
              <a:buChar char="■"/>
              <a:defRPr sz="1200"/>
            </a:lvl3pPr>
            <a:lvl4pPr marL="1828800" lvl="3" indent="-304800" algn="ctr">
              <a:lnSpc>
                <a:spcPct val="100000"/>
              </a:lnSpc>
              <a:spcBef>
                <a:spcPts val="0"/>
              </a:spcBef>
              <a:spcAft>
                <a:spcPts val="0"/>
              </a:spcAft>
              <a:buSzPts val="1200"/>
              <a:buChar char="●"/>
              <a:defRPr sz="1200"/>
            </a:lvl4pPr>
            <a:lvl5pPr marL="2286000" lvl="4" indent="-304800" algn="ctr">
              <a:lnSpc>
                <a:spcPct val="100000"/>
              </a:lnSpc>
              <a:spcBef>
                <a:spcPts val="0"/>
              </a:spcBef>
              <a:spcAft>
                <a:spcPts val="0"/>
              </a:spcAft>
              <a:buSzPts val="1200"/>
              <a:buChar char="○"/>
              <a:defRPr sz="1200"/>
            </a:lvl5pPr>
            <a:lvl6pPr marL="2743200" lvl="5" indent="-304800" algn="ctr">
              <a:lnSpc>
                <a:spcPct val="100000"/>
              </a:lnSpc>
              <a:spcBef>
                <a:spcPts val="0"/>
              </a:spcBef>
              <a:spcAft>
                <a:spcPts val="0"/>
              </a:spcAft>
              <a:buSzPts val="1200"/>
              <a:buChar char="■"/>
              <a:defRPr sz="1200"/>
            </a:lvl6pPr>
            <a:lvl7pPr marL="3200400" lvl="6" indent="-304800" algn="ctr">
              <a:lnSpc>
                <a:spcPct val="100000"/>
              </a:lnSpc>
              <a:spcBef>
                <a:spcPts val="0"/>
              </a:spcBef>
              <a:spcAft>
                <a:spcPts val="0"/>
              </a:spcAft>
              <a:buSzPts val="1200"/>
              <a:buChar char="●"/>
              <a:defRPr sz="1200"/>
            </a:lvl7pPr>
            <a:lvl8pPr marL="3657600" lvl="7" indent="-304800" algn="ctr">
              <a:lnSpc>
                <a:spcPct val="100000"/>
              </a:lnSpc>
              <a:spcBef>
                <a:spcPts val="0"/>
              </a:spcBef>
              <a:spcAft>
                <a:spcPts val="0"/>
              </a:spcAft>
              <a:buSzPts val="1200"/>
              <a:buChar char="○"/>
              <a:defRPr sz="1200"/>
            </a:lvl8pPr>
            <a:lvl9pPr marL="4114800" lvl="8" indent="-304800" algn="ctr">
              <a:lnSpc>
                <a:spcPct val="100000"/>
              </a:lnSpc>
              <a:spcBef>
                <a:spcPts val="0"/>
              </a:spcBef>
              <a:spcAft>
                <a:spcPts val="0"/>
              </a:spcAft>
              <a:buSzPts val="1200"/>
              <a:buChar char="■"/>
              <a:defRPr sz="1200"/>
            </a:lvl9pPr>
          </a:lstStyle>
          <a:p>
            <a:endParaRPr/>
          </a:p>
        </p:txBody>
      </p:sp>
      <p:sp>
        <p:nvSpPr>
          <p:cNvPr id="206" name="Google Shape;206;p5"/>
          <p:cNvSpPr txBox="1">
            <a:spLocks noGrp="1"/>
          </p:cNvSpPr>
          <p:nvPr>
            <p:ph type="body" idx="2"/>
          </p:nvPr>
        </p:nvSpPr>
        <p:spPr>
          <a:xfrm>
            <a:off x="5089395" y="2737189"/>
            <a:ext cx="3193500" cy="15447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gn="ctr">
              <a:lnSpc>
                <a:spcPct val="100000"/>
              </a:lnSpc>
              <a:spcBef>
                <a:spcPts val="0"/>
              </a:spcBef>
              <a:spcAft>
                <a:spcPts val="0"/>
              </a:spcAft>
              <a:buSzPts val="1200"/>
              <a:buChar char="○"/>
              <a:defRPr sz="1200"/>
            </a:lvl2pPr>
            <a:lvl3pPr marL="1371600" lvl="2" indent="-304800" algn="ctr">
              <a:lnSpc>
                <a:spcPct val="100000"/>
              </a:lnSpc>
              <a:spcBef>
                <a:spcPts val="0"/>
              </a:spcBef>
              <a:spcAft>
                <a:spcPts val="0"/>
              </a:spcAft>
              <a:buSzPts val="1200"/>
              <a:buChar char="■"/>
              <a:defRPr sz="1200"/>
            </a:lvl3pPr>
            <a:lvl4pPr marL="1828800" lvl="3" indent="-304800" algn="ctr">
              <a:lnSpc>
                <a:spcPct val="100000"/>
              </a:lnSpc>
              <a:spcBef>
                <a:spcPts val="0"/>
              </a:spcBef>
              <a:spcAft>
                <a:spcPts val="0"/>
              </a:spcAft>
              <a:buSzPts val="1200"/>
              <a:buChar char="●"/>
              <a:defRPr sz="1200"/>
            </a:lvl4pPr>
            <a:lvl5pPr marL="2286000" lvl="4" indent="-304800" algn="ctr">
              <a:lnSpc>
                <a:spcPct val="100000"/>
              </a:lnSpc>
              <a:spcBef>
                <a:spcPts val="0"/>
              </a:spcBef>
              <a:spcAft>
                <a:spcPts val="0"/>
              </a:spcAft>
              <a:buSzPts val="1200"/>
              <a:buChar char="○"/>
              <a:defRPr sz="1200"/>
            </a:lvl5pPr>
            <a:lvl6pPr marL="2743200" lvl="5" indent="-304800" algn="ctr">
              <a:lnSpc>
                <a:spcPct val="100000"/>
              </a:lnSpc>
              <a:spcBef>
                <a:spcPts val="0"/>
              </a:spcBef>
              <a:spcAft>
                <a:spcPts val="0"/>
              </a:spcAft>
              <a:buSzPts val="1200"/>
              <a:buChar char="■"/>
              <a:defRPr sz="1200"/>
            </a:lvl6pPr>
            <a:lvl7pPr marL="3200400" lvl="6" indent="-304800" algn="ctr">
              <a:lnSpc>
                <a:spcPct val="100000"/>
              </a:lnSpc>
              <a:spcBef>
                <a:spcPts val="0"/>
              </a:spcBef>
              <a:spcAft>
                <a:spcPts val="0"/>
              </a:spcAft>
              <a:buSzPts val="1200"/>
              <a:buChar char="●"/>
              <a:defRPr sz="1200"/>
            </a:lvl7pPr>
            <a:lvl8pPr marL="3657600" lvl="7" indent="-304800" algn="ctr">
              <a:lnSpc>
                <a:spcPct val="100000"/>
              </a:lnSpc>
              <a:spcBef>
                <a:spcPts val="0"/>
              </a:spcBef>
              <a:spcAft>
                <a:spcPts val="0"/>
              </a:spcAft>
              <a:buSzPts val="1200"/>
              <a:buChar char="○"/>
              <a:defRPr sz="1200"/>
            </a:lvl8pPr>
            <a:lvl9pPr marL="4114800" lvl="8" indent="-304800" algn="ctr">
              <a:lnSpc>
                <a:spcPct val="100000"/>
              </a:lnSpc>
              <a:spcBef>
                <a:spcPts val="0"/>
              </a:spcBef>
              <a:spcAft>
                <a:spcPts val="0"/>
              </a:spcAft>
              <a:buSzPts val="1200"/>
              <a:buChar char="■"/>
              <a:defRPr sz="1200"/>
            </a:lvl9pPr>
          </a:lstStyle>
          <a:p>
            <a:endParaRPr/>
          </a:p>
        </p:txBody>
      </p:sp>
      <p:sp>
        <p:nvSpPr>
          <p:cNvPr id="207" name="Google Shape;207;p5"/>
          <p:cNvSpPr txBox="1">
            <a:spLocks noGrp="1"/>
          </p:cNvSpPr>
          <p:nvPr>
            <p:ph type="subTitle" idx="3"/>
          </p:nvPr>
        </p:nvSpPr>
        <p:spPr>
          <a:xfrm>
            <a:off x="877689" y="1475375"/>
            <a:ext cx="3193500" cy="411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208" name="Google Shape;208;p5"/>
          <p:cNvSpPr txBox="1">
            <a:spLocks noGrp="1"/>
          </p:cNvSpPr>
          <p:nvPr>
            <p:ph type="subTitle" idx="4"/>
          </p:nvPr>
        </p:nvSpPr>
        <p:spPr>
          <a:xfrm>
            <a:off x="5089395" y="2325589"/>
            <a:ext cx="31935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813"/>
        <p:cNvGrpSpPr/>
        <p:nvPr/>
      </p:nvGrpSpPr>
      <p:grpSpPr>
        <a:xfrm>
          <a:off x="0" y="0"/>
          <a:ext cx="0" cy="0"/>
          <a:chOff x="0" y="0"/>
          <a:chExt cx="0" cy="0"/>
        </a:xfrm>
      </p:grpSpPr>
      <p:grpSp>
        <p:nvGrpSpPr>
          <p:cNvPr id="814" name="Google Shape;814;p20"/>
          <p:cNvGrpSpPr/>
          <p:nvPr/>
        </p:nvGrpSpPr>
        <p:grpSpPr>
          <a:xfrm>
            <a:off x="-72533" y="-54200"/>
            <a:ext cx="9281436" cy="5227800"/>
            <a:chOff x="-72533" y="-54200"/>
            <a:chExt cx="9281436" cy="5227800"/>
          </a:xfrm>
        </p:grpSpPr>
        <p:grpSp>
          <p:nvGrpSpPr>
            <p:cNvPr id="815" name="Google Shape;815;p20"/>
            <p:cNvGrpSpPr/>
            <p:nvPr/>
          </p:nvGrpSpPr>
          <p:grpSpPr>
            <a:xfrm>
              <a:off x="204800" y="-54200"/>
              <a:ext cx="8645725" cy="5227800"/>
              <a:chOff x="204800" y="-54200"/>
              <a:chExt cx="8645725" cy="5227800"/>
            </a:xfrm>
          </p:grpSpPr>
          <p:cxnSp>
            <p:nvCxnSpPr>
              <p:cNvPr id="816" name="Google Shape;816;p2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17" name="Google Shape;817;p2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18" name="Google Shape;818;p2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19" name="Google Shape;819;p2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0" name="Google Shape;820;p2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1" name="Google Shape;821;p2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2" name="Google Shape;822;p2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3" name="Google Shape;823;p2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4" name="Google Shape;824;p2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5" name="Google Shape;825;p2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6" name="Google Shape;826;p2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7" name="Google Shape;827;p2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8" name="Google Shape;828;p2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9" name="Google Shape;829;p2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0" name="Google Shape;830;p20"/>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1" name="Google Shape;831;p20"/>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2" name="Google Shape;832;p20"/>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3" name="Google Shape;833;p20"/>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4" name="Google Shape;834;p20"/>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5" name="Google Shape;835;p20"/>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6" name="Google Shape;836;p20"/>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7" name="Google Shape;837;p20"/>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8" name="Google Shape;838;p20"/>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9" name="Google Shape;839;p20"/>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0" name="Google Shape;840;p20"/>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1" name="Google Shape;841;p20"/>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2" name="Google Shape;842;p2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843" name="Google Shape;843;p20"/>
            <p:cNvGrpSpPr/>
            <p:nvPr/>
          </p:nvGrpSpPr>
          <p:grpSpPr>
            <a:xfrm rot="5400000">
              <a:off x="2240490" y="-2028759"/>
              <a:ext cx="4655390" cy="9281436"/>
              <a:chOff x="204800" y="-54200"/>
              <a:chExt cx="4655390" cy="5227800"/>
            </a:xfrm>
          </p:grpSpPr>
          <p:cxnSp>
            <p:nvCxnSpPr>
              <p:cNvPr id="844" name="Google Shape;844;p2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5" name="Google Shape;845;p2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6" name="Google Shape;846;p2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7" name="Google Shape;847;p2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8" name="Google Shape;848;p2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9" name="Google Shape;849;p2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0" name="Google Shape;850;p2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1" name="Google Shape;851;p2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2" name="Google Shape;852;p2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3" name="Google Shape;853;p2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4" name="Google Shape;854;p2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5" name="Google Shape;855;p2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6" name="Google Shape;856;p2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7" name="Google Shape;857;p2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8" name="Google Shape;858;p2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859" name="Google Shape;859;p20"/>
          <p:cNvSpPr/>
          <p:nvPr/>
        </p:nvSpPr>
        <p:spPr>
          <a:xfrm>
            <a:off x="591200" y="1088575"/>
            <a:ext cx="7957200" cy="37491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txBox="1">
            <a:spLocks noGrp="1"/>
          </p:cNvSpPr>
          <p:nvPr>
            <p:ph type="title"/>
          </p:nvPr>
        </p:nvSpPr>
        <p:spPr>
          <a:xfrm>
            <a:off x="720000" y="442676"/>
            <a:ext cx="6738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1" name="Google Shape;861;p20"/>
          <p:cNvSpPr txBox="1">
            <a:spLocks noGrp="1"/>
          </p:cNvSpPr>
          <p:nvPr>
            <p:ph type="body" idx="1"/>
          </p:nvPr>
        </p:nvSpPr>
        <p:spPr>
          <a:xfrm>
            <a:off x="720000" y="1185500"/>
            <a:ext cx="3852000" cy="3513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Char char="●"/>
              <a:defRPr sz="1200"/>
            </a:lvl1pPr>
            <a:lvl2pPr marL="914400" lvl="1" indent="-317500" rtl="0">
              <a:lnSpc>
                <a:spcPct val="100000"/>
              </a:lnSpc>
              <a:spcBef>
                <a:spcPts val="0"/>
              </a:spcBef>
              <a:spcAft>
                <a:spcPts val="0"/>
              </a:spcAft>
              <a:buClr>
                <a:srgbClr val="434343"/>
              </a:buClr>
              <a:buSzPts val="1400"/>
              <a:buFont typeface="Anaheim"/>
              <a:buChar char="○"/>
              <a:defRPr/>
            </a:lvl2pPr>
            <a:lvl3pPr marL="1371600" lvl="2" indent="-317500" rtl="0">
              <a:lnSpc>
                <a:spcPct val="100000"/>
              </a:lnSpc>
              <a:spcBef>
                <a:spcPts val="0"/>
              </a:spcBef>
              <a:spcAft>
                <a:spcPts val="0"/>
              </a:spcAft>
              <a:buClr>
                <a:srgbClr val="434343"/>
              </a:buClr>
              <a:buSzPts val="1400"/>
              <a:buFont typeface="Anaheim"/>
              <a:buChar char="■"/>
              <a:defRPr/>
            </a:lvl3pPr>
            <a:lvl4pPr marL="1828800" lvl="3" indent="-317500" rtl="0">
              <a:lnSpc>
                <a:spcPct val="100000"/>
              </a:lnSpc>
              <a:spcBef>
                <a:spcPts val="0"/>
              </a:spcBef>
              <a:spcAft>
                <a:spcPts val="0"/>
              </a:spcAft>
              <a:buClr>
                <a:srgbClr val="434343"/>
              </a:buClr>
              <a:buSzPts val="1400"/>
              <a:buFont typeface="Anaheim"/>
              <a:buChar char="●"/>
              <a:defRPr/>
            </a:lvl4pPr>
            <a:lvl5pPr marL="2286000" lvl="4" indent="-317500" rtl="0">
              <a:lnSpc>
                <a:spcPct val="100000"/>
              </a:lnSpc>
              <a:spcBef>
                <a:spcPts val="0"/>
              </a:spcBef>
              <a:spcAft>
                <a:spcPts val="0"/>
              </a:spcAft>
              <a:buClr>
                <a:srgbClr val="434343"/>
              </a:buClr>
              <a:buSzPts val="1400"/>
              <a:buFont typeface="Anaheim"/>
              <a:buChar char="○"/>
              <a:defRPr/>
            </a:lvl5pPr>
            <a:lvl6pPr marL="2743200" lvl="5" indent="-317500" rtl="0">
              <a:lnSpc>
                <a:spcPct val="100000"/>
              </a:lnSpc>
              <a:spcBef>
                <a:spcPts val="0"/>
              </a:spcBef>
              <a:spcAft>
                <a:spcPts val="0"/>
              </a:spcAft>
              <a:buClr>
                <a:srgbClr val="434343"/>
              </a:buClr>
              <a:buSzPts val="1400"/>
              <a:buFont typeface="Anaheim"/>
              <a:buChar char="■"/>
              <a:defRPr/>
            </a:lvl6pPr>
            <a:lvl7pPr marL="3200400" lvl="6" indent="-317500" rtl="0">
              <a:lnSpc>
                <a:spcPct val="100000"/>
              </a:lnSpc>
              <a:spcBef>
                <a:spcPts val="0"/>
              </a:spcBef>
              <a:spcAft>
                <a:spcPts val="0"/>
              </a:spcAft>
              <a:buClr>
                <a:srgbClr val="434343"/>
              </a:buClr>
              <a:buSzPts val="1400"/>
              <a:buFont typeface="Anaheim"/>
              <a:buChar char="●"/>
              <a:defRPr/>
            </a:lvl7pPr>
            <a:lvl8pPr marL="3657600" lvl="7" indent="-317500" rtl="0">
              <a:lnSpc>
                <a:spcPct val="100000"/>
              </a:lnSpc>
              <a:spcBef>
                <a:spcPts val="0"/>
              </a:spcBef>
              <a:spcAft>
                <a:spcPts val="0"/>
              </a:spcAft>
              <a:buClr>
                <a:srgbClr val="434343"/>
              </a:buClr>
              <a:buSzPts val="1400"/>
              <a:buFont typeface="Anaheim"/>
              <a:buChar char="○"/>
              <a:defRPr/>
            </a:lvl8pPr>
            <a:lvl9pPr marL="4114800" lvl="8" indent="-317500" rtl="0">
              <a:lnSpc>
                <a:spcPct val="100000"/>
              </a:lnSpc>
              <a:spcBef>
                <a:spcPts val="0"/>
              </a:spcBef>
              <a:spcAft>
                <a:spcPts val="0"/>
              </a:spcAft>
              <a:buClr>
                <a:srgbClr val="434343"/>
              </a:buClr>
              <a:buSzPts val="1400"/>
              <a:buFont typeface="Anaheim"/>
              <a:buChar char="■"/>
              <a:defRPr/>
            </a:lvl9pPr>
          </a:lstStyle>
          <a:p>
            <a:endParaRPr/>
          </a:p>
        </p:txBody>
      </p:sp>
      <p:sp>
        <p:nvSpPr>
          <p:cNvPr id="862" name="Google Shape;862;p20"/>
          <p:cNvSpPr txBox="1">
            <a:spLocks noGrp="1"/>
          </p:cNvSpPr>
          <p:nvPr>
            <p:ph type="body" idx="2"/>
          </p:nvPr>
        </p:nvSpPr>
        <p:spPr>
          <a:xfrm>
            <a:off x="4572000" y="1185500"/>
            <a:ext cx="3852000" cy="3368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Char char="●"/>
              <a:defRPr sz="1200"/>
            </a:lvl1pPr>
            <a:lvl2pPr marL="914400" lvl="1" indent="-317500" rtl="0">
              <a:lnSpc>
                <a:spcPct val="100000"/>
              </a:lnSpc>
              <a:spcBef>
                <a:spcPts val="0"/>
              </a:spcBef>
              <a:spcAft>
                <a:spcPts val="0"/>
              </a:spcAft>
              <a:buClr>
                <a:srgbClr val="434343"/>
              </a:buClr>
              <a:buSzPts val="1400"/>
              <a:buFont typeface="Anaheim"/>
              <a:buChar char="○"/>
              <a:defRPr/>
            </a:lvl2pPr>
            <a:lvl3pPr marL="1371600" lvl="2" indent="-317500" rtl="0">
              <a:lnSpc>
                <a:spcPct val="100000"/>
              </a:lnSpc>
              <a:spcBef>
                <a:spcPts val="0"/>
              </a:spcBef>
              <a:spcAft>
                <a:spcPts val="0"/>
              </a:spcAft>
              <a:buClr>
                <a:srgbClr val="434343"/>
              </a:buClr>
              <a:buSzPts val="1400"/>
              <a:buFont typeface="Anaheim"/>
              <a:buChar char="■"/>
              <a:defRPr/>
            </a:lvl3pPr>
            <a:lvl4pPr marL="1828800" lvl="3" indent="-317500" rtl="0">
              <a:lnSpc>
                <a:spcPct val="100000"/>
              </a:lnSpc>
              <a:spcBef>
                <a:spcPts val="0"/>
              </a:spcBef>
              <a:spcAft>
                <a:spcPts val="0"/>
              </a:spcAft>
              <a:buClr>
                <a:srgbClr val="434343"/>
              </a:buClr>
              <a:buSzPts val="1400"/>
              <a:buFont typeface="Anaheim"/>
              <a:buChar char="●"/>
              <a:defRPr/>
            </a:lvl4pPr>
            <a:lvl5pPr marL="2286000" lvl="4" indent="-317500" rtl="0">
              <a:lnSpc>
                <a:spcPct val="100000"/>
              </a:lnSpc>
              <a:spcBef>
                <a:spcPts val="0"/>
              </a:spcBef>
              <a:spcAft>
                <a:spcPts val="0"/>
              </a:spcAft>
              <a:buClr>
                <a:srgbClr val="434343"/>
              </a:buClr>
              <a:buSzPts val="1400"/>
              <a:buFont typeface="Anaheim"/>
              <a:buChar char="○"/>
              <a:defRPr/>
            </a:lvl5pPr>
            <a:lvl6pPr marL="2743200" lvl="5" indent="-317500" rtl="0">
              <a:lnSpc>
                <a:spcPct val="100000"/>
              </a:lnSpc>
              <a:spcBef>
                <a:spcPts val="0"/>
              </a:spcBef>
              <a:spcAft>
                <a:spcPts val="0"/>
              </a:spcAft>
              <a:buClr>
                <a:srgbClr val="434343"/>
              </a:buClr>
              <a:buSzPts val="1400"/>
              <a:buFont typeface="Anaheim"/>
              <a:buChar char="■"/>
              <a:defRPr/>
            </a:lvl6pPr>
            <a:lvl7pPr marL="3200400" lvl="6" indent="-317500" rtl="0">
              <a:lnSpc>
                <a:spcPct val="100000"/>
              </a:lnSpc>
              <a:spcBef>
                <a:spcPts val="0"/>
              </a:spcBef>
              <a:spcAft>
                <a:spcPts val="0"/>
              </a:spcAft>
              <a:buClr>
                <a:srgbClr val="434343"/>
              </a:buClr>
              <a:buSzPts val="1400"/>
              <a:buFont typeface="Anaheim"/>
              <a:buChar char="●"/>
              <a:defRPr/>
            </a:lvl7pPr>
            <a:lvl8pPr marL="3657600" lvl="7" indent="-317500" rtl="0">
              <a:lnSpc>
                <a:spcPct val="100000"/>
              </a:lnSpc>
              <a:spcBef>
                <a:spcPts val="0"/>
              </a:spcBef>
              <a:spcAft>
                <a:spcPts val="0"/>
              </a:spcAft>
              <a:buClr>
                <a:srgbClr val="434343"/>
              </a:buClr>
              <a:buSzPts val="1400"/>
              <a:buFont typeface="Anaheim"/>
              <a:buChar char="○"/>
              <a:defRPr/>
            </a:lvl8pPr>
            <a:lvl9pPr marL="4114800" lvl="8" indent="-317500" rtl="0">
              <a:lnSpc>
                <a:spcPct val="100000"/>
              </a:lnSpc>
              <a:spcBef>
                <a:spcPts val="0"/>
              </a:spcBef>
              <a:spcAft>
                <a:spcPts val="0"/>
              </a:spcAft>
              <a:buClr>
                <a:srgbClr val="434343"/>
              </a:buClr>
              <a:buSzPts val="1400"/>
              <a:buFont typeface="Anaheim"/>
              <a:buChar char="■"/>
              <a:defRPr/>
            </a:lvl9pPr>
          </a:lstStyle>
          <a:p>
            <a:endParaRPr/>
          </a:p>
        </p:txBody>
      </p:sp>
      <p:sp>
        <p:nvSpPr>
          <p:cNvPr id="863" name="Google Shape;863;p20"/>
          <p:cNvSpPr/>
          <p:nvPr/>
        </p:nvSpPr>
        <p:spPr>
          <a:xfrm>
            <a:off x="6401950" y="-45175"/>
            <a:ext cx="2749225" cy="1807070"/>
          </a:xfrm>
          <a:custGeom>
            <a:avLst/>
            <a:gdLst/>
            <a:ahLst/>
            <a:cxnLst/>
            <a:rect l="l" t="t" r="r" b="b"/>
            <a:pathLst>
              <a:path w="109969" h="91811" extrusionOk="0">
                <a:moveTo>
                  <a:pt x="0" y="0"/>
                </a:moveTo>
                <a:cubicBezTo>
                  <a:pt x="8686" y="12406"/>
                  <a:pt x="24693" y="19258"/>
                  <a:pt x="39496" y="22458"/>
                </a:cubicBezTo>
                <a:cubicBezTo>
                  <a:pt x="45221" y="23696"/>
                  <a:pt x="52177" y="26482"/>
                  <a:pt x="57050" y="23233"/>
                </a:cubicBezTo>
                <a:cubicBezTo>
                  <a:pt x="60964" y="20623"/>
                  <a:pt x="50848" y="13425"/>
                  <a:pt x="46207" y="14198"/>
                </a:cubicBezTo>
                <a:cubicBezTo>
                  <a:pt x="43510" y="14647"/>
                  <a:pt x="42403" y="18987"/>
                  <a:pt x="42852" y="21684"/>
                </a:cubicBezTo>
                <a:cubicBezTo>
                  <a:pt x="44209" y="29834"/>
                  <a:pt x="54944" y="34249"/>
                  <a:pt x="62987" y="36140"/>
                </a:cubicBezTo>
                <a:cubicBezTo>
                  <a:pt x="67670" y="37241"/>
                  <a:pt x="73127" y="36139"/>
                  <a:pt x="77185" y="38721"/>
                </a:cubicBezTo>
                <a:cubicBezTo>
                  <a:pt x="88528" y="45938"/>
                  <a:pt x="86054" y="64143"/>
                  <a:pt x="89317" y="77185"/>
                </a:cubicBezTo>
                <a:cubicBezTo>
                  <a:pt x="91310" y="85150"/>
                  <a:pt x="103135" y="95158"/>
                  <a:pt x="109969" y="90608"/>
                </a:cubicBezTo>
              </a:path>
            </a:pathLst>
          </a:custGeom>
          <a:noFill/>
          <a:ln w="19050" cap="flat" cmpd="sng">
            <a:solidFill>
              <a:schemeClr val="accent6"/>
            </a:solidFill>
            <a:prstDash val="dot"/>
            <a:round/>
            <a:headEnd type="none" w="med" len="med"/>
            <a:tailEnd type="none" w="med" len="med"/>
          </a:ln>
        </p:spPr>
      </p:sp>
      <p:sp>
        <p:nvSpPr>
          <p:cNvPr id="864" name="Google Shape;864;p20"/>
          <p:cNvSpPr/>
          <p:nvPr/>
        </p:nvSpPr>
        <p:spPr>
          <a:xfrm rot="-1398063">
            <a:off x="294382" y="899913"/>
            <a:ext cx="947259" cy="25262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rot="-2018083">
            <a:off x="7793384" y="4572178"/>
            <a:ext cx="947290" cy="25269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85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66"/>
        <p:cNvGrpSpPr/>
        <p:nvPr/>
      </p:nvGrpSpPr>
      <p:grpSpPr>
        <a:xfrm>
          <a:off x="0" y="0"/>
          <a:ext cx="0" cy="0"/>
          <a:chOff x="0" y="0"/>
          <a:chExt cx="0" cy="0"/>
        </a:xfrm>
      </p:grpSpPr>
      <p:grpSp>
        <p:nvGrpSpPr>
          <p:cNvPr id="867" name="Google Shape;867;p21"/>
          <p:cNvGrpSpPr/>
          <p:nvPr/>
        </p:nvGrpSpPr>
        <p:grpSpPr>
          <a:xfrm>
            <a:off x="-72533" y="-54200"/>
            <a:ext cx="9281436" cy="5227800"/>
            <a:chOff x="-72533" y="-54200"/>
            <a:chExt cx="9281436" cy="5227800"/>
          </a:xfrm>
        </p:grpSpPr>
        <p:grpSp>
          <p:nvGrpSpPr>
            <p:cNvPr id="868" name="Google Shape;868;p21"/>
            <p:cNvGrpSpPr/>
            <p:nvPr/>
          </p:nvGrpSpPr>
          <p:grpSpPr>
            <a:xfrm>
              <a:off x="204800" y="-54200"/>
              <a:ext cx="8645725" cy="5227800"/>
              <a:chOff x="204800" y="-54200"/>
              <a:chExt cx="8645725" cy="5227800"/>
            </a:xfrm>
          </p:grpSpPr>
          <p:cxnSp>
            <p:nvCxnSpPr>
              <p:cNvPr id="869" name="Google Shape;869;p2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0" name="Google Shape;870;p2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1" name="Google Shape;871;p2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2" name="Google Shape;872;p2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3" name="Google Shape;873;p2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4" name="Google Shape;874;p2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5" name="Google Shape;875;p2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6" name="Google Shape;876;p2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7" name="Google Shape;877;p2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8" name="Google Shape;878;p2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9" name="Google Shape;879;p2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0" name="Google Shape;880;p2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1" name="Google Shape;881;p2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2" name="Google Shape;882;p2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3" name="Google Shape;883;p21"/>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4" name="Google Shape;884;p21"/>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5" name="Google Shape;885;p21"/>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6" name="Google Shape;886;p21"/>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7" name="Google Shape;887;p21"/>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8" name="Google Shape;888;p21"/>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9" name="Google Shape;889;p21"/>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0" name="Google Shape;890;p21"/>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1" name="Google Shape;891;p21"/>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2" name="Google Shape;892;p21"/>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3" name="Google Shape;893;p21"/>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4" name="Google Shape;894;p21"/>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5" name="Google Shape;895;p2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896" name="Google Shape;896;p21"/>
            <p:cNvGrpSpPr/>
            <p:nvPr/>
          </p:nvGrpSpPr>
          <p:grpSpPr>
            <a:xfrm rot="5400000">
              <a:off x="2240490" y="-2028759"/>
              <a:ext cx="4655390" cy="9281436"/>
              <a:chOff x="204800" y="-54200"/>
              <a:chExt cx="4655390" cy="5227800"/>
            </a:xfrm>
          </p:grpSpPr>
          <p:cxnSp>
            <p:nvCxnSpPr>
              <p:cNvPr id="897" name="Google Shape;897;p2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8" name="Google Shape;898;p2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9" name="Google Shape;899;p2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0" name="Google Shape;900;p2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1" name="Google Shape;901;p2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2" name="Google Shape;902;p2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3" name="Google Shape;903;p2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4" name="Google Shape;904;p2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5" name="Google Shape;905;p2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6" name="Google Shape;906;p2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7" name="Google Shape;907;p2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8" name="Google Shape;908;p2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9" name="Google Shape;909;p2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10" name="Google Shape;910;p2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11" name="Google Shape;911;p2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912" name="Google Shape;912;p21"/>
          <p:cNvSpPr txBox="1">
            <a:spLocks noGrp="1"/>
          </p:cNvSpPr>
          <p:nvPr>
            <p:ph type="title"/>
          </p:nvPr>
        </p:nvSpPr>
        <p:spPr>
          <a:xfrm>
            <a:off x="720000" y="444975"/>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a:endParaRPr/>
          </a:p>
        </p:txBody>
      </p:sp>
      <p:sp>
        <p:nvSpPr>
          <p:cNvPr id="913" name="Google Shape;913;p21"/>
          <p:cNvSpPr txBox="1">
            <a:spLocks noGrp="1"/>
          </p:cNvSpPr>
          <p:nvPr>
            <p:ph type="title" idx="2"/>
          </p:nvPr>
        </p:nvSpPr>
        <p:spPr>
          <a:xfrm rot="-1170">
            <a:off x="1068815" y="245023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14" name="Google Shape;914;p21"/>
          <p:cNvSpPr txBox="1">
            <a:spLocks noGrp="1"/>
          </p:cNvSpPr>
          <p:nvPr>
            <p:ph type="subTitle" idx="1"/>
          </p:nvPr>
        </p:nvSpPr>
        <p:spPr>
          <a:xfrm rot="585">
            <a:off x="1068815" y="2905443"/>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5" name="Google Shape;915;p21"/>
          <p:cNvSpPr txBox="1">
            <a:spLocks noGrp="1"/>
          </p:cNvSpPr>
          <p:nvPr>
            <p:ph type="title" idx="3"/>
          </p:nvPr>
        </p:nvSpPr>
        <p:spPr>
          <a:xfrm>
            <a:off x="3692283" y="244903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16" name="Google Shape;916;p21"/>
          <p:cNvSpPr txBox="1">
            <a:spLocks noGrp="1"/>
          </p:cNvSpPr>
          <p:nvPr>
            <p:ph type="subTitle" idx="4"/>
          </p:nvPr>
        </p:nvSpPr>
        <p:spPr>
          <a:xfrm>
            <a:off x="3692283" y="2906396"/>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7" name="Google Shape;917;p21"/>
          <p:cNvSpPr txBox="1">
            <a:spLocks noGrp="1"/>
          </p:cNvSpPr>
          <p:nvPr>
            <p:ph type="title" idx="5"/>
          </p:nvPr>
        </p:nvSpPr>
        <p:spPr>
          <a:xfrm>
            <a:off x="6345466" y="244968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18" name="Google Shape;918;p21"/>
          <p:cNvSpPr txBox="1">
            <a:spLocks noGrp="1"/>
          </p:cNvSpPr>
          <p:nvPr>
            <p:ph type="subTitle" idx="6"/>
          </p:nvPr>
        </p:nvSpPr>
        <p:spPr>
          <a:xfrm>
            <a:off x="6345466" y="2905911"/>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9" name="Google Shape;919;p21"/>
          <p:cNvSpPr/>
          <p:nvPr/>
        </p:nvSpPr>
        <p:spPr>
          <a:xfrm>
            <a:off x="-32100" y="3628050"/>
            <a:ext cx="1841275" cy="1515450"/>
          </a:xfrm>
          <a:custGeom>
            <a:avLst/>
            <a:gdLst/>
            <a:ahLst/>
            <a:cxnLst/>
            <a:rect l="l" t="t" r="r" b="b"/>
            <a:pathLst>
              <a:path w="73651" h="60618" extrusionOk="0">
                <a:moveTo>
                  <a:pt x="0" y="0"/>
                </a:moveTo>
                <a:cubicBezTo>
                  <a:pt x="9863" y="2692"/>
                  <a:pt x="21812" y="5108"/>
                  <a:pt x="27483" y="13614"/>
                </a:cubicBezTo>
                <a:cubicBezTo>
                  <a:pt x="30893" y="18729"/>
                  <a:pt x="24016" y="25480"/>
                  <a:pt x="23373" y="31594"/>
                </a:cubicBezTo>
                <a:cubicBezTo>
                  <a:pt x="22673" y="38258"/>
                  <a:pt x="27233" y="45263"/>
                  <a:pt x="32363" y="49573"/>
                </a:cubicBezTo>
                <a:cubicBezTo>
                  <a:pt x="35724" y="52396"/>
                  <a:pt x="40341" y="54777"/>
                  <a:pt x="44692" y="54197"/>
                </a:cubicBezTo>
                <a:cubicBezTo>
                  <a:pt x="50602" y="53409"/>
                  <a:pt x="55431" y="47516"/>
                  <a:pt x="61388" y="47775"/>
                </a:cubicBezTo>
                <a:cubicBezTo>
                  <a:pt x="67142" y="48025"/>
                  <a:pt x="76141" y="55826"/>
                  <a:pt x="72946" y="60618"/>
                </a:cubicBezTo>
              </a:path>
            </a:pathLst>
          </a:custGeom>
          <a:noFill/>
          <a:ln w="19050" cap="flat" cmpd="sng">
            <a:solidFill>
              <a:schemeClr val="accent6"/>
            </a:solidFill>
            <a:prstDash val="dot"/>
            <a:round/>
            <a:headEnd type="none" w="med" len="med"/>
            <a:tailEnd type="none" w="med" len="med"/>
          </a:ln>
        </p:spPr>
      </p:sp>
      <p:sp>
        <p:nvSpPr>
          <p:cNvPr id="920" name="Google Shape;920;p21"/>
          <p:cNvSpPr/>
          <p:nvPr/>
        </p:nvSpPr>
        <p:spPr>
          <a:xfrm>
            <a:off x="6530500" y="-70625"/>
            <a:ext cx="2639175" cy="2138325"/>
          </a:xfrm>
          <a:custGeom>
            <a:avLst/>
            <a:gdLst/>
            <a:ahLst/>
            <a:cxnLst/>
            <a:rect l="l" t="t" r="r" b="b"/>
            <a:pathLst>
              <a:path w="105567" h="112307" extrusionOk="0">
                <a:moveTo>
                  <a:pt x="0" y="0"/>
                </a:moveTo>
                <a:cubicBezTo>
                  <a:pt x="2687" y="9401"/>
                  <a:pt x="9588" y="17949"/>
                  <a:pt x="17723" y="23373"/>
                </a:cubicBezTo>
                <a:cubicBezTo>
                  <a:pt x="26419" y="29171"/>
                  <a:pt x="44682" y="31836"/>
                  <a:pt x="49060" y="22346"/>
                </a:cubicBezTo>
                <a:cubicBezTo>
                  <a:pt x="50501" y="19223"/>
                  <a:pt x="48636" y="14407"/>
                  <a:pt x="45720" y="12585"/>
                </a:cubicBezTo>
                <a:cubicBezTo>
                  <a:pt x="42670" y="10679"/>
                  <a:pt x="38290" y="11551"/>
                  <a:pt x="34933" y="12842"/>
                </a:cubicBezTo>
                <a:cubicBezTo>
                  <a:pt x="26632" y="16034"/>
                  <a:pt x="21703" y="28692"/>
                  <a:pt x="24145" y="37243"/>
                </a:cubicBezTo>
                <a:cubicBezTo>
                  <a:pt x="27155" y="47784"/>
                  <a:pt x="43235" y="50600"/>
                  <a:pt x="54197" y="50600"/>
                </a:cubicBezTo>
                <a:cubicBezTo>
                  <a:pt x="59420" y="50600"/>
                  <a:pt x="65093" y="48220"/>
                  <a:pt x="69865" y="50343"/>
                </a:cubicBezTo>
                <a:cubicBezTo>
                  <a:pt x="75508" y="52853"/>
                  <a:pt x="82150" y="57548"/>
                  <a:pt x="82707" y="63699"/>
                </a:cubicBezTo>
                <a:cubicBezTo>
                  <a:pt x="83787" y="75615"/>
                  <a:pt x="73622" y="87684"/>
                  <a:pt x="77057" y="99145"/>
                </a:cubicBezTo>
                <a:cubicBezTo>
                  <a:pt x="79137" y="106083"/>
                  <a:pt x="88266" y="109205"/>
                  <a:pt x="95293" y="110961"/>
                </a:cubicBezTo>
                <a:cubicBezTo>
                  <a:pt x="98617" y="111791"/>
                  <a:pt x="103668" y="113555"/>
                  <a:pt x="105567" y="110704"/>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33380290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21"/>
        <p:cNvGrpSpPr/>
        <p:nvPr/>
      </p:nvGrpSpPr>
      <p:grpSpPr>
        <a:xfrm>
          <a:off x="0" y="0"/>
          <a:ext cx="0" cy="0"/>
          <a:chOff x="0" y="0"/>
          <a:chExt cx="0" cy="0"/>
        </a:xfrm>
      </p:grpSpPr>
      <p:grpSp>
        <p:nvGrpSpPr>
          <p:cNvPr id="922" name="Google Shape;922;p22"/>
          <p:cNvGrpSpPr/>
          <p:nvPr/>
        </p:nvGrpSpPr>
        <p:grpSpPr>
          <a:xfrm>
            <a:off x="-72533" y="-54200"/>
            <a:ext cx="9281436" cy="5227800"/>
            <a:chOff x="-72533" y="-54200"/>
            <a:chExt cx="9281436" cy="5227800"/>
          </a:xfrm>
        </p:grpSpPr>
        <p:grpSp>
          <p:nvGrpSpPr>
            <p:cNvPr id="923" name="Google Shape;923;p22"/>
            <p:cNvGrpSpPr/>
            <p:nvPr/>
          </p:nvGrpSpPr>
          <p:grpSpPr>
            <a:xfrm>
              <a:off x="204800" y="-54200"/>
              <a:ext cx="8645725" cy="5227800"/>
              <a:chOff x="204800" y="-54200"/>
              <a:chExt cx="8645725" cy="5227800"/>
            </a:xfrm>
          </p:grpSpPr>
          <p:cxnSp>
            <p:nvCxnSpPr>
              <p:cNvPr id="924" name="Google Shape;924;p22"/>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25" name="Google Shape;925;p22"/>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26" name="Google Shape;926;p22"/>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27" name="Google Shape;927;p22"/>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28" name="Google Shape;928;p22"/>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29" name="Google Shape;929;p22"/>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0" name="Google Shape;930;p22"/>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1" name="Google Shape;931;p22"/>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2" name="Google Shape;932;p22"/>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3" name="Google Shape;933;p22"/>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4" name="Google Shape;934;p22"/>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5" name="Google Shape;935;p22"/>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6" name="Google Shape;936;p22"/>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7" name="Google Shape;937;p22"/>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8" name="Google Shape;938;p22"/>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39" name="Google Shape;939;p22"/>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0" name="Google Shape;940;p22"/>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1" name="Google Shape;941;p22"/>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2" name="Google Shape;942;p22"/>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3" name="Google Shape;943;p22"/>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4" name="Google Shape;944;p22"/>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5" name="Google Shape;945;p22"/>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6" name="Google Shape;946;p22"/>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7" name="Google Shape;947;p22"/>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8" name="Google Shape;948;p22"/>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49" name="Google Shape;949;p22"/>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50" name="Google Shape;950;p22"/>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951" name="Google Shape;951;p22"/>
            <p:cNvGrpSpPr/>
            <p:nvPr/>
          </p:nvGrpSpPr>
          <p:grpSpPr>
            <a:xfrm rot="5400000">
              <a:off x="2240490" y="-2028759"/>
              <a:ext cx="4655390" cy="9281436"/>
              <a:chOff x="204800" y="-54200"/>
              <a:chExt cx="4655390" cy="5227800"/>
            </a:xfrm>
          </p:grpSpPr>
          <p:cxnSp>
            <p:nvCxnSpPr>
              <p:cNvPr id="952" name="Google Shape;952;p22"/>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53" name="Google Shape;953;p22"/>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54" name="Google Shape;954;p22"/>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55" name="Google Shape;955;p22"/>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56" name="Google Shape;956;p22"/>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57" name="Google Shape;957;p22"/>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58" name="Google Shape;958;p22"/>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59" name="Google Shape;959;p22"/>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60" name="Google Shape;960;p22"/>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61" name="Google Shape;961;p22"/>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62" name="Google Shape;962;p22"/>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63" name="Google Shape;963;p22"/>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64" name="Google Shape;964;p22"/>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65" name="Google Shape;965;p22"/>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66" name="Google Shape;966;p22"/>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967" name="Google Shape;967;p22"/>
          <p:cNvSpPr txBox="1">
            <a:spLocks noGrp="1"/>
          </p:cNvSpPr>
          <p:nvPr>
            <p:ph type="title"/>
          </p:nvPr>
        </p:nvSpPr>
        <p:spPr>
          <a:xfrm>
            <a:off x="2983368" y="3117125"/>
            <a:ext cx="3177900" cy="4221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sz="2400"/>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a:endParaRPr/>
          </a:p>
        </p:txBody>
      </p:sp>
      <p:sp>
        <p:nvSpPr>
          <p:cNvPr id="968" name="Google Shape;968;p22"/>
          <p:cNvSpPr txBox="1">
            <a:spLocks noGrp="1"/>
          </p:cNvSpPr>
          <p:nvPr>
            <p:ph type="subTitle" idx="1"/>
          </p:nvPr>
        </p:nvSpPr>
        <p:spPr>
          <a:xfrm>
            <a:off x="1915500" y="1614157"/>
            <a:ext cx="5313000" cy="15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500"/>
              <a:buFont typeface="Cormorant"/>
              <a:buNone/>
              <a:defRPr sz="23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69" name="Google Shape;969;p22"/>
          <p:cNvSpPr/>
          <p:nvPr/>
        </p:nvSpPr>
        <p:spPr>
          <a:xfrm>
            <a:off x="1302325" y="1275050"/>
            <a:ext cx="6539400" cy="26502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2"/>
          <p:cNvSpPr/>
          <p:nvPr/>
        </p:nvSpPr>
        <p:spPr>
          <a:xfrm rot="-1622659">
            <a:off x="1093322" y="1284974"/>
            <a:ext cx="882160" cy="23519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0385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71"/>
        <p:cNvGrpSpPr/>
        <p:nvPr/>
      </p:nvGrpSpPr>
      <p:grpSpPr>
        <a:xfrm>
          <a:off x="0" y="0"/>
          <a:ext cx="0" cy="0"/>
          <a:chOff x="0" y="0"/>
          <a:chExt cx="0" cy="0"/>
        </a:xfrm>
      </p:grpSpPr>
      <p:grpSp>
        <p:nvGrpSpPr>
          <p:cNvPr id="972" name="Google Shape;972;p23"/>
          <p:cNvGrpSpPr/>
          <p:nvPr/>
        </p:nvGrpSpPr>
        <p:grpSpPr>
          <a:xfrm>
            <a:off x="-72533" y="-54200"/>
            <a:ext cx="9281436" cy="5227800"/>
            <a:chOff x="-72533" y="-54200"/>
            <a:chExt cx="9281436" cy="5227800"/>
          </a:xfrm>
        </p:grpSpPr>
        <p:grpSp>
          <p:nvGrpSpPr>
            <p:cNvPr id="973" name="Google Shape;973;p23"/>
            <p:cNvGrpSpPr/>
            <p:nvPr/>
          </p:nvGrpSpPr>
          <p:grpSpPr>
            <a:xfrm>
              <a:off x="204800" y="-54200"/>
              <a:ext cx="8645725" cy="5227800"/>
              <a:chOff x="204800" y="-54200"/>
              <a:chExt cx="8645725" cy="5227800"/>
            </a:xfrm>
          </p:grpSpPr>
          <p:cxnSp>
            <p:nvCxnSpPr>
              <p:cNvPr id="974" name="Google Shape;974;p23"/>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75" name="Google Shape;975;p23"/>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76" name="Google Shape;976;p23"/>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77" name="Google Shape;977;p23"/>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78" name="Google Shape;978;p23"/>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79" name="Google Shape;979;p23"/>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0" name="Google Shape;980;p23"/>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1" name="Google Shape;981;p23"/>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2" name="Google Shape;982;p23"/>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3" name="Google Shape;983;p23"/>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4" name="Google Shape;984;p23"/>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5" name="Google Shape;985;p23"/>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6" name="Google Shape;986;p23"/>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7" name="Google Shape;987;p23"/>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8" name="Google Shape;988;p23"/>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89" name="Google Shape;989;p23"/>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0" name="Google Shape;990;p23"/>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1" name="Google Shape;991;p23"/>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2" name="Google Shape;992;p23"/>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3" name="Google Shape;993;p23"/>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4" name="Google Shape;994;p23"/>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5" name="Google Shape;995;p23"/>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6" name="Google Shape;996;p23"/>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7" name="Google Shape;997;p23"/>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8" name="Google Shape;998;p23"/>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99" name="Google Shape;999;p23"/>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00" name="Google Shape;1000;p23"/>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001" name="Google Shape;1001;p23"/>
            <p:cNvGrpSpPr/>
            <p:nvPr/>
          </p:nvGrpSpPr>
          <p:grpSpPr>
            <a:xfrm rot="5400000">
              <a:off x="2240490" y="-2028759"/>
              <a:ext cx="4655390" cy="9281436"/>
              <a:chOff x="204800" y="-54200"/>
              <a:chExt cx="4655390" cy="5227800"/>
            </a:xfrm>
          </p:grpSpPr>
          <p:cxnSp>
            <p:nvCxnSpPr>
              <p:cNvPr id="1002" name="Google Shape;1002;p23"/>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03" name="Google Shape;1003;p23"/>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04" name="Google Shape;1004;p23"/>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05" name="Google Shape;1005;p23"/>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06" name="Google Shape;1006;p23"/>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07" name="Google Shape;1007;p23"/>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08" name="Google Shape;1008;p23"/>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09" name="Google Shape;1009;p23"/>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10" name="Google Shape;1010;p23"/>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11" name="Google Shape;1011;p23"/>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12" name="Google Shape;1012;p23"/>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13" name="Google Shape;1013;p23"/>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14" name="Google Shape;1014;p23"/>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15" name="Google Shape;1015;p23"/>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16" name="Google Shape;1016;p23"/>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017" name="Google Shape;1017;p23"/>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a:endParaRPr/>
          </a:p>
        </p:txBody>
      </p:sp>
      <p:sp>
        <p:nvSpPr>
          <p:cNvPr id="1018" name="Google Shape;1018;p23"/>
          <p:cNvSpPr txBox="1">
            <a:spLocks noGrp="1"/>
          </p:cNvSpPr>
          <p:nvPr>
            <p:ph type="title" idx="2"/>
          </p:nvPr>
        </p:nvSpPr>
        <p:spPr>
          <a:xfrm rot="-1170">
            <a:off x="1054460" y="161203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19" name="Google Shape;1019;p23"/>
          <p:cNvSpPr txBox="1">
            <a:spLocks noGrp="1"/>
          </p:cNvSpPr>
          <p:nvPr>
            <p:ph type="subTitle" idx="1"/>
          </p:nvPr>
        </p:nvSpPr>
        <p:spPr>
          <a:xfrm rot="585">
            <a:off x="1054460" y="2067243"/>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0" name="Google Shape;1020;p23"/>
          <p:cNvSpPr txBox="1">
            <a:spLocks noGrp="1"/>
          </p:cNvSpPr>
          <p:nvPr>
            <p:ph type="title" idx="3"/>
          </p:nvPr>
        </p:nvSpPr>
        <p:spPr>
          <a:xfrm>
            <a:off x="3677928" y="161083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21" name="Google Shape;1021;p23"/>
          <p:cNvSpPr txBox="1">
            <a:spLocks noGrp="1"/>
          </p:cNvSpPr>
          <p:nvPr>
            <p:ph type="subTitle" idx="4"/>
          </p:nvPr>
        </p:nvSpPr>
        <p:spPr>
          <a:xfrm>
            <a:off x="3677928" y="2068196"/>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2" name="Google Shape;1022;p23"/>
          <p:cNvSpPr txBox="1">
            <a:spLocks noGrp="1"/>
          </p:cNvSpPr>
          <p:nvPr>
            <p:ph type="title" idx="5"/>
          </p:nvPr>
        </p:nvSpPr>
        <p:spPr>
          <a:xfrm>
            <a:off x="6331111" y="161148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23" name="Google Shape;1023;p23"/>
          <p:cNvSpPr txBox="1">
            <a:spLocks noGrp="1"/>
          </p:cNvSpPr>
          <p:nvPr>
            <p:ph type="subTitle" idx="6"/>
          </p:nvPr>
        </p:nvSpPr>
        <p:spPr>
          <a:xfrm>
            <a:off x="6331111" y="2067711"/>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4" name="Google Shape;1024;p23"/>
          <p:cNvSpPr txBox="1">
            <a:spLocks noGrp="1"/>
          </p:cNvSpPr>
          <p:nvPr>
            <p:ph type="title" idx="7"/>
          </p:nvPr>
        </p:nvSpPr>
        <p:spPr>
          <a:xfrm rot="-1170">
            <a:off x="1054460" y="3373110"/>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25" name="Google Shape;1025;p23"/>
          <p:cNvSpPr txBox="1">
            <a:spLocks noGrp="1"/>
          </p:cNvSpPr>
          <p:nvPr>
            <p:ph type="subTitle" idx="8"/>
          </p:nvPr>
        </p:nvSpPr>
        <p:spPr>
          <a:xfrm rot="585">
            <a:off x="1054460" y="3828321"/>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6" name="Google Shape;1026;p23"/>
          <p:cNvSpPr txBox="1">
            <a:spLocks noGrp="1"/>
          </p:cNvSpPr>
          <p:nvPr>
            <p:ph type="title" idx="9"/>
          </p:nvPr>
        </p:nvSpPr>
        <p:spPr>
          <a:xfrm>
            <a:off x="3677928" y="3371910"/>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27" name="Google Shape;1027;p23"/>
          <p:cNvSpPr txBox="1">
            <a:spLocks noGrp="1"/>
          </p:cNvSpPr>
          <p:nvPr>
            <p:ph type="subTitle" idx="13"/>
          </p:nvPr>
        </p:nvSpPr>
        <p:spPr>
          <a:xfrm>
            <a:off x="3677928" y="3829274"/>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8" name="Google Shape;1028;p23"/>
          <p:cNvSpPr txBox="1">
            <a:spLocks noGrp="1"/>
          </p:cNvSpPr>
          <p:nvPr>
            <p:ph type="title" idx="14"/>
          </p:nvPr>
        </p:nvSpPr>
        <p:spPr>
          <a:xfrm>
            <a:off x="6331111" y="3372560"/>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29" name="Google Shape;1029;p23"/>
          <p:cNvSpPr txBox="1">
            <a:spLocks noGrp="1"/>
          </p:cNvSpPr>
          <p:nvPr>
            <p:ph type="subTitle" idx="15"/>
          </p:nvPr>
        </p:nvSpPr>
        <p:spPr>
          <a:xfrm>
            <a:off x="6331111" y="3828789"/>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0" name="Google Shape;1030;p23"/>
          <p:cNvSpPr/>
          <p:nvPr/>
        </p:nvSpPr>
        <p:spPr>
          <a:xfrm>
            <a:off x="6589100" y="-6450"/>
            <a:ext cx="2574975" cy="1819925"/>
          </a:xfrm>
          <a:custGeom>
            <a:avLst/>
            <a:gdLst/>
            <a:ahLst/>
            <a:cxnLst/>
            <a:rect l="l" t="t" r="r" b="b"/>
            <a:pathLst>
              <a:path w="102999" h="72797" extrusionOk="0">
                <a:moveTo>
                  <a:pt x="0" y="0"/>
                </a:moveTo>
                <a:cubicBezTo>
                  <a:pt x="4178" y="7308"/>
                  <a:pt x="9081" y="15163"/>
                  <a:pt x="16521" y="19102"/>
                </a:cubicBezTo>
                <a:cubicBezTo>
                  <a:pt x="24658" y="23410"/>
                  <a:pt x="37328" y="25294"/>
                  <a:pt x="44142" y="19102"/>
                </a:cubicBezTo>
                <a:cubicBezTo>
                  <a:pt x="45773" y="17620"/>
                  <a:pt x="41071" y="14275"/>
                  <a:pt x="38980" y="14972"/>
                </a:cubicBezTo>
                <a:cubicBezTo>
                  <a:pt x="35694" y="16067"/>
                  <a:pt x="32473" y="21343"/>
                  <a:pt x="34333" y="24265"/>
                </a:cubicBezTo>
                <a:cubicBezTo>
                  <a:pt x="40242" y="33548"/>
                  <a:pt x="55968" y="28401"/>
                  <a:pt x="66601" y="31235"/>
                </a:cubicBezTo>
                <a:cubicBezTo>
                  <a:pt x="71590" y="32565"/>
                  <a:pt x="77145" y="38617"/>
                  <a:pt x="75894" y="43626"/>
                </a:cubicBezTo>
                <a:cubicBezTo>
                  <a:pt x="74018" y="51135"/>
                  <a:pt x="69077" y="59678"/>
                  <a:pt x="72538" y="66601"/>
                </a:cubicBezTo>
                <a:cubicBezTo>
                  <a:pt x="77102" y="75730"/>
                  <a:pt x="93320" y="72937"/>
                  <a:pt x="102999" y="69698"/>
                </a:cubicBezTo>
              </a:path>
            </a:pathLst>
          </a:custGeom>
          <a:noFill/>
          <a:ln w="19050" cap="flat" cmpd="sng">
            <a:solidFill>
              <a:schemeClr val="accent6"/>
            </a:solidFill>
            <a:prstDash val="dot"/>
            <a:round/>
            <a:headEnd type="none" w="med" len="med"/>
            <a:tailEnd type="none" w="med" len="med"/>
          </a:ln>
        </p:spPr>
      </p:sp>
      <p:sp>
        <p:nvSpPr>
          <p:cNvPr id="1031" name="Google Shape;1031;p23"/>
          <p:cNvSpPr/>
          <p:nvPr/>
        </p:nvSpPr>
        <p:spPr>
          <a:xfrm>
            <a:off x="-96800" y="19350"/>
            <a:ext cx="2129675" cy="1613400"/>
          </a:xfrm>
          <a:custGeom>
            <a:avLst/>
            <a:gdLst/>
            <a:ahLst/>
            <a:cxnLst/>
            <a:rect l="l" t="t" r="r" b="b"/>
            <a:pathLst>
              <a:path w="85187" h="64536" extrusionOk="0">
                <a:moveTo>
                  <a:pt x="85187" y="0"/>
                </a:moveTo>
                <a:cubicBezTo>
                  <a:pt x="85187" y="7889"/>
                  <a:pt x="82400" y="19969"/>
                  <a:pt x="74603" y="21168"/>
                </a:cubicBezTo>
                <a:cubicBezTo>
                  <a:pt x="58863" y="23588"/>
                  <a:pt x="41277" y="13143"/>
                  <a:pt x="26847" y="19877"/>
                </a:cubicBezTo>
                <a:cubicBezTo>
                  <a:pt x="16505" y="24704"/>
                  <a:pt x="33814" y="43125"/>
                  <a:pt x="30203" y="53952"/>
                </a:cubicBezTo>
                <a:cubicBezTo>
                  <a:pt x="26828" y="64072"/>
                  <a:pt x="10668" y="64536"/>
                  <a:pt x="0" y="64536"/>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490272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032"/>
        <p:cNvGrpSpPr/>
        <p:nvPr/>
      </p:nvGrpSpPr>
      <p:grpSpPr>
        <a:xfrm>
          <a:off x="0" y="0"/>
          <a:ext cx="0" cy="0"/>
          <a:chOff x="0" y="0"/>
          <a:chExt cx="0" cy="0"/>
        </a:xfrm>
      </p:grpSpPr>
      <p:grpSp>
        <p:nvGrpSpPr>
          <p:cNvPr id="1033" name="Google Shape;1033;p24"/>
          <p:cNvGrpSpPr/>
          <p:nvPr/>
        </p:nvGrpSpPr>
        <p:grpSpPr>
          <a:xfrm>
            <a:off x="-72533" y="-54200"/>
            <a:ext cx="9281436" cy="5227800"/>
            <a:chOff x="-72533" y="-54200"/>
            <a:chExt cx="9281436" cy="5227800"/>
          </a:xfrm>
        </p:grpSpPr>
        <p:grpSp>
          <p:nvGrpSpPr>
            <p:cNvPr id="1034" name="Google Shape;1034;p24"/>
            <p:cNvGrpSpPr/>
            <p:nvPr/>
          </p:nvGrpSpPr>
          <p:grpSpPr>
            <a:xfrm>
              <a:off x="204800" y="-54200"/>
              <a:ext cx="8645725" cy="5227800"/>
              <a:chOff x="204800" y="-54200"/>
              <a:chExt cx="8645725" cy="5227800"/>
            </a:xfrm>
          </p:grpSpPr>
          <p:cxnSp>
            <p:nvCxnSpPr>
              <p:cNvPr id="1035" name="Google Shape;1035;p24"/>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36" name="Google Shape;1036;p24"/>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37" name="Google Shape;1037;p24"/>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38" name="Google Shape;1038;p24"/>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39" name="Google Shape;1039;p24"/>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40" name="Google Shape;1040;p24"/>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41" name="Google Shape;1041;p24"/>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42" name="Google Shape;1042;p24"/>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43" name="Google Shape;1043;p24"/>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44" name="Google Shape;1044;p24"/>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45" name="Google Shape;1045;p24"/>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46" name="Google Shape;1046;p24"/>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47" name="Google Shape;1047;p24"/>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48" name="Google Shape;1048;p24"/>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49" name="Google Shape;1049;p24"/>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50" name="Google Shape;1050;p24"/>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51" name="Google Shape;1051;p24"/>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52" name="Google Shape;1052;p24"/>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53" name="Google Shape;1053;p24"/>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54" name="Google Shape;1054;p24"/>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55" name="Google Shape;1055;p24"/>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56" name="Google Shape;1056;p24"/>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57" name="Google Shape;1057;p24"/>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58" name="Google Shape;1058;p24"/>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59" name="Google Shape;1059;p24"/>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60" name="Google Shape;1060;p24"/>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61" name="Google Shape;1061;p24"/>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062" name="Google Shape;1062;p24"/>
            <p:cNvGrpSpPr/>
            <p:nvPr/>
          </p:nvGrpSpPr>
          <p:grpSpPr>
            <a:xfrm rot="5400000">
              <a:off x="2240490" y="-2028759"/>
              <a:ext cx="4655390" cy="9281436"/>
              <a:chOff x="204800" y="-54200"/>
              <a:chExt cx="4655390" cy="5227800"/>
            </a:xfrm>
          </p:grpSpPr>
          <p:cxnSp>
            <p:nvCxnSpPr>
              <p:cNvPr id="1063" name="Google Shape;1063;p24"/>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64" name="Google Shape;1064;p24"/>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65" name="Google Shape;1065;p24"/>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66" name="Google Shape;1066;p24"/>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67" name="Google Shape;1067;p24"/>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68" name="Google Shape;1068;p24"/>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69" name="Google Shape;1069;p24"/>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70" name="Google Shape;1070;p24"/>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71" name="Google Shape;1071;p24"/>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72" name="Google Shape;1072;p24"/>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73" name="Google Shape;1073;p24"/>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74" name="Google Shape;1074;p24"/>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75" name="Google Shape;1075;p24"/>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76" name="Google Shape;1076;p24"/>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77" name="Google Shape;1077;p24"/>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078" name="Google Shape;1078;p24"/>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a:endParaRPr/>
          </a:p>
        </p:txBody>
      </p:sp>
      <p:sp>
        <p:nvSpPr>
          <p:cNvPr id="1079" name="Google Shape;1079;p24"/>
          <p:cNvSpPr txBox="1">
            <a:spLocks noGrp="1"/>
          </p:cNvSpPr>
          <p:nvPr>
            <p:ph type="title" idx="2" hasCustomPrompt="1"/>
          </p:nvPr>
        </p:nvSpPr>
        <p:spPr>
          <a:xfrm>
            <a:off x="1248750" y="1586075"/>
            <a:ext cx="1303500" cy="86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sz="5000">
                <a:solidFill>
                  <a:schemeClr val="lt2"/>
                </a:solidFill>
              </a:defRPr>
            </a:lvl1pPr>
            <a:lvl2pPr lvl="1" algn="ctr" rtl="0">
              <a:spcBef>
                <a:spcPts val="0"/>
              </a:spcBef>
              <a:spcAft>
                <a:spcPts val="0"/>
              </a:spcAft>
              <a:buSzPts val="12000"/>
              <a:buFont typeface="Tenor Sans"/>
              <a:buNone/>
              <a:defRPr sz="12000">
                <a:latin typeface="Tenor Sans"/>
                <a:ea typeface="Tenor Sans"/>
                <a:cs typeface="Tenor Sans"/>
                <a:sym typeface="Tenor Sans"/>
              </a:defRPr>
            </a:lvl2pPr>
            <a:lvl3pPr lvl="2" algn="ctr" rtl="0">
              <a:spcBef>
                <a:spcPts val="0"/>
              </a:spcBef>
              <a:spcAft>
                <a:spcPts val="0"/>
              </a:spcAft>
              <a:buSzPts val="12000"/>
              <a:buFont typeface="Tenor Sans"/>
              <a:buNone/>
              <a:defRPr sz="12000">
                <a:latin typeface="Tenor Sans"/>
                <a:ea typeface="Tenor Sans"/>
                <a:cs typeface="Tenor Sans"/>
                <a:sym typeface="Tenor Sans"/>
              </a:defRPr>
            </a:lvl3pPr>
            <a:lvl4pPr lvl="3" algn="ctr" rtl="0">
              <a:spcBef>
                <a:spcPts val="0"/>
              </a:spcBef>
              <a:spcAft>
                <a:spcPts val="0"/>
              </a:spcAft>
              <a:buSzPts val="12000"/>
              <a:buFont typeface="Tenor Sans"/>
              <a:buNone/>
              <a:defRPr sz="12000">
                <a:latin typeface="Tenor Sans"/>
                <a:ea typeface="Tenor Sans"/>
                <a:cs typeface="Tenor Sans"/>
                <a:sym typeface="Tenor Sans"/>
              </a:defRPr>
            </a:lvl4pPr>
            <a:lvl5pPr lvl="4" algn="ctr" rtl="0">
              <a:spcBef>
                <a:spcPts val="0"/>
              </a:spcBef>
              <a:spcAft>
                <a:spcPts val="0"/>
              </a:spcAft>
              <a:buSzPts val="12000"/>
              <a:buFont typeface="Tenor Sans"/>
              <a:buNone/>
              <a:defRPr sz="12000">
                <a:latin typeface="Tenor Sans"/>
                <a:ea typeface="Tenor Sans"/>
                <a:cs typeface="Tenor Sans"/>
                <a:sym typeface="Tenor Sans"/>
              </a:defRPr>
            </a:lvl5pPr>
            <a:lvl6pPr lvl="5" algn="ctr" rtl="0">
              <a:spcBef>
                <a:spcPts val="0"/>
              </a:spcBef>
              <a:spcAft>
                <a:spcPts val="0"/>
              </a:spcAft>
              <a:buSzPts val="12000"/>
              <a:buFont typeface="Tenor Sans"/>
              <a:buNone/>
              <a:defRPr sz="12000">
                <a:latin typeface="Tenor Sans"/>
                <a:ea typeface="Tenor Sans"/>
                <a:cs typeface="Tenor Sans"/>
                <a:sym typeface="Tenor Sans"/>
              </a:defRPr>
            </a:lvl6pPr>
            <a:lvl7pPr lvl="6" algn="ctr" rtl="0">
              <a:spcBef>
                <a:spcPts val="0"/>
              </a:spcBef>
              <a:spcAft>
                <a:spcPts val="0"/>
              </a:spcAft>
              <a:buSzPts val="12000"/>
              <a:buFont typeface="Tenor Sans"/>
              <a:buNone/>
              <a:defRPr sz="12000">
                <a:latin typeface="Tenor Sans"/>
                <a:ea typeface="Tenor Sans"/>
                <a:cs typeface="Tenor Sans"/>
                <a:sym typeface="Tenor Sans"/>
              </a:defRPr>
            </a:lvl7pPr>
            <a:lvl8pPr lvl="7" algn="ctr" rtl="0">
              <a:spcBef>
                <a:spcPts val="0"/>
              </a:spcBef>
              <a:spcAft>
                <a:spcPts val="0"/>
              </a:spcAft>
              <a:buSzPts val="12000"/>
              <a:buFont typeface="Tenor Sans"/>
              <a:buNone/>
              <a:defRPr sz="12000">
                <a:latin typeface="Tenor Sans"/>
                <a:ea typeface="Tenor Sans"/>
                <a:cs typeface="Tenor Sans"/>
                <a:sym typeface="Tenor Sans"/>
              </a:defRPr>
            </a:lvl8pPr>
            <a:lvl9pPr lvl="8" algn="ctr" rtl="0">
              <a:spcBef>
                <a:spcPts val="0"/>
              </a:spcBef>
              <a:spcAft>
                <a:spcPts val="0"/>
              </a:spcAft>
              <a:buSzPts val="12000"/>
              <a:buFont typeface="Tenor Sans"/>
              <a:buNone/>
              <a:defRPr sz="12000">
                <a:latin typeface="Tenor Sans"/>
                <a:ea typeface="Tenor Sans"/>
                <a:cs typeface="Tenor Sans"/>
                <a:sym typeface="Tenor Sans"/>
              </a:defRPr>
            </a:lvl9pPr>
          </a:lstStyle>
          <a:p>
            <a:r>
              <a:t>xx%</a:t>
            </a:r>
          </a:p>
        </p:txBody>
      </p:sp>
      <p:sp>
        <p:nvSpPr>
          <p:cNvPr id="1080" name="Google Shape;1080;p24"/>
          <p:cNvSpPr txBox="1">
            <a:spLocks noGrp="1"/>
          </p:cNvSpPr>
          <p:nvPr>
            <p:ph type="title" idx="3" hasCustomPrompt="1"/>
          </p:nvPr>
        </p:nvSpPr>
        <p:spPr>
          <a:xfrm>
            <a:off x="3926343" y="1586650"/>
            <a:ext cx="1303500" cy="86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sz="5000">
                <a:solidFill>
                  <a:schemeClr val="lt2"/>
                </a:solidFill>
              </a:defRPr>
            </a:lvl1pPr>
            <a:lvl2pPr lvl="1" algn="ctr" rtl="0">
              <a:spcBef>
                <a:spcPts val="0"/>
              </a:spcBef>
              <a:spcAft>
                <a:spcPts val="0"/>
              </a:spcAft>
              <a:buSzPts val="12000"/>
              <a:buFont typeface="Tenor Sans"/>
              <a:buNone/>
              <a:defRPr sz="12000">
                <a:latin typeface="Tenor Sans"/>
                <a:ea typeface="Tenor Sans"/>
                <a:cs typeface="Tenor Sans"/>
                <a:sym typeface="Tenor Sans"/>
              </a:defRPr>
            </a:lvl2pPr>
            <a:lvl3pPr lvl="2" algn="ctr" rtl="0">
              <a:spcBef>
                <a:spcPts val="0"/>
              </a:spcBef>
              <a:spcAft>
                <a:spcPts val="0"/>
              </a:spcAft>
              <a:buSzPts val="12000"/>
              <a:buFont typeface="Tenor Sans"/>
              <a:buNone/>
              <a:defRPr sz="12000">
                <a:latin typeface="Tenor Sans"/>
                <a:ea typeface="Tenor Sans"/>
                <a:cs typeface="Tenor Sans"/>
                <a:sym typeface="Tenor Sans"/>
              </a:defRPr>
            </a:lvl3pPr>
            <a:lvl4pPr lvl="3" algn="ctr" rtl="0">
              <a:spcBef>
                <a:spcPts val="0"/>
              </a:spcBef>
              <a:spcAft>
                <a:spcPts val="0"/>
              </a:spcAft>
              <a:buSzPts val="12000"/>
              <a:buFont typeface="Tenor Sans"/>
              <a:buNone/>
              <a:defRPr sz="12000">
                <a:latin typeface="Tenor Sans"/>
                <a:ea typeface="Tenor Sans"/>
                <a:cs typeface="Tenor Sans"/>
                <a:sym typeface="Tenor Sans"/>
              </a:defRPr>
            </a:lvl4pPr>
            <a:lvl5pPr lvl="4" algn="ctr" rtl="0">
              <a:spcBef>
                <a:spcPts val="0"/>
              </a:spcBef>
              <a:spcAft>
                <a:spcPts val="0"/>
              </a:spcAft>
              <a:buSzPts val="12000"/>
              <a:buFont typeface="Tenor Sans"/>
              <a:buNone/>
              <a:defRPr sz="12000">
                <a:latin typeface="Tenor Sans"/>
                <a:ea typeface="Tenor Sans"/>
                <a:cs typeface="Tenor Sans"/>
                <a:sym typeface="Tenor Sans"/>
              </a:defRPr>
            </a:lvl5pPr>
            <a:lvl6pPr lvl="5" algn="ctr" rtl="0">
              <a:spcBef>
                <a:spcPts val="0"/>
              </a:spcBef>
              <a:spcAft>
                <a:spcPts val="0"/>
              </a:spcAft>
              <a:buSzPts val="12000"/>
              <a:buFont typeface="Tenor Sans"/>
              <a:buNone/>
              <a:defRPr sz="12000">
                <a:latin typeface="Tenor Sans"/>
                <a:ea typeface="Tenor Sans"/>
                <a:cs typeface="Tenor Sans"/>
                <a:sym typeface="Tenor Sans"/>
              </a:defRPr>
            </a:lvl6pPr>
            <a:lvl7pPr lvl="6" algn="ctr" rtl="0">
              <a:spcBef>
                <a:spcPts val="0"/>
              </a:spcBef>
              <a:spcAft>
                <a:spcPts val="0"/>
              </a:spcAft>
              <a:buSzPts val="12000"/>
              <a:buFont typeface="Tenor Sans"/>
              <a:buNone/>
              <a:defRPr sz="12000">
                <a:latin typeface="Tenor Sans"/>
                <a:ea typeface="Tenor Sans"/>
                <a:cs typeface="Tenor Sans"/>
                <a:sym typeface="Tenor Sans"/>
              </a:defRPr>
            </a:lvl7pPr>
            <a:lvl8pPr lvl="7" algn="ctr" rtl="0">
              <a:spcBef>
                <a:spcPts val="0"/>
              </a:spcBef>
              <a:spcAft>
                <a:spcPts val="0"/>
              </a:spcAft>
              <a:buSzPts val="12000"/>
              <a:buFont typeface="Tenor Sans"/>
              <a:buNone/>
              <a:defRPr sz="12000">
                <a:latin typeface="Tenor Sans"/>
                <a:ea typeface="Tenor Sans"/>
                <a:cs typeface="Tenor Sans"/>
                <a:sym typeface="Tenor Sans"/>
              </a:defRPr>
            </a:lvl8pPr>
            <a:lvl9pPr lvl="8" algn="ctr" rtl="0">
              <a:spcBef>
                <a:spcPts val="0"/>
              </a:spcBef>
              <a:spcAft>
                <a:spcPts val="0"/>
              </a:spcAft>
              <a:buSzPts val="12000"/>
              <a:buFont typeface="Tenor Sans"/>
              <a:buNone/>
              <a:defRPr sz="12000">
                <a:latin typeface="Tenor Sans"/>
                <a:ea typeface="Tenor Sans"/>
                <a:cs typeface="Tenor Sans"/>
                <a:sym typeface="Tenor Sans"/>
              </a:defRPr>
            </a:lvl9pPr>
          </a:lstStyle>
          <a:p>
            <a:r>
              <a:t>xx%</a:t>
            </a:r>
          </a:p>
        </p:txBody>
      </p:sp>
      <p:sp>
        <p:nvSpPr>
          <p:cNvPr id="1081" name="Google Shape;1081;p24"/>
          <p:cNvSpPr txBox="1">
            <a:spLocks noGrp="1"/>
          </p:cNvSpPr>
          <p:nvPr>
            <p:ph type="title" idx="4" hasCustomPrompt="1"/>
          </p:nvPr>
        </p:nvSpPr>
        <p:spPr>
          <a:xfrm>
            <a:off x="6589650" y="1586650"/>
            <a:ext cx="1303500" cy="86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000"/>
              <a:buNone/>
              <a:defRPr sz="5000">
                <a:solidFill>
                  <a:schemeClr val="lt2"/>
                </a:solidFill>
              </a:defRPr>
            </a:lvl1pPr>
            <a:lvl2pPr lvl="1" algn="ctr" rtl="0">
              <a:spcBef>
                <a:spcPts val="0"/>
              </a:spcBef>
              <a:spcAft>
                <a:spcPts val="0"/>
              </a:spcAft>
              <a:buSzPts val="12000"/>
              <a:buFont typeface="Tenor Sans"/>
              <a:buNone/>
              <a:defRPr sz="12000">
                <a:latin typeface="Tenor Sans"/>
                <a:ea typeface="Tenor Sans"/>
                <a:cs typeface="Tenor Sans"/>
                <a:sym typeface="Tenor Sans"/>
              </a:defRPr>
            </a:lvl2pPr>
            <a:lvl3pPr lvl="2" algn="ctr" rtl="0">
              <a:spcBef>
                <a:spcPts val="0"/>
              </a:spcBef>
              <a:spcAft>
                <a:spcPts val="0"/>
              </a:spcAft>
              <a:buSzPts val="12000"/>
              <a:buFont typeface="Tenor Sans"/>
              <a:buNone/>
              <a:defRPr sz="12000">
                <a:latin typeface="Tenor Sans"/>
                <a:ea typeface="Tenor Sans"/>
                <a:cs typeface="Tenor Sans"/>
                <a:sym typeface="Tenor Sans"/>
              </a:defRPr>
            </a:lvl3pPr>
            <a:lvl4pPr lvl="3" algn="ctr" rtl="0">
              <a:spcBef>
                <a:spcPts val="0"/>
              </a:spcBef>
              <a:spcAft>
                <a:spcPts val="0"/>
              </a:spcAft>
              <a:buSzPts val="12000"/>
              <a:buFont typeface="Tenor Sans"/>
              <a:buNone/>
              <a:defRPr sz="12000">
                <a:latin typeface="Tenor Sans"/>
                <a:ea typeface="Tenor Sans"/>
                <a:cs typeface="Tenor Sans"/>
                <a:sym typeface="Tenor Sans"/>
              </a:defRPr>
            </a:lvl4pPr>
            <a:lvl5pPr lvl="4" algn="ctr" rtl="0">
              <a:spcBef>
                <a:spcPts val="0"/>
              </a:spcBef>
              <a:spcAft>
                <a:spcPts val="0"/>
              </a:spcAft>
              <a:buSzPts val="12000"/>
              <a:buFont typeface="Tenor Sans"/>
              <a:buNone/>
              <a:defRPr sz="12000">
                <a:latin typeface="Tenor Sans"/>
                <a:ea typeface="Tenor Sans"/>
                <a:cs typeface="Tenor Sans"/>
                <a:sym typeface="Tenor Sans"/>
              </a:defRPr>
            </a:lvl5pPr>
            <a:lvl6pPr lvl="5" algn="ctr" rtl="0">
              <a:spcBef>
                <a:spcPts val="0"/>
              </a:spcBef>
              <a:spcAft>
                <a:spcPts val="0"/>
              </a:spcAft>
              <a:buSzPts val="12000"/>
              <a:buFont typeface="Tenor Sans"/>
              <a:buNone/>
              <a:defRPr sz="12000">
                <a:latin typeface="Tenor Sans"/>
                <a:ea typeface="Tenor Sans"/>
                <a:cs typeface="Tenor Sans"/>
                <a:sym typeface="Tenor Sans"/>
              </a:defRPr>
            </a:lvl6pPr>
            <a:lvl7pPr lvl="6" algn="ctr" rtl="0">
              <a:spcBef>
                <a:spcPts val="0"/>
              </a:spcBef>
              <a:spcAft>
                <a:spcPts val="0"/>
              </a:spcAft>
              <a:buSzPts val="12000"/>
              <a:buFont typeface="Tenor Sans"/>
              <a:buNone/>
              <a:defRPr sz="12000">
                <a:latin typeface="Tenor Sans"/>
                <a:ea typeface="Tenor Sans"/>
                <a:cs typeface="Tenor Sans"/>
                <a:sym typeface="Tenor Sans"/>
              </a:defRPr>
            </a:lvl7pPr>
            <a:lvl8pPr lvl="7" algn="ctr" rtl="0">
              <a:spcBef>
                <a:spcPts val="0"/>
              </a:spcBef>
              <a:spcAft>
                <a:spcPts val="0"/>
              </a:spcAft>
              <a:buSzPts val="12000"/>
              <a:buFont typeface="Tenor Sans"/>
              <a:buNone/>
              <a:defRPr sz="12000">
                <a:latin typeface="Tenor Sans"/>
                <a:ea typeface="Tenor Sans"/>
                <a:cs typeface="Tenor Sans"/>
                <a:sym typeface="Tenor Sans"/>
              </a:defRPr>
            </a:lvl8pPr>
            <a:lvl9pPr lvl="8" algn="ctr" rtl="0">
              <a:spcBef>
                <a:spcPts val="0"/>
              </a:spcBef>
              <a:spcAft>
                <a:spcPts val="0"/>
              </a:spcAft>
              <a:buSzPts val="12000"/>
              <a:buFont typeface="Tenor Sans"/>
              <a:buNone/>
              <a:defRPr sz="12000">
                <a:latin typeface="Tenor Sans"/>
                <a:ea typeface="Tenor Sans"/>
                <a:cs typeface="Tenor Sans"/>
                <a:sym typeface="Tenor Sans"/>
              </a:defRPr>
            </a:lvl9pPr>
          </a:lstStyle>
          <a:p>
            <a:r>
              <a:t>xx%</a:t>
            </a:r>
          </a:p>
        </p:txBody>
      </p:sp>
      <p:sp>
        <p:nvSpPr>
          <p:cNvPr id="1082" name="Google Shape;1082;p24"/>
          <p:cNvSpPr txBox="1">
            <a:spLocks noGrp="1"/>
          </p:cNvSpPr>
          <p:nvPr>
            <p:ph type="subTitle" idx="1"/>
          </p:nvPr>
        </p:nvSpPr>
        <p:spPr>
          <a:xfrm>
            <a:off x="6358800" y="3190550"/>
            <a:ext cx="1765200" cy="457200"/>
          </a:xfrm>
          <a:prstGeom prst="rect">
            <a:avLst/>
          </a:prstGeom>
        </p:spPr>
        <p:txBody>
          <a:bodyPr spcFirstLastPara="1" wrap="square" lIns="91425" tIns="91425" rIns="91425" bIns="91425" anchor="ctr" anchorCtr="0">
            <a:noAutofit/>
          </a:bodyPr>
          <a:lstStyle>
            <a:lvl1pPr marR="215900" lvl="0" rtl="0">
              <a:spcBef>
                <a:spcPts val="1500"/>
              </a:spcBef>
              <a:spcAft>
                <a:spcPts val="0"/>
              </a:spcAft>
              <a:buClr>
                <a:srgbClr val="222222"/>
              </a:buClr>
              <a:buSzPts val="1300"/>
              <a:buFont typeface="Arial"/>
              <a:buNone/>
              <a:defRPr sz="2400">
                <a:latin typeface="Concert One"/>
                <a:ea typeface="Concert One"/>
                <a:cs typeface="Concert One"/>
                <a:sym typeface="Concert One"/>
              </a:defRPr>
            </a:lvl1pPr>
            <a:lvl2pPr lvl="1" algn="ctr" rtl="0">
              <a:spcBef>
                <a:spcPts val="0"/>
              </a:spcBef>
              <a:spcAft>
                <a:spcPts val="0"/>
              </a:spcAft>
              <a:buSzPts val="1100"/>
              <a:buFont typeface="Arial"/>
              <a:buAutoNum type="alphaLcPeriod"/>
              <a:defRPr sz="1800">
                <a:latin typeface="Tenor Sans"/>
                <a:ea typeface="Tenor Sans"/>
                <a:cs typeface="Tenor Sans"/>
                <a:sym typeface="Tenor Sans"/>
              </a:defRPr>
            </a:lvl2pPr>
            <a:lvl3pPr lvl="2" algn="ctr" rtl="0">
              <a:spcBef>
                <a:spcPts val="0"/>
              </a:spcBef>
              <a:spcAft>
                <a:spcPts val="0"/>
              </a:spcAft>
              <a:buSzPts val="1100"/>
              <a:buFont typeface="Arial"/>
              <a:buAutoNum type="romanLcPeriod"/>
              <a:defRPr sz="1800">
                <a:latin typeface="Tenor Sans"/>
                <a:ea typeface="Tenor Sans"/>
                <a:cs typeface="Tenor Sans"/>
                <a:sym typeface="Tenor Sans"/>
              </a:defRPr>
            </a:lvl3pPr>
            <a:lvl4pPr lvl="3" algn="ctr" rtl="0">
              <a:spcBef>
                <a:spcPts val="0"/>
              </a:spcBef>
              <a:spcAft>
                <a:spcPts val="0"/>
              </a:spcAft>
              <a:buSzPts val="1100"/>
              <a:buFont typeface="Arial"/>
              <a:buAutoNum type="arabicPeriod"/>
              <a:defRPr sz="1800">
                <a:latin typeface="Tenor Sans"/>
                <a:ea typeface="Tenor Sans"/>
                <a:cs typeface="Tenor Sans"/>
                <a:sym typeface="Tenor Sans"/>
              </a:defRPr>
            </a:lvl4pPr>
            <a:lvl5pPr lvl="4" algn="ctr" rtl="0">
              <a:spcBef>
                <a:spcPts val="0"/>
              </a:spcBef>
              <a:spcAft>
                <a:spcPts val="0"/>
              </a:spcAft>
              <a:buSzPts val="1100"/>
              <a:buFont typeface="Arial"/>
              <a:buAutoNum type="alphaLcPeriod"/>
              <a:defRPr sz="1800">
                <a:latin typeface="Tenor Sans"/>
                <a:ea typeface="Tenor Sans"/>
                <a:cs typeface="Tenor Sans"/>
                <a:sym typeface="Tenor Sans"/>
              </a:defRPr>
            </a:lvl5pPr>
            <a:lvl6pPr lvl="5" algn="ctr" rtl="0">
              <a:spcBef>
                <a:spcPts val="0"/>
              </a:spcBef>
              <a:spcAft>
                <a:spcPts val="0"/>
              </a:spcAft>
              <a:buSzPts val="1100"/>
              <a:buFont typeface="Arial"/>
              <a:buAutoNum type="romanLcPeriod"/>
              <a:defRPr sz="1800">
                <a:latin typeface="Tenor Sans"/>
                <a:ea typeface="Tenor Sans"/>
                <a:cs typeface="Tenor Sans"/>
                <a:sym typeface="Tenor Sans"/>
              </a:defRPr>
            </a:lvl6pPr>
            <a:lvl7pPr lvl="6" algn="ctr" rtl="0">
              <a:spcBef>
                <a:spcPts val="0"/>
              </a:spcBef>
              <a:spcAft>
                <a:spcPts val="0"/>
              </a:spcAft>
              <a:buSzPts val="1100"/>
              <a:buFont typeface="Arial"/>
              <a:buAutoNum type="arabicPeriod"/>
              <a:defRPr sz="1800">
                <a:latin typeface="Tenor Sans"/>
                <a:ea typeface="Tenor Sans"/>
                <a:cs typeface="Tenor Sans"/>
                <a:sym typeface="Tenor Sans"/>
              </a:defRPr>
            </a:lvl7pPr>
            <a:lvl8pPr lvl="7" algn="ctr" rtl="0">
              <a:spcBef>
                <a:spcPts val="0"/>
              </a:spcBef>
              <a:spcAft>
                <a:spcPts val="0"/>
              </a:spcAft>
              <a:buSzPts val="1100"/>
              <a:buFont typeface="Arial"/>
              <a:buAutoNum type="alphaLcPeriod"/>
              <a:defRPr sz="1800">
                <a:latin typeface="Tenor Sans"/>
                <a:ea typeface="Tenor Sans"/>
                <a:cs typeface="Tenor Sans"/>
                <a:sym typeface="Tenor Sans"/>
              </a:defRPr>
            </a:lvl8pPr>
            <a:lvl9pPr lvl="8" algn="ctr" rtl="0">
              <a:spcBef>
                <a:spcPts val="0"/>
              </a:spcBef>
              <a:spcAft>
                <a:spcPts val="0"/>
              </a:spcAft>
              <a:buSzPts val="1100"/>
              <a:buFont typeface="Arial"/>
              <a:buAutoNum type="romanLcPeriod"/>
              <a:defRPr sz="1800">
                <a:latin typeface="Tenor Sans"/>
                <a:ea typeface="Tenor Sans"/>
                <a:cs typeface="Tenor Sans"/>
                <a:sym typeface="Tenor Sans"/>
              </a:defRPr>
            </a:lvl9pPr>
          </a:lstStyle>
          <a:p>
            <a:endParaRPr/>
          </a:p>
        </p:txBody>
      </p:sp>
      <p:sp>
        <p:nvSpPr>
          <p:cNvPr id="1083" name="Google Shape;1083;p24"/>
          <p:cNvSpPr txBox="1">
            <a:spLocks noGrp="1"/>
          </p:cNvSpPr>
          <p:nvPr>
            <p:ph type="subTitle" idx="5"/>
          </p:nvPr>
        </p:nvSpPr>
        <p:spPr>
          <a:xfrm>
            <a:off x="6358800" y="3646193"/>
            <a:ext cx="1765200" cy="86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Cormorant"/>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4" name="Google Shape;1084;p24"/>
          <p:cNvSpPr txBox="1">
            <a:spLocks noGrp="1"/>
          </p:cNvSpPr>
          <p:nvPr>
            <p:ph type="subTitle" idx="6"/>
          </p:nvPr>
        </p:nvSpPr>
        <p:spPr>
          <a:xfrm>
            <a:off x="1017000" y="3190550"/>
            <a:ext cx="1767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algn="ctr" rtl="0">
              <a:spcBef>
                <a:spcPts val="0"/>
              </a:spcBef>
              <a:spcAft>
                <a:spcPts val="0"/>
              </a:spcAft>
              <a:buSzPts val="1800"/>
              <a:buFont typeface="Tenor Sans"/>
              <a:buNone/>
              <a:defRPr sz="1800">
                <a:latin typeface="Tenor Sans"/>
                <a:ea typeface="Tenor Sans"/>
                <a:cs typeface="Tenor Sans"/>
                <a:sym typeface="Tenor Sans"/>
              </a:defRPr>
            </a:lvl2pPr>
            <a:lvl3pPr lvl="2" algn="ctr" rtl="0">
              <a:spcBef>
                <a:spcPts val="0"/>
              </a:spcBef>
              <a:spcAft>
                <a:spcPts val="0"/>
              </a:spcAft>
              <a:buSzPts val="1800"/>
              <a:buFont typeface="Tenor Sans"/>
              <a:buNone/>
              <a:defRPr sz="1800">
                <a:latin typeface="Tenor Sans"/>
                <a:ea typeface="Tenor Sans"/>
                <a:cs typeface="Tenor Sans"/>
                <a:sym typeface="Tenor Sans"/>
              </a:defRPr>
            </a:lvl3pPr>
            <a:lvl4pPr lvl="3" algn="ctr" rtl="0">
              <a:spcBef>
                <a:spcPts val="0"/>
              </a:spcBef>
              <a:spcAft>
                <a:spcPts val="0"/>
              </a:spcAft>
              <a:buSzPts val="1800"/>
              <a:buFont typeface="Tenor Sans"/>
              <a:buNone/>
              <a:defRPr sz="1800">
                <a:latin typeface="Tenor Sans"/>
                <a:ea typeface="Tenor Sans"/>
                <a:cs typeface="Tenor Sans"/>
                <a:sym typeface="Tenor Sans"/>
              </a:defRPr>
            </a:lvl4pPr>
            <a:lvl5pPr lvl="4" algn="ctr" rtl="0">
              <a:spcBef>
                <a:spcPts val="0"/>
              </a:spcBef>
              <a:spcAft>
                <a:spcPts val="0"/>
              </a:spcAft>
              <a:buSzPts val="1800"/>
              <a:buFont typeface="Tenor Sans"/>
              <a:buNone/>
              <a:defRPr sz="1800">
                <a:latin typeface="Tenor Sans"/>
                <a:ea typeface="Tenor Sans"/>
                <a:cs typeface="Tenor Sans"/>
                <a:sym typeface="Tenor Sans"/>
              </a:defRPr>
            </a:lvl5pPr>
            <a:lvl6pPr lvl="5" algn="ctr" rtl="0">
              <a:spcBef>
                <a:spcPts val="0"/>
              </a:spcBef>
              <a:spcAft>
                <a:spcPts val="0"/>
              </a:spcAft>
              <a:buSzPts val="1800"/>
              <a:buFont typeface="Tenor Sans"/>
              <a:buNone/>
              <a:defRPr sz="1800">
                <a:latin typeface="Tenor Sans"/>
                <a:ea typeface="Tenor Sans"/>
                <a:cs typeface="Tenor Sans"/>
                <a:sym typeface="Tenor Sans"/>
              </a:defRPr>
            </a:lvl6pPr>
            <a:lvl7pPr lvl="6" algn="ctr" rtl="0">
              <a:spcBef>
                <a:spcPts val="0"/>
              </a:spcBef>
              <a:spcAft>
                <a:spcPts val="0"/>
              </a:spcAft>
              <a:buSzPts val="1800"/>
              <a:buFont typeface="Tenor Sans"/>
              <a:buNone/>
              <a:defRPr sz="1800">
                <a:latin typeface="Tenor Sans"/>
                <a:ea typeface="Tenor Sans"/>
                <a:cs typeface="Tenor Sans"/>
                <a:sym typeface="Tenor Sans"/>
              </a:defRPr>
            </a:lvl7pPr>
            <a:lvl8pPr lvl="7" algn="ctr" rtl="0">
              <a:spcBef>
                <a:spcPts val="0"/>
              </a:spcBef>
              <a:spcAft>
                <a:spcPts val="0"/>
              </a:spcAft>
              <a:buSzPts val="1800"/>
              <a:buFont typeface="Tenor Sans"/>
              <a:buNone/>
              <a:defRPr sz="1800">
                <a:latin typeface="Tenor Sans"/>
                <a:ea typeface="Tenor Sans"/>
                <a:cs typeface="Tenor Sans"/>
                <a:sym typeface="Tenor Sans"/>
              </a:defRPr>
            </a:lvl8pPr>
            <a:lvl9pPr lvl="8" algn="ctr" rtl="0">
              <a:spcBef>
                <a:spcPts val="0"/>
              </a:spcBef>
              <a:spcAft>
                <a:spcPts val="0"/>
              </a:spcAft>
              <a:buSzPts val="1800"/>
              <a:buFont typeface="Tenor Sans"/>
              <a:buNone/>
              <a:defRPr sz="1800">
                <a:latin typeface="Tenor Sans"/>
                <a:ea typeface="Tenor Sans"/>
                <a:cs typeface="Tenor Sans"/>
                <a:sym typeface="Tenor Sans"/>
              </a:defRPr>
            </a:lvl9pPr>
          </a:lstStyle>
          <a:p>
            <a:endParaRPr/>
          </a:p>
        </p:txBody>
      </p:sp>
      <p:sp>
        <p:nvSpPr>
          <p:cNvPr id="1085" name="Google Shape;1085;p24"/>
          <p:cNvSpPr txBox="1">
            <a:spLocks noGrp="1"/>
          </p:cNvSpPr>
          <p:nvPr>
            <p:ph type="subTitle" idx="7"/>
          </p:nvPr>
        </p:nvSpPr>
        <p:spPr>
          <a:xfrm>
            <a:off x="1017000" y="3646193"/>
            <a:ext cx="1767000" cy="86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Cormorant"/>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6" name="Google Shape;1086;p24"/>
          <p:cNvSpPr txBox="1">
            <a:spLocks noGrp="1"/>
          </p:cNvSpPr>
          <p:nvPr>
            <p:ph type="subTitle" idx="8"/>
          </p:nvPr>
        </p:nvSpPr>
        <p:spPr>
          <a:xfrm>
            <a:off x="3690387" y="3190550"/>
            <a:ext cx="17652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algn="ctr" rtl="0">
              <a:spcBef>
                <a:spcPts val="0"/>
              </a:spcBef>
              <a:spcAft>
                <a:spcPts val="0"/>
              </a:spcAft>
              <a:buSzPts val="1800"/>
              <a:buFont typeface="Tenor Sans"/>
              <a:buNone/>
              <a:defRPr sz="1800">
                <a:latin typeface="Tenor Sans"/>
                <a:ea typeface="Tenor Sans"/>
                <a:cs typeface="Tenor Sans"/>
                <a:sym typeface="Tenor Sans"/>
              </a:defRPr>
            </a:lvl2pPr>
            <a:lvl3pPr lvl="2" algn="ctr" rtl="0">
              <a:spcBef>
                <a:spcPts val="0"/>
              </a:spcBef>
              <a:spcAft>
                <a:spcPts val="0"/>
              </a:spcAft>
              <a:buSzPts val="1800"/>
              <a:buFont typeface="Tenor Sans"/>
              <a:buNone/>
              <a:defRPr sz="1800">
                <a:latin typeface="Tenor Sans"/>
                <a:ea typeface="Tenor Sans"/>
                <a:cs typeface="Tenor Sans"/>
                <a:sym typeface="Tenor Sans"/>
              </a:defRPr>
            </a:lvl3pPr>
            <a:lvl4pPr lvl="3" algn="ctr" rtl="0">
              <a:spcBef>
                <a:spcPts val="0"/>
              </a:spcBef>
              <a:spcAft>
                <a:spcPts val="0"/>
              </a:spcAft>
              <a:buSzPts val="1800"/>
              <a:buFont typeface="Tenor Sans"/>
              <a:buNone/>
              <a:defRPr sz="1800">
                <a:latin typeface="Tenor Sans"/>
                <a:ea typeface="Tenor Sans"/>
                <a:cs typeface="Tenor Sans"/>
                <a:sym typeface="Tenor Sans"/>
              </a:defRPr>
            </a:lvl4pPr>
            <a:lvl5pPr lvl="4" algn="ctr" rtl="0">
              <a:spcBef>
                <a:spcPts val="0"/>
              </a:spcBef>
              <a:spcAft>
                <a:spcPts val="0"/>
              </a:spcAft>
              <a:buSzPts val="1800"/>
              <a:buFont typeface="Tenor Sans"/>
              <a:buNone/>
              <a:defRPr sz="1800">
                <a:latin typeface="Tenor Sans"/>
                <a:ea typeface="Tenor Sans"/>
                <a:cs typeface="Tenor Sans"/>
                <a:sym typeface="Tenor Sans"/>
              </a:defRPr>
            </a:lvl5pPr>
            <a:lvl6pPr lvl="5" algn="ctr" rtl="0">
              <a:spcBef>
                <a:spcPts val="0"/>
              </a:spcBef>
              <a:spcAft>
                <a:spcPts val="0"/>
              </a:spcAft>
              <a:buSzPts val="1800"/>
              <a:buFont typeface="Tenor Sans"/>
              <a:buNone/>
              <a:defRPr sz="1800">
                <a:latin typeface="Tenor Sans"/>
                <a:ea typeface="Tenor Sans"/>
                <a:cs typeface="Tenor Sans"/>
                <a:sym typeface="Tenor Sans"/>
              </a:defRPr>
            </a:lvl6pPr>
            <a:lvl7pPr lvl="6" algn="ctr" rtl="0">
              <a:spcBef>
                <a:spcPts val="0"/>
              </a:spcBef>
              <a:spcAft>
                <a:spcPts val="0"/>
              </a:spcAft>
              <a:buSzPts val="1800"/>
              <a:buFont typeface="Tenor Sans"/>
              <a:buNone/>
              <a:defRPr sz="1800">
                <a:latin typeface="Tenor Sans"/>
                <a:ea typeface="Tenor Sans"/>
                <a:cs typeface="Tenor Sans"/>
                <a:sym typeface="Tenor Sans"/>
              </a:defRPr>
            </a:lvl7pPr>
            <a:lvl8pPr lvl="7" algn="ctr" rtl="0">
              <a:spcBef>
                <a:spcPts val="0"/>
              </a:spcBef>
              <a:spcAft>
                <a:spcPts val="0"/>
              </a:spcAft>
              <a:buSzPts val="1800"/>
              <a:buFont typeface="Tenor Sans"/>
              <a:buNone/>
              <a:defRPr sz="1800">
                <a:latin typeface="Tenor Sans"/>
                <a:ea typeface="Tenor Sans"/>
                <a:cs typeface="Tenor Sans"/>
                <a:sym typeface="Tenor Sans"/>
              </a:defRPr>
            </a:lvl8pPr>
            <a:lvl9pPr lvl="8" algn="ctr" rtl="0">
              <a:spcBef>
                <a:spcPts val="0"/>
              </a:spcBef>
              <a:spcAft>
                <a:spcPts val="0"/>
              </a:spcAft>
              <a:buSzPts val="1800"/>
              <a:buFont typeface="Tenor Sans"/>
              <a:buNone/>
              <a:defRPr sz="1800">
                <a:latin typeface="Tenor Sans"/>
                <a:ea typeface="Tenor Sans"/>
                <a:cs typeface="Tenor Sans"/>
                <a:sym typeface="Tenor Sans"/>
              </a:defRPr>
            </a:lvl9pPr>
          </a:lstStyle>
          <a:p>
            <a:endParaRPr/>
          </a:p>
        </p:txBody>
      </p:sp>
      <p:sp>
        <p:nvSpPr>
          <p:cNvPr id="1087" name="Google Shape;1087;p24"/>
          <p:cNvSpPr txBox="1">
            <a:spLocks noGrp="1"/>
          </p:cNvSpPr>
          <p:nvPr>
            <p:ph type="subTitle" idx="9"/>
          </p:nvPr>
        </p:nvSpPr>
        <p:spPr>
          <a:xfrm>
            <a:off x="3688574" y="3646193"/>
            <a:ext cx="1765200" cy="86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Cormorant"/>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8" name="Google Shape;1088;p24"/>
          <p:cNvSpPr/>
          <p:nvPr/>
        </p:nvSpPr>
        <p:spPr>
          <a:xfrm rot="-5400000" flipH="1">
            <a:off x="-286350" y="51900"/>
            <a:ext cx="1887875" cy="1506600"/>
          </a:xfrm>
          <a:custGeom>
            <a:avLst/>
            <a:gdLst/>
            <a:ahLst/>
            <a:cxnLst/>
            <a:rect l="l" t="t" r="r" b="b"/>
            <a:pathLst>
              <a:path w="75515" h="60264" extrusionOk="0">
                <a:moveTo>
                  <a:pt x="75515" y="0"/>
                </a:moveTo>
                <a:cubicBezTo>
                  <a:pt x="72564" y="7377"/>
                  <a:pt x="67793" y="14678"/>
                  <a:pt x="61131" y="19008"/>
                </a:cubicBezTo>
                <a:cubicBezTo>
                  <a:pt x="56317" y="22137"/>
                  <a:pt x="46255" y="23484"/>
                  <a:pt x="43922" y="18237"/>
                </a:cubicBezTo>
                <a:cubicBezTo>
                  <a:pt x="42839" y="15800"/>
                  <a:pt x="50101" y="15484"/>
                  <a:pt x="51885" y="17466"/>
                </a:cubicBezTo>
                <a:cubicBezTo>
                  <a:pt x="54462" y="20330"/>
                  <a:pt x="54250" y="25983"/>
                  <a:pt x="51885" y="29025"/>
                </a:cubicBezTo>
                <a:cubicBezTo>
                  <a:pt x="45089" y="37764"/>
                  <a:pt x="29799" y="32362"/>
                  <a:pt x="19521" y="36474"/>
                </a:cubicBezTo>
                <a:cubicBezTo>
                  <a:pt x="14852" y="38342"/>
                  <a:pt x="10345" y="42080"/>
                  <a:pt x="8476" y="46748"/>
                </a:cubicBezTo>
                <a:cubicBezTo>
                  <a:pt x="6516" y="51643"/>
                  <a:pt x="5115" y="61383"/>
                  <a:pt x="0" y="60104"/>
                </a:cubicBezTo>
              </a:path>
            </a:pathLst>
          </a:custGeom>
          <a:noFill/>
          <a:ln w="19050" cap="flat" cmpd="sng">
            <a:solidFill>
              <a:schemeClr val="accent6"/>
            </a:solidFill>
            <a:prstDash val="dot"/>
            <a:round/>
            <a:headEnd type="none" w="med" len="med"/>
            <a:tailEnd type="none" w="med" len="med"/>
          </a:ln>
        </p:spPr>
      </p:sp>
      <p:sp>
        <p:nvSpPr>
          <p:cNvPr id="1089" name="Google Shape;1089;p24"/>
          <p:cNvSpPr/>
          <p:nvPr/>
        </p:nvSpPr>
        <p:spPr>
          <a:xfrm>
            <a:off x="7886275" y="4167973"/>
            <a:ext cx="1276940" cy="975574"/>
          </a:xfrm>
          <a:custGeom>
            <a:avLst/>
            <a:gdLst/>
            <a:ahLst/>
            <a:cxnLst/>
            <a:rect l="l" t="t" r="r" b="b"/>
            <a:pathLst>
              <a:path w="71920" h="51346" extrusionOk="0">
                <a:moveTo>
                  <a:pt x="71920" y="1003"/>
                </a:moveTo>
                <a:cubicBezTo>
                  <a:pt x="64824" y="-1362"/>
                  <a:pt x="53689" y="477"/>
                  <a:pt x="50344" y="7167"/>
                </a:cubicBezTo>
                <a:cubicBezTo>
                  <a:pt x="46745" y="14365"/>
                  <a:pt x="57430" y="27495"/>
                  <a:pt x="50344" y="31311"/>
                </a:cubicBezTo>
                <a:cubicBezTo>
                  <a:pt x="38735" y="37563"/>
                  <a:pt x="23813" y="29000"/>
                  <a:pt x="10788" y="31055"/>
                </a:cubicBezTo>
                <a:cubicBezTo>
                  <a:pt x="3221" y="32249"/>
                  <a:pt x="0" y="43686"/>
                  <a:pt x="0" y="51346"/>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3245493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090"/>
        <p:cNvGrpSpPr/>
        <p:nvPr/>
      </p:nvGrpSpPr>
      <p:grpSpPr>
        <a:xfrm>
          <a:off x="0" y="0"/>
          <a:ext cx="0" cy="0"/>
          <a:chOff x="0" y="0"/>
          <a:chExt cx="0" cy="0"/>
        </a:xfrm>
      </p:grpSpPr>
      <p:grpSp>
        <p:nvGrpSpPr>
          <p:cNvPr id="1091" name="Google Shape;1091;p25"/>
          <p:cNvGrpSpPr/>
          <p:nvPr/>
        </p:nvGrpSpPr>
        <p:grpSpPr>
          <a:xfrm>
            <a:off x="-72533" y="-54200"/>
            <a:ext cx="9281436" cy="5227800"/>
            <a:chOff x="-72533" y="-54200"/>
            <a:chExt cx="9281436" cy="5227800"/>
          </a:xfrm>
        </p:grpSpPr>
        <p:grpSp>
          <p:nvGrpSpPr>
            <p:cNvPr id="1092" name="Google Shape;1092;p25"/>
            <p:cNvGrpSpPr/>
            <p:nvPr/>
          </p:nvGrpSpPr>
          <p:grpSpPr>
            <a:xfrm>
              <a:off x="204800" y="-54200"/>
              <a:ext cx="8645725" cy="5227800"/>
              <a:chOff x="204800" y="-54200"/>
              <a:chExt cx="8645725" cy="5227800"/>
            </a:xfrm>
          </p:grpSpPr>
          <p:cxnSp>
            <p:nvCxnSpPr>
              <p:cNvPr id="1093" name="Google Shape;1093;p2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94" name="Google Shape;1094;p2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95" name="Google Shape;1095;p2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96" name="Google Shape;1096;p2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97" name="Google Shape;1097;p2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98" name="Google Shape;1098;p2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099" name="Google Shape;1099;p2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00" name="Google Shape;1100;p2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01" name="Google Shape;1101;p2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02" name="Google Shape;1102;p2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03" name="Google Shape;1103;p2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04" name="Google Shape;1104;p2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05" name="Google Shape;1105;p2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06" name="Google Shape;1106;p2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07" name="Google Shape;1107;p25"/>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08" name="Google Shape;1108;p25"/>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09" name="Google Shape;1109;p25"/>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10" name="Google Shape;1110;p25"/>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11" name="Google Shape;1111;p25"/>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12" name="Google Shape;1112;p25"/>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13" name="Google Shape;1113;p25"/>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14" name="Google Shape;1114;p25"/>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15" name="Google Shape;1115;p25"/>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16" name="Google Shape;1116;p25"/>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17" name="Google Shape;1117;p25"/>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18" name="Google Shape;1118;p25"/>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19" name="Google Shape;1119;p2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120" name="Google Shape;1120;p25"/>
            <p:cNvGrpSpPr/>
            <p:nvPr/>
          </p:nvGrpSpPr>
          <p:grpSpPr>
            <a:xfrm rot="5400000">
              <a:off x="2240490" y="-2028759"/>
              <a:ext cx="4655390" cy="9281436"/>
              <a:chOff x="204800" y="-54200"/>
              <a:chExt cx="4655390" cy="5227800"/>
            </a:xfrm>
          </p:grpSpPr>
          <p:cxnSp>
            <p:nvCxnSpPr>
              <p:cNvPr id="1121" name="Google Shape;1121;p2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2" name="Google Shape;1122;p2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3" name="Google Shape;1123;p2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4" name="Google Shape;1124;p2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5" name="Google Shape;1125;p2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6" name="Google Shape;1126;p2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7" name="Google Shape;1127;p2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8" name="Google Shape;1128;p2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29" name="Google Shape;1129;p2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30" name="Google Shape;1130;p2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31" name="Google Shape;1131;p2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32" name="Google Shape;1132;p2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33" name="Google Shape;1133;p2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34" name="Google Shape;1134;p2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35" name="Google Shape;1135;p2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136" name="Google Shape;1136;p25"/>
          <p:cNvSpPr txBox="1">
            <a:spLocks noGrp="1"/>
          </p:cNvSpPr>
          <p:nvPr>
            <p:ph type="title" hasCustomPrompt="1"/>
          </p:nvPr>
        </p:nvSpPr>
        <p:spPr>
          <a:xfrm>
            <a:off x="4974025" y="3204560"/>
            <a:ext cx="2349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Font typeface="Tenor Sans"/>
              <a:buNone/>
              <a:defRPr sz="3600">
                <a:latin typeface="Tenor Sans"/>
                <a:ea typeface="Tenor Sans"/>
                <a:cs typeface="Tenor Sans"/>
                <a:sym typeface="Tenor Sans"/>
              </a:defRPr>
            </a:lvl2pPr>
            <a:lvl3pPr lvl="2" rtl="0">
              <a:spcBef>
                <a:spcPts val="0"/>
              </a:spcBef>
              <a:spcAft>
                <a:spcPts val="0"/>
              </a:spcAft>
              <a:buSzPts val="3600"/>
              <a:buFont typeface="Tenor Sans"/>
              <a:buNone/>
              <a:defRPr sz="3600">
                <a:latin typeface="Tenor Sans"/>
                <a:ea typeface="Tenor Sans"/>
                <a:cs typeface="Tenor Sans"/>
                <a:sym typeface="Tenor Sans"/>
              </a:defRPr>
            </a:lvl3pPr>
            <a:lvl4pPr lvl="3" rtl="0">
              <a:spcBef>
                <a:spcPts val="0"/>
              </a:spcBef>
              <a:spcAft>
                <a:spcPts val="0"/>
              </a:spcAft>
              <a:buSzPts val="3600"/>
              <a:buFont typeface="Tenor Sans"/>
              <a:buNone/>
              <a:defRPr sz="3600">
                <a:latin typeface="Tenor Sans"/>
                <a:ea typeface="Tenor Sans"/>
                <a:cs typeface="Tenor Sans"/>
                <a:sym typeface="Tenor Sans"/>
              </a:defRPr>
            </a:lvl4pPr>
            <a:lvl5pPr lvl="4" rtl="0">
              <a:spcBef>
                <a:spcPts val="0"/>
              </a:spcBef>
              <a:spcAft>
                <a:spcPts val="0"/>
              </a:spcAft>
              <a:buSzPts val="3600"/>
              <a:buFont typeface="Tenor Sans"/>
              <a:buNone/>
              <a:defRPr sz="3600">
                <a:latin typeface="Tenor Sans"/>
                <a:ea typeface="Tenor Sans"/>
                <a:cs typeface="Tenor Sans"/>
                <a:sym typeface="Tenor Sans"/>
              </a:defRPr>
            </a:lvl5pPr>
            <a:lvl6pPr lvl="5" rtl="0">
              <a:spcBef>
                <a:spcPts val="0"/>
              </a:spcBef>
              <a:spcAft>
                <a:spcPts val="0"/>
              </a:spcAft>
              <a:buSzPts val="3600"/>
              <a:buFont typeface="Tenor Sans"/>
              <a:buNone/>
              <a:defRPr sz="3600">
                <a:latin typeface="Tenor Sans"/>
                <a:ea typeface="Tenor Sans"/>
                <a:cs typeface="Tenor Sans"/>
                <a:sym typeface="Tenor Sans"/>
              </a:defRPr>
            </a:lvl6pPr>
            <a:lvl7pPr lvl="6" rtl="0">
              <a:spcBef>
                <a:spcPts val="0"/>
              </a:spcBef>
              <a:spcAft>
                <a:spcPts val="0"/>
              </a:spcAft>
              <a:buSzPts val="3600"/>
              <a:buFont typeface="Tenor Sans"/>
              <a:buNone/>
              <a:defRPr sz="3600">
                <a:latin typeface="Tenor Sans"/>
                <a:ea typeface="Tenor Sans"/>
                <a:cs typeface="Tenor Sans"/>
                <a:sym typeface="Tenor Sans"/>
              </a:defRPr>
            </a:lvl7pPr>
            <a:lvl8pPr lvl="7" rtl="0">
              <a:spcBef>
                <a:spcPts val="0"/>
              </a:spcBef>
              <a:spcAft>
                <a:spcPts val="0"/>
              </a:spcAft>
              <a:buSzPts val="3600"/>
              <a:buFont typeface="Tenor Sans"/>
              <a:buNone/>
              <a:defRPr sz="3600">
                <a:latin typeface="Tenor Sans"/>
                <a:ea typeface="Tenor Sans"/>
                <a:cs typeface="Tenor Sans"/>
                <a:sym typeface="Tenor Sans"/>
              </a:defRPr>
            </a:lvl8pPr>
            <a:lvl9pPr lvl="8" rtl="0">
              <a:spcBef>
                <a:spcPts val="0"/>
              </a:spcBef>
              <a:spcAft>
                <a:spcPts val="0"/>
              </a:spcAft>
              <a:buSzPts val="3600"/>
              <a:buFont typeface="Tenor Sans"/>
              <a:buNone/>
              <a:defRPr sz="3600">
                <a:latin typeface="Tenor Sans"/>
                <a:ea typeface="Tenor Sans"/>
                <a:cs typeface="Tenor Sans"/>
                <a:sym typeface="Tenor Sans"/>
              </a:defRPr>
            </a:lvl9pPr>
          </a:lstStyle>
          <a:p>
            <a:r>
              <a:t>xx%</a:t>
            </a:r>
          </a:p>
        </p:txBody>
      </p:sp>
      <p:sp>
        <p:nvSpPr>
          <p:cNvPr id="1137" name="Google Shape;1137;p25"/>
          <p:cNvSpPr txBox="1">
            <a:spLocks noGrp="1"/>
          </p:cNvSpPr>
          <p:nvPr>
            <p:ph type="subTitle" idx="1"/>
          </p:nvPr>
        </p:nvSpPr>
        <p:spPr>
          <a:xfrm>
            <a:off x="4974025" y="3715700"/>
            <a:ext cx="2349000" cy="4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138" name="Google Shape;1138;p25"/>
          <p:cNvSpPr txBox="1">
            <a:spLocks noGrp="1"/>
          </p:cNvSpPr>
          <p:nvPr>
            <p:ph type="title" idx="2" hasCustomPrompt="1"/>
          </p:nvPr>
        </p:nvSpPr>
        <p:spPr>
          <a:xfrm>
            <a:off x="4974025" y="2196430"/>
            <a:ext cx="2349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Font typeface="Tenor Sans"/>
              <a:buNone/>
              <a:defRPr sz="3600">
                <a:latin typeface="Tenor Sans"/>
                <a:ea typeface="Tenor Sans"/>
                <a:cs typeface="Tenor Sans"/>
                <a:sym typeface="Tenor Sans"/>
              </a:defRPr>
            </a:lvl2pPr>
            <a:lvl3pPr lvl="2" rtl="0">
              <a:spcBef>
                <a:spcPts val="0"/>
              </a:spcBef>
              <a:spcAft>
                <a:spcPts val="0"/>
              </a:spcAft>
              <a:buSzPts val="3600"/>
              <a:buFont typeface="Tenor Sans"/>
              <a:buNone/>
              <a:defRPr sz="3600">
                <a:latin typeface="Tenor Sans"/>
                <a:ea typeface="Tenor Sans"/>
                <a:cs typeface="Tenor Sans"/>
                <a:sym typeface="Tenor Sans"/>
              </a:defRPr>
            </a:lvl3pPr>
            <a:lvl4pPr lvl="3" rtl="0">
              <a:spcBef>
                <a:spcPts val="0"/>
              </a:spcBef>
              <a:spcAft>
                <a:spcPts val="0"/>
              </a:spcAft>
              <a:buSzPts val="3600"/>
              <a:buFont typeface="Tenor Sans"/>
              <a:buNone/>
              <a:defRPr sz="3600">
                <a:latin typeface="Tenor Sans"/>
                <a:ea typeface="Tenor Sans"/>
                <a:cs typeface="Tenor Sans"/>
                <a:sym typeface="Tenor Sans"/>
              </a:defRPr>
            </a:lvl4pPr>
            <a:lvl5pPr lvl="4" rtl="0">
              <a:spcBef>
                <a:spcPts val="0"/>
              </a:spcBef>
              <a:spcAft>
                <a:spcPts val="0"/>
              </a:spcAft>
              <a:buSzPts val="3600"/>
              <a:buFont typeface="Tenor Sans"/>
              <a:buNone/>
              <a:defRPr sz="3600">
                <a:latin typeface="Tenor Sans"/>
                <a:ea typeface="Tenor Sans"/>
                <a:cs typeface="Tenor Sans"/>
                <a:sym typeface="Tenor Sans"/>
              </a:defRPr>
            </a:lvl5pPr>
            <a:lvl6pPr lvl="5" rtl="0">
              <a:spcBef>
                <a:spcPts val="0"/>
              </a:spcBef>
              <a:spcAft>
                <a:spcPts val="0"/>
              </a:spcAft>
              <a:buSzPts val="3600"/>
              <a:buFont typeface="Tenor Sans"/>
              <a:buNone/>
              <a:defRPr sz="3600">
                <a:latin typeface="Tenor Sans"/>
                <a:ea typeface="Tenor Sans"/>
                <a:cs typeface="Tenor Sans"/>
                <a:sym typeface="Tenor Sans"/>
              </a:defRPr>
            </a:lvl6pPr>
            <a:lvl7pPr lvl="6" rtl="0">
              <a:spcBef>
                <a:spcPts val="0"/>
              </a:spcBef>
              <a:spcAft>
                <a:spcPts val="0"/>
              </a:spcAft>
              <a:buSzPts val="3600"/>
              <a:buFont typeface="Tenor Sans"/>
              <a:buNone/>
              <a:defRPr sz="3600">
                <a:latin typeface="Tenor Sans"/>
                <a:ea typeface="Tenor Sans"/>
                <a:cs typeface="Tenor Sans"/>
                <a:sym typeface="Tenor Sans"/>
              </a:defRPr>
            </a:lvl7pPr>
            <a:lvl8pPr lvl="7" rtl="0">
              <a:spcBef>
                <a:spcPts val="0"/>
              </a:spcBef>
              <a:spcAft>
                <a:spcPts val="0"/>
              </a:spcAft>
              <a:buSzPts val="3600"/>
              <a:buFont typeface="Tenor Sans"/>
              <a:buNone/>
              <a:defRPr sz="3600">
                <a:latin typeface="Tenor Sans"/>
                <a:ea typeface="Tenor Sans"/>
                <a:cs typeface="Tenor Sans"/>
                <a:sym typeface="Tenor Sans"/>
              </a:defRPr>
            </a:lvl8pPr>
            <a:lvl9pPr lvl="8" rtl="0">
              <a:spcBef>
                <a:spcPts val="0"/>
              </a:spcBef>
              <a:spcAft>
                <a:spcPts val="0"/>
              </a:spcAft>
              <a:buSzPts val="3600"/>
              <a:buFont typeface="Tenor Sans"/>
              <a:buNone/>
              <a:defRPr sz="3600">
                <a:latin typeface="Tenor Sans"/>
                <a:ea typeface="Tenor Sans"/>
                <a:cs typeface="Tenor Sans"/>
                <a:sym typeface="Tenor Sans"/>
              </a:defRPr>
            </a:lvl9pPr>
          </a:lstStyle>
          <a:p>
            <a:r>
              <a:t>xx%</a:t>
            </a:r>
          </a:p>
        </p:txBody>
      </p:sp>
      <p:sp>
        <p:nvSpPr>
          <p:cNvPr id="1139" name="Google Shape;1139;p25"/>
          <p:cNvSpPr txBox="1">
            <a:spLocks noGrp="1"/>
          </p:cNvSpPr>
          <p:nvPr>
            <p:ph type="subTitle" idx="3"/>
          </p:nvPr>
        </p:nvSpPr>
        <p:spPr>
          <a:xfrm>
            <a:off x="4974025" y="2707570"/>
            <a:ext cx="2349000" cy="4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1140" name="Google Shape;1140;p25"/>
          <p:cNvSpPr txBox="1">
            <a:spLocks noGrp="1"/>
          </p:cNvSpPr>
          <p:nvPr>
            <p:ph type="title" idx="4" hasCustomPrompt="1"/>
          </p:nvPr>
        </p:nvSpPr>
        <p:spPr>
          <a:xfrm>
            <a:off x="4974025" y="1178118"/>
            <a:ext cx="2349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Font typeface="Tenor Sans"/>
              <a:buNone/>
              <a:defRPr sz="3600">
                <a:latin typeface="Tenor Sans"/>
                <a:ea typeface="Tenor Sans"/>
                <a:cs typeface="Tenor Sans"/>
                <a:sym typeface="Tenor Sans"/>
              </a:defRPr>
            </a:lvl2pPr>
            <a:lvl3pPr lvl="2" rtl="0">
              <a:spcBef>
                <a:spcPts val="0"/>
              </a:spcBef>
              <a:spcAft>
                <a:spcPts val="0"/>
              </a:spcAft>
              <a:buSzPts val="3600"/>
              <a:buFont typeface="Tenor Sans"/>
              <a:buNone/>
              <a:defRPr sz="3600">
                <a:latin typeface="Tenor Sans"/>
                <a:ea typeface="Tenor Sans"/>
                <a:cs typeface="Tenor Sans"/>
                <a:sym typeface="Tenor Sans"/>
              </a:defRPr>
            </a:lvl3pPr>
            <a:lvl4pPr lvl="3" rtl="0">
              <a:spcBef>
                <a:spcPts val="0"/>
              </a:spcBef>
              <a:spcAft>
                <a:spcPts val="0"/>
              </a:spcAft>
              <a:buSzPts val="3600"/>
              <a:buFont typeface="Tenor Sans"/>
              <a:buNone/>
              <a:defRPr sz="3600">
                <a:latin typeface="Tenor Sans"/>
                <a:ea typeface="Tenor Sans"/>
                <a:cs typeface="Tenor Sans"/>
                <a:sym typeface="Tenor Sans"/>
              </a:defRPr>
            </a:lvl4pPr>
            <a:lvl5pPr lvl="4" rtl="0">
              <a:spcBef>
                <a:spcPts val="0"/>
              </a:spcBef>
              <a:spcAft>
                <a:spcPts val="0"/>
              </a:spcAft>
              <a:buSzPts val="3600"/>
              <a:buFont typeface="Tenor Sans"/>
              <a:buNone/>
              <a:defRPr sz="3600">
                <a:latin typeface="Tenor Sans"/>
                <a:ea typeface="Tenor Sans"/>
                <a:cs typeface="Tenor Sans"/>
                <a:sym typeface="Tenor Sans"/>
              </a:defRPr>
            </a:lvl5pPr>
            <a:lvl6pPr lvl="5" rtl="0">
              <a:spcBef>
                <a:spcPts val="0"/>
              </a:spcBef>
              <a:spcAft>
                <a:spcPts val="0"/>
              </a:spcAft>
              <a:buSzPts val="3600"/>
              <a:buFont typeface="Tenor Sans"/>
              <a:buNone/>
              <a:defRPr sz="3600">
                <a:latin typeface="Tenor Sans"/>
                <a:ea typeface="Tenor Sans"/>
                <a:cs typeface="Tenor Sans"/>
                <a:sym typeface="Tenor Sans"/>
              </a:defRPr>
            </a:lvl6pPr>
            <a:lvl7pPr lvl="6" rtl="0">
              <a:spcBef>
                <a:spcPts val="0"/>
              </a:spcBef>
              <a:spcAft>
                <a:spcPts val="0"/>
              </a:spcAft>
              <a:buSzPts val="3600"/>
              <a:buFont typeface="Tenor Sans"/>
              <a:buNone/>
              <a:defRPr sz="3600">
                <a:latin typeface="Tenor Sans"/>
                <a:ea typeface="Tenor Sans"/>
                <a:cs typeface="Tenor Sans"/>
                <a:sym typeface="Tenor Sans"/>
              </a:defRPr>
            </a:lvl7pPr>
            <a:lvl8pPr lvl="7" rtl="0">
              <a:spcBef>
                <a:spcPts val="0"/>
              </a:spcBef>
              <a:spcAft>
                <a:spcPts val="0"/>
              </a:spcAft>
              <a:buSzPts val="3600"/>
              <a:buFont typeface="Tenor Sans"/>
              <a:buNone/>
              <a:defRPr sz="3600">
                <a:latin typeface="Tenor Sans"/>
                <a:ea typeface="Tenor Sans"/>
                <a:cs typeface="Tenor Sans"/>
                <a:sym typeface="Tenor Sans"/>
              </a:defRPr>
            </a:lvl8pPr>
            <a:lvl9pPr lvl="8" rtl="0">
              <a:spcBef>
                <a:spcPts val="0"/>
              </a:spcBef>
              <a:spcAft>
                <a:spcPts val="0"/>
              </a:spcAft>
              <a:buSzPts val="3600"/>
              <a:buFont typeface="Tenor Sans"/>
              <a:buNone/>
              <a:defRPr sz="3600">
                <a:latin typeface="Tenor Sans"/>
                <a:ea typeface="Tenor Sans"/>
                <a:cs typeface="Tenor Sans"/>
                <a:sym typeface="Tenor Sans"/>
              </a:defRPr>
            </a:lvl9pPr>
          </a:lstStyle>
          <a:p>
            <a:r>
              <a:t>xx%</a:t>
            </a:r>
          </a:p>
        </p:txBody>
      </p:sp>
      <p:sp>
        <p:nvSpPr>
          <p:cNvPr id="1141" name="Google Shape;1141;p25"/>
          <p:cNvSpPr txBox="1">
            <a:spLocks noGrp="1"/>
          </p:cNvSpPr>
          <p:nvPr>
            <p:ph type="subTitle" idx="5"/>
          </p:nvPr>
        </p:nvSpPr>
        <p:spPr>
          <a:xfrm>
            <a:off x="4974025" y="1689258"/>
            <a:ext cx="2349000" cy="4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2" name="Google Shape;1142;p25"/>
          <p:cNvSpPr/>
          <p:nvPr/>
        </p:nvSpPr>
        <p:spPr>
          <a:xfrm>
            <a:off x="-6450" y="-12900"/>
            <a:ext cx="3388125" cy="1358750"/>
          </a:xfrm>
          <a:custGeom>
            <a:avLst/>
            <a:gdLst/>
            <a:ahLst/>
            <a:cxnLst/>
            <a:rect l="l" t="t" r="r" b="b"/>
            <a:pathLst>
              <a:path w="135525" h="54350" extrusionOk="0">
                <a:moveTo>
                  <a:pt x="135525" y="0"/>
                </a:moveTo>
                <a:cubicBezTo>
                  <a:pt x="133335" y="10952"/>
                  <a:pt x="118587" y="20830"/>
                  <a:pt x="107646" y="18586"/>
                </a:cubicBezTo>
                <a:cubicBezTo>
                  <a:pt x="101588" y="17343"/>
                  <a:pt x="94973" y="15982"/>
                  <a:pt x="90350" y="11874"/>
                </a:cubicBezTo>
                <a:cubicBezTo>
                  <a:pt x="89679" y="11277"/>
                  <a:pt x="88813" y="9769"/>
                  <a:pt x="89575" y="9293"/>
                </a:cubicBezTo>
                <a:cubicBezTo>
                  <a:pt x="93426" y="6887"/>
                  <a:pt x="97691" y="17311"/>
                  <a:pt x="95771" y="21426"/>
                </a:cubicBezTo>
                <a:cubicBezTo>
                  <a:pt x="92843" y="27699"/>
                  <a:pt x="85586" y="32322"/>
                  <a:pt x="78733" y="33300"/>
                </a:cubicBezTo>
                <a:cubicBezTo>
                  <a:pt x="65383" y="35206"/>
                  <a:pt x="51137" y="24822"/>
                  <a:pt x="38463" y="29428"/>
                </a:cubicBezTo>
                <a:cubicBezTo>
                  <a:pt x="32054" y="31757"/>
                  <a:pt x="39411" y="44495"/>
                  <a:pt x="34849" y="49563"/>
                </a:cubicBezTo>
                <a:cubicBezTo>
                  <a:pt x="27052" y="58226"/>
                  <a:pt x="11655" y="52403"/>
                  <a:pt x="0" y="52403"/>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33483462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143"/>
        <p:cNvGrpSpPr/>
        <p:nvPr/>
      </p:nvGrpSpPr>
      <p:grpSpPr>
        <a:xfrm>
          <a:off x="0" y="0"/>
          <a:ext cx="0" cy="0"/>
          <a:chOff x="0" y="0"/>
          <a:chExt cx="0" cy="0"/>
        </a:xfrm>
      </p:grpSpPr>
      <p:grpSp>
        <p:nvGrpSpPr>
          <p:cNvPr id="1144" name="Google Shape;1144;p26"/>
          <p:cNvGrpSpPr/>
          <p:nvPr/>
        </p:nvGrpSpPr>
        <p:grpSpPr>
          <a:xfrm>
            <a:off x="-72533" y="-54200"/>
            <a:ext cx="9281436" cy="5227800"/>
            <a:chOff x="-72533" y="-54200"/>
            <a:chExt cx="9281436" cy="5227800"/>
          </a:xfrm>
        </p:grpSpPr>
        <p:grpSp>
          <p:nvGrpSpPr>
            <p:cNvPr id="1145" name="Google Shape;1145;p26"/>
            <p:cNvGrpSpPr/>
            <p:nvPr/>
          </p:nvGrpSpPr>
          <p:grpSpPr>
            <a:xfrm>
              <a:off x="204800" y="-54200"/>
              <a:ext cx="8645725" cy="5227800"/>
              <a:chOff x="204800" y="-54200"/>
              <a:chExt cx="8645725" cy="5227800"/>
            </a:xfrm>
          </p:grpSpPr>
          <p:cxnSp>
            <p:nvCxnSpPr>
              <p:cNvPr id="1146" name="Google Shape;1146;p26"/>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47" name="Google Shape;1147;p26"/>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48" name="Google Shape;1148;p26"/>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49" name="Google Shape;1149;p26"/>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0" name="Google Shape;1150;p26"/>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1" name="Google Shape;1151;p26"/>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2" name="Google Shape;1152;p26"/>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3" name="Google Shape;1153;p26"/>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4" name="Google Shape;1154;p26"/>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5" name="Google Shape;1155;p26"/>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6" name="Google Shape;1156;p26"/>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7" name="Google Shape;1157;p26"/>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8" name="Google Shape;1158;p26"/>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59" name="Google Shape;1159;p26"/>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0" name="Google Shape;1160;p26"/>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1" name="Google Shape;1161;p26"/>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2" name="Google Shape;1162;p26"/>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3" name="Google Shape;1163;p26"/>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4" name="Google Shape;1164;p26"/>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5" name="Google Shape;1165;p26"/>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6" name="Google Shape;1166;p26"/>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7" name="Google Shape;1167;p26"/>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8" name="Google Shape;1168;p26"/>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69" name="Google Shape;1169;p26"/>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0" name="Google Shape;1170;p26"/>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1" name="Google Shape;1171;p26"/>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2" name="Google Shape;1172;p26"/>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173" name="Google Shape;1173;p26"/>
            <p:cNvGrpSpPr/>
            <p:nvPr/>
          </p:nvGrpSpPr>
          <p:grpSpPr>
            <a:xfrm rot="5400000">
              <a:off x="2240490" y="-2028759"/>
              <a:ext cx="4655390" cy="9281436"/>
              <a:chOff x="204800" y="-54200"/>
              <a:chExt cx="4655390" cy="5227800"/>
            </a:xfrm>
          </p:grpSpPr>
          <p:cxnSp>
            <p:nvCxnSpPr>
              <p:cNvPr id="1174" name="Google Shape;1174;p26"/>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5" name="Google Shape;1175;p26"/>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6" name="Google Shape;1176;p26"/>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7" name="Google Shape;1177;p26"/>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8" name="Google Shape;1178;p26"/>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79" name="Google Shape;1179;p26"/>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0" name="Google Shape;1180;p26"/>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1" name="Google Shape;1181;p26"/>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2" name="Google Shape;1182;p26"/>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3" name="Google Shape;1183;p26"/>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4" name="Google Shape;1184;p26"/>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5" name="Google Shape;1185;p26"/>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6" name="Google Shape;1186;p26"/>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7" name="Google Shape;1187;p26"/>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188" name="Google Shape;1188;p26"/>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189" name="Google Shape;1189;p26"/>
          <p:cNvSpPr txBox="1">
            <a:spLocks noGrp="1"/>
          </p:cNvSpPr>
          <p:nvPr>
            <p:ph type="title"/>
          </p:nvPr>
        </p:nvSpPr>
        <p:spPr>
          <a:xfrm>
            <a:off x="719925" y="44497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a:endParaRPr/>
          </a:p>
        </p:txBody>
      </p:sp>
      <p:sp>
        <p:nvSpPr>
          <p:cNvPr id="1190" name="Google Shape;1190;p26"/>
          <p:cNvSpPr txBox="1">
            <a:spLocks noGrp="1"/>
          </p:cNvSpPr>
          <p:nvPr>
            <p:ph type="subTitle" idx="1"/>
          </p:nvPr>
        </p:nvSpPr>
        <p:spPr>
          <a:xfrm>
            <a:off x="849450" y="1465750"/>
            <a:ext cx="20271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algn="r" rtl="0">
              <a:spcBef>
                <a:spcPts val="0"/>
              </a:spcBef>
              <a:spcAft>
                <a:spcPts val="0"/>
              </a:spcAft>
              <a:buSzPts val="1800"/>
              <a:buFont typeface="Tenor Sans"/>
              <a:buNone/>
              <a:defRPr sz="1800">
                <a:latin typeface="Tenor Sans"/>
                <a:ea typeface="Tenor Sans"/>
                <a:cs typeface="Tenor Sans"/>
                <a:sym typeface="Tenor Sans"/>
              </a:defRPr>
            </a:lvl2pPr>
            <a:lvl3pPr lvl="2" algn="r" rtl="0">
              <a:spcBef>
                <a:spcPts val="0"/>
              </a:spcBef>
              <a:spcAft>
                <a:spcPts val="0"/>
              </a:spcAft>
              <a:buSzPts val="1800"/>
              <a:buFont typeface="Tenor Sans"/>
              <a:buNone/>
              <a:defRPr sz="1800">
                <a:latin typeface="Tenor Sans"/>
                <a:ea typeface="Tenor Sans"/>
                <a:cs typeface="Tenor Sans"/>
                <a:sym typeface="Tenor Sans"/>
              </a:defRPr>
            </a:lvl3pPr>
            <a:lvl4pPr lvl="3" algn="r" rtl="0">
              <a:spcBef>
                <a:spcPts val="0"/>
              </a:spcBef>
              <a:spcAft>
                <a:spcPts val="0"/>
              </a:spcAft>
              <a:buSzPts val="1800"/>
              <a:buFont typeface="Tenor Sans"/>
              <a:buNone/>
              <a:defRPr sz="1800">
                <a:latin typeface="Tenor Sans"/>
                <a:ea typeface="Tenor Sans"/>
                <a:cs typeface="Tenor Sans"/>
                <a:sym typeface="Tenor Sans"/>
              </a:defRPr>
            </a:lvl4pPr>
            <a:lvl5pPr lvl="4" algn="r" rtl="0">
              <a:spcBef>
                <a:spcPts val="0"/>
              </a:spcBef>
              <a:spcAft>
                <a:spcPts val="0"/>
              </a:spcAft>
              <a:buSzPts val="1800"/>
              <a:buFont typeface="Tenor Sans"/>
              <a:buNone/>
              <a:defRPr sz="1800">
                <a:latin typeface="Tenor Sans"/>
                <a:ea typeface="Tenor Sans"/>
                <a:cs typeface="Tenor Sans"/>
                <a:sym typeface="Tenor Sans"/>
              </a:defRPr>
            </a:lvl5pPr>
            <a:lvl6pPr lvl="5" algn="r" rtl="0">
              <a:spcBef>
                <a:spcPts val="0"/>
              </a:spcBef>
              <a:spcAft>
                <a:spcPts val="0"/>
              </a:spcAft>
              <a:buSzPts val="1800"/>
              <a:buFont typeface="Tenor Sans"/>
              <a:buNone/>
              <a:defRPr sz="1800">
                <a:latin typeface="Tenor Sans"/>
                <a:ea typeface="Tenor Sans"/>
                <a:cs typeface="Tenor Sans"/>
                <a:sym typeface="Tenor Sans"/>
              </a:defRPr>
            </a:lvl6pPr>
            <a:lvl7pPr lvl="6" algn="r" rtl="0">
              <a:spcBef>
                <a:spcPts val="0"/>
              </a:spcBef>
              <a:spcAft>
                <a:spcPts val="0"/>
              </a:spcAft>
              <a:buSzPts val="1800"/>
              <a:buFont typeface="Tenor Sans"/>
              <a:buNone/>
              <a:defRPr sz="1800">
                <a:latin typeface="Tenor Sans"/>
                <a:ea typeface="Tenor Sans"/>
                <a:cs typeface="Tenor Sans"/>
                <a:sym typeface="Tenor Sans"/>
              </a:defRPr>
            </a:lvl7pPr>
            <a:lvl8pPr lvl="7" algn="r" rtl="0">
              <a:spcBef>
                <a:spcPts val="0"/>
              </a:spcBef>
              <a:spcAft>
                <a:spcPts val="0"/>
              </a:spcAft>
              <a:buSzPts val="1800"/>
              <a:buFont typeface="Tenor Sans"/>
              <a:buNone/>
              <a:defRPr sz="1800">
                <a:latin typeface="Tenor Sans"/>
                <a:ea typeface="Tenor Sans"/>
                <a:cs typeface="Tenor Sans"/>
                <a:sym typeface="Tenor Sans"/>
              </a:defRPr>
            </a:lvl8pPr>
            <a:lvl9pPr lvl="8" algn="r" rtl="0">
              <a:spcBef>
                <a:spcPts val="0"/>
              </a:spcBef>
              <a:spcAft>
                <a:spcPts val="0"/>
              </a:spcAft>
              <a:buSzPts val="1800"/>
              <a:buFont typeface="Tenor Sans"/>
              <a:buNone/>
              <a:defRPr sz="1800">
                <a:latin typeface="Tenor Sans"/>
                <a:ea typeface="Tenor Sans"/>
                <a:cs typeface="Tenor Sans"/>
                <a:sym typeface="Tenor Sans"/>
              </a:defRPr>
            </a:lvl9pPr>
          </a:lstStyle>
          <a:p>
            <a:endParaRPr/>
          </a:p>
        </p:txBody>
      </p:sp>
      <p:sp>
        <p:nvSpPr>
          <p:cNvPr id="1191" name="Google Shape;1191;p26"/>
          <p:cNvSpPr txBox="1">
            <a:spLocks noGrp="1"/>
          </p:cNvSpPr>
          <p:nvPr>
            <p:ph type="subTitle" idx="2"/>
          </p:nvPr>
        </p:nvSpPr>
        <p:spPr>
          <a:xfrm>
            <a:off x="849450" y="1926450"/>
            <a:ext cx="20271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92" name="Google Shape;1192;p26"/>
          <p:cNvSpPr txBox="1">
            <a:spLocks noGrp="1"/>
          </p:cNvSpPr>
          <p:nvPr>
            <p:ph type="subTitle" idx="3"/>
          </p:nvPr>
        </p:nvSpPr>
        <p:spPr>
          <a:xfrm>
            <a:off x="849450" y="3475750"/>
            <a:ext cx="20271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algn="r" rtl="0">
              <a:spcBef>
                <a:spcPts val="0"/>
              </a:spcBef>
              <a:spcAft>
                <a:spcPts val="0"/>
              </a:spcAft>
              <a:buSzPts val="1800"/>
              <a:buFont typeface="Tenor Sans"/>
              <a:buNone/>
              <a:defRPr sz="1800">
                <a:latin typeface="Tenor Sans"/>
                <a:ea typeface="Tenor Sans"/>
                <a:cs typeface="Tenor Sans"/>
                <a:sym typeface="Tenor Sans"/>
              </a:defRPr>
            </a:lvl2pPr>
            <a:lvl3pPr lvl="2" algn="r" rtl="0">
              <a:spcBef>
                <a:spcPts val="0"/>
              </a:spcBef>
              <a:spcAft>
                <a:spcPts val="0"/>
              </a:spcAft>
              <a:buSzPts val="1800"/>
              <a:buFont typeface="Tenor Sans"/>
              <a:buNone/>
              <a:defRPr sz="1800">
                <a:latin typeface="Tenor Sans"/>
                <a:ea typeface="Tenor Sans"/>
                <a:cs typeface="Tenor Sans"/>
                <a:sym typeface="Tenor Sans"/>
              </a:defRPr>
            </a:lvl3pPr>
            <a:lvl4pPr lvl="3" algn="r" rtl="0">
              <a:spcBef>
                <a:spcPts val="0"/>
              </a:spcBef>
              <a:spcAft>
                <a:spcPts val="0"/>
              </a:spcAft>
              <a:buSzPts val="1800"/>
              <a:buFont typeface="Tenor Sans"/>
              <a:buNone/>
              <a:defRPr sz="1800">
                <a:latin typeface="Tenor Sans"/>
                <a:ea typeface="Tenor Sans"/>
                <a:cs typeface="Tenor Sans"/>
                <a:sym typeface="Tenor Sans"/>
              </a:defRPr>
            </a:lvl4pPr>
            <a:lvl5pPr lvl="4" algn="r" rtl="0">
              <a:spcBef>
                <a:spcPts val="0"/>
              </a:spcBef>
              <a:spcAft>
                <a:spcPts val="0"/>
              </a:spcAft>
              <a:buSzPts val="1800"/>
              <a:buFont typeface="Tenor Sans"/>
              <a:buNone/>
              <a:defRPr sz="1800">
                <a:latin typeface="Tenor Sans"/>
                <a:ea typeface="Tenor Sans"/>
                <a:cs typeface="Tenor Sans"/>
                <a:sym typeface="Tenor Sans"/>
              </a:defRPr>
            </a:lvl5pPr>
            <a:lvl6pPr lvl="5" algn="r" rtl="0">
              <a:spcBef>
                <a:spcPts val="0"/>
              </a:spcBef>
              <a:spcAft>
                <a:spcPts val="0"/>
              </a:spcAft>
              <a:buSzPts val="1800"/>
              <a:buFont typeface="Tenor Sans"/>
              <a:buNone/>
              <a:defRPr sz="1800">
                <a:latin typeface="Tenor Sans"/>
                <a:ea typeface="Tenor Sans"/>
                <a:cs typeface="Tenor Sans"/>
                <a:sym typeface="Tenor Sans"/>
              </a:defRPr>
            </a:lvl6pPr>
            <a:lvl7pPr lvl="6" algn="r" rtl="0">
              <a:spcBef>
                <a:spcPts val="0"/>
              </a:spcBef>
              <a:spcAft>
                <a:spcPts val="0"/>
              </a:spcAft>
              <a:buSzPts val="1800"/>
              <a:buFont typeface="Tenor Sans"/>
              <a:buNone/>
              <a:defRPr sz="1800">
                <a:latin typeface="Tenor Sans"/>
                <a:ea typeface="Tenor Sans"/>
                <a:cs typeface="Tenor Sans"/>
                <a:sym typeface="Tenor Sans"/>
              </a:defRPr>
            </a:lvl7pPr>
            <a:lvl8pPr lvl="7" algn="r" rtl="0">
              <a:spcBef>
                <a:spcPts val="0"/>
              </a:spcBef>
              <a:spcAft>
                <a:spcPts val="0"/>
              </a:spcAft>
              <a:buSzPts val="1800"/>
              <a:buFont typeface="Tenor Sans"/>
              <a:buNone/>
              <a:defRPr sz="1800">
                <a:latin typeface="Tenor Sans"/>
                <a:ea typeface="Tenor Sans"/>
                <a:cs typeface="Tenor Sans"/>
                <a:sym typeface="Tenor Sans"/>
              </a:defRPr>
            </a:lvl8pPr>
            <a:lvl9pPr lvl="8" algn="r" rtl="0">
              <a:spcBef>
                <a:spcPts val="0"/>
              </a:spcBef>
              <a:spcAft>
                <a:spcPts val="0"/>
              </a:spcAft>
              <a:buSzPts val="1800"/>
              <a:buFont typeface="Tenor Sans"/>
              <a:buNone/>
              <a:defRPr sz="1800">
                <a:latin typeface="Tenor Sans"/>
                <a:ea typeface="Tenor Sans"/>
                <a:cs typeface="Tenor Sans"/>
                <a:sym typeface="Tenor Sans"/>
              </a:defRPr>
            </a:lvl9pPr>
          </a:lstStyle>
          <a:p>
            <a:endParaRPr/>
          </a:p>
        </p:txBody>
      </p:sp>
      <p:sp>
        <p:nvSpPr>
          <p:cNvPr id="1193" name="Google Shape;1193;p26"/>
          <p:cNvSpPr txBox="1">
            <a:spLocks noGrp="1"/>
          </p:cNvSpPr>
          <p:nvPr>
            <p:ph type="subTitle" idx="4"/>
          </p:nvPr>
        </p:nvSpPr>
        <p:spPr>
          <a:xfrm>
            <a:off x="849450" y="3936550"/>
            <a:ext cx="20271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94" name="Google Shape;1194;p26"/>
          <p:cNvSpPr txBox="1">
            <a:spLocks noGrp="1"/>
          </p:cNvSpPr>
          <p:nvPr>
            <p:ph type="subTitle" idx="5"/>
          </p:nvPr>
        </p:nvSpPr>
        <p:spPr>
          <a:xfrm>
            <a:off x="6265400" y="1465750"/>
            <a:ext cx="20271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a:endParaRPr/>
          </a:p>
        </p:txBody>
      </p:sp>
      <p:sp>
        <p:nvSpPr>
          <p:cNvPr id="1195" name="Google Shape;1195;p26"/>
          <p:cNvSpPr txBox="1">
            <a:spLocks noGrp="1"/>
          </p:cNvSpPr>
          <p:nvPr>
            <p:ph type="subTitle" idx="6"/>
          </p:nvPr>
        </p:nvSpPr>
        <p:spPr>
          <a:xfrm>
            <a:off x="6265400" y="1926450"/>
            <a:ext cx="20271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6" name="Google Shape;1196;p26"/>
          <p:cNvSpPr txBox="1">
            <a:spLocks noGrp="1"/>
          </p:cNvSpPr>
          <p:nvPr>
            <p:ph type="subTitle" idx="7"/>
          </p:nvPr>
        </p:nvSpPr>
        <p:spPr>
          <a:xfrm>
            <a:off x="6265400" y="3475750"/>
            <a:ext cx="20271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Tenor Sans"/>
              <a:buNone/>
              <a:defRPr sz="2400">
                <a:latin typeface="Concert One"/>
                <a:ea typeface="Concert One"/>
                <a:cs typeface="Concert One"/>
                <a:sym typeface="Concert One"/>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a:endParaRPr/>
          </a:p>
        </p:txBody>
      </p:sp>
      <p:sp>
        <p:nvSpPr>
          <p:cNvPr id="1197" name="Google Shape;1197;p26"/>
          <p:cNvSpPr txBox="1">
            <a:spLocks noGrp="1"/>
          </p:cNvSpPr>
          <p:nvPr>
            <p:ph type="subTitle" idx="8"/>
          </p:nvPr>
        </p:nvSpPr>
        <p:spPr>
          <a:xfrm>
            <a:off x="6265400" y="3936550"/>
            <a:ext cx="20271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8" name="Google Shape;1198;p26"/>
          <p:cNvSpPr/>
          <p:nvPr/>
        </p:nvSpPr>
        <p:spPr>
          <a:xfrm>
            <a:off x="-25825" y="-42362"/>
            <a:ext cx="1615100" cy="1547375"/>
          </a:xfrm>
          <a:custGeom>
            <a:avLst/>
            <a:gdLst/>
            <a:ahLst/>
            <a:cxnLst/>
            <a:rect l="l" t="t" r="r" b="b"/>
            <a:pathLst>
              <a:path w="64604" h="61895" extrusionOk="0">
                <a:moveTo>
                  <a:pt x="64536" y="0"/>
                </a:moveTo>
                <a:cubicBezTo>
                  <a:pt x="64536" y="7849"/>
                  <a:pt x="65627" y="19801"/>
                  <a:pt x="58340" y="22716"/>
                </a:cubicBezTo>
                <a:cubicBezTo>
                  <a:pt x="46574" y="27422"/>
                  <a:pt x="30359" y="17212"/>
                  <a:pt x="20393" y="25040"/>
                </a:cubicBezTo>
                <a:cubicBezTo>
                  <a:pt x="12100" y="31555"/>
                  <a:pt x="35346" y="44464"/>
                  <a:pt x="32010" y="54468"/>
                </a:cubicBezTo>
                <a:cubicBezTo>
                  <a:pt x="28561" y="64810"/>
                  <a:pt x="10902" y="61180"/>
                  <a:pt x="0" y="61180"/>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26808795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99"/>
        <p:cNvGrpSpPr/>
        <p:nvPr/>
      </p:nvGrpSpPr>
      <p:grpSpPr>
        <a:xfrm>
          <a:off x="0" y="0"/>
          <a:ext cx="0" cy="0"/>
          <a:chOff x="0" y="0"/>
          <a:chExt cx="0" cy="0"/>
        </a:xfrm>
      </p:grpSpPr>
      <p:grpSp>
        <p:nvGrpSpPr>
          <p:cNvPr id="1200" name="Google Shape;1200;p27"/>
          <p:cNvGrpSpPr/>
          <p:nvPr/>
        </p:nvGrpSpPr>
        <p:grpSpPr>
          <a:xfrm>
            <a:off x="-72533" y="-54200"/>
            <a:ext cx="9281436" cy="5227800"/>
            <a:chOff x="-72533" y="-54200"/>
            <a:chExt cx="9281436" cy="5227800"/>
          </a:xfrm>
        </p:grpSpPr>
        <p:grpSp>
          <p:nvGrpSpPr>
            <p:cNvPr id="1201" name="Google Shape;1201;p27"/>
            <p:cNvGrpSpPr/>
            <p:nvPr/>
          </p:nvGrpSpPr>
          <p:grpSpPr>
            <a:xfrm>
              <a:off x="204800" y="-54200"/>
              <a:ext cx="8645725" cy="5227800"/>
              <a:chOff x="204800" y="-54200"/>
              <a:chExt cx="8645725" cy="5227800"/>
            </a:xfrm>
          </p:grpSpPr>
          <p:cxnSp>
            <p:nvCxnSpPr>
              <p:cNvPr id="1202" name="Google Shape;1202;p27"/>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03" name="Google Shape;1203;p27"/>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04" name="Google Shape;1204;p27"/>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05" name="Google Shape;1205;p27"/>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06" name="Google Shape;1206;p27"/>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07" name="Google Shape;1207;p27"/>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08" name="Google Shape;1208;p27"/>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09" name="Google Shape;1209;p27"/>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0" name="Google Shape;1210;p27"/>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1" name="Google Shape;1211;p27"/>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2" name="Google Shape;1212;p27"/>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3" name="Google Shape;1213;p27"/>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4" name="Google Shape;1214;p27"/>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5" name="Google Shape;1215;p27"/>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6" name="Google Shape;1216;p27"/>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7" name="Google Shape;1217;p27"/>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8" name="Google Shape;1218;p27"/>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19" name="Google Shape;1219;p27"/>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0" name="Google Shape;1220;p27"/>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1" name="Google Shape;1221;p27"/>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2" name="Google Shape;1222;p27"/>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3" name="Google Shape;1223;p27"/>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4" name="Google Shape;1224;p27"/>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5" name="Google Shape;1225;p27"/>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6" name="Google Shape;1226;p27"/>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7" name="Google Shape;1227;p27"/>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28" name="Google Shape;1228;p27"/>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229" name="Google Shape;1229;p27"/>
            <p:cNvGrpSpPr/>
            <p:nvPr/>
          </p:nvGrpSpPr>
          <p:grpSpPr>
            <a:xfrm rot="5400000">
              <a:off x="2240490" y="-2028759"/>
              <a:ext cx="4655390" cy="9281436"/>
              <a:chOff x="204800" y="-54200"/>
              <a:chExt cx="4655390" cy="5227800"/>
            </a:xfrm>
          </p:grpSpPr>
          <p:cxnSp>
            <p:nvCxnSpPr>
              <p:cNvPr id="1230" name="Google Shape;1230;p27"/>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1" name="Google Shape;1231;p27"/>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2" name="Google Shape;1232;p27"/>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3" name="Google Shape;1233;p27"/>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4" name="Google Shape;1234;p27"/>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5" name="Google Shape;1235;p27"/>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6" name="Google Shape;1236;p27"/>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7" name="Google Shape;1237;p27"/>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8" name="Google Shape;1238;p27"/>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39" name="Google Shape;1239;p27"/>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40" name="Google Shape;1240;p27"/>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41" name="Google Shape;1241;p27"/>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42" name="Google Shape;1242;p27"/>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43" name="Google Shape;1243;p27"/>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44" name="Google Shape;1244;p27"/>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245" name="Google Shape;1245;p27"/>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a:endParaRPr/>
          </a:p>
        </p:txBody>
      </p:sp>
      <p:sp>
        <p:nvSpPr>
          <p:cNvPr id="1246" name="Google Shape;1246;p27"/>
          <p:cNvSpPr/>
          <p:nvPr/>
        </p:nvSpPr>
        <p:spPr>
          <a:xfrm>
            <a:off x="718075" y="1321400"/>
            <a:ext cx="4330800" cy="33771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rot="-1100590">
            <a:off x="4418622" y="4572206"/>
            <a:ext cx="947546" cy="25263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rot="-1100590">
            <a:off x="522772" y="1334106"/>
            <a:ext cx="947546" cy="2526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flipH="1">
            <a:off x="7453913" y="0"/>
            <a:ext cx="1940887" cy="1619949"/>
          </a:xfrm>
          <a:custGeom>
            <a:avLst/>
            <a:gdLst/>
            <a:ahLst/>
            <a:cxnLst/>
            <a:rect l="l" t="t" r="r" b="b"/>
            <a:pathLst>
              <a:path w="110718" h="83481" extrusionOk="0">
                <a:moveTo>
                  <a:pt x="109162" y="0"/>
                </a:moveTo>
                <a:cubicBezTo>
                  <a:pt x="109989" y="9087"/>
                  <a:pt x="113380" y="21426"/>
                  <a:pt x="106337" y="27226"/>
                </a:cubicBezTo>
                <a:cubicBezTo>
                  <a:pt x="97714" y="34326"/>
                  <a:pt x="72946" y="35571"/>
                  <a:pt x="72946" y="24401"/>
                </a:cubicBezTo>
                <a:cubicBezTo>
                  <a:pt x="72946" y="22903"/>
                  <a:pt x="75301" y="22089"/>
                  <a:pt x="76799" y="22089"/>
                </a:cubicBezTo>
                <a:cubicBezTo>
                  <a:pt x="83768" y="22089"/>
                  <a:pt x="91638" y="21945"/>
                  <a:pt x="97347" y="25942"/>
                </a:cubicBezTo>
                <a:cubicBezTo>
                  <a:pt x="101959" y="29171"/>
                  <a:pt x="104082" y="38850"/>
                  <a:pt x="99916" y="42637"/>
                </a:cubicBezTo>
                <a:cubicBezTo>
                  <a:pt x="82690" y="58296"/>
                  <a:pt x="52391" y="40924"/>
                  <a:pt x="30308" y="48288"/>
                </a:cubicBezTo>
                <a:cubicBezTo>
                  <a:pt x="20998" y="51393"/>
                  <a:pt x="31290" y="68636"/>
                  <a:pt x="27226" y="77569"/>
                </a:cubicBezTo>
                <a:cubicBezTo>
                  <a:pt x="23440" y="85892"/>
                  <a:pt x="8676" y="83794"/>
                  <a:pt x="0" y="80909"/>
                </a:cubicBezTo>
              </a:path>
            </a:pathLst>
          </a:custGeom>
          <a:noFill/>
          <a:ln w="19050" cap="flat" cmpd="sng">
            <a:solidFill>
              <a:schemeClr val="accent6"/>
            </a:solidFill>
            <a:prstDash val="dot"/>
            <a:round/>
            <a:headEnd type="none" w="med" len="med"/>
            <a:tailEnd type="none" w="med" len="med"/>
          </a:ln>
        </p:spPr>
      </p:sp>
      <p:sp>
        <p:nvSpPr>
          <p:cNvPr id="1250" name="Google Shape;1250;p27"/>
          <p:cNvSpPr/>
          <p:nvPr/>
        </p:nvSpPr>
        <p:spPr>
          <a:xfrm>
            <a:off x="5751350" y="1276275"/>
            <a:ext cx="2505300" cy="3400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3969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51"/>
        <p:cNvGrpSpPr/>
        <p:nvPr/>
      </p:nvGrpSpPr>
      <p:grpSpPr>
        <a:xfrm>
          <a:off x="0" y="0"/>
          <a:ext cx="0" cy="0"/>
          <a:chOff x="0" y="0"/>
          <a:chExt cx="0" cy="0"/>
        </a:xfrm>
      </p:grpSpPr>
      <p:grpSp>
        <p:nvGrpSpPr>
          <p:cNvPr id="1252" name="Google Shape;1252;p28"/>
          <p:cNvGrpSpPr/>
          <p:nvPr/>
        </p:nvGrpSpPr>
        <p:grpSpPr>
          <a:xfrm>
            <a:off x="-72533" y="-54200"/>
            <a:ext cx="9281436" cy="5227800"/>
            <a:chOff x="-72533" y="-54200"/>
            <a:chExt cx="9281436" cy="5227800"/>
          </a:xfrm>
        </p:grpSpPr>
        <p:grpSp>
          <p:nvGrpSpPr>
            <p:cNvPr id="1253" name="Google Shape;1253;p28"/>
            <p:cNvGrpSpPr/>
            <p:nvPr/>
          </p:nvGrpSpPr>
          <p:grpSpPr>
            <a:xfrm>
              <a:off x="204800" y="-54200"/>
              <a:ext cx="8645725" cy="5227800"/>
              <a:chOff x="204800" y="-54200"/>
              <a:chExt cx="8645725" cy="5227800"/>
            </a:xfrm>
          </p:grpSpPr>
          <p:cxnSp>
            <p:nvCxnSpPr>
              <p:cNvPr id="1254" name="Google Shape;1254;p28"/>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55" name="Google Shape;1255;p28"/>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56" name="Google Shape;1256;p28"/>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57" name="Google Shape;1257;p28"/>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58" name="Google Shape;1258;p28"/>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59" name="Google Shape;1259;p28"/>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0" name="Google Shape;1260;p28"/>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1" name="Google Shape;1261;p28"/>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2" name="Google Shape;1262;p28"/>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3" name="Google Shape;1263;p28"/>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4" name="Google Shape;1264;p28"/>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5" name="Google Shape;1265;p28"/>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6" name="Google Shape;1266;p28"/>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7" name="Google Shape;1267;p28"/>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8" name="Google Shape;1268;p28"/>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69" name="Google Shape;1269;p28"/>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0" name="Google Shape;1270;p28"/>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1" name="Google Shape;1271;p28"/>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2" name="Google Shape;1272;p28"/>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3" name="Google Shape;1273;p28"/>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4" name="Google Shape;1274;p28"/>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5" name="Google Shape;1275;p28"/>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6" name="Google Shape;1276;p28"/>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7" name="Google Shape;1277;p28"/>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8" name="Google Shape;1278;p28"/>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79" name="Google Shape;1279;p28"/>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0" name="Google Shape;1280;p28"/>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281" name="Google Shape;1281;p28"/>
            <p:cNvGrpSpPr/>
            <p:nvPr/>
          </p:nvGrpSpPr>
          <p:grpSpPr>
            <a:xfrm rot="5400000">
              <a:off x="2240490" y="-2028759"/>
              <a:ext cx="4655390" cy="9281436"/>
              <a:chOff x="204800" y="-54200"/>
              <a:chExt cx="4655390" cy="5227800"/>
            </a:xfrm>
          </p:grpSpPr>
          <p:cxnSp>
            <p:nvCxnSpPr>
              <p:cNvPr id="1282" name="Google Shape;1282;p28"/>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3" name="Google Shape;1283;p28"/>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4" name="Google Shape;1284;p28"/>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5" name="Google Shape;1285;p28"/>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6" name="Google Shape;1286;p28"/>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7" name="Google Shape;1287;p28"/>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8" name="Google Shape;1288;p28"/>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89" name="Google Shape;1289;p28"/>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90" name="Google Shape;1290;p28"/>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91" name="Google Shape;1291;p28"/>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92" name="Google Shape;1292;p28"/>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93" name="Google Shape;1293;p28"/>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94" name="Google Shape;1294;p28"/>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95" name="Google Shape;1295;p28"/>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296" name="Google Shape;1296;p28"/>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297" name="Google Shape;1297;p28"/>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a:endParaRPr/>
          </a:p>
        </p:txBody>
      </p:sp>
      <p:sp>
        <p:nvSpPr>
          <p:cNvPr id="1298" name="Google Shape;1298;p28"/>
          <p:cNvSpPr/>
          <p:nvPr/>
        </p:nvSpPr>
        <p:spPr>
          <a:xfrm>
            <a:off x="6602000" y="-6450"/>
            <a:ext cx="2555750" cy="2904100"/>
          </a:xfrm>
          <a:custGeom>
            <a:avLst/>
            <a:gdLst/>
            <a:ahLst/>
            <a:cxnLst/>
            <a:rect l="l" t="t" r="r" b="b"/>
            <a:pathLst>
              <a:path w="102230" h="116164" extrusionOk="0">
                <a:moveTo>
                  <a:pt x="0" y="0"/>
                </a:moveTo>
                <a:cubicBezTo>
                  <a:pt x="3586" y="14324"/>
                  <a:pt x="20870" y="25740"/>
                  <a:pt x="35624" y="26330"/>
                </a:cubicBezTo>
                <a:cubicBezTo>
                  <a:pt x="46173" y="26752"/>
                  <a:pt x="58468" y="16922"/>
                  <a:pt x="67118" y="22975"/>
                </a:cubicBezTo>
                <a:cubicBezTo>
                  <a:pt x="69112" y="24370"/>
                  <a:pt x="68372" y="29371"/>
                  <a:pt x="66085" y="30203"/>
                </a:cubicBezTo>
                <a:cubicBezTo>
                  <a:pt x="62973" y="31335"/>
                  <a:pt x="54190" y="27741"/>
                  <a:pt x="57050" y="26072"/>
                </a:cubicBezTo>
                <a:cubicBezTo>
                  <a:pt x="62111" y="23119"/>
                  <a:pt x="71390" y="29058"/>
                  <a:pt x="72280" y="34849"/>
                </a:cubicBezTo>
                <a:cubicBezTo>
                  <a:pt x="74483" y="49175"/>
                  <a:pt x="65529" y="63505"/>
                  <a:pt x="66601" y="77959"/>
                </a:cubicBezTo>
                <a:cubicBezTo>
                  <a:pt x="67470" y="89670"/>
                  <a:pt x="72978" y="103488"/>
                  <a:pt x="83381" y="108936"/>
                </a:cubicBezTo>
                <a:cubicBezTo>
                  <a:pt x="89270" y="112020"/>
                  <a:pt x="104069" y="109858"/>
                  <a:pt x="101967" y="116164"/>
                </a:cubicBezTo>
              </a:path>
            </a:pathLst>
          </a:custGeom>
          <a:noFill/>
          <a:ln w="19050" cap="flat" cmpd="sng">
            <a:solidFill>
              <a:schemeClr val="accent6"/>
            </a:solidFill>
            <a:prstDash val="dot"/>
            <a:round/>
            <a:headEnd type="none" w="med" len="med"/>
            <a:tailEnd type="none" w="med" len="med"/>
          </a:ln>
        </p:spPr>
      </p:sp>
      <p:sp>
        <p:nvSpPr>
          <p:cNvPr id="1299" name="Google Shape;1299;p28"/>
          <p:cNvSpPr/>
          <p:nvPr/>
        </p:nvSpPr>
        <p:spPr>
          <a:xfrm>
            <a:off x="-12900" y="19350"/>
            <a:ext cx="2594325" cy="1768825"/>
          </a:xfrm>
          <a:custGeom>
            <a:avLst/>
            <a:gdLst/>
            <a:ahLst/>
            <a:cxnLst/>
            <a:rect l="l" t="t" r="r" b="b"/>
            <a:pathLst>
              <a:path w="103773" h="70753" extrusionOk="0">
                <a:moveTo>
                  <a:pt x="103773" y="0"/>
                </a:moveTo>
                <a:cubicBezTo>
                  <a:pt x="102564" y="7860"/>
                  <a:pt x="96946" y="15805"/>
                  <a:pt x="89833" y="19361"/>
                </a:cubicBezTo>
                <a:cubicBezTo>
                  <a:pt x="84210" y="22172"/>
                  <a:pt x="77180" y="21229"/>
                  <a:pt x="70989" y="20136"/>
                </a:cubicBezTo>
                <a:cubicBezTo>
                  <a:pt x="66298" y="19308"/>
                  <a:pt x="56531" y="19881"/>
                  <a:pt x="57566" y="15231"/>
                </a:cubicBezTo>
                <a:cubicBezTo>
                  <a:pt x="58282" y="12012"/>
                  <a:pt x="65043" y="14190"/>
                  <a:pt x="67375" y="16522"/>
                </a:cubicBezTo>
                <a:cubicBezTo>
                  <a:pt x="70258" y="19405"/>
                  <a:pt x="71807" y="25771"/>
                  <a:pt x="68924" y="28654"/>
                </a:cubicBezTo>
                <a:cubicBezTo>
                  <a:pt x="60051" y="37527"/>
                  <a:pt x="42646" y="28367"/>
                  <a:pt x="31751" y="34592"/>
                </a:cubicBezTo>
                <a:cubicBezTo>
                  <a:pt x="27312" y="37128"/>
                  <a:pt x="27868" y="45150"/>
                  <a:pt x="29944" y="49822"/>
                </a:cubicBezTo>
                <a:cubicBezTo>
                  <a:pt x="31911" y="54249"/>
                  <a:pt x="37537" y="59473"/>
                  <a:pt x="34849" y="63504"/>
                </a:cubicBezTo>
                <a:cubicBezTo>
                  <a:pt x="28404" y="73169"/>
                  <a:pt x="6444" y="73169"/>
                  <a:pt x="0" y="63504"/>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537685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00"/>
        <p:cNvGrpSpPr/>
        <p:nvPr/>
      </p:nvGrpSpPr>
      <p:grpSpPr>
        <a:xfrm>
          <a:off x="0" y="0"/>
          <a:ext cx="0" cy="0"/>
          <a:chOff x="0" y="0"/>
          <a:chExt cx="0" cy="0"/>
        </a:xfrm>
      </p:grpSpPr>
      <p:grpSp>
        <p:nvGrpSpPr>
          <p:cNvPr id="1301" name="Google Shape;1301;p29"/>
          <p:cNvGrpSpPr/>
          <p:nvPr/>
        </p:nvGrpSpPr>
        <p:grpSpPr>
          <a:xfrm>
            <a:off x="-72533" y="-54200"/>
            <a:ext cx="9281436" cy="5227800"/>
            <a:chOff x="-72533" y="-54200"/>
            <a:chExt cx="9281436" cy="5227800"/>
          </a:xfrm>
        </p:grpSpPr>
        <p:grpSp>
          <p:nvGrpSpPr>
            <p:cNvPr id="1302" name="Google Shape;1302;p29"/>
            <p:cNvGrpSpPr/>
            <p:nvPr/>
          </p:nvGrpSpPr>
          <p:grpSpPr>
            <a:xfrm>
              <a:off x="204800" y="-54200"/>
              <a:ext cx="8645725" cy="5227800"/>
              <a:chOff x="204800" y="-54200"/>
              <a:chExt cx="8645725" cy="5227800"/>
            </a:xfrm>
          </p:grpSpPr>
          <p:cxnSp>
            <p:nvCxnSpPr>
              <p:cNvPr id="1303" name="Google Shape;1303;p29"/>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04" name="Google Shape;1304;p29"/>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05" name="Google Shape;1305;p29"/>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06" name="Google Shape;1306;p29"/>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07" name="Google Shape;1307;p29"/>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08" name="Google Shape;1308;p29"/>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09" name="Google Shape;1309;p29"/>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0" name="Google Shape;1310;p29"/>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1" name="Google Shape;1311;p29"/>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2" name="Google Shape;1312;p29"/>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3" name="Google Shape;1313;p29"/>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4" name="Google Shape;1314;p29"/>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5" name="Google Shape;1315;p29"/>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6" name="Google Shape;1316;p29"/>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7" name="Google Shape;1317;p29"/>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8" name="Google Shape;1318;p29"/>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19" name="Google Shape;1319;p29"/>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0" name="Google Shape;1320;p29"/>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1" name="Google Shape;1321;p29"/>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2" name="Google Shape;1322;p29"/>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3" name="Google Shape;1323;p29"/>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4" name="Google Shape;1324;p29"/>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5" name="Google Shape;1325;p29"/>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6" name="Google Shape;1326;p29"/>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7" name="Google Shape;1327;p29"/>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8" name="Google Shape;1328;p29"/>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29" name="Google Shape;1329;p29"/>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330" name="Google Shape;1330;p29"/>
            <p:cNvGrpSpPr/>
            <p:nvPr/>
          </p:nvGrpSpPr>
          <p:grpSpPr>
            <a:xfrm rot="5400000">
              <a:off x="2240490" y="-2028759"/>
              <a:ext cx="4655390" cy="9281436"/>
              <a:chOff x="204800" y="-54200"/>
              <a:chExt cx="4655390" cy="5227800"/>
            </a:xfrm>
          </p:grpSpPr>
          <p:cxnSp>
            <p:nvCxnSpPr>
              <p:cNvPr id="1331" name="Google Shape;1331;p29"/>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2" name="Google Shape;1332;p29"/>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3" name="Google Shape;1333;p29"/>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4" name="Google Shape;1334;p29"/>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5" name="Google Shape;1335;p29"/>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6" name="Google Shape;1336;p29"/>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7" name="Google Shape;1337;p29"/>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8" name="Google Shape;1338;p29"/>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39" name="Google Shape;1339;p29"/>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40" name="Google Shape;1340;p29"/>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41" name="Google Shape;1341;p29"/>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42" name="Google Shape;1342;p29"/>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43" name="Google Shape;1343;p29"/>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44" name="Google Shape;1344;p29"/>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45" name="Google Shape;1345;p29"/>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346" name="Google Shape;1346;p29"/>
          <p:cNvSpPr txBox="1">
            <a:spLocks noGrp="1"/>
          </p:cNvSpPr>
          <p:nvPr>
            <p:ph type="title"/>
          </p:nvPr>
        </p:nvSpPr>
        <p:spPr>
          <a:xfrm>
            <a:off x="720000" y="436000"/>
            <a:ext cx="3852000" cy="93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200"/>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a:endParaRPr/>
          </a:p>
        </p:txBody>
      </p:sp>
      <p:sp>
        <p:nvSpPr>
          <p:cNvPr id="1347" name="Google Shape;1347;p29"/>
          <p:cNvSpPr txBox="1">
            <a:spLocks noGrp="1"/>
          </p:cNvSpPr>
          <p:nvPr>
            <p:ph type="subTitle" idx="1"/>
          </p:nvPr>
        </p:nvSpPr>
        <p:spPr>
          <a:xfrm>
            <a:off x="1114296" y="1954350"/>
            <a:ext cx="3068400" cy="12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8" name="Google Shape;1348;p29"/>
          <p:cNvSpPr txBox="1"/>
          <p:nvPr/>
        </p:nvSpPr>
        <p:spPr>
          <a:xfrm>
            <a:off x="4572000" y="4277725"/>
            <a:ext cx="3852300" cy="42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Clr>
                <a:schemeClr val="dk1"/>
              </a:buClr>
              <a:buSzPts val="1100"/>
              <a:buFont typeface="Arial"/>
              <a:buNone/>
            </a:pPr>
            <a:r>
              <a:rPr lang="en" sz="900">
                <a:solidFill>
                  <a:schemeClr val="dk1"/>
                </a:solidFill>
                <a:latin typeface="Quicksand Medium"/>
                <a:ea typeface="Quicksand Medium"/>
                <a:cs typeface="Quicksand Medium"/>
                <a:sym typeface="Quicksand Medium"/>
              </a:rPr>
              <a:t>CREDITS: This presentation template was created by </a:t>
            </a:r>
            <a:r>
              <a:rPr lang="en" sz="900">
                <a:solidFill>
                  <a:schemeClr val="dk1"/>
                </a:solidFill>
                <a:uFill>
                  <a:noFill/>
                </a:uFill>
                <a:latin typeface="Quicksand Medium"/>
                <a:ea typeface="Quicksand Medium"/>
                <a:cs typeface="Quicksand Medium"/>
                <a:sym typeface="Quicksand Medium"/>
                <a:hlinkClick r:id="rId2">
                  <a:extLst>
                    <a:ext uri="{A12FA001-AC4F-418D-AE19-62706E023703}">
                      <ahyp:hlinkClr xmlns:ahyp="http://schemas.microsoft.com/office/drawing/2018/hyperlinkcolor" val="tx"/>
                    </a:ext>
                  </a:extLst>
                </a:hlinkClick>
              </a:rPr>
              <a:t>Slidesgo</a:t>
            </a:r>
            <a:r>
              <a:rPr lang="en" sz="900">
                <a:solidFill>
                  <a:schemeClr val="dk1"/>
                </a:solidFill>
                <a:latin typeface="Quicksand Medium"/>
                <a:ea typeface="Quicksand Medium"/>
                <a:cs typeface="Quicksand Medium"/>
                <a:sym typeface="Quicksand Medium"/>
              </a:rPr>
              <a:t>, including icons by </a:t>
            </a:r>
            <a:r>
              <a:rPr lang="en" sz="900">
                <a:solidFill>
                  <a:schemeClr val="dk1"/>
                </a:solidFill>
                <a:uFill>
                  <a:noFill/>
                </a:uFill>
                <a:latin typeface="Quicksand Medium"/>
                <a:ea typeface="Quicksand Medium"/>
                <a:cs typeface="Quicksand Medium"/>
                <a:sym typeface="Quicksand Medium"/>
                <a:hlinkClick r:id="rId3">
                  <a:extLst>
                    <a:ext uri="{A12FA001-AC4F-418D-AE19-62706E023703}">
                      <ahyp:hlinkClr xmlns:ahyp="http://schemas.microsoft.com/office/drawing/2018/hyperlinkcolor" val="tx"/>
                    </a:ext>
                  </a:extLst>
                </a:hlinkClick>
              </a:rPr>
              <a:t>Flaticon</a:t>
            </a:r>
            <a:r>
              <a:rPr lang="en" sz="900">
                <a:solidFill>
                  <a:schemeClr val="dk1"/>
                </a:solidFill>
                <a:latin typeface="Quicksand Medium"/>
                <a:ea typeface="Quicksand Medium"/>
                <a:cs typeface="Quicksand Medium"/>
                <a:sym typeface="Quicksand Medium"/>
              </a:rPr>
              <a:t>, and infographics &amp; images by </a:t>
            </a:r>
            <a:r>
              <a:rPr lang="en" sz="900">
                <a:solidFill>
                  <a:schemeClr val="dk1"/>
                </a:solidFill>
                <a:uFill>
                  <a:noFill/>
                </a:uFill>
                <a:latin typeface="Quicksand Medium"/>
                <a:ea typeface="Quicksand Medium"/>
                <a:cs typeface="Quicksand Medium"/>
                <a:sym typeface="Quicksand Medium"/>
                <a:hlinkClick r:id="rId4">
                  <a:extLst>
                    <a:ext uri="{A12FA001-AC4F-418D-AE19-62706E023703}">
                      <ahyp:hlinkClr xmlns:ahyp="http://schemas.microsoft.com/office/drawing/2018/hyperlinkcolor" val="tx"/>
                    </a:ext>
                  </a:extLst>
                </a:hlinkClick>
              </a:rPr>
              <a:t>Freepi</a:t>
            </a:r>
            <a:r>
              <a:rPr lang="en" sz="900">
                <a:solidFill>
                  <a:schemeClr val="dk1"/>
                </a:solidFill>
                <a:latin typeface="Quicksand Medium"/>
                <a:ea typeface="Quicksand Medium"/>
                <a:cs typeface="Quicksand Medium"/>
                <a:sym typeface="Quicksand Medium"/>
              </a:rPr>
              <a:t>k</a:t>
            </a:r>
            <a:endParaRPr sz="900">
              <a:solidFill>
                <a:schemeClr val="dk1"/>
              </a:solidFill>
              <a:latin typeface="Quicksand Medium"/>
              <a:ea typeface="Quicksand Medium"/>
              <a:cs typeface="Quicksand Medium"/>
              <a:sym typeface="Quicksand Medium"/>
            </a:endParaRPr>
          </a:p>
        </p:txBody>
      </p:sp>
      <p:sp>
        <p:nvSpPr>
          <p:cNvPr id="1349" name="Google Shape;1349;p29"/>
          <p:cNvSpPr/>
          <p:nvPr/>
        </p:nvSpPr>
        <p:spPr>
          <a:xfrm>
            <a:off x="5982475" y="0"/>
            <a:ext cx="3213875" cy="3665625"/>
          </a:xfrm>
          <a:custGeom>
            <a:avLst/>
            <a:gdLst/>
            <a:ahLst/>
            <a:cxnLst/>
            <a:rect l="l" t="t" r="r" b="b"/>
            <a:pathLst>
              <a:path w="128555" h="146625" extrusionOk="0">
                <a:moveTo>
                  <a:pt x="0" y="0"/>
                </a:moveTo>
                <a:cubicBezTo>
                  <a:pt x="6371" y="14025"/>
                  <a:pt x="22345" y="23984"/>
                  <a:pt x="37430" y="27105"/>
                </a:cubicBezTo>
                <a:cubicBezTo>
                  <a:pt x="41232" y="27892"/>
                  <a:pt x="46704" y="27800"/>
                  <a:pt x="48789" y="24524"/>
                </a:cubicBezTo>
                <a:cubicBezTo>
                  <a:pt x="50469" y="21884"/>
                  <a:pt x="42445" y="16966"/>
                  <a:pt x="40786" y="19619"/>
                </a:cubicBezTo>
                <a:cubicBezTo>
                  <a:pt x="37069" y="25565"/>
                  <a:pt x="40708" y="35353"/>
                  <a:pt x="45949" y="40012"/>
                </a:cubicBezTo>
                <a:cubicBezTo>
                  <a:pt x="52248" y="45611"/>
                  <a:pt x="60303" y="50067"/>
                  <a:pt x="68666" y="51112"/>
                </a:cubicBezTo>
                <a:cubicBezTo>
                  <a:pt x="78006" y="52279"/>
                  <a:pt x="89734" y="51085"/>
                  <a:pt x="96029" y="58082"/>
                </a:cubicBezTo>
                <a:cubicBezTo>
                  <a:pt x="98682" y="61031"/>
                  <a:pt x="96304" y="66471"/>
                  <a:pt x="98610" y="69699"/>
                </a:cubicBezTo>
                <a:cubicBezTo>
                  <a:pt x="101297" y="73460"/>
                  <a:pt x="107735" y="72901"/>
                  <a:pt x="110743" y="76410"/>
                </a:cubicBezTo>
                <a:cubicBezTo>
                  <a:pt x="114289" y="80547"/>
                  <a:pt x="115471" y="86719"/>
                  <a:pt x="115131" y="92157"/>
                </a:cubicBezTo>
                <a:cubicBezTo>
                  <a:pt x="114452" y="103035"/>
                  <a:pt x="111051" y="113808"/>
                  <a:pt x="111776" y="124683"/>
                </a:cubicBezTo>
                <a:cubicBezTo>
                  <a:pt x="112388" y="133870"/>
                  <a:pt x="119348" y="146625"/>
                  <a:pt x="128555" y="146625"/>
                </a:cubicBezTo>
              </a:path>
            </a:pathLst>
          </a:custGeom>
          <a:noFill/>
          <a:ln w="19050" cap="flat" cmpd="sng">
            <a:solidFill>
              <a:schemeClr val="accent6"/>
            </a:solidFill>
            <a:prstDash val="dot"/>
            <a:round/>
            <a:headEnd type="none" w="med" len="med"/>
            <a:tailEnd type="none" w="med" len="med"/>
          </a:ln>
        </p:spPr>
      </p:sp>
      <p:sp>
        <p:nvSpPr>
          <p:cNvPr id="1350" name="Google Shape;1350;p29"/>
          <p:cNvSpPr/>
          <p:nvPr/>
        </p:nvSpPr>
        <p:spPr>
          <a:xfrm>
            <a:off x="8713200" y="-6450"/>
            <a:ext cx="430800" cy="5156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417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57"/>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51"/>
        <p:cNvGrpSpPr/>
        <p:nvPr/>
      </p:nvGrpSpPr>
      <p:grpSpPr>
        <a:xfrm>
          <a:off x="0" y="0"/>
          <a:ext cx="0" cy="0"/>
          <a:chOff x="0" y="0"/>
          <a:chExt cx="0" cy="0"/>
        </a:xfrm>
      </p:grpSpPr>
      <p:grpSp>
        <p:nvGrpSpPr>
          <p:cNvPr id="1352" name="Google Shape;1352;p30"/>
          <p:cNvGrpSpPr/>
          <p:nvPr/>
        </p:nvGrpSpPr>
        <p:grpSpPr>
          <a:xfrm>
            <a:off x="-72533" y="-54200"/>
            <a:ext cx="9281436" cy="5227800"/>
            <a:chOff x="-72533" y="-54200"/>
            <a:chExt cx="9281436" cy="5227800"/>
          </a:xfrm>
        </p:grpSpPr>
        <p:grpSp>
          <p:nvGrpSpPr>
            <p:cNvPr id="1353" name="Google Shape;1353;p30"/>
            <p:cNvGrpSpPr/>
            <p:nvPr/>
          </p:nvGrpSpPr>
          <p:grpSpPr>
            <a:xfrm>
              <a:off x="204800" y="-54200"/>
              <a:ext cx="8645725" cy="5227800"/>
              <a:chOff x="204800" y="-54200"/>
              <a:chExt cx="8645725" cy="5227800"/>
            </a:xfrm>
          </p:grpSpPr>
          <p:cxnSp>
            <p:nvCxnSpPr>
              <p:cNvPr id="1354" name="Google Shape;1354;p3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5" name="Google Shape;1355;p3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6" name="Google Shape;1356;p3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7" name="Google Shape;1357;p3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8" name="Google Shape;1358;p3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59" name="Google Shape;1359;p3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0" name="Google Shape;1360;p3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1" name="Google Shape;1361;p3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2" name="Google Shape;1362;p3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3" name="Google Shape;1363;p3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4" name="Google Shape;1364;p3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5" name="Google Shape;1365;p3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6" name="Google Shape;1366;p3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7" name="Google Shape;1367;p3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8" name="Google Shape;1368;p30"/>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69" name="Google Shape;1369;p30"/>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0" name="Google Shape;1370;p30"/>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1" name="Google Shape;1371;p30"/>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2" name="Google Shape;1372;p30"/>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3" name="Google Shape;1373;p30"/>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4" name="Google Shape;1374;p30"/>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5" name="Google Shape;1375;p30"/>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6" name="Google Shape;1376;p30"/>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7" name="Google Shape;1377;p30"/>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8" name="Google Shape;1378;p30"/>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79" name="Google Shape;1379;p30"/>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0" name="Google Shape;1380;p3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381" name="Google Shape;1381;p30"/>
            <p:cNvGrpSpPr/>
            <p:nvPr/>
          </p:nvGrpSpPr>
          <p:grpSpPr>
            <a:xfrm rot="5400000">
              <a:off x="2240490" y="-2028759"/>
              <a:ext cx="4655390" cy="9281436"/>
              <a:chOff x="204800" y="-54200"/>
              <a:chExt cx="4655390" cy="5227800"/>
            </a:xfrm>
          </p:grpSpPr>
          <p:cxnSp>
            <p:nvCxnSpPr>
              <p:cNvPr id="1382" name="Google Shape;1382;p3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3" name="Google Shape;1383;p3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4" name="Google Shape;1384;p3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5" name="Google Shape;1385;p3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6" name="Google Shape;1386;p3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7" name="Google Shape;1387;p3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8" name="Google Shape;1388;p3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89" name="Google Shape;1389;p3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0" name="Google Shape;1390;p3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1" name="Google Shape;1391;p3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2" name="Google Shape;1392;p3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3" name="Google Shape;1393;p3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4" name="Google Shape;1394;p3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5" name="Google Shape;1395;p3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396" name="Google Shape;1396;p3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397" name="Google Shape;1397;p30"/>
          <p:cNvSpPr/>
          <p:nvPr/>
        </p:nvSpPr>
        <p:spPr>
          <a:xfrm>
            <a:off x="5982475" y="0"/>
            <a:ext cx="3213875" cy="3665625"/>
          </a:xfrm>
          <a:custGeom>
            <a:avLst/>
            <a:gdLst/>
            <a:ahLst/>
            <a:cxnLst/>
            <a:rect l="l" t="t" r="r" b="b"/>
            <a:pathLst>
              <a:path w="128555" h="146625" extrusionOk="0">
                <a:moveTo>
                  <a:pt x="0" y="0"/>
                </a:moveTo>
                <a:cubicBezTo>
                  <a:pt x="6371" y="14025"/>
                  <a:pt x="22345" y="23984"/>
                  <a:pt x="37430" y="27105"/>
                </a:cubicBezTo>
                <a:cubicBezTo>
                  <a:pt x="41232" y="27892"/>
                  <a:pt x="46704" y="27800"/>
                  <a:pt x="48789" y="24524"/>
                </a:cubicBezTo>
                <a:cubicBezTo>
                  <a:pt x="50469" y="21884"/>
                  <a:pt x="42445" y="16966"/>
                  <a:pt x="40786" y="19619"/>
                </a:cubicBezTo>
                <a:cubicBezTo>
                  <a:pt x="37069" y="25565"/>
                  <a:pt x="40708" y="35353"/>
                  <a:pt x="45949" y="40012"/>
                </a:cubicBezTo>
                <a:cubicBezTo>
                  <a:pt x="52248" y="45611"/>
                  <a:pt x="60303" y="50067"/>
                  <a:pt x="68666" y="51112"/>
                </a:cubicBezTo>
                <a:cubicBezTo>
                  <a:pt x="78006" y="52279"/>
                  <a:pt x="89734" y="51085"/>
                  <a:pt x="96029" y="58082"/>
                </a:cubicBezTo>
                <a:cubicBezTo>
                  <a:pt x="98682" y="61031"/>
                  <a:pt x="96304" y="66471"/>
                  <a:pt x="98610" y="69699"/>
                </a:cubicBezTo>
                <a:cubicBezTo>
                  <a:pt x="101297" y="73460"/>
                  <a:pt x="107735" y="72901"/>
                  <a:pt x="110743" y="76410"/>
                </a:cubicBezTo>
                <a:cubicBezTo>
                  <a:pt x="114289" y="80547"/>
                  <a:pt x="115471" y="86719"/>
                  <a:pt x="115131" y="92157"/>
                </a:cubicBezTo>
                <a:cubicBezTo>
                  <a:pt x="114452" y="103035"/>
                  <a:pt x="111051" y="113808"/>
                  <a:pt x="111776" y="124683"/>
                </a:cubicBezTo>
                <a:cubicBezTo>
                  <a:pt x="112388" y="133870"/>
                  <a:pt x="119348" y="146625"/>
                  <a:pt x="128555" y="146625"/>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30417997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98"/>
        <p:cNvGrpSpPr/>
        <p:nvPr/>
      </p:nvGrpSpPr>
      <p:grpSpPr>
        <a:xfrm>
          <a:off x="0" y="0"/>
          <a:ext cx="0" cy="0"/>
          <a:chOff x="0" y="0"/>
          <a:chExt cx="0" cy="0"/>
        </a:xfrm>
      </p:grpSpPr>
      <p:grpSp>
        <p:nvGrpSpPr>
          <p:cNvPr id="1399" name="Google Shape;1399;p31"/>
          <p:cNvGrpSpPr/>
          <p:nvPr/>
        </p:nvGrpSpPr>
        <p:grpSpPr>
          <a:xfrm>
            <a:off x="-72533" y="-54200"/>
            <a:ext cx="9281436" cy="5227800"/>
            <a:chOff x="-72533" y="-54200"/>
            <a:chExt cx="9281436" cy="5227800"/>
          </a:xfrm>
        </p:grpSpPr>
        <p:grpSp>
          <p:nvGrpSpPr>
            <p:cNvPr id="1400" name="Google Shape;1400;p31"/>
            <p:cNvGrpSpPr/>
            <p:nvPr/>
          </p:nvGrpSpPr>
          <p:grpSpPr>
            <a:xfrm>
              <a:off x="204800" y="-54200"/>
              <a:ext cx="8645725" cy="5227800"/>
              <a:chOff x="204800" y="-54200"/>
              <a:chExt cx="8645725" cy="5227800"/>
            </a:xfrm>
          </p:grpSpPr>
          <p:cxnSp>
            <p:nvCxnSpPr>
              <p:cNvPr id="1401" name="Google Shape;1401;p3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2" name="Google Shape;1402;p3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3" name="Google Shape;1403;p3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4" name="Google Shape;1404;p3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5" name="Google Shape;1405;p3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6" name="Google Shape;1406;p3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7" name="Google Shape;1407;p3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8" name="Google Shape;1408;p3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09" name="Google Shape;1409;p3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0" name="Google Shape;1410;p3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1" name="Google Shape;1411;p3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2" name="Google Shape;1412;p3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3" name="Google Shape;1413;p3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4" name="Google Shape;1414;p3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5" name="Google Shape;1415;p31"/>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6" name="Google Shape;1416;p31"/>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7" name="Google Shape;1417;p31"/>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8" name="Google Shape;1418;p31"/>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19" name="Google Shape;1419;p31"/>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0" name="Google Shape;1420;p31"/>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1" name="Google Shape;1421;p31"/>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2" name="Google Shape;1422;p31"/>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3" name="Google Shape;1423;p31"/>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4" name="Google Shape;1424;p31"/>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5" name="Google Shape;1425;p31"/>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6" name="Google Shape;1426;p31"/>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27" name="Google Shape;1427;p3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1428" name="Google Shape;1428;p31"/>
            <p:cNvGrpSpPr/>
            <p:nvPr/>
          </p:nvGrpSpPr>
          <p:grpSpPr>
            <a:xfrm rot="5400000">
              <a:off x="2240490" y="-2028759"/>
              <a:ext cx="4655390" cy="9281436"/>
              <a:chOff x="204800" y="-54200"/>
              <a:chExt cx="4655390" cy="5227800"/>
            </a:xfrm>
          </p:grpSpPr>
          <p:cxnSp>
            <p:nvCxnSpPr>
              <p:cNvPr id="1429" name="Google Shape;1429;p3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0" name="Google Shape;1430;p3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1" name="Google Shape;1431;p3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2" name="Google Shape;1432;p3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3" name="Google Shape;1433;p3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4" name="Google Shape;1434;p3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5" name="Google Shape;1435;p3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6" name="Google Shape;1436;p3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7" name="Google Shape;1437;p3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8" name="Google Shape;1438;p3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39" name="Google Shape;1439;p3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0" name="Google Shape;1440;p3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1" name="Google Shape;1441;p3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2" name="Google Shape;1442;p3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1443" name="Google Shape;1443;p3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1444" name="Google Shape;1444;p31"/>
          <p:cNvSpPr/>
          <p:nvPr/>
        </p:nvSpPr>
        <p:spPr>
          <a:xfrm>
            <a:off x="6589100" y="-6450"/>
            <a:ext cx="2574975" cy="1819925"/>
          </a:xfrm>
          <a:custGeom>
            <a:avLst/>
            <a:gdLst/>
            <a:ahLst/>
            <a:cxnLst/>
            <a:rect l="l" t="t" r="r" b="b"/>
            <a:pathLst>
              <a:path w="102999" h="72797" extrusionOk="0">
                <a:moveTo>
                  <a:pt x="0" y="0"/>
                </a:moveTo>
                <a:cubicBezTo>
                  <a:pt x="4178" y="7308"/>
                  <a:pt x="9081" y="15163"/>
                  <a:pt x="16521" y="19102"/>
                </a:cubicBezTo>
                <a:cubicBezTo>
                  <a:pt x="24658" y="23410"/>
                  <a:pt x="37328" y="25294"/>
                  <a:pt x="44142" y="19102"/>
                </a:cubicBezTo>
                <a:cubicBezTo>
                  <a:pt x="45773" y="17620"/>
                  <a:pt x="41071" y="14275"/>
                  <a:pt x="38980" y="14972"/>
                </a:cubicBezTo>
                <a:cubicBezTo>
                  <a:pt x="35694" y="16067"/>
                  <a:pt x="32473" y="21343"/>
                  <a:pt x="34333" y="24265"/>
                </a:cubicBezTo>
                <a:cubicBezTo>
                  <a:pt x="40242" y="33548"/>
                  <a:pt x="55968" y="28401"/>
                  <a:pt x="66601" y="31235"/>
                </a:cubicBezTo>
                <a:cubicBezTo>
                  <a:pt x="71590" y="32565"/>
                  <a:pt x="77145" y="38617"/>
                  <a:pt x="75894" y="43626"/>
                </a:cubicBezTo>
                <a:cubicBezTo>
                  <a:pt x="74018" y="51135"/>
                  <a:pt x="69077" y="59678"/>
                  <a:pt x="72538" y="66601"/>
                </a:cubicBezTo>
                <a:cubicBezTo>
                  <a:pt x="77102" y="75730"/>
                  <a:pt x="93320" y="72937"/>
                  <a:pt x="102999" y="69698"/>
                </a:cubicBezTo>
              </a:path>
            </a:pathLst>
          </a:custGeom>
          <a:noFill/>
          <a:ln w="19050" cap="flat" cmpd="sng">
            <a:solidFill>
              <a:schemeClr val="accent6"/>
            </a:solidFill>
            <a:prstDash val="dot"/>
            <a:round/>
            <a:headEnd type="none" w="med" len="med"/>
            <a:tailEnd type="none" w="med" len="med"/>
          </a:ln>
        </p:spPr>
      </p:sp>
      <p:sp>
        <p:nvSpPr>
          <p:cNvPr id="1445" name="Google Shape;1445;p31"/>
          <p:cNvSpPr/>
          <p:nvPr/>
        </p:nvSpPr>
        <p:spPr>
          <a:xfrm>
            <a:off x="-96800" y="19350"/>
            <a:ext cx="2129675" cy="1613400"/>
          </a:xfrm>
          <a:custGeom>
            <a:avLst/>
            <a:gdLst/>
            <a:ahLst/>
            <a:cxnLst/>
            <a:rect l="l" t="t" r="r" b="b"/>
            <a:pathLst>
              <a:path w="85187" h="64536" extrusionOk="0">
                <a:moveTo>
                  <a:pt x="85187" y="0"/>
                </a:moveTo>
                <a:cubicBezTo>
                  <a:pt x="85187" y="7889"/>
                  <a:pt x="82400" y="19969"/>
                  <a:pt x="74603" y="21168"/>
                </a:cubicBezTo>
                <a:cubicBezTo>
                  <a:pt x="58863" y="23588"/>
                  <a:pt x="41277" y="13143"/>
                  <a:pt x="26847" y="19877"/>
                </a:cubicBezTo>
                <a:cubicBezTo>
                  <a:pt x="16505" y="24704"/>
                  <a:pt x="33814" y="43125"/>
                  <a:pt x="30203" y="53952"/>
                </a:cubicBezTo>
                <a:cubicBezTo>
                  <a:pt x="26828" y="64072"/>
                  <a:pt x="10668" y="64536"/>
                  <a:pt x="0" y="64536"/>
                </a:cubicBezTo>
              </a:path>
            </a:pathLst>
          </a:custGeom>
          <a:noFill/>
          <a:ln w="19050" cap="flat" cmpd="sng">
            <a:solidFill>
              <a:schemeClr val="accent6"/>
            </a:solidFill>
            <a:prstDash val="dot"/>
            <a:round/>
            <a:headEnd type="none" w="med" len="med"/>
            <a:tailEnd type="none" w="med" len="med"/>
          </a:ln>
        </p:spPr>
      </p:sp>
    </p:spTree>
    <p:extLst>
      <p:ext uri="{BB962C8B-B14F-4D97-AF65-F5344CB8AC3E}">
        <p14:creationId xmlns:p14="http://schemas.microsoft.com/office/powerpoint/2010/main" val="274692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458"/>
        <p:cNvGrpSpPr/>
        <p:nvPr/>
      </p:nvGrpSpPr>
      <p:grpSpPr>
        <a:xfrm>
          <a:off x="0" y="0"/>
          <a:ext cx="0" cy="0"/>
          <a:chOff x="0" y="0"/>
          <a:chExt cx="0" cy="0"/>
        </a:xfrm>
      </p:grpSpPr>
      <p:grpSp>
        <p:nvGrpSpPr>
          <p:cNvPr id="459" name="Google Shape;459;p13"/>
          <p:cNvGrpSpPr/>
          <p:nvPr/>
        </p:nvGrpSpPr>
        <p:grpSpPr>
          <a:xfrm>
            <a:off x="-72533" y="-54200"/>
            <a:ext cx="9281436" cy="5227800"/>
            <a:chOff x="-72533" y="-54200"/>
            <a:chExt cx="9281436" cy="5227800"/>
          </a:xfrm>
        </p:grpSpPr>
        <p:grpSp>
          <p:nvGrpSpPr>
            <p:cNvPr id="460" name="Google Shape;460;p13"/>
            <p:cNvGrpSpPr/>
            <p:nvPr/>
          </p:nvGrpSpPr>
          <p:grpSpPr>
            <a:xfrm>
              <a:off x="204800" y="-54200"/>
              <a:ext cx="8645725" cy="5227800"/>
              <a:chOff x="204800" y="-54200"/>
              <a:chExt cx="8645725" cy="5227800"/>
            </a:xfrm>
          </p:grpSpPr>
          <p:cxnSp>
            <p:nvCxnSpPr>
              <p:cNvPr id="461" name="Google Shape;461;p13"/>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2" name="Google Shape;462;p13"/>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3" name="Google Shape;463;p13"/>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4" name="Google Shape;464;p13"/>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5" name="Google Shape;465;p13"/>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6" name="Google Shape;466;p13"/>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7" name="Google Shape;467;p13"/>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8" name="Google Shape;468;p13"/>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69" name="Google Shape;469;p13"/>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0" name="Google Shape;470;p13"/>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1" name="Google Shape;471;p13"/>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2" name="Google Shape;472;p13"/>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3" name="Google Shape;473;p13"/>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4" name="Google Shape;474;p13"/>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5" name="Google Shape;475;p13"/>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6" name="Google Shape;476;p13"/>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7" name="Google Shape;477;p13"/>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8" name="Google Shape;478;p13"/>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79" name="Google Shape;479;p13"/>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0" name="Google Shape;480;p13"/>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1" name="Google Shape;481;p13"/>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2" name="Google Shape;482;p13"/>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3" name="Google Shape;483;p13"/>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4" name="Google Shape;484;p13"/>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5" name="Google Shape;485;p13"/>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6" name="Google Shape;486;p13"/>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87" name="Google Shape;487;p13"/>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488" name="Google Shape;488;p13"/>
            <p:cNvGrpSpPr/>
            <p:nvPr/>
          </p:nvGrpSpPr>
          <p:grpSpPr>
            <a:xfrm rot="5400000">
              <a:off x="2240490" y="-2028759"/>
              <a:ext cx="4655390" cy="9281436"/>
              <a:chOff x="204800" y="-54200"/>
              <a:chExt cx="4655390" cy="5227800"/>
            </a:xfrm>
          </p:grpSpPr>
          <p:cxnSp>
            <p:nvCxnSpPr>
              <p:cNvPr id="489" name="Google Shape;489;p13"/>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0" name="Google Shape;490;p13"/>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1" name="Google Shape;491;p13"/>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2" name="Google Shape;492;p13"/>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3" name="Google Shape;493;p13"/>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4" name="Google Shape;494;p13"/>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5" name="Google Shape;495;p13"/>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6" name="Google Shape;496;p13"/>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7" name="Google Shape;497;p13"/>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8" name="Google Shape;498;p13"/>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499" name="Google Shape;499;p13"/>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0" name="Google Shape;500;p13"/>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1" name="Google Shape;501;p13"/>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2" name="Google Shape;502;p13"/>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03" name="Google Shape;503;p13"/>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504" name="Google Shape;504;p13"/>
          <p:cNvSpPr txBox="1">
            <a:spLocks noGrp="1"/>
          </p:cNvSpPr>
          <p:nvPr>
            <p:ph type="title"/>
          </p:nvPr>
        </p:nvSpPr>
        <p:spPr>
          <a:xfrm>
            <a:off x="805700" y="1384300"/>
            <a:ext cx="3165000" cy="14634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5" name="Google Shape;505;p13"/>
          <p:cNvSpPr txBox="1">
            <a:spLocks noGrp="1"/>
          </p:cNvSpPr>
          <p:nvPr>
            <p:ph type="subTitle" idx="1"/>
          </p:nvPr>
        </p:nvSpPr>
        <p:spPr>
          <a:xfrm>
            <a:off x="5728225" y="883450"/>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06" name="Google Shape;506;p13"/>
          <p:cNvSpPr txBox="1">
            <a:spLocks noGrp="1"/>
          </p:cNvSpPr>
          <p:nvPr>
            <p:ph type="subTitle" idx="2"/>
          </p:nvPr>
        </p:nvSpPr>
        <p:spPr>
          <a:xfrm>
            <a:off x="5728225" y="1271992"/>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7" name="Google Shape;507;p13"/>
          <p:cNvSpPr txBox="1">
            <a:spLocks noGrp="1"/>
          </p:cNvSpPr>
          <p:nvPr>
            <p:ph type="title" idx="3" hasCustomPrompt="1"/>
          </p:nvPr>
        </p:nvSpPr>
        <p:spPr>
          <a:xfrm>
            <a:off x="5016075" y="876271"/>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
        <p:nvSpPr>
          <p:cNvPr id="508" name="Google Shape;508;p13"/>
          <p:cNvSpPr txBox="1">
            <a:spLocks noGrp="1"/>
          </p:cNvSpPr>
          <p:nvPr>
            <p:ph type="subTitle" idx="4"/>
          </p:nvPr>
        </p:nvSpPr>
        <p:spPr>
          <a:xfrm>
            <a:off x="5728225" y="2729130"/>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09" name="Google Shape;509;p13"/>
          <p:cNvSpPr txBox="1">
            <a:spLocks noGrp="1"/>
          </p:cNvSpPr>
          <p:nvPr>
            <p:ph type="subTitle" idx="5"/>
          </p:nvPr>
        </p:nvSpPr>
        <p:spPr>
          <a:xfrm>
            <a:off x="5728225" y="3120693"/>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0" name="Google Shape;510;p13"/>
          <p:cNvSpPr txBox="1">
            <a:spLocks noGrp="1"/>
          </p:cNvSpPr>
          <p:nvPr>
            <p:ph type="title" idx="6" hasCustomPrompt="1"/>
          </p:nvPr>
        </p:nvSpPr>
        <p:spPr>
          <a:xfrm>
            <a:off x="5016075" y="2721950"/>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
        <p:nvSpPr>
          <p:cNvPr id="511" name="Google Shape;511;p13"/>
          <p:cNvSpPr txBox="1">
            <a:spLocks noGrp="1"/>
          </p:cNvSpPr>
          <p:nvPr>
            <p:ph type="subTitle" idx="7"/>
          </p:nvPr>
        </p:nvSpPr>
        <p:spPr>
          <a:xfrm>
            <a:off x="5728225" y="1808895"/>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12" name="Google Shape;512;p13"/>
          <p:cNvSpPr txBox="1">
            <a:spLocks noGrp="1"/>
          </p:cNvSpPr>
          <p:nvPr>
            <p:ph type="subTitle" idx="8"/>
          </p:nvPr>
        </p:nvSpPr>
        <p:spPr>
          <a:xfrm>
            <a:off x="5728225" y="2200454"/>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3" name="Google Shape;513;p13"/>
          <p:cNvSpPr txBox="1">
            <a:spLocks noGrp="1"/>
          </p:cNvSpPr>
          <p:nvPr>
            <p:ph type="title" idx="9" hasCustomPrompt="1"/>
          </p:nvPr>
        </p:nvSpPr>
        <p:spPr>
          <a:xfrm>
            <a:off x="5016075" y="1801736"/>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
        <p:nvSpPr>
          <p:cNvPr id="514" name="Google Shape;514;p13"/>
          <p:cNvSpPr txBox="1">
            <a:spLocks noGrp="1"/>
          </p:cNvSpPr>
          <p:nvPr>
            <p:ph type="subTitle" idx="13"/>
          </p:nvPr>
        </p:nvSpPr>
        <p:spPr>
          <a:xfrm>
            <a:off x="5728225" y="3654575"/>
            <a:ext cx="2145300" cy="407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200">
                <a:latin typeface="Concert One"/>
                <a:ea typeface="Concert One"/>
                <a:cs typeface="Concert One"/>
                <a:sym typeface="Concert One"/>
              </a:defRPr>
            </a:lvl1pPr>
            <a:lvl2pPr lvl="1" rtl="0">
              <a:spcBef>
                <a:spcPts val="0"/>
              </a:spcBef>
              <a:spcAft>
                <a:spcPts val="0"/>
              </a:spcAft>
              <a:buSzPts val="1800"/>
              <a:buFont typeface="Poppins"/>
              <a:buNone/>
              <a:defRPr sz="1800">
                <a:latin typeface="Poppins"/>
                <a:ea typeface="Poppins"/>
                <a:cs typeface="Poppins"/>
                <a:sym typeface="Poppins"/>
              </a:defRPr>
            </a:lvl2pPr>
            <a:lvl3pPr lvl="2" rtl="0">
              <a:spcBef>
                <a:spcPts val="0"/>
              </a:spcBef>
              <a:spcAft>
                <a:spcPts val="0"/>
              </a:spcAft>
              <a:buSzPts val="1800"/>
              <a:buFont typeface="Poppins"/>
              <a:buNone/>
              <a:defRPr sz="1800">
                <a:latin typeface="Poppins"/>
                <a:ea typeface="Poppins"/>
                <a:cs typeface="Poppins"/>
                <a:sym typeface="Poppins"/>
              </a:defRPr>
            </a:lvl3pPr>
            <a:lvl4pPr lvl="3" rtl="0">
              <a:spcBef>
                <a:spcPts val="0"/>
              </a:spcBef>
              <a:spcAft>
                <a:spcPts val="0"/>
              </a:spcAft>
              <a:buSzPts val="1800"/>
              <a:buFont typeface="Poppins"/>
              <a:buNone/>
              <a:defRPr sz="1800">
                <a:latin typeface="Poppins"/>
                <a:ea typeface="Poppins"/>
                <a:cs typeface="Poppins"/>
                <a:sym typeface="Poppins"/>
              </a:defRPr>
            </a:lvl4pPr>
            <a:lvl5pPr lvl="4" rtl="0">
              <a:spcBef>
                <a:spcPts val="0"/>
              </a:spcBef>
              <a:spcAft>
                <a:spcPts val="0"/>
              </a:spcAft>
              <a:buSzPts val="1800"/>
              <a:buFont typeface="Poppins"/>
              <a:buNone/>
              <a:defRPr sz="1800">
                <a:latin typeface="Poppins"/>
                <a:ea typeface="Poppins"/>
                <a:cs typeface="Poppins"/>
                <a:sym typeface="Poppins"/>
              </a:defRPr>
            </a:lvl5pPr>
            <a:lvl6pPr lvl="5" rtl="0">
              <a:spcBef>
                <a:spcPts val="0"/>
              </a:spcBef>
              <a:spcAft>
                <a:spcPts val="0"/>
              </a:spcAft>
              <a:buSzPts val="1800"/>
              <a:buFont typeface="Poppins"/>
              <a:buNone/>
              <a:defRPr sz="1800">
                <a:latin typeface="Poppins"/>
                <a:ea typeface="Poppins"/>
                <a:cs typeface="Poppins"/>
                <a:sym typeface="Poppins"/>
              </a:defRPr>
            </a:lvl6pPr>
            <a:lvl7pPr lvl="6" rtl="0">
              <a:spcBef>
                <a:spcPts val="0"/>
              </a:spcBef>
              <a:spcAft>
                <a:spcPts val="0"/>
              </a:spcAft>
              <a:buSzPts val="1800"/>
              <a:buFont typeface="Poppins"/>
              <a:buNone/>
              <a:defRPr sz="1800">
                <a:latin typeface="Poppins"/>
                <a:ea typeface="Poppins"/>
                <a:cs typeface="Poppins"/>
                <a:sym typeface="Poppins"/>
              </a:defRPr>
            </a:lvl7pPr>
            <a:lvl8pPr lvl="7" rtl="0">
              <a:spcBef>
                <a:spcPts val="0"/>
              </a:spcBef>
              <a:spcAft>
                <a:spcPts val="0"/>
              </a:spcAft>
              <a:buSzPts val="1800"/>
              <a:buFont typeface="Poppins"/>
              <a:buNone/>
              <a:defRPr sz="1800">
                <a:latin typeface="Poppins"/>
                <a:ea typeface="Poppins"/>
                <a:cs typeface="Poppins"/>
                <a:sym typeface="Poppins"/>
              </a:defRPr>
            </a:lvl8pPr>
            <a:lvl9pPr lvl="8" rtl="0">
              <a:spcBef>
                <a:spcPts val="0"/>
              </a:spcBef>
              <a:spcAft>
                <a:spcPts val="0"/>
              </a:spcAft>
              <a:buSzPts val="1800"/>
              <a:buFont typeface="Poppins"/>
              <a:buNone/>
              <a:defRPr sz="1800">
                <a:latin typeface="Poppins"/>
                <a:ea typeface="Poppins"/>
                <a:cs typeface="Poppins"/>
                <a:sym typeface="Poppins"/>
              </a:defRPr>
            </a:lvl9pPr>
          </a:lstStyle>
          <a:p>
            <a:endParaRPr/>
          </a:p>
        </p:txBody>
      </p:sp>
      <p:sp>
        <p:nvSpPr>
          <p:cNvPr id="515" name="Google Shape;515;p13"/>
          <p:cNvSpPr txBox="1">
            <a:spLocks noGrp="1"/>
          </p:cNvSpPr>
          <p:nvPr>
            <p:ph type="subTitle" idx="14"/>
          </p:nvPr>
        </p:nvSpPr>
        <p:spPr>
          <a:xfrm>
            <a:off x="5728225" y="4046122"/>
            <a:ext cx="1936500" cy="51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6" name="Google Shape;516;p13"/>
          <p:cNvSpPr txBox="1">
            <a:spLocks noGrp="1"/>
          </p:cNvSpPr>
          <p:nvPr>
            <p:ph type="title" idx="15" hasCustomPrompt="1"/>
          </p:nvPr>
        </p:nvSpPr>
        <p:spPr>
          <a:xfrm>
            <a:off x="5016075" y="3647400"/>
            <a:ext cx="721200" cy="92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solidFill>
                  <a:schemeClr val="lt2"/>
                </a:solidFill>
              </a:defRPr>
            </a:lvl1pPr>
            <a:lvl2pPr lvl="1" algn="r" rtl="0">
              <a:spcBef>
                <a:spcPts val="0"/>
              </a:spcBef>
              <a:spcAft>
                <a:spcPts val="0"/>
              </a:spcAft>
              <a:buSzPts val="3600"/>
              <a:buFont typeface="Poppins"/>
              <a:buNone/>
              <a:defRPr sz="3600">
                <a:latin typeface="Poppins"/>
                <a:ea typeface="Poppins"/>
                <a:cs typeface="Poppins"/>
                <a:sym typeface="Poppins"/>
              </a:defRPr>
            </a:lvl2pPr>
            <a:lvl3pPr lvl="2" algn="r" rtl="0">
              <a:spcBef>
                <a:spcPts val="0"/>
              </a:spcBef>
              <a:spcAft>
                <a:spcPts val="0"/>
              </a:spcAft>
              <a:buSzPts val="3600"/>
              <a:buFont typeface="Poppins"/>
              <a:buNone/>
              <a:defRPr sz="3600">
                <a:latin typeface="Poppins"/>
                <a:ea typeface="Poppins"/>
                <a:cs typeface="Poppins"/>
                <a:sym typeface="Poppins"/>
              </a:defRPr>
            </a:lvl3pPr>
            <a:lvl4pPr lvl="3" algn="r" rtl="0">
              <a:spcBef>
                <a:spcPts val="0"/>
              </a:spcBef>
              <a:spcAft>
                <a:spcPts val="0"/>
              </a:spcAft>
              <a:buSzPts val="3600"/>
              <a:buFont typeface="Poppins"/>
              <a:buNone/>
              <a:defRPr sz="3600">
                <a:latin typeface="Poppins"/>
                <a:ea typeface="Poppins"/>
                <a:cs typeface="Poppins"/>
                <a:sym typeface="Poppins"/>
              </a:defRPr>
            </a:lvl4pPr>
            <a:lvl5pPr lvl="4" algn="r" rtl="0">
              <a:spcBef>
                <a:spcPts val="0"/>
              </a:spcBef>
              <a:spcAft>
                <a:spcPts val="0"/>
              </a:spcAft>
              <a:buSzPts val="3600"/>
              <a:buFont typeface="Poppins"/>
              <a:buNone/>
              <a:defRPr sz="3600">
                <a:latin typeface="Poppins"/>
                <a:ea typeface="Poppins"/>
                <a:cs typeface="Poppins"/>
                <a:sym typeface="Poppins"/>
              </a:defRPr>
            </a:lvl5pPr>
            <a:lvl6pPr lvl="5" algn="r" rtl="0">
              <a:spcBef>
                <a:spcPts val="0"/>
              </a:spcBef>
              <a:spcAft>
                <a:spcPts val="0"/>
              </a:spcAft>
              <a:buSzPts val="3600"/>
              <a:buFont typeface="Poppins"/>
              <a:buNone/>
              <a:defRPr sz="3600">
                <a:latin typeface="Poppins"/>
                <a:ea typeface="Poppins"/>
                <a:cs typeface="Poppins"/>
                <a:sym typeface="Poppins"/>
              </a:defRPr>
            </a:lvl6pPr>
            <a:lvl7pPr lvl="6" algn="r" rtl="0">
              <a:spcBef>
                <a:spcPts val="0"/>
              </a:spcBef>
              <a:spcAft>
                <a:spcPts val="0"/>
              </a:spcAft>
              <a:buSzPts val="3600"/>
              <a:buFont typeface="Poppins"/>
              <a:buNone/>
              <a:defRPr sz="3600">
                <a:latin typeface="Poppins"/>
                <a:ea typeface="Poppins"/>
                <a:cs typeface="Poppins"/>
                <a:sym typeface="Poppins"/>
              </a:defRPr>
            </a:lvl7pPr>
            <a:lvl8pPr lvl="7" algn="r" rtl="0">
              <a:spcBef>
                <a:spcPts val="0"/>
              </a:spcBef>
              <a:spcAft>
                <a:spcPts val="0"/>
              </a:spcAft>
              <a:buSzPts val="3600"/>
              <a:buFont typeface="Poppins"/>
              <a:buNone/>
              <a:defRPr sz="3600">
                <a:latin typeface="Poppins"/>
                <a:ea typeface="Poppins"/>
                <a:cs typeface="Poppins"/>
                <a:sym typeface="Poppins"/>
              </a:defRPr>
            </a:lvl8pPr>
            <a:lvl9pPr lvl="8" algn="r" rtl="0">
              <a:spcBef>
                <a:spcPts val="0"/>
              </a:spcBef>
              <a:spcAft>
                <a:spcPts val="0"/>
              </a:spcAft>
              <a:buSzPts val="3600"/>
              <a:buFont typeface="Poppins"/>
              <a:buNone/>
              <a:defRPr sz="3600">
                <a:latin typeface="Poppins"/>
                <a:ea typeface="Poppins"/>
                <a:cs typeface="Poppins"/>
                <a:sym typeface="Poppins"/>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_2">
    <p:spTree>
      <p:nvGrpSpPr>
        <p:cNvPr id="1" name="Shape 565"/>
        <p:cNvGrpSpPr/>
        <p:nvPr/>
      </p:nvGrpSpPr>
      <p:grpSpPr>
        <a:xfrm>
          <a:off x="0" y="0"/>
          <a:ext cx="0" cy="0"/>
          <a:chOff x="0" y="0"/>
          <a:chExt cx="0" cy="0"/>
        </a:xfrm>
      </p:grpSpPr>
      <p:grpSp>
        <p:nvGrpSpPr>
          <p:cNvPr id="566" name="Google Shape;566;p15"/>
          <p:cNvGrpSpPr/>
          <p:nvPr/>
        </p:nvGrpSpPr>
        <p:grpSpPr>
          <a:xfrm>
            <a:off x="-72533" y="-54200"/>
            <a:ext cx="9281436" cy="5227800"/>
            <a:chOff x="-72533" y="-54200"/>
            <a:chExt cx="9281436" cy="5227800"/>
          </a:xfrm>
        </p:grpSpPr>
        <p:grpSp>
          <p:nvGrpSpPr>
            <p:cNvPr id="567" name="Google Shape;567;p15"/>
            <p:cNvGrpSpPr/>
            <p:nvPr/>
          </p:nvGrpSpPr>
          <p:grpSpPr>
            <a:xfrm>
              <a:off x="204800" y="-54200"/>
              <a:ext cx="8645725" cy="5227800"/>
              <a:chOff x="204800" y="-54200"/>
              <a:chExt cx="8645725" cy="5227800"/>
            </a:xfrm>
          </p:grpSpPr>
          <p:cxnSp>
            <p:nvCxnSpPr>
              <p:cNvPr id="568" name="Google Shape;568;p1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69" name="Google Shape;569;p1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0" name="Google Shape;570;p1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1" name="Google Shape;571;p1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2" name="Google Shape;572;p1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3" name="Google Shape;573;p1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4" name="Google Shape;574;p1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5" name="Google Shape;575;p1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6" name="Google Shape;576;p1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7" name="Google Shape;577;p1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8" name="Google Shape;578;p1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79" name="Google Shape;579;p1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0" name="Google Shape;580;p1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1" name="Google Shape;581;p1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2" name="Google Shape;582;p15"/>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3" name="Google Shape;583;p15"/>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4" name="Google Shape;584;p15"/>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5" name="Google Shape;585;p15"/>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6" name="Google Shape;586;p15"/>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7" name="Google Shape;587;p15"/>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8" name="Google Shape;588;p15"/>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89" name="Google Shape;589;p15"/>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0" name="Google Shape;590;p15"/>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1" name="Google Shape;591;p15"/>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2" name="Google Shape;592;p15"/>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3" name="Google Shape;593;p15"/>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4" name="Google Shape;594;p1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595" name="Google Shape;595;p15"/>
            <p:cNvGrpSpPr/>
            <p:nvPr/>
          </p:nvGrpSpPr>
          <p:grpSpPr>
            <a:xfrm rot="5400000">
              <a:off x="2240490" y="-2028759"/>
              <a:ext cx="4655390" cy="9281436"/>
              <a:chOff x="204800" y="-54200"/>
              <a:chExt cx="4655390" cy="5227800"/>
            </a:xfrm>
          </p:grpSpPr>
          <p:cxnSp>
            <p:nvCxnSpPr>
              <p:cNvPr id="596" name="Google Shape;596;p15"/>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7" name="Google Shape;597;p15"/>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8" name="Google Shape;598;p15"/>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599" name="Google Shape;599;p15"/>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0" name="Google Shape;600;p15"/>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1" name="Google Shape;601;p15"/>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2" name="Google Shape;602;p15"/>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3" name="Google Shape;603;p15"/>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4" name="Google Shape;604;p15"/>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5" name="Google Shape;605;p15"/>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6" name="Google Shape;606;p15"/>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7" name="Google Shape;607;p15"/>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8" name="Google Shape;608;p15"/>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09" name="Google Shape;609;p15"/>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610" name="Google Shape;610;p15"/>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611" name="Google Shape;611;p15"/>
          <p:cNvSpPr txBox="1">
            <a:spLocks noGrp="1"/>
          </p:cNvSpPr>
          <p:nvPr>
            <p:ph type="title"/>
          </p:nvPr>
        </p:nvSpPr>
        <p:spPr>
          <a:xfrm>
            <a:off x="719925" y="444975"/>
            <a:ext cx="3852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a:endParaRPr/>
          </a:p>
        </p:txBody>
      </p:sp>
      <p:sp>
        <p:nvSpPr>
          <p:cNvPr id="612" name="Google Shape;612;p15"/>
          <p:cNvSpPr txBox="1">
            <a:spLocks noGrp="1"/>
          </p:cNvSpPr>
          <p:nvPr>
            <p:ph type="subTitle" idx="1"/>
          </p:nvPr>
        </p:nvSpPr>
        <p:spPr>
          <a:xfrm>
            <a:off x="724025" y="1419125"/>
            <a:ext cx="3852000" cy="274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Clr>
                <a:schemeClr val="lt1"/>
              </a:buClr>
              <a:buSzPts val="1400"/>
              <a:buChar char="○"/>
              <a:defRPr/>
            </a:lvl2pPr>
            <a:lvl3pPr lvl="2" rtl="0">
              <a:spcBef>
                <a:spcPts val="0"/>
              </a:spcBef>
              <a:spcAft>
                <a:spcPts val="0"/>
              </a:spcAft>
              <a:buClr>
                <a:schemeClr val="lt1"/>
              </a:buClr>
              <a:buSzPts val="1400"/>
              <a:buChar char="■"/>
              <a:defRPr/>
            </a:lvl3pPr>
            <a:lvl4pPr lvl="3" rtl="0">
              <a:spcBef>
                <a:spcPts val="0"/>
              </a:spcBef>
              <a:spcAft>
                <a:spcPts val="0"/>
              </a:spcAft>
              <a:buClr>
                <a:schemeClr val="lt1"/>
              </a:buClr>
              <a:buSzPts val="1400"/>
              <a:buChar char="●"/>
              <a:defRPr/>
            </a:lvl4pPr>
            <a:lvl5pPr lvl="4" rtl="0">
              <a:spcBef>
                <a:spcPts val="0"/>
              </a:spcBef>
              <a:spcAft>
                <a:spcPts val="0"/>
              </a:spcAft>
              <a:buClr>
                <a:schemeClr val="lt1"/>
              </a:buClr>
              <a:buSzPts val="1400"/>
              <a:buChar char="○"/>
              <a:defRPr/>
            </a:lvl5pPr>
            <a:lvl6pPr lvl="5" rtl="0">
              <a:spcBef>
                <a:spcPts val="0"/>
              </a:spcBef>
              <a:spcAft>
                <a:spcPts val="0"/>
              </a:spcAft>
              <a:buClr>
                <a:schemeClr val="lt1"/>
              </a:buClr>
              <a:buSzPts val="1400"/>
              <a:buChar char="■"/>
              <a:defRPr/>
            </a:lvl6pPr>
            <a:lvl7pPr lvl="6" rtl="0">
              <a:spcBef>
                <a:spcPts val="0"/>
              </a:spcBef>
              <a:spcAft>
                <a:spcPts val="0"/>
              </a:spcAft>
              <a:buClr>
                <a:schemeClr val="lt1"/>
              </a:buClr>
              <a:buSzPts val="1400"/>
              <a:buChar char="●"/>
              <a:defRPr/>
            </a:lvl7pPr>
            <a:lvl8pPr lvl="7" rtl="0">
              <a:spcBef>
                <a:spcPts val="0"/>
              </a:spcBef>
              <a:spcAft>
                <a:spcPts val="0"/>
              </a:spcAft>
              <a:buClr>
                <a:schemeClr val="lt1"/>
              </a:buClr>
              <a:buSzPts val="1400"/>
              <a:buChar char="○"/>
              <a:defRPr/>
            </a:lvl8pPr>
            <a:lvl9pPr lvl="8" rtl="0">
              <a:spcBef>
                <a:spcPts val="0"/>
              </a:spcBef>
              <a:spcAft>
                <a:spcPts val="0"/>
              </a:spcAft>
              <a:buClr>
                <a:schemeClr val="lt1"/>
              </a:buClr>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4">
  <p:cSld name="CUSTOM_3">
    <p:spTree>
      <p:nvGrpSpPr>
        <p:cNvPr id="1" name="Shape 714"/>
        <p:cNvGrpSpPr/>
        <p:nvPr/>
      </p:nvGrpSpPr>
      <p:grpSpPr>
        <a:xfrm>
          <a:off x="0" y="0"/>
          <a:ext cx="0" cy="0"/>
          <a:chOff x="0" y="0"/>
          <a:chExt cx="0" cy="0"/>
        </a:xfrm>
      </p:grpSpPr>
      <p:grpSp>
        <p:nvGrpSpPr>
          <p:cNvPr id="715" name="Google Shape;715;p18"/>
          <p:cNvGrpSpPr/>
          <p:nvPr/>
        </p:nvGrpSpPr>
        <p:grpSpPr>
          <a:xfrm>
            <a:off x="-72533" y="-54200"/>
            <a:ext cx="9281436" cy="5227800"/>
            <a:chOff x="-72533" y="-54200"/>
            <a:chExt cx="9281436" cy="5227800"/>
          </a:xfrm>
        </p:grpSpPr>
        <p:grpSp>
          <p:nvGrpSpPr>
            <p:cNvPr id="716" name="Google Shape;716;p18"/>
            <p:cNvGrpSpPr/>
            <p:nvPr/>
          </p:nvGrpSpPr>
          <p:grpSpPr>
            <a:xfrm>
              <a:off x="204800" y="-54200"/>
              <a:ext cx="8645725" cy="5227800"/>
              <a:chOff x="204800" y="-54200"/>
              <a:chExt cx="8645725" cy="5227800"/>
            </a:xfrm>
          </p:grpSpPr>
          <p:cxnSp>
            <p:nvCxnSpPr>
              <p:cNvPr id="717" name="Google Shape;717;p18"/>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18" name="Google Shape;718;p18"/>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19" name="Google Shape;719;p18"/>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0" name="Google Shape;720;p18"/>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1" name="Google Shape;721;p18"/>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2" name="Google Shape;722;p18"/>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3" name="Google Shape;723;p18"/>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4" name="Google Shape;724;p18"/>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5" name="Google Shape;725;p18"/>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6" name="Google Shape;726;p18"/>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7" name="Google Shape;727;p18"/>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8" name="Google Shape;728;p18"/>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29" name="Google Shape;729;p18"/>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0" name="Google Shape;730;p18"/>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1" name="Google Shape;731;p18"/>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2" name="Google Shape;732;p18"/>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3" name="Google Shape;733;p18"/>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4" name="Google Shape;734;p18"/>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5" name="Google Shape;735;p18"/>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6" name="Google Shape;736;p18"/>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7" name="Google Shape;737;p18"/>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8" name="Google Shape;738;p18"/>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39" name="Google Shape;739;p18"/>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0" name="Google Shape;740;p18"/>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1" name="Google Shape;741;p18"/>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2" name="Google Shape;742;p18"/>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3" name="Google Shape;743;p18"/>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744" name="Google Shape;744;p18"/>
            <p:cNvGrpSpPr/>
            <p:nvPr/>
          </p:nvGrpSpPr>
          <p:grpSpPr>
            <a:xfrm rot="5400000">
              <a:off x="2240490" y="-2028759"/>
              <a:ext cx="4655390" cy="9281436"/>
              <a:chOff x="204800" y="-54200"/>
              <a:chExt cx="4655390" cy="5227800"/>
            </a:xfrm>
          </p:grpSpPr>
          <p:cxnSp>
            <p:nvCxnSpPr>
              <p:cNvPr id="745" name="Google Shape;745;p18"/>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6" name="Google Shape;746;p18"/>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7" name="Google Shape;747;p18"/>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8" name="Google Shape;748;p18"/>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49" name="Google Shape;749;p18"/>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0" name="Google Shape;750;p18"/>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1" name="Google Shape;751;p18"/>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2" name="Google Shape;752;p18"/>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3" name="Google Shape;753;p18"/>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4" name="Google Shape;754;p18"/>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5" name="Google Shape;755;p18"/>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6" name="Google Shape;756;p18"/>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7" name="Google Shape;757;p18"/>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8" name="Google Shape;758;p18"/>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759" name="Google Shape;759;p18"/>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760" name="Google Shape;760;p18"/>
          <p:cNvSpPr txBox="1">
            <a:spLocks noGrp="1"/>
          </p:cNvSpPr>
          <p:nvPr>
            <p:ph type="title"/>
          </p:nvPr>
        </p:nvSpPr>
        <p:spPr>
          <a:xfrm>
            <a:off x="5139600" y="1505070"/>
            <a:ext cx="2808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1" name="Google Shape;761;p18"/>
          <p:cNvSpPr txBox="1">
            <a:spLocks noGrp="1"/>
          </p:cNvSpPr>
          <p:nvPr>
            <p:ph type="subTitle" idx="1"/>
          </p:nvPr>
        </p:nvSpPr>
        <p:spPr>
          <a:xfrm>
            <a:off x="5139600" y="2061564"/>
            <a:ext cx="2808000" cy="185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2" name="Google Shape;762;p18"/>
          <p:cNvSpPr/>
          <p:nvPr/>
        </p:nvSpPr>
        <p:spPr>
          <a:xfrm>
            <a:off x="-167800" y="25825"/>
            <a:ext cx="1846850" cy="2277350"/>
          </a:xfrm>
          <a:custGeom>
            <a:avLst/>
            <a:gdLst/>
            <a:ahLst/>
            <a:cxnLst/>
            <a:rect l="l" t="t" r="r" b="b"/>
            <a:pathLst>
              <a:path w="73874" h="91094" extrusionOk="0">
                <a:moveTo>
                  <a:pt x="73313" y="0"/>
                </a:moveTo>
                <a:cubicBezTo>
                  <a:pt x="74842" y="9180"/>
                  <a:pt x="73118" y="22427"/>
                  <a:pt x="64794" y="26588"/>
                </a:cubicBezTo>
                <a:cubicBezTo>
                  <a:pt x="51799" y="33084"/>
                  <a:pt x="31919" y="26705"/>
                  <a:pt x="22717" y="37947"/>
                </a:cubicBezTo>
                <a:cubicBezTo>
                  <a:pt x="13583" y="49105"/>
                  <a:pt x="29827" y="67066"/>
                  <a:pt x="26331" y="81056"/>
                </a:cubicBezTo>
                <a:cubicBezTo>
                  <a:pt x="24068" y="90114"/>
                  <a:pt x="9210" y="92142"/>
                  <a:pt x="0" y="90608"/>
                </a:cubicBezTo>
              </a:path>
            </a:pathLst>
          </a:custGeom>
          <a:noFill/>
          <a:ln w="19050" cap="flat" cmpd="sng">
            <a:solidFill>
              <a:schemeClr val="accent6"/>
            </a:solidFill>
            <a:prstDash val="dot"/>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17">
    <p:spTree>
      <p:nvGrpSpPr>
        <p:cNvPr id="1" name="Shape 813"/>
        <p:cNvGrpSpPr/>
        <p:nvPr/>
      </p:nvGrpSpPr>
      <p:grpSpPr>
        <a:xfrm>
          <a:off x="0" y="0"/>
          <a:ext cx="0" cy="0"/>
          <a:chOff x="0" y="0"/>
          <a:chExt cx="0" cy="0"/>
        </a:xfrm>
      </p:grpSpPr>
      <p:grpSp>
        <p:nvGrpSpPr>
          <p:cNvPr id="814" name="Google Shape;814;p20"/>
          <p:cNvGrpSpPr/>
          <p:nvPr/>
        </p:nvGrpSpPr>
        <p:grpSpPr>
          <a:xfrm>
            <a:off x="-72533" y="-54200"/>
            <a:ext cx="9281436" cy="5227800"/>
            <a:chOff x="-72533" y="-54200"/>
            <a:chExt cx="9281436" cy="5227800"/>
          </a:xfrm>
        </p:grpSpPr>
        <p:grpSp>
          <p:nvGrpSpPr>
            <p:cNvPr id="815" name="Google Shape;815;p20"/>
            <p:cNvGrpSpPr/>
            <p:nvPr/>
          </p:nvGrpSpPr>
          <p:grpSpPr>
            <a:xfrm>
              <a:off x="204800" y="-54200"/>
              <a:ext cx="8645725" cy="5227800"/>
              <a:chOff x="204800" y="-54200"/>
              <a:chExt cx="8645725" cy="5227800"/>
            </a:xfrm>
          </p:grpSpPr>
          <p:cxnSp>
            <p:nvCxnSpPr>
              <p:cNvPr id="816" name="Google Shape;816;p2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17" name="Google Shape;817;p2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18" name="Google Shape;818;p2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19" name="Google Shape;819;p2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0" name="Google Shape;820;p2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1" name="Google Shape;821;p2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2" name="Google Shape;822;p2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3" name="Google Shape;823;p2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4" name="Google Shape;824;p2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5" name="Google Shape;825;p2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6" name="Google Shape;826;p2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7" name="Google Shape;827;p2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8" name="Google Shape;828;p2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29" name="Google Shape;829;p2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0" name="Google Shape;830;p20"/>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1" name="Google Shape;831;p20"/>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2" name="Google Shape;832;p20"/>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3" name="Google Shape;833;p20"/>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4" name="Google Shape;834;p20"/>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5" name="Google Shape;835;p20"/>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6" name="Google Shape;836;p20"/>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7" name="Google Shape;837;p20"/>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8" name="Google Shape;838;p20"/>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39" name="Google Shape;839;p20"/>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0" name="Google Shape;840;p20"/>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1" name="Google Shape;841;p20"/>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2" name="Google Shape;842;p2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843" name="Google Shape;843;p20"/>
            <p:cNvGrpSpPr/>
            <p:nvPr/>
          </p:nvGrpSpPr>
          <p:grpSpPr>
            <a:xfrm rot="5400000">
              <a:off x="2240490" y="-2028759"/>
              <a:ext cx="4655390" cy="9281436"/>
              <a:chOff x="204800" y="-54200"/>
              <a:chExt cx="4655390" cy="5227800"/>
            </a:xfrm>
          </p:grpSpPr>
          <p:cxnSp>
            <p:nvCxnSpPr>
              <p:cNvPr id="844" name="Google Shape;844;p20"/>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5" name="Google Shape;845;p20"/>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6" name="Google Shape;846;p20"/>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7" name="Google Shape;847;p20"/>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8" name="Google Shape;848;p20"/>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49" name="Google Shape;849;p20"/>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0" name="Google Shape;850;p20"/>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1" name="Google Shape;851;p20"/>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2" name="Google Shape;852;p20"/>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3" name="Google Shape;853;p20"/>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4" name="Google Shape;854;p20"/>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5" name="Google Shape;855;p20"/>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6" name="Google Shape;856;p20"/>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7" name="Google Shape;857;p20"/>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58" name="Google Shape;858;p20"/>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859" name="Google Shape;859;p20"/>
          <p:cNvSpPr/>
          <p:nvPr/>
        </p:nvSpPr>
        <p:spPr>
          <a:xfrm>
            <a:off x="591200" y="1088575"/>
            <a:ext cx="7957200" cy="37491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txBox="1">
            <a:spLocks noGrp="1"/>
          </p:cNvSpPr>
          <p:nvPr>
            <p:ph type="title"/>
          </p:nvPr>
        </p:nvSpPr>
        <p:spPr>
          <a:xfrm>
            <a:off x="720000" y="442676"/>
            <a:ext cx="6738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1" name="Google Shape;861;p20"/>
          <p:cNvSpPr txBox="1">
            <a:spLocks noGrp="1"/>
          </p:cNvSpPr>
          <p:nvPr>
            <p:ph type="body" idx="1"/>
          </p:nvPr>
        </p:nvSpPr>
        <p:spPr>
          <a:xfrm>
            <a:off x="720000" y="1185500"/>
            <a:ext cx="3852000" cy="3513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Char char="●"/>
              <a:defRPr sz="1200"/>
            </a:lvl1pPr>
            <a:lvl2pPr marL="914400" lvl="1" indent="-317500" rtl="0">
              <a:lnSpc>
                <a:spcPct val="100000"/>
              </a:lnSpc>
              <a:spcBef>
                <a:spcPts val="0"/>
              </a:spcBef>
              <a:spcAft>
                <a:spcPts val="0"/>
              </a:spcAft>
              <a:buClr>
                <a:srgbClr val="434343"/>
              </a:buClr>
              <a:buSzPts val="1400"/>
              <a:buFont typeface="Anaheim"/>
              <a:buChar char="○"/>
              <a:defRPr/>
            </a:lvl2pPr>
            <a:lvl3pPr marL="1371600" lvl="2" indent="-317500" rtl="0">
              <a:lnSpc>
                <a:spcPct val="100000"/>
              </a:lnSpc>
              <a:spcBef>
                <a:spcPts val="0"/>
              </a:spcBef>
              <a:spcAft>
                <a:spcPts val="0"/>
              </a:spcAft>
              <a:buClr>
                <a:srgbClr val="434343"/>
              </a:buClr>
              <a:buSzPts val="1400"/>
              <a:buFont typeface="Anaheim"/>
              <a:buChar char="■"/>
              <a:defRPr/>
            </a:lvl3pPr>
            <a:lvl4pPr marL="1828800" lvl="3" indent="-317500" rtl="0">
              <a:lnSpc>
                <a:spcPct val="100000"/>
              </a:lnSpc>
              <a:spcBef>
                <a:spcPts val="0"/>
              </a:spcBef>
              <a:spcAft>
                <a:spcPts val="0"/>
              </a:spcAft>
              <a:buClr>
                <a:srgbClr val="434343"/>
              </a:buClr>
              <a:buSzPts val="1400"/>
              <a:buFont typeface="Anaheim"/>
              <a:buChar char="●"/>
              <a:defRPr/>
            </a:lvl4pPr>
            <a:lvl5pPr marL="2286000" lvl="4" indent="-317500" rtl="0">
              <a:lnSpc>
                <a:spcPct val="100000"/>
              </a:lnSpc>
              <a:spcBef>
                <a:spcPts val="0"/>
              </a:spcBef>
              <a:spcAft>
                <a:spcPts val="0"/>
              </a:spcAft>
              <a:buClr>
                <a:srgbClr val="434343"/>
              </a:buClr>
              <a:buSzPts val="1400"/>
              <a:buFont typeface="Anaheim"/>
              <a:buChar char="○"/>
              <a:defRPr/>
            </a:lvl5pPr>
            <a:lvl6pPr marL="2743200" lvl="5" indent="-317500" rtl="0">
              <a:lnSpc>
                <a:spcPct val="100000"/>
              </a:lnSpc>
              <a:spcBef>
                <a:spcPts val="0"/>
              </a:spcBef>
              <a:spcAft>
                <a:spcPts val="0"/>
              </a:spcAft>
              <a:buClr>
                <a:srgbClr val="434343"/>
              </a:buClr>
              <a:buSzPts val="1400"/>
              <a:buFont typeface="Anaheim"/>
              <a:buChar char="■"/>
              <a:defRPr/>
            </a:lvl6pPr>
            <a:lvl7pPr marL="3200400" lvl="6" indent="-317500" rtl="0">
              <a:lnSpc>
                <a:spcPct val="100000"/>
              </a:lnSpc>
              <a:spcBef>
                <a:spcPts val="0"/>
              </a:spcBef>
              <a:spcAft>
                <a:spcPts val="0"/>
              </a:spcAft>
              <a:buClr>
                <a:srgbClr val="434343"/>
              </a:buClr>
              <a:buSzPts val="1400"/>
              <a:buFont typeface="Anaheim"/>
              <a:buChar char="●"/>
              <a:defRPr/>
            </a:lvl7pPr>
            <a:lvl8pPr marL="3657600" lvl="7" indent="-317500" rtl="0">
              <a:lnSpc>
                <a:spcPct val="100000"/>
              </a:lnSpc>
              <a:spcBef>
                <a:spcPts val="0"/>
              </a:spcBef>
              <a:spcAft>
                <a:spcPts val="0"/>
              </a:spcAft>
              <a:buClr>
                <a:srgbClr val="434343"/>
              </a:buClr>
              <a:buSzPts val="1400"/>
              <a:buFont typeface="Anaheim"/>
              <a:buChar char="○"/>
              <a:defRPr/>
            </a:lvl8pPr>
            <a:lvl9pPr marL="4114800" lvl="8" indent="-317500" rtl="0">
              <a:lnSpc>
                <a:spcPct val="100000"/>
              </a:lnSpc>
              <a:spcBef>
                <a:spcPts val="0"/>
              </a:spcBef>
              <a:spcAft>
                <a:spcPts val="0"/>
              </a:spcAft>
              <a:buClr>
                <a:srgbClr val="434343"/>
              </a:buClr>
              <a:buSzPts val="1400"/>
              <a:buFont typeface="Anaheim"/>
              <a:buChar char="■"/>
              <a:defRPr/>
            </a:lvl9pPr>
          </a:lstStyle>
          <a:p>
            <a:endParaRPr/>
          </a:p>
        </p:txBody>
      </p:sp>
      <p:sp>
        <p:nvSpPr>
          <p:cNvPr id="862" name="Google Shape;862;p20"/>
          <p:cNvSpPr txBox="1">
            <a:spLocks noGrp="1"/>
          </p:cNvSpPr>
          <p:nvPr>
            <p:ph type="body" idx="2"/>
          </p:nvPr>
        </p:nvSpPr>
        <p:spPr>
          <a:xfrm>
            <a:off x="4572000" y="1185500"/>
            <a:ext cx="3852000" cy="3368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Char char="●"/>
              <a:defRPr sz="1200"/>
            </a:lvl1pPr>
            <a:lvl2pPr marL="914400" lvl="1" indent="-317500" rtl="0">
              <a:lnSpc>
                <a:spcPct val="100000"/>
              </a:lnSpc>
              <a:spcBef>
                <a:spcPts val="0"/>
              </a:spcBef>
              <a:spcAft>
                <a:spcPts val="0"/>
              </a:spcAft>
              <a:buClr>
                <a:srgbClr val="434343"/>
              </a:buClr>
              <a:buSzPts val="1400"/>
              <a:buFont typeface="Anaheim"/>
              <a:buChar char="○"/>
              <a:defRPr/>
            </a:lvl2pPr>
            <a:lvl3pPr marL="1371600" lvl="2" indent="-317500" rtl="0">
              <a:lnSpc>
                <a:spcPct val="100000"/>
              </a:lnSpc>
              <a:spcBef>
                <a:spcPts val="0"/>
              </a:spcBef>
              <a:spcAft>
                <a:spcPts val="0"/>
              </a:spcAft>
              <a:buClr>
                <a:srgbClr val="434343"/>
              </a:buClr>
              <a:buSzPts val="1400"/>
              <a:buFont typeface="Anaheim"/>
              <a:buChar char="■"/>
              <a:defRPr/>
            </a:lvl3pPr>
            <a:lvl4pPr marL="1828800" lvl="3" indent="-317500" rtl="0">
              <a:lnSpc>
                <a:spcPct val="100000"/>
              </a:lnSpc>
              <a:spcBef>
                <a:spcPts val="0"/>
              </a:spcBef>
              <a:spcAft>
                <a:spcPts val="0"/>
              </a:spcAft>
              <a:buClr>
                <a:srgbClr val="434343"/>
              </a:buClr>
              <a:buSzPts val="1400"/>
              <a:buFont typeface="Anaheim"/>
              <a:buChar char="●"/>
              <a:defRPr/>
            </a:lvl4pPr>
            <a:lvl5pPr marL="2286000" lvl="4" indent="-317500" rtl="0">
              <a:lnSpc>
                <a:spcPct val="100000"/>
              </a:lnSpc>
              <a:spcBef>
                <a:spcPts val="0"/>
              </a:spcBef>
              <a:spcAft>
                <a:spcPts val="0"/>
              </a:spcAft>
              <a:buClr>
                <a:srgbClr val="434343"/>
              </a:buClr>
              <a:buSzPts val="1400"/>
              <a:buFont typeface="Anaheim"/>
              <a:buChar char="○"/>
              <a:defRPr/>
            </a:lvl5pPr>
            <a:lvl6pPr marL="2743200" lvl="5" indent="-317500" rtl="0">
              <a:lnSpc>
                <a:spcPct val="100000"/>
              </a:lnSpc>
              <a:spcBef>
                <a:spcPts val="0"/>
              </a:spcBef>
              <a:spcAft>
                <a:spcPts val="0"/>
              </a:spcAft>
              <a:buClr>
                <a:srgbClr val="434343"/>
              </a:buClr>
              <a:buSzPts val="1400"/>
              <a:buFont typeface="Anaheim"/>
              <a:buChar char="■"/>
              <a:defRPr/>
            </a:lvl6pPr>
            <a:lvl7pPr marL="3200400" lvl="6" indent="-317500" rtl="0">
              <a:lnSpc>
                <a:spcPct val="100000"/>
              </a:lnSpc>
              <a:spcBef>
                <a:spcPts val="0"/>
              </a:spcBef>
              <a:spcAft>
                <a:spcPts val="0"/>
              </a:spcAft>
              <a:buClr>
                <a:srgbClr val="434343"/>
              </a:buClr>
              <a:buSzPts val="1400"/>
              <a:buFont typeface="Anaheim"/>
              <a:buChar char="●"/>
              <a:defRPr/>
            </a:lvl7pPr>
            <a:lvl8pPr marL="3657600" lvl="7" indent="-317500" rtl="0">
              <a:lnSpc>
                <a:spcPct val="100000"/>
              </a:lnSpc>
              <a:spcBef>
                <a:spcPts val="0"/>
              </a:spcBef>
              <a:spcAft>
                <a:spcPts val="0"/>
              </a:spcAft>
              <a:buClr>
                <a:srgbClr val="434343"/>
              </a:buClr>
              <a:buSzPts val="1400"/>
              <a:buFont typeface="Anaheim"/>
              <a:buChar char="○"/>
              <a:defRPr/>
            </a:lvl8pPr>
            <a:lvl9pPr marL="4114800" lvl="8" indent="-317500" rtl="0">
              <a:lnSpc>
                <a:spcPct val="100000"/>
              </a:lnSpc>
              <a:spcBef>
                <a:spcPts val="0"/>
              </a:spcBef>
              <a:spcAft>
                <a:spcPts val="0"/>
              </a:spcAft>
              <a:buClr>
                <a:srgbClr val="434343"/>
              </a:buClr>
              <a:buSzPts val="1400"/>
              <a:buFont typeface="Anaheim"/>
              <a:buChar char="■"/>
              <a:defRPr/>
            </a:lvl9pPr>
          </a:lstStyle>
          <a:p>
            <a:endParaRPr/>
          </a:p>
        </p:txBody>
      </p:sp>
      <p:sp>
        <p:nvSpPr>
          <p:cNvPr id="863" name="Google Shape;863;p20"/>
          <p:cNvSpPr/>
          <p:nvPr/>
        </p:nvSpPr>
        <p:spPr>
          <a:xfrm>
            <a:off x="6401950" y="-45175"/>
            <a:ext cx="2749225" cy="1807070"/>
          </a:xfrm>
          <a:custGeom>
            <a:avLst/>
            <a:gdLst/>
            <a:ahLst/>
            <a:cxnLst/>
            <a:rect l="l" t="t" r="r" b="b"/>
            <a:pathLst>
              <a:path w="109969" h="91811" extrusionOk="0">
                <a:moveTo>
                  <a:pt x="0" y="0"/>
                </a:moveTo>
                <a:cubicBezTo>
                  <a:pt x="8686" y="12406"/>
                  <a:pt x="24693" y="19258"/>
                  <a:pt x="39496" y="22458"/>
                </a:cubicBezTo>
                <a:cubicBezTo>
                  <a:pt x="45221" y="23696"/>
                  <a:pt x="52177" y="26482"/>
                  <a:pt x="57050" y="23233"/>
                </a:cubicBezTo>
                <a:cubicBezTo>
                  <a:pt x="60964" y="20623"/>
                  <a:pt x="50848" y="13425"/>
                  <a:pt x="46207" y="14198"/>
                </a:cubicBezTo>
                <a:cubicBezTo>
                  <a:pt x="43510" y="14647"/>
                  <a:pt x="42403" y="18987"/>
                  <a:pt x="42852" y="21684"/>
                </a:cubicBezTo>
                <a:cubicBezTo>
                  <a:pt x="44209" y="29834"/>
                  <a:pt x="54944" y="34249"/>
                  <a:pt x="62987" y="36140"/>
                </a:cubicBezTo>
                <a:cubicBezTo>
                  <a:pt x="67670" y="37241"/>
                  <a:pt x="73127" y="36139"/>
                  <a:pt x="77185" y="38721"/>
                </a:cubicBezTo>
                <a:cubicBezTo>
                  <a:pt x="88528" y="45938"/>
                  <a:pt x="86054" y="64143"/>
                  <a:pt x="89317" y="77185"/>
                </a:cubicBezTo>
                <a:cubicBezTo>
                  <a:pt x="91310" y="85150"/>
                  <a:pt x="103135" y="95158"/>
                  <a:pt x="109969" y="90608"/>
                </a:cubicBezTo>
              </a:path>
            </a:pathLst>
          </a:custGeom>
          <a:noFill/>
          <a:ln w="19050" cap="flat" cmpd="sng">
            <a:solidFill>
              <a:schemeClr val="accent6"/>
            </a:solidFill>
            <a:prstDash val="dot"/>
            <a:round/>
            <a:headEnd type="none" w="med" len="med"/>
            <a:tailEnd type="none" w="med" len="med"/>
          </a:ln>
        </p:spPr>
      </p:sp>
      <p:sp>
        <p:nvSpPr>
          <p:cNvPr id="864" name="Google Shape;864;p20"/>
          <p:cNvSpPr/>
          <p:nvPr/>
        </p:nvSpPr>
        <p:spPr>
          <a:xfrm rot="-1398063">
            <a:off x="294382" y="899913"/>
            <a:ext cx="947259" cy="25262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rot="-2018083">
            <a:off x="7793384" y="4572178"/>
            <a:ext cx="947290" cy="25269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866"/>
        <p:cNvGrpSpPr/>
        <p:nvPr/>
      </p:nvGrpSpPr>
      <p:grpSpPr>
        <a:xfrm>
          <a:off x="0" y="0"/>
          <a:ext cx="0" cy="0"/>
          <a:chOff x="0" y="0"/>
          <a:chExt cx="0" cy="0"/>
        </a:xfrm>
      </p:grpSpPr>
      <p:grpSp>
        <p:nvGrpSpPr>
          <p:cNvPr id="867" name="Google Shape;867;p21"/>
          <p:cNvGrpSpPr/>
          <p:nvPr/>
        </p:nvGrpSpPr>
        <p:grpSpPr>
          <a:xfrm>
            <a:off x="-72533" y="-54200"/>
            <a:ext cx="9281436" cy="5227800"/>
            <a:chOff x="-72533" y="-54200"/>
            <a:chExt cx="9281436" cy="5227800"/>
          </a:xfrm>
        </p:grpSpPr>
        <p:grpSp>
          <p:nvGrpSpPr>
            <p:cNvPr id="868" name="Google Shape;868;p21"/>
            <p:cNvGrpSpPr/>
            <p:nvPr/>
          </p:nvGrpSpPr>
          <p:grpSpPr>
            <a:xfrm>
              <a:off x="204800" y="-54200"/>
              <a:ext cx="8645725" cy="5227800"/>
              <a:chOff x="204800" y="-54200"/>
              <a:chExt cx="8645725" cy="5227800"/>
            </a:xfrm>
          </p:grpSpPr>
          <p:cxnSp>
            <p:nvCxnSpPr>
              <p:cNvPr id="869" name="Google Shape;869;p2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0" name="Google Shape;870;p2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1" name="Google Shape;871;p2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2" name="Google Shape;872;p2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3" name="Google Shape;873;p2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4" name="Google Shape;874;p2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5" name="Google Shape;875;p2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6" name="Google Shape;876;p2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7" name="Google Shape;877;p2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8" name="Google Shape;878;p2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79" name="Google Shape;879;p2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0" name="Google Shape;880;p2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1" name="Google Shape;881;p2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2" name="Google Shape;882;p2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3" name="Google Shape;883;p21"/>
              <p:cNvCxnSpPr/>
              <p:nvPr/>
            </p:nvCxnSpPr>
            <p:spPr>
              <a:xfrm>
                <a:off x="519271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4" name="Google Shape;884;p21"/>
              <p:cNvCxnSpPr/>
              <p:nvPr/>
            </p:nvCxnSpPr>
            <p:spPr>
              <a:xfrm>
                <a:off x="552524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5" name="Google Shape;885;p21"/>
              <p:cNvCxnSpPr/>
              <p:nvPr/>
            </p:nvCxnSpPr>
            <p:spPr>
              <a:xfrm>
                <a:off x="585777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6" name="Google Shape;886;p21"/>
              <p:cNvCxnSpPr/>
              <p:nvPr/>
            </p:nvCxnSpPr>
            <p:spPr>
              <a:xfrm>
                <a:off x="619030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7" name="Google Shape;887;p21"/>
              <p:cNvCxnSpPr/>
              <p:nvPr/>
            </p:nvCxnSpPr>
            <p:spPr>
              <a:xfrm>
                <a:off x="652283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8" name="Google Shape;888;p21"/>
              <p:cNvCxnSpPr/>
              <p:nvPr/>
            </p:nvCxnSpPr>
            <p:spPr>
              <a:xfrm>
                <a:off x="685535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89" name="Google Shape;889;p21"/>
              <p:cNvCxnSpPr/>
              <p:nvPr/>
            </p:nvCxnSpPr>
            <p:spPr>
              <a:xfrm>
                <a:off x="718788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0" name="Google Shape;890;p21"/>
              <p:cNvCxnSpPr/>
              <p:nvPr/>
            </p:nvCxnSpPr>
            <p:spPr>
              <a:xfrm>
                <a:off x="752041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1" name="Google Shape;891;p21"/>
              <p:cNvCxnSpPr/>
              <p:nvPr/>
            </p:nvCxnSpPr>
            <p:spPr>
              <a:xfrm>
                <a:off x="785294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2" name="Google Shape;892;p21"/>
              <p:cNvCxnSpPr/>
              <p:nvPr/>
            </p:nvCxnSpPr>
            <p:spPr>
              <a:xfrm>
                <a:off x="818546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3" name="Google Shape;893;p21"/>
              <p:cNvCxnSpPr/>
              <p:nvPr/>
            </p:nvCxnSpPr>
            <p:spPr>
              <a:xfrm>
                <a:off x="851799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4" name="Google Shape;894;p21"/>
              <p:cNvCxnSpPr/>
              <p:nvPr/>
            </p:nvCxnSpPr>
            <p:spPr>
              <a:xfrm>
                <a:off x="885052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5" name="Google Shape;895;p2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nvGrpSpPr>
            <p:cNvPr id="896" name="Google Shape;896;p21"/>
            <p:cNvGrpSpPr/>
            <p:nvPr/>
          </p:nvGrpSpPr>
          <p:grpSpPr>
            <a:xfrm rot="5400000">
              <a:off x="2240490" y="-2028759"/>
              <a:ext cx="4655390" cy="9281436"/>
              <a:chOff x="204800" y="-54200"/>
              <a:chExt cx="4655390" cy="5227800"/>
            </a:xfrm>
          </p:grpSpPr>
          <p:cxnSp>
            <p:nvCxnSpPr>
              <p:cNvPr id="897" name="Google Shape;897;p21"/>
              <p:cNvCxnSpPr/>
              <p:nvPr/>
            </p:nvCxnSpPr>
            <p:spPr>
              <a:xfrm>
                <a:off x="537328"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8" name="Google Shape;898;p21"/>
              <p:cNvCxnSpPr/>
              <p:nvPr/>
            </p:nvCxnSpPr>
            <p:spPr>
              <a:xfrm>
                <a:off x="869856"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899" name="Google Shape;899;p21"/>
              <p:cNvCxnSpPr/>
              <p:nvPr/>
            </p:nvCxnSpPr>
            <p:spPr>
              <a:xfrm>
                <a:off x="1202384"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0" name="Google Shape;900;p21"/>
              <p:cNvCxnSpPr/>
              <p:nvPr/>
            </p:nvCxnSpPr>
            <p:spPr>
              <a:xfrm>
                <a:off x="1534912"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1" name="Google Shape;901;p21"/>
              <p:cNvCxnSpPr/>
              <p:nvPr/>
            </p:nvCxnSpPr>
            <p:spPr>
              <a:xfrm>
                <a:off x="186743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2" name="Google Shape;902;p21"/>
              <p:cNvCxnSpPr/>
              <p:nvPr/>
            </p:nvCxnSpPr>
            <p:spPr>
              <a:xfrm>
                <a:off x="219996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3" name="Google Shape;903;p21"/>
              <p:cNvCxnSpPr/>
              <p:nvPr/>
            </p:nvCxnSpPr>
            <p:spPr>
              <a:xfrm>
                <a:off x="253249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4" name="Google Shape;904;p21"/>
              <p:cNvCxnSpPr/>
              <p:nvPr/>
            </p:nvCxnSpPr>
            <p:spPr>
              <a:xfrm>
                <a:off x="286502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5" name="Google Shape;905;p21"/>
              <p:cNvCxnSpPr/>
              <p:nvPr/>
            </p:nvCxnSpPr>
            <p:spPr>
              <a:xfrm>
                <a:off x="3197551"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6" name="Google Shape;906;p21"/>
              <p:cNvCxnSpPr/>
              <p:nvPr/>
            </p:nvCxnSpPr>
            <p:spPr>
              <a:xfrm>
                <a:off x="3530079"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7" name="Google Shape;907;p21"/>
              <p:cNvCxnSpPr/>
              <p:nvPr/>
            </p:nvCxnSpPr>
            <p:spPr>
              <a:xfrm>
                <a:off x="3862607"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8" name="Google Shape;908;p21"/>
              <p:cNvCxnSpPr/>
              <p:nvPr/>
            </p:nvCxnSpPr>
            <p:spPr>
              <a:xfrm>
                <a:off x="4195135"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09" name="Google Shape;909;p21"/>
              <p:cNvCxnSpPr/>
              <p:nvPr/>
            </p:nvCxnSpPr>
            <p:spPr>
              <a:xfrm>
                <a:off x="4527663"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10" name="Google Shape;910;p21"/>
              <p:cNvCxnSpPr/>
              <p:nvPr/>
            </p:nvCxnSpPr>
            <p:spPr>
              <a:xfrm>
                <a:off x="4860190" y="-54200"/>
                <a:ext cx="0" cy="5227800"/>
              </a:xfrm>
              <a:prstGeom prst="straightConnector1">
                <a:avLst/>
              </a:prstGeom>
              <a:noFill/>
              <a:ln w="9525" cap="flat" cmpd="sng">
                <a:solidFill>
                  <a:srgbClr val="FFDCF6"/>
                </a:solidFill>
                <a:prstDash val="solid"/>
                <a:round/>
                <a:headEnd type="none" w="med" len="med"/>
                <a:tailEnd type="none" w="med" len="med"/>
              </a:ln>
            </p:spPr>
          </p:cxnSp>
          <p:cxnSp>
            <p:nvCxnSpPr>
              <p:cNvPr id="911" name="Google Shape;911;p21"/>
              <p:cNvCxnSpPr/>
              <p:nvPr/>
            </p:nvCxnSpPr>
            <p:spPr>
              <a:xfrm>
                <a:off x="204800" y="-54200"/>
                <a:ext cx="0" cy="5227800"/>
              </a:xfrm>
              <a:prstGeom prst="straightConnector1">
                <a:avLst/>
              </a:prstGeom>
              <a:noFill/>
              <a:ln w="9525" cap="flat" cmpd="sng">
                <a:solidFill>
                  <a:srgbClr val="FFDCF6"/>
                </a:solidFill>
                <a:prstDash val="solid"/>
                <a:round/>
                <a:headEnd type="none" w="med" len="med"/>
                <a:tailEnd type="none" w="med" len="med"/>
              </a:ln>
            </p:spPr>
          </p:cxnSp>
        </p:grpSp>
      </p:grpSp>
      <p:sp>
        <p:nvSpPr>
          <p:cNvPr id="912" name="Google Shape;912;p21"/>
          <p:cNvSpPr txBox="1">
            <a:spLocks noGrp="1"/>
          </p:cNvSpPr>
          <p:nvPr>
            <p:ph type="title"/>
          </p:nvPr>
        </p:nvSpPr>
        <p:spPr>
          <a:xfrm>
            <a:off x="720000" y="444975"/>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a:endParaRPr/>
          </a:p>
        </p:txBody>
      </p:sp>
      <p:sp>
        <p:nvSpPr>
          <p:cNvPr id="913" name="Google Shape;913;p21"/>
          <p:cNvSpPr txBox="1">
            <a:spLocks noGrp="1"/>
          </p:cNvSpPr>
          <p:nvPr>
            <p:ph type="title" idx="2"/>
          </p:nvPr>
        </p:nvSpPr>
        <p:spPr>
          <a:xfrm rot="-1170">
            <a:off x="1068815" y="245023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14" name="Google Shape;914;p21"/>
          <p:cNvSpPr txBox="1">
            <a:spLocks noGrp="1"/>
          </p:cNvSpPr>
          <p:nvPr>
            <p:ph type="subTitle" idx="1"/>
          </p:nvPr>
        </p:nvSpPr>
        <p:spPr>
          <a:xfrm rot="585">
            <a:off x="1068815" y="2905443"/>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5" name="Google Shape;915;p21"/>
          <p:cNvSpPr txBox="1">
            <a:spLocks noGrp="1"/>
          </p:cNvSpPr>
          <p:nvPr>
            <p:ph type="title" idx="3"/>
          </p:nvPr>
        </p:nvSpPr>
        <p:spPr>
          <a:xfrm>
            <a:off x="3692283" y="244903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16" name="Google Shape;916;p21"/>
          <p:cNvSpPr txBox="1">
            <a:spLocks noGrp="1"/>
          </p:cNvSpPr>
          <p:nvPr>
            <p:ph type="subTitle" idx="4"/>
          </p:nvPr>
        </p:nvSpPr>
        <p:spPr>
          <a:xfrm>
            <a:off x="3692283" y="2906396"/>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7" name="Google Shape;917;p21"/>
          <p:cNvSpPr txBox="1">
            <a:spLocks noGrp="1"/>
          </p:cNvSpPr>
          <p:nvPr>
            <p:ph type="title" idx="5"/>
          </p:nvPr>
        </p:nvSpPr>
        <p:spPr>
          <a:xfrm>
            <a:off x="6345466" y="2449682"/>
            <a:ext cx="17622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dk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18" name="Google Shape;918;p21"/>
          <p:cNvSpPr txBox="1">
            <a:spLocks noGrp="1"/>
          </p:cNvSpPr>
          <p:nvPr>
            <p:ph type="subTitle" idx="6"/>
          </p:nvPr>
        </p:nvSpPr>
        <p:spPr>
          <a:xfrm>
            <a:off x="6345466" y="2905911"/>
            <a:ext cx="1762200" cy="6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9" name="Google Shape;919;p21"/>
          <p:cNvSpPr/>
          <p:nvPr/>
        </p:nvSpPr>
        <p:spPr>
          <a:xfrm>
            <a:off x="-32100" y="3628050"/>
            <a:ext cx="1841275" cy="1515450"/>
          </a:xfrm>
          <a:custGeom>
            <a:avLst/>
            <a:gdLst/>
            <a:ahLst/>
            <a:cxnLst/>
            <a:rect l="l" t="t" r="r" b="b"/>
            <a:pathLst>
              <a:path w="73651" h="60618" extrusionOk="0">
                <a:moveTo>
                  <a:pt x="0" y="0"/>
                </a:moveTo>
                <a:cubicBezTo>
                  <a:pt x="9863" y="2692"/>
                  <a:pt x="21812" y="5108"/>
                  <a:pt x="27483" y="13614"/>
                </a:cubicBezTo>
                <a:cubicBezTo>
                  <a:pt x="30893" y="18729"/>
                  <a:pt x="24016" y="25480"/>
                  <a:pt x="23373" y="31594"/>
                </a:cubicBezTo>
                <a:cubicBezTo>
                  <a:pt x="22673" y="38258"/>
                  <a:pt x="27233" y="45263"/>
                  <a:pt x="32363" y="49573"/>
                </a:cubicBezTo>
                <a:cubicBezTo>
                  <a:pt x="35724" y="52396"/>
                  <a:pt x="40341" y="54777"/>
                  <a:pt x="44692" y="54197"/>
                </a:cubicBezTo>
                <a:cubicBezTo>
                  <a:pt x="50602" y="53409"/>
                  <a:pt x="55431" y="47516"/>
                  <a:pt x="61388" y="47775"/>
                </a:cubicBezTo>
                <a:cubicBezTo>
                  <a:pt x="67142" y="48025"/>
                  <a:pt x="76141" y="55826"/>
                  <a:pt x="72946" y="60618"/>
                </a:cubicBezTo>
              </a:path>
            </a:pathLst>
          </a:custGeom>
          <a:noFill/>
          <a:ln w="19050" cap="flat" cmpd="sng">
            <a:solidFill>
              <a:schemeClr val="accent6"/>
            </a:solidFill>
            <a:prstDash val="dot"/>
            <a:round/>
            <a:headEnd type="none" w="med" len="med"/>
            <a:tailEnd type="none" w="med" len="med"/>
          </a:ln>
        </p:spPr>
      </p:sp>
      <p:sp>
        <p:nvSpPr>
          <p:cNvPr id="920" name="Google Shape;920;p21"/>
          <p:cNvSpPr/>
          <p:nvPr/>
        </p:nvSpPr>
        <p:spPr>
          <a:xfrm>
            <a:off x="6530500" y="-70625"/>
            <a:ext cx="2639175" cy="2138325"/>
          </a:xfrm>
          <a:custGeom>
            <a:avLst/>
            <a:gdLst/>
            <a:ahLst/>
            <a:cxnLst/>
            <a:rect l="l" t="t" r="r" b="b"/>
            <a:pathLst>
              <a:path w="105567" h="112307" extrusionOk="0">
                <a:moveTo>
                  <a:pt x="0" y="0"/>
                </a:moveTo>
                <a:cubicBezTo>
                  <a:pt x="2687" y="9401"/>
                  <a:pt x="9588" y="17949"/>
                  <a:pt x="17723" y="23373"/>
                </a:cubicBezTo>
                <a:cubicBezTo>
                  <a:pt x="26419" y="29171"/>
                  <a:pt x="44682" y="31836"/>
                  <a:pt x="49060" y="22346"/>
                </a:cubicBezTo>
                <a:cubicBezTo>
                  <a:pt x="50501" y="19223"/>
                  <a:pt x="48636" y="14407"/>
                  <a:pt x="45720" y="12585"/>
                </a:cubicBezTo>
                <a:cubicBezTo>
                  <a:pt x="42670" y="10679"/>
                  <a:pt x="38290" y="11551"/>
                  <a:pt x="34933" y="12842"/>
                </a:cubicBezTo>
                <a:cubicBezTo>
                  <a:pt x="26632" y="16034"/>
                  <a:pt x="21703" y="28692"/>
                  <a:pt x="24145" y="37243"/>
                </a:cubicBezTo>
                <a:cubicBezTo>
                  <a:pt x="27155" y="47784"/>
                  <a:pt x="43235" y="50600"/>
                  <a:pt x="54197" y="50600"/>
                </a:cubicBezTo>
                <a:cubicBezTo>
                  <a:pt x="59420" y="50600"/>
                  <a:pt x="65093" y="48220"/>
                  <a:pt x="69865" y="50343"/>
                </a:cubicBezTo>
                <a:cubicBezTo>
                  <a:pt x="75508" y="52853"/>
                  <a:pt x="82150" y="57548"/>
                  <a:pt x="82707" y="63699"/>
                </a:cubicBezTo>
                <a:cubicBezTo>
                  <a:pt x="83787" y="75615"/>
                  <a:pt x="73622" y="87684"/>
                  <a:pt x="77057" y="99145"/>
                </a:cubicBezTo>
                <a:cubicBezTo>
                  <a:pt x="79137" y="106083"/>
                  <a:pt x="88266" y="109205"/>
                  <a:pt x="95293" y="110961"/>
                </a:cubicBezTo>
                <a:cubicBezTo>
                  <a:pt x="98617" y="111791"/>
                  <a:pt x="103668" y="113555"/>
                  <a:pt x="105567" y="110704"/>
                </a:cubicBezTo>
              </a:path>
            </a:pathLst>
          </a:custGeom>
          <a:noFill/>
          <a:ln w="19050" cap="flat" cmpd="sng">
            <a:solidFill>
              <a:schemeClr val="accent6"/>
            </a:solidFill>
            <a:prstDash val="dot"/>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6E9DA">
            <a:alpha val="6205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925" y="444975"/>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6"/>
              </a:buClr>
              <a:buSzPts val="3800"/>
              <a:buFont typeface="Concert One"/>
              <a:buNone/>
              <a:defRPr sz="3800">
                <a:solidFill>
                  <a:schemeClr val="accent6"/>
                </a:solidFill>
                <a:latin typeface="Concert One"/>
                <a:ea typeface="Concert One"/>
                <a:cs typeface="Concert One"/>
                <a:sym typeface="Concert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59" r:id="rId5"/>
    <p:sldLayoutId id="2147483661" r:id="rId6"/>
    <p:sldLayoutId id="2147483664" r:id="rId7"/>
    <p:sldLayoutId id="2147483666" r:id="rId8"/>
    <p:sldLayoutId id="2147483667"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E9DA">
            <a:alpha val="6205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925" y="444975"/>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6"/>
              </a:buClr>
              <a:buSzPts val="3800"/>
              <a:buFont typeface="Concert One"/>
              <a:buNone/>
              <a:defRPr sz="3800">
                <a:solidFill>
                  <a:schemeClr val="accent6"/>
                </a:solidFill>
                <a:latin typeface="Concert One"/>
                <a:ea typeface="Concert One"/>
                <a:cs typeface="Concert One"/>
                <a:sym typeface="Concert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extLst>
      <p:ext uri="{BB962C8B-B14F-4D97-AF65-F5344CB8AC3E}">
        <p14:creationId xmlns:p14="http://schemas.microsoft.com/office/powerpoint/2010/main" val="2260572589"/>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35"/>
          <p:cNvSpPr txBox="1">
            <a:spLocks noGrp="1"/>
          </p:cNvSpPr>
          <p:nvPr>
            <p:ph type="ctrTitle"/>
          </p:nvPr>
        </p:nvSpPr>
        <p:spPr>
          <a:xfrm>
            <a:off x="913224" y="1269961"/>
            <a:ext cx="7477569" cy="2247214"/>
          </a:xfrm>
          <a:prstGeom prst="rect">
            <a:avLst/>
          </a:prstGeom>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4000" dirty="0">
                <a:solidFill>
                  <a:schemeClr val="accent6"/>
                </a:solidFill>
                <a:latin typeface="Concert One"/>
                <a:ea typeface="Concert One"/>
                <a:cs typeface="Concert One"/>
                <a:sym typeface="Concert One"/>
              </a:rPr>
              <a:t>TRAVELING SALESMAN PROBLEM </a:t>
            </a:r>
            <a:br>
              <a:rPr lang="en" sz="4000" dirty="0">
                <a:solidFill>
                  <a:schemeClr val="accent6"/>
                </a:solidFill>
                <a:latin typeface="Concert One"/>
                <a:ea typeface="Concert One"/>
                <a:cs typeface="Concert One"/>
                <a:sym typeface="Concert One"/>
              </a:rPr>
            </a:br>
            <a:r>
              <a:rPr lang="en" sz="4000" dirty="0">
                <a:solidFill>
                  <a:schemeClr val="accent3"/>
                </a:solidFill>
                <a:latin typeface="Concert One"/>
                <a:ea typeface="Concert One"/>
                <a:cs typeface="Concert One"/>
                <a:sym typeface="Concert One"/>
              </a:rPr>
              <a:t>USING </a:t>
            </a:r>
            <a:br>
              <a:rPr lang="en" sz="4000" dirty="0">
                <a:solidFill>
                  <a:schemeClr val="accent3"/>
                </a:solidFill>
                <a:latin typeface="Concert One"/>
                <a:ea typeface="Concert One"/>
                <a:cs typeface="Concert One"/>
                <a:sym typeface="Concert One"/>
              </a:rPr>
            </a:br>
            <a:r>
              <a:rPr lang="en" sz="4000" dirty="0">
                <a:solidFill>
                  <a:schemeClr val="accent3"/>
                </a:solidFill>
                <a:latin typeface="Concert One"/>
                <a:ea typeface="Concert One"/>
                <a:cs typeface="Concert One"/>
                <a:sym typeface="Concert One"/>
              </a:rPr>
              <a:t>ANT COLONY OPTIMIZATION METHOD</a:t>
            </a:r>
            <a:endParaRPr sz="4000" dirty="0">
              <a:solidFill>
                <a:schemeClr val="accent3"/>
              </a:solidFill>
              <a:latin typeface="Concert One"/>
              <a:ea typeface="Concert One"/>
              <a:cs typeface="Concert One"/>
              <a:sym typeface="Concert One"/>
            </a:endParaRPr>
          </a:p>
        </p:txBody>
      </p:sp>
      <p:sp>
        <p:nvSpPr>
          <p:cNvPr id="1457" name="Google Shape;1457;p35"/>
          <p:cNvSpPr txBox="1">
            <a:spLocks noGrp="1"/>
          </p:cNvSpPr>
          <p:nvPr>
            <p:ph type="subTitle" idx="1"/>
          </p:nvPr>
        </p:nvSpPr>
        <p:spPr>
          <a:xfrm>
            <a:off x="929318" y="3753075"/>
            <a:ext cx="3825900" cy="13878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latin typeface="Agency FB" panose="020B0503020202020204" pitchFamily="34" charset="0"/>
              </a:rPr>
              <a:t>Team members:</a:t>
            </a:r>
          </a:p>
          <a:p>
            <a:pPr marL="0" lvl="0" indent="0" algn="l" rtl="0">
              <a:spcBef>
                <a:spcPts val="0"/>
              </a:spcBef>
              <a:spcAft>
                <a:spcPts val="0"/>
              </a:spcAft>
              <a:buNone/>
            </a:pPr>
            <a:r>
              <a:rPr lang="en-IN" b="1" dirty="0">
                <a:latin typeface="Agency FB" panose="020B0503020202020204" pitchFamily="34" charset="0"/>
              </a:rPr>
              <a:t>1.N.MAHENDRANATHREDDY</a:t>
            </a:r>
          </a:p>
          <a:p>
            <a:pPr marL="0" lvl="0" indent="0" algn="l" rtl="0">
              <a:spcBef>
                <a:spcPts val="0"/>
              </a:spcBef>
              <a:spcAft>
                <a:spcPts val="0"/>
              </a:spcAft>
              <a:buNone/>
            </a:pPr>
            <a:r>
              <a:rPr lang="en-IN" b="1" dirty="0">
                <a:latin typeface="Agency FB" panose="020B0503020202020204" pitchFamily="34" charset="0"/>
              </a:rPr>
              <a:t>2.G.VINEELKUMAR REDDY</a:t>
            </a:r>
          </a:p>
          <a:p>
            <a:pPr marL="0" lvl="0" indent="0" algn="l" rtl="0">
              <a:spcBef>
                <a:spcPts val="0"/>
              </a:spcBef>
              <a:spcAft>
                <a:spcPts val="0"/>
              </a:spcAft>
              <a:buNone/>
            </a:pPr>
            <a:r>
              <a:rPr lang="en-IN" b="1" dirty="0">
                <a:latin typeface="Agency FB" panose="020B0503020202020204" pitchFamily="34" charset="0"/>
              </a:rPr>
              <a:t>3.K.ASHRITH</a:t>
            </a:r>
          </a:p>
          <a:p>
            <a:pPr marL="0" lvl="0" indent="0" algn="l" rtl="0">
              <a:spcBef>
                <a:spcPts val="0"/>
              </a:spcBef>
              <a:spcAft>
                <a:spcPts val="0"/>
              </a:spcAft>
              <a:buNone/>
            </a:pPr>
            <a:r>
              <a:rPr lang="en-IN" b="1" dirty="0">
                <a:latin typeface="Agency FB" panose="020B0503020202020204" pitchFamily="34" charset="0"/>
              </a:rPr>
              <a:t>4.S.SAISANTHOSH REDDY</a:t>
            </a:r>
          </a:p>
        </p:txBody>
      </p:sp>
      <p:sp>
        <p:nvSpPr>
          <p:cNvPr id="1458" name="Google Shape;1458;p35"/>
          <p:cNvSpPr/>
          <p:nvPr/>
        </p:nvSpPr>
        <p:spPr>
          <a:xfrm>
            <a:off x="2200675" y="2572"/>
            <a:ext cx="6251552" cy="1373428"/>
          </a:xfrm>
          <a:custGeom>
            <a:avLst/>
            <a:gdLst/>
            <a:ahLst/>
            <a:cxnLst/>
            <a:rect l="l" t="t" r="r" b="b"/>
            <a:pathLst>
              <a:path w="272599" h="51629" extrusionOk="0">
                <a:moveTo>
                  <a:pt x="0" y="0"/>
                </a:moveTo>
                <a:cubicBezTo>
                  <a:pt x="870" y="5222"/>
                  <a:pt x="6737" y="8518"/>
                  <a:pt x="11358" y="11100"/>
                </a:cubicBezTo>
                <a:cubicBezTo>
                  <a:pt x="23878" y="18097"/>
                  <a:pt x="38307" y="21363"/>
                  <a:pt x="52403" y="24007"/>
                </a:cubicBezTo>
                <a:cubicBezTo>
                  <a:pt x="62215" y="25847"/>
                  <a:pt x="72701" y="27095"/>
                  <a:pt x="82347" y="24524"/>
                </a:cubicBezTo>
                <a:cubicBezTo>
                  <a:pt x="85025" y="23810"/>
                  <a:pt x="89104" y="23583"/>
                  <a:pt x="89834" y="20910"/>
                </a:cubicBezTo>
                <a:cubicBezTo>
                  <a:pt x="91060" y="16417"/>
                  <a:pt x="81861" y="12984"/>
                  <a:pt x="77443" y="14456"/>
                </a:cubicBezTo>
                <a:cubicBezTo>
                  <a:pt x="73439" y="15789"/>
                  <a:pt x="75323" y="23809"/>
                  <a:pt x="77959" y="27105"/>
                </a:cubicBezTo>
                <a:cubicBezTo>
                  <a:pt x="89017" y="40932"/>
                  <a:pt x="112153" y="37819"/>
                  <a:pt x="129846" y="38463"/>
                </a:cubicBezTo>
                <a:cubicBezTo>
                  <a:pt x="156473" y="39433"/>
                  <a:pt x="183508" y="38640"/>
                  <a:pt x="209612" y="33301"/>
                </a:cubicBezTo>
                <a:cubicBezTo>
                  <a:pt x="222207" y="30725"/>
                  <a:pt x="234507" y="26857"/>
                  <a:pt x="247043" y="24007"/>
                </a:cubicBezTo>
                <a:cubicBezTo>
                  <a:pt x="252528" y="22760"/>
                  <a:pt x="258938" y="19408"/>
                  <a:pt x="263822" y="22200"/>
                </a:cubicBezTo>
                <a:cubicBezTo>
                  <a:pt x="272709" y="27280"/>
                  <a:pt x="264083" y="45948"/>
                  <a:pt x="272599" y="51629"/>
                </a:cubicBezTo>
              </a:path>
            </a:pathLst>
          </a:custGeom>
          <a:noFill/>
          <a:ln w="19050" cap="flat" cmpd="sng">
            <a:solidFill>
              <a:schemeClr val="accent6"/>
            </a:solidFill>
            <a:prstDash val="dot"/>
            <a:round/>
            <a:headEnd type="none" w="med" len="med"/>
            <a:tailEnd type="none" w="med" len="med"/>
          </a:ln>
        </p:spPr>
      </p:sp>
      <p:sp>
        <p:nvSpPr>
          <p:cNvPr id="1459" name="Google Shape;1459;p35"/>
          <p:cNvSpPr/>
          <p:nvPr/>
        </p:nvSpPr>
        <p:spPr>
          <a:xfrm rot="-241879">
            <a:off x="2368596" y="3597034"/>
            <a:ext cx="947344" cy="25264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35"/>
          <p:cNvGrpSpPr/>
          <p:nvPr/>
        </p:nvGrpSpPr>
        <p:grpSpPr>
          <a:xfrm>
            <a:off x="7251326" y="-81770"/>
            <a:ext cx="1343576" cy="1333175"/>
            <a:chOff x="1669700" y="2450525"/>
            <a:chExt cx="1501100" cy="1501100"/>
          </a:xfrm>
        </p:grpSpPr>
        <p:sp>
          <p:nvSpPr>
            <p:cNvPr id="1463" name="Google Shape;1463;p35"/>
            <p:cNvSpPr/>
            <p:nvPr/>
          </p:nvSpPr>
          <p:spPr>
            <a:xfrm>
              <a:off x="1669700" y="2450525"/>
              <a:ext cx="1501100" cy="1501100"/>
            </a:xfrm>
            <a:custGeom>
              <a:avLst/>
              <a:gdLst/>
              <a:ahLst/>
              <a:cxnLst/>
              <a:rect l="l" t="t" r="r" b="b"/>
              <a:pathLst>
                <a:path w="60044" h="60044" extrusionOk="0">
                  <a:moveTo>
                    <a:pt x="30022" y="60044"/>
                  </a:moveTo>
                  <a:cubicBezTo>
                    <a:pt x="46567" y="60044"/>
                    <a:pt x="60043" y="46567"/>
                    <a:pt x="60043" y="30022"/>
                  </a:cubicBezTo>
                  <a:cubicBezTo>
                    <a:pt x="60043" y="13444"/>
                    <a:pt x="46567" y="1"/>
                    <a:pt x="30022" y="1"/>
                  </a:cubicBezTo>
                  <a:cubicBezTo>
                    <a:pt x="13477" y="1"/>
                    <a:pt x="0" y="13444"/>
                    <a:pt x="0" y="30022"/>
                  </a:cubicBezTo>
                  <a:cubicBezTo>
                    <a:pt x="0" y="46567"/>
                    <a:pt x="13510" y="60044"/>
                    <a:pt x="30022" y="60044"/>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1675525" y="2455525"/>
              <a:ext cx="1490275" cy="1490275"/>
            </a:xfrm>
            <a:custGeom>
              <a:avLst/>
              <a:gdLst/>
              <a:ahLst/>
              <a:cxnLst/>
              <a:rect l="l" t="t" r="r" b="b"/>
              <a:pathLst>
                <a:path w="59611" h="59611" extrusionOk="0">
                  <a:moveTo>
                    <a:pt x="57842" y="26620"/>
                  </a:moveTo>
                  <a:cubicBezTo>
                    <a:pt x="59610" y="42131"/>
                    <a:pt x="48469" y="56108"/>
                    <a:pt x="32958" y="57876"/>
                  </a:cubicBezTo>
                  <a:cubicBezTo>
                    <a:pt x="17480" y="59610"/>
                    <a:pt x="3503" y="48469"/>
                    <a:pt x="1735" y="32991"/>
                  </a:cubicBezTo>
                  <a:cubicBezTo>
                    <a:pt x="1" y="17480"/>
                    <a:pt x="11109" y="3503"/>
                    <a:pt x="26620" y="1769"/>
                  </a:cubicBezTo>
                  <a:cubicBezTo>
                    <a:pt x="42098" y="1"/>
                    <a:pt x="56074" y="11142"/>
                    <a:pt x="57842" y="2662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1731400" y="2495550"/>
              <a:ext cx="1394350" cy="1383525"/>
            </a:xfrm>
            <a:custGeom>
              <a:avLst/>
              <a:gdLst/>
              <a:ahLst/>
              <a:cxnLst/>
              <a:rect l="l" t="t" r="r" b="b"/>
              <a:pathLst>
                <a:path w="55774" h="55341" extrusionOk="0">
                  <a:moveTo>
                    <a:pt x="40196" y="2970"/>
                  </a:moveTo>
                  <a:cubicBezTo>
                    <a:pt x="46167" y="5972"/>
                    <a:pt x="50904" y="10975"/>
                    <a:pt x="53539" y="17147"/>
                  </a:cubicBezTo>
                  <a:cubicBezTo>
                    <a:pt x="52672" y="17914"/>
                    <a:pt x="51371" y="17947"/>
                    <a:pt x="51371" y="16413"/>
                  </a:cubicBezTo>
                  <a:cubicBezTo>
                    <a:pt x="51371" y="14245"/>
                    <a:pt x="49169" y="13644"/>
                    <a:pt x="49936" y="15012"/>
                  </a:cubicBezTo>
                  <a:cubicBezTo>
                    <a:pt x="50704" y="16446"/>
                    <a:pt x="49203" y="16613"/>
                    <a:pt x="48902" y="15612"/>
                  </a:cubicBezTo>
                  <a:cubicBezTo>
                    <a:pt x="48602" y="14611"/>
                    <a:pt x="46434" y="13978"/>
                    <a:pt x="46000" y="15412"/>
                  </a:cubicBezTo>
                  <a:cubicBezTo>
                    <a:pt x="45533" y="16813"/>
                    <a:pt x="44933" y="17780"/>
                    <a:pt x="43999" y="17147"/>
                  </a:cubicBezTo>
                  <a:cubicBezTo>
                    <a:pt x="43032" y="16546"/>
                    <a:pt x="42198" y="16646"/>
                    <a:pt x="41397" y="17247"/>
                  </a:cubicBezTo>
                  <a:cubicBezTo>
                    <a:pt x="40596" y="17847"/>
                    <a:pt x="39729" y="17747"/>
                    <a:pt x="39829" y="17147"/>
                  </a:cubicBezTo>
                  <a:cubicBezTo>
                    <a:pt x="39896" y="16580"/>
                    <a:pt x="40563" y="16546"/>
                    <a:pt x="42698" y="15646"/>
                  </a:cubicBezTo>
                  <a:cubicBezTo>
                    <a:pt x="44833" y="14778"/>
                    <a:pt x="43532" y="13611"/>
                    <a:pt x="44566" y="11976"/>
                  </a:cubicBezTo>
                  <a:cubicBezTo>
                    <a:pt x="45600" y="10342"/>
                    <a:pt x="44866" y="8674"/>
                    <a:pt x="44199" y="9241"/>
                  </a:cubicBezTo>
                  <a:cubicBezTo>
                    <a:pt x="43532" y="9741"/>
                    <a:pt x="42231" y="10975"/>
                    <a:pt x="41897" y="9641"/>
                  </a:cubicBezTo>
                  <a:cubicBezTo>
                    <a:pt x="41597" y="8307"/>
                    <a:pt x="43865" y="8374"/>
                    <a:pt x="43499" y="6873"/>
                  </a:cubicBezTo>
                  <a:cubicBezTo>
                    <a:pt x="43098" y="5371"/>
                    <a:pt x="41097" y="5939"/>
                    <a:pt x="40263" y="4471"/>
                  </a:cubicBezTo>
                  <a:cubicBezTo>
                    <a:pt x="39996" y="4037"/>
                    <a:pt x="40029" y="3537"/>
                    <a:pt x="40196" y="2970"/>
                  </a:cubicBezTo>
                  <a:close/>
                  <a:moveTo>
                    <a:pt x="40596" y="9808"/>
                  </a:moveTo>
                  <a:cubicBezTo>
                    <a:pt x="40063" y="9808"/>
                    <a:pt x="39662" y="10242"/>
                    <a:pt x="39662" y="10775"/>
                  </a:cubicBezTo>
                  <a:cubicBezTo>
                    <a:pt x="39662" y="11309"/>
                    <a:pt x="40063" y="11743"/>
                    <a:pt x="40596" y="11743"/>
                  </a:cubicBezTo>
                  <a:cubicBezTo>
                    <a:pt x="41164" y="11743"/>
                    <a:pt x="41564" y="11309"/>
                    <a:pt x="41564" y="10775"/>
                  </a:cubicBezTo>
                  <a:cubicBezTo>
                    <a:pt x="41564" y="10242"/>
                    <a:pt x="41164" y="9808"/>
                    <a:pt x="40596" y="9808"/>
                  </a:cubicBezTo>
                  <a:close/>
                  <a:moveTo>
                    <a:pt x="25719" y="9541"/>
                  </a:moveTo>
                  <a:cubicBezTo>
                    <a:pt x="26253" y="9541"/>
                    <a:pt x="26687" y="9941"/>
                    <a:pt x="26687" y="10475"/>
                  </a:cubicBezTo>
                  <a:cubicBezTo>
                    <a:pt x="26687" y="11042"/>
                    <a:pt x="26253" y="11442"/>
                    <a:pt x="25719" y="11442"/>
                  </a:cubicBezTo>
                  <a:cubicBezTo>
                    <a:pt x="25185" y="11442"/>
                    <a:pt x="24752" y="11042"/>
                    <a:pt x="24752" y="10475"/>
                  </a:cubicBezTo>
                  <a:cubicBezTo>
                    <a:pt x="24752" y="9941"/>
                    <a:pt x="25219" y="9541"/>
                    <a:pt x="25719" y="9541"/>
                  </a:cubicBezTo>
                  <a:close/>
                  <a:moveTo>
                    <a:pt x="1" y="22117"/>
                  </a:moveTo>
                  <a:cubicBezTo>
                    <a:pt x="801" y="23251"/>
                    <a:pt x="2202" y="23318"/>
                    <a:pt x="3804" y="23885"/>
                  </a:cubicBezTo>
                  <a:cubicBezTo>
                    <a:pt x="6105" y="24719"/>
                    <a:pt x="4671" y="25753"/>
                    <a:pt x="5405" y="27888"/>
                  </a:cubicBezTo>
                  <a:cubicBezTo>
                    <a:pt x="6172" y="29956"/>
                    <a:pt x="7740" y="29255"/>
                    <a:pt x="9574" y="29289"/>
                  </a:cubicBezTo>
                  <a:cubicBezTo>
                    <a:pt x="11409" y="29322"/>
                    <a:pt x="12343" y="29622"/>
                    <a:pt x="13210" y="31257"/>
                  </a:cubicBezTo>
                  <a:cubicBezTo>
                    <a:pt x="14044" y="32858"/>
                    <a:pt x="12343" y="36260"/>
                    <a:pt x="13043" y="38929"/>
                  </a:cubicBezTo>
                  <a:cubicBezTo>
                    <a:pt x="13744" y="41597"/>
                    <a:pt x="16713" y="42498"/>
                    <a:pt x="18381" y="44333"/>
                  </a:cubicBezTo>
                  <a:cubicBezTo>
                    <a:pt x="20082" y="46167"/>
                    <a:pt x="18547" y="47802"/>
                    <a:pt x="18681" y="50737"/>
                  </a:cubicBezTo>
                  <a:cubicBezTo>
                    <a:pt x="18814" y="53639"/>
                    <a:pt x="19715" y="54740"/>
                    <a:pt x="21550" y="55074"/>
                  </a:cubicBezTo>
                  <a:cubicBezTo>
                    <a:pt x="23384" y="55341"/>
                    <a:pt x="23418" y="52439"/>
                    <a:pt x="25219" y="52172"/>
                  </a:cubicBezTo>
                  <a:cubicBezTo>
                    <a:pt x="26987" y="51938"/>
                    <a:pt x="27587" y="48469"/>
                    <a:pt x="28388" y="46468"/>
                  </a:cubicBezTo>
                  <a:cubicBezTo>
                    <a:pt x="29188" y="44466"/>
                    <a:pt x="29355" y="46434"/>
                    <a:pt x="30823" y="45000"/>
                  </a:cubicBezTo>
                  <a:cubicBezTo>
                    <a:pt x="32257" y="43599"/>
                    <a:pt x="31423" y="42265"/>
                    <a:pt x="32624" y="41264"/>
                  </a:cubicBezTo>
                  <a:cubicBezTo>
                    <a:pt x="33825" y="40296"/>
                    <a:pt x="33892" y="38395"/>
                    <a:pt x="33024" y="38162"/>
                  </a:cubicBezTo>
                  <a:cubicBezTo>
                    <a:pt x="32157" y="37961"/>
                    <a:pt x="30689" y="37895"/>
                    <a:pt x="30389" y="35793"/>
                  </a:cubicBezTo>
                  <a:cubicBezTo>
                    <a:pt x="30089" y="33725"/>
                    <a:pt x="29422" y="33392"/>
                    <a:pt x="27854" y="33492"/>
                  </a:cubicBezTo>
                  <a:cubicBezTo>
                    <a:pt x="26253" y="33625"/>
                    <a:pt x="24852" y="34292"/>
                    <a:pt x="24185" y="31790"/>
                  </a:cubicBezTo>
                  <a:cubicBezTo>
                    <a:pt x="23518" y="29289"/>
                    <a:pt x="21883" y="29289"/>
                    <a:pt x="20482" y="29289"/>
                  </a:cubicBezTo>
                  <a:cubicBezTo>
                    <a:pt x="19048" y="29289"/>
                    <a:pt x="17680" y="31390"/>
                    <a:pt x="15545" y="30089"/>
                  </a:cubicBezTo>
                  <a:cubicBezTo>
                    <a:pt x="13410" y="28788"/>
                    <a:pt x="13677" y="26053"/>
                    <a:pt x="16312" y="25653"/>
                  </a:cubicBezTo>
                  <a:cubicBezTo>
                    <a:pt x="18914" y="25286"/>
                    <a:pt x="18848" y="21983"/>
                    <a:pt x="18247" y="20316"/>
                  </a:cubicBezTo>
                  <a:cubicBezTo>
                    <a:pt x="17647" y="18681"/>
                    <a:pt x="18314" y="15279"/>
                    <a:pt x="21683" y="14511"/>
                  </a:cubicBezTo>
                  <a:cubicBezTo>
                    <a:pt x="25085" y="13778"/>
                    <a:pt x="25552" y="10975"/>
                    <a:pt x="23918" y="11076"/>
                  </a:cubicBezTo>
                  <a:cubicBezTo>
                    <a:pt x="22317" y="11109"/>
                    <a:pt x="20849" y="12810"/>
                    <a:pt x="19481" y="12010"/>
                  </a:cubicBezTo>
                  <a:cubicBezTo>
                    <a:pt x="18080" y="11276"/>
                    <a:pt x="17814" y="9141"/>
                    <a:pt x="19982" y="9074"/>
                  </a:cubicBezTo>
                  <a:cubicBezTo>
                    <a:pt x="22150" y="9007"/>
                    <a:pt x="21583" y="8073"/>
                    <a:pt x="21316" y="7440"/>
                  </a:cubicBezTo>
                  <a:cubicBezTo>
                    <a:pt x="21016" y="6806"/>
                    <a:pt x="20749" y="5972"/>
                    <a:pt x="22550" y="5472"/>
                  </a:cubicBezTo>
                  <a:cubicBezTo>
                    <a:pt x="24352" y="4971"/>
                    <a:pt x="25652" y="7606"/>
                    <a:pt x="26420" y="5238"/>
                  </a:cubicBezTo>
                  <a:cubicBezTo>
                    <a:pt x="27220" y="2836"/>
                    <a:pt x="24985" y="4838"/>
                    <a:pt x="24018" y="2936"/>
                  </a:cubicBezTo>
                  <a:cubicBezTo>
                    <a:pt x="23051" y="968"/>
                    <a:pt x="24685" y="2503"/>
                    <a:pt x="25586" y="835"/>
                  </a:cubicBezTo>
                  <a:cubicBezTo>
                    <a:pt x="25753" y="568"/>
                    <a:pt x="25819" y="301"/>
                    <a:pt x="25753" y="1"/>
                  </a:cubicBezTo>
                  <a:cubicBezTo>
                    <a:pt x="13077" y="868"/>
                    <a:pt x="2669" y="10041"/>
                    <a:pt x="1" y="22117"/>
                  </a:cubicBezTo>
                  <a:close/>
                  <a:moveTo>
                    <a:pt x="18714" y="6039"/>
                  </a:moveTo>
                  <a:cubicBezTo>
                    <a:pt x="19815" y="5805"/>
                    <a:pt x="19748" y="8073"/>
                    <a:pt x="18647" y="8073"/>
                  </a:cubicBezTo>
                  <a:cubicBezTo>
                    <a:pt x="17513" y="8073"/>
                    <a:pt x="16880" y="9608"/>
                    <a:pt x="16212" y="9408"/>
                  </a:cubicBezTo>
                  <a:cubicBezTo>
                    <a:pt x="15579" y="9208"/>
                    <a:pt x="15312" y="8307"/>
                    <a:pt x="16212" y="7206"/>
                  </a:cubicBezTo>
                  <a:cubicBezTo>
                    <a:pt x="17146" y="6105"/>
                    <a:pt x="18714" y="6039"/>
                    <a:pt x="18714" y="6039"/>
                  </a:cubicBezTo>
                  <a:close/>
                  <a:moveTo>
                    <a:pt x="54039" y="18414"/>
                  </a:moveTo>
                  <a:cubicBezTo>
                    <a:pt x="53439" y="18581"/>
                    <a:pt x="52872" y="18781"/>
                    <a:pt x="52372" y="19081"/>
                  </a:cubicBezTo>
                  <a:cubicBezTo>
                    <a:pt x="51204" y="19748"/>
                    <a:pt x="49503" y="20049"/>
                    <a:pt x="49036" y="18381"/>
                  </a:cubicBezTo>
                  <a:cubicBezTo>
                    <a:pt x="48569" y="16713"/>
                    <a:pt x="46567" y="16946"/>
                    <a:pt x="45567" y="17814"/>
                  </a:cubicBezTo>
                  <a:cubicBezTo>
                    <a:pt x="44566" y="18648"/>
                    <a:pt x="44032" y="17947"/>
                    <a:pt x="42931" y="17780"/>
                  </a:cubicBezTo>
                  <a:cubicBezTo>
                    <a:pt x="41864" y="17614"/>
                    <a:pt x="39896" y="17947"/>
                    <a:pt x="40363" y="20649"/>
                  </a:cubicBezTo>
                  <a:cubicBezTo>
                    <a:pt x="40797" y="23351"/>
                    <a:pt x="37828" y="22751"/>
                    <a:pt x="37061" y="23451"/>
                  </a:cubicBezTo>
                  <a:cubicBezTo>
                    <a:pt x="36260" y="24185"/>
                    <a:pt x="36460" y="25252"/>
                    <a:pt x="37361" y="26186"/>
                  </a:cubicBezTo>
                  <a:cubicBezTo>
                    <a:pt x="38228" y="27154"/>
                    <a:pt x="38428" y="28355"/>
                    <a:pt x="37394" y="30956"/>
                  </a:cubicBezTo>
                  <a:cubicBezTo>
                    <a:pt x="36360" y="33525"/>
                    <a:pt x="39529" y="34692"/>
                    <a:pt x="41530" y="32124"/>
                  </a:cubicBezTo>
                  <a:cubicBezTo>
                    <a:pt x="43532" y="29522"/>
                    <a:pt x="47735" y="30823"/>
                    <a:pt x="47802" y="35493"/>
                  </a:cubicBezTo>
                  <a:cubicBezTo>
                    <a:pt x="47902" y="39396"/>
                    <a:pt x="46034" y="43132"/>
                    <a:pt x="49703" y="45800"/>
                  </a:cubicBezTo>
                  <a:cubicBezTo>
                    <a:pt x="53539" y="40997"/>
                    <a:pt x="55774" y="34926"/>
                    <a:pt x="55774" y="28288"/>
                  </a:cubicBezTo>
                  <a:cubicBezTo>
                    <a:pt x="55774" y="24752"/>
                    <a:pt x="55174" y="21450"/>
                    <a:pt x="54039" y="18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1891525" y="2985925"/>
              <a:ext cx="86750" cy="127600"/>
            </a:xfrm>
            <a:custGeom>
              <a:avLst/>
              <a:gdLst/>
              <a:ahLst/>
              <a:cxnLst/>
              <a:rect l="l" t="t" r="r" b="b"/>
              <a:pathLst>
                <a:path w="3470" h="5104" extrusionOk="0">
                  <a:moveTo>
                    <a:pt x="1802" y="934"/>
                  </a:moveTo>
                  <a:lnTo>
                    <a:pt x="2335" y="2869"/>
                  </a:lnTo>
                  <a:lnTo>
                    <a:pt x="1168" y="2869"/>
                  </a:lnTo>
                  <a:lnTo>
                    <a:pt x="1702" y="934"/>
                  </a:lnTo>
                  <a:close/>
                  <a:moveTo>
                    <a:pt x="1501" y="0"/>
                  </a:moveTo>
                  <a:cubicBezTo>
                    <a:pt x="1368" y="0"/>
                    <a:pt x="1268" y="0"/>
                    <a:pt x="1168" y="33"/>
                  </a:cubicBezTo>
                  <a:cubicBezTo>
                    <a:pt x="1101" y="67"/>
                    <a:pt x="1001" y="167"/>
                    <a:pt x="968" y="200"/>
                  </a:cubicBezTo>
                  <a:cubicBezTo>
                    <a:pt x="934" y="234"/>
                    <a:pt x="868" y="334"/>
                    <a:pt x="834" y="400"/>
                  </a:cubicBezTo>
                  <a:cubicBezTo>
                    <a:pt x="801" y="500"/>
                    <a:pt x="801" y="567"/>
                    <a:pt x="768" y="667"/>
                  </a:cubicBezTo>
                  <a:cubicBezTo>
                    <a:pt x="634" y="1067"/>
                    <a:pt x="501" y="1534"/>
                    <a:pt x="367" y="1968"/>
                  </a:cubicBezTo>
                  <a:cubicBezTo>
                    <a:pt x="267" y="2368"/>
                    <a:pt x="134" y="2835"/>
                    <a:pt x="0" y="3236"/>
                  </a:cubicBezTo>
                  <a:lnTo>
                    <a:pt x="0" y="3503"/>
                  </a:lnTo>
                  <a:lnTo>
                    <a:pt x="0" y="3736"/>
                  </a:lnTo>
                  <a:lnTo>
                    <a:pt x="0" y="4003"/>
                  </a:lnTo>
                  <a:lnTo>
                    <a:pt x="0" y="4236"/>
                  </a:lnTo>
                  <a:lnTo>
                    <a:pt x="0" y="4370"/>
                  </a:lnTo>
                  <a:lnTo>
                    <a:pt x="0" y="4637"/>
                  </a:lnTo>
                  <a:cubicBezTo>
                    <a:pt x="0" y="4703"/>
                    <a:pt x="0" y="4803"/>
                    <a:pt x="34" y="4870"/>
                  </a:cubicBezTo>
                  <a:cubicBezTo>
                    <a:pt x="100" y="4970"/>
                    <a:pt x="134" y="5004"/>
                    <a:pt x="201" y="5037"/>
                  </a:cubicBezTo>
                  <a:cubicBezTo>
                    <a:pt x="301" y="5104"/>
                    <a:pt x="367" y="5104"/>
                    <a:pt x="501" y="5104"/>
                  </a:cubicBezTo>
                  <a:cubicBezTo>
                    <a:pt x="634" y="5104"/>
                    <a:pt x="701" y="5070"/>
                    <a:pt x="801" y="5037"/>
                  </a:cubicBezTo>
                  <a:cubicBezTo>
                    <a:pt x="868" y="5004"/>
                    <a:pt x="968" y="4970"/>
                    <a:pt x="968" y="4870"/>
                  </a:cubicBezTo>
                  <a:cubicBezTo>
                    <a:pt x="968" y="4803"/>
                    <a:pt x="1001" y="4770"/>
                    <a:pt x="1001" y="4637"/>
                  </a:cubicBezTo>
                  <a:lnTo>
                    <a:pt x="1001" y="4336"/>
                  </a:lnTo>
                  <a:lnTo>
                    <a:pt x="1001" y="3836"/>
                  </a:lnTo>
                  <a:lnTo>
                    <a:pt x="2469" y="3836"/>
                  </a:lnTo>
                  <a:lnTo>
                    <a:pt x="2469" y="4336"/>
                  </a:lnTo>
                  <a:lnTo>
                    <a:pt x="2469" y="4637"/>
                  </a:lnTo>
                  <a:cubicBezTo>
                    <a:pt x="2469" y="4703"/>
                    <a:pt x="2469" y="4803"/>
                    <a:pt x="2502" y="4870"/>
                  </a:cubicBezTo>
                  <a:cubicBezTo>
                    <a:pt x="2536" y="4970"/>
                    <a:pt x="2602" y="5004"/>
                    <a:pt x="2669" y="5037"/>
                  </a:cubicBezTo>
                  <a:cubicBezTo>
                    <a:pt x="2769" y="5104"/>
                    <a:pt x="2836" y="5104"/>
                    <a:pt x="2969" y="5104"/>
                  </a:cubicBezTo>
                  <a:cubicBezTo>
                    <a:pt x="3103" y="5104"/>
                    <a:pt x="3169" y="5070"/>
                    <a:pt x="3269" y="5037"/>
                  </a:cubicBezTo>
                  <a:cubicBezTo>
                    <a:pt x="3336" y="5004"/>
                    <a:pt x="3403" y="4970"/>
                    <a:pt x="3436" y="4870"/>
                  </a:cubicBezTo>
                  <a:cubicBezTo>
                    <a:pt x="3436" y="4803"/>
                    <a:pt x="3470" y="4703"/>
                    <a:pt x="3470" y="4637"/>
                  </a:cubicBezTo>
                  <a:lnTo>
                    <a:pt x="3470" y="4370"/>
                  </a:lnTo>
                  <a:lnTo>
                    <a:pt x="3470" y="4236"/>
                  </a:lnTo>
                  <a:lnTo>
                    <a:pt x="3470" y="3736"/>
                  </a:lnTo>
                  <a:lnTo>
                    <a:pt x="3470" y="3236"/>
                  </a:lnTo>
                  <a:lnTo>
                    <a:pt x="2636" y="667"/>
                  </a:lnTo>
                  <a:cubicBezTo>
                    <a:pt x="2636" y="567"/>
                    <a:pt x="2602" y="500"/>
                    <a:pt x="2536" y="400"/>
                  </a:cubicBezTo>
                  <a:cubicBezTo>
                    <a:pt x="2502" y="334"/>
                    <a:pt x="2469" y="300"/>
                    <a:pt x="2435" y="200"/>
                  </a:cubicBezTo>
                  <a:cubicBezTo>
                    <a:pt x="2402" y="133"/>
                    <a:pt x="2302" y="67"/>
                    <a:pt x="2202" y="33"/>
                  </a:cubicBezTo>
                  <a:cubicBezTo>
                    <a:pt x="2135" y="0"/>
                    <a:pt x="2002"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1999100" y="2985075"/>
              <a:ext cx="84250" cy="127625"/>
            </a:xfrm>
            <a:custGeom>
              <a:avLst/>
              <a:gdLst/>
              <a:ahLst/>
              <a:cxnLst/>
              <a:rect l="l" t="t" r="r" b="b"/>
              <a:pathLst>
                <a:path w="3370" h="5105" extrusionOk="0">
                  <a:moveTo>
                    <a:pt x="1635" y="868"/>
                  </a:moveTo>
                  <a:cubicBezTo>
                    <a:pt x="1768" y="868"/>
                    <a:pt x="1868" y="901"/>
                    <a:pt x="1969" y="968"/>
                  </a:cubicBezTo>
                  <a:cubicBezTo>
                    <a:pt x="2002" y="1001"/>
                    <a:pt x="2102" y="1001"/>
                    <a:pt x="2102" y="1035"/>
                  </a:cubicBezTo>
                  <a:cubicBezTo>
                    <a:pt x="2102" y="1068"/>
                    <a:pt x="2135" y="1135"/>
                    <a:pt x="2169" y="1168"/>
                  </a:cubicBezTo>
                  <a:cubicBezTo>
                    <a:pt x="2202" y="1202"/>
                    <a:pt x="2269" y="1235"/>
                    <a:pt x="2269" y="1335"/>
                  </a:cubicBezTo>
                  <a:cubicBezTo>
                    <a:pt x="2302" y="1368"/>
                    <a:pt x="2302" y="1468"/>
                    <a:pt x="2302" y="1535"/>
                  </a:cubicBezTo>
                  <a:cubicBezTo>
                    <a:pt x="2302" y="1635"/>
                    <a:pt x="2302" y="1735"/>
                    <a:pt x="2269" y="1802"/>
                  </a:cubicBezTo>
                  <a:cubicBezTo>
                    <a:pt x="2202" y="1835"/>
                    <a:pt x="2202" y="1902"/>
                    <a:pt x="2169" y="1969"/>
                  </a:cubicBezTo>
                  <a:lnTo>
                    <a:pt x="2035" y="2069"/>
                  </a:lnTo>
                  <a:cubicBezTo>
                    <a:pt x="2002" y="2102"/>
                    <a:pt x="1969" y="2102"/>
                    <a:pt x="1935" y="2169"/>
                  </a:cubicBezTo>
                  <a:cubicBezTo>
                    <a:pt x="1835" y="2202"/>
                    <a:pt x="1702" y="2236"/>
                    <a:pt x="1602" y="2236"/>
                  </a:cubicBezTo>
                  <a:lnTo>
                    <a:pt x="1101" y="2236"/>
                  </a:lnTo>
                  <a:lnTo>
                    <a:pt x="1101" y="868"/>
                  </a:lnTo>
                  <a:close/>
                  <a:moveTo>
                    <a:pt x="534" y="1"/>
                  </a:moveTo>
                  <a:cubicBezTo>
                    <a:pt x="367" y="1"/>
                    <a:pt x="301" y="34"/>
                    <a:pt x="201" y="67"/>
                  </a:cubicBezTo>
                  <a:cubicBezTo>
                    <a:pt x="134" y="167"/>
                    <a:pt x="34" y="234"/>
                    <a:pt x="34" y="301"/>
                  </a:cubicBezTo>
                  <a:cubicBezTo>
                    <a:pt x="34" y="334"/>
                    <a:pt x="0" y="468"/>
                    <a:pt x="0" y="534"/>
                  </a:cubicBezTo>
                  <a:lnTo>
                    <a:pt x="0" y="835"/>
                  </a:lnTo>
                  <a:lnTo>
                    <a:pt x="34" y="835"/>
                  </a:lnTo>
                  <a:lnTo>
                    <a:pt x="34" y="4204"/>
                  </a:lnTo>
                  <a:lnTo>
                    <a:pt x="34" y="4537"/>
                  </a:lnTo>
                  <a:cubicBezTo>
                    <a:pt x="34" y="4671"/>
                    <a:pt x="34" y="4737"/>
                    <a:pt x="101" y="4837"/>
                  </a:cubicBezTo>
                  <a:cubicBezTo>
                    <a:pt x="134" y="4904"/>
                    <a:pt x="167" y="5004"/>
                    <a:pt x="267" y="5038"/>
                  </a:cubicBezTo>
                  <a:cubicBezTo>
                    <a:pt x="334" y="5071"/>
                    <a:pt x="467" y="5104"/>
                    <a:pt x="601" y="5104"/>
                  </a:cubicBezTo>
                  <a:cubicBezTo>
                    <a:pt x="734" y="5104"/>
                    <a:pt x="834" y="5071"/>
                    <a:pt x="934" y="5038"/>
                  </a:cubicBezTo>
                  <a:cubicBezTo>
                    <a:pt x="1001" y="4938"/>
                    <a:pt x="1035" y="4904"/>
                    <a:pt x="1101" y="4837"/>
                  </a:cubicBezTo>
                  <a:cubicBezTo>
                    <a:pt x="1101" y="4737"/>
                    <a:pt x="1135" y="4671"/>
                    <a:pt x="1135" y="4537"/>
                  </a:cubicBezTo>
                  <a:lnTo>
                    <a:pt x="1135" y="4204"/>
                  </a:lnTo>
                  <a:lnTo>
                    <a:pt x="1135" y="3003"/>
                  </a:lnTo>
                  <a:lnTo>
                    <a:pt x="1535" y="3003"/>
                  </a:lnTo>
                  <a:cubicBezTo>
                    <a:pt x="1668" y="3003"/>
                    <a:pt x="1768" y="3003"/>
                    <a:pt x="1835" y="3036"/>
                  </a:cubicBezTo>
                  <a:cubicBezTo>
                    <a:pt x="1935" y="3070"/>
                    <a:pt x="1969" y="3103"/>
                    <a:pt x="2002" y="3203"/>
                  </a:cubicBezTo>
                  <a:cubicBezTo>
                    <a:pt x="2035" y="3270"/>
                    <a:pt x="2035" y="3370"/>
                    <a:pt x="2102" y="3436"/>
                  </a:cubicBezTo>
                  <a:cubicBezTo>
                    <a:pt x="2135" y="3537"/>
                    <a:pt x="2135" y="3603"/>
                    <a:pt x="2135" y="3737"/>
                  </a:cubicBezTo>
                  <a:lnTo>
                    <a:pt x="2135" y="4537"/>
                  </a:lnTo>
                  <a:cubicBezTo>
                    <a:pt x="2135" y="4604"/>
                    <a:pt x="2169" y="4737"/>
                    <a:pt x="2202" y="4771"/>
                  </a:cubicBezTo>
                  <a:lnTo>
                    <a:pt x="2369" y="4938"/>
                  </a:lnTo>
                  <a:cubicBezTo>
                    <a:pt x="2436" y="5004"/>
                    <a:pt x="2502" y="5038"/>
                    <a:pt x="2602" y="5071"/>
                  </a:cubicBezTo>
                  <a:cubicBezTo>
                    <a:pt x="2669" y="5104"/>
                    <a:pt x="2769" y="5104"/>
                    <a:pt x="2836" y="5104"/>
                  </a:cubicBezTo>
                  <a:cubicBezTo>
                    <a:pt x="2936" y="5104"/>
                    <a:pt x="2969" y="5071"/>
                    <a:pt x="3036" y="5071"/>
                  </a:cubicBezTo>
                  <a:cubicBezTo>
                    <a:pt x="3103" y="5071"/>
                    <a:pt x="3169" y="5004"/>
                    <a:pt x="3203" y="5004"/>
                  </a:cubicBezTo>
                  <a:cubicBezTo>
                    <a:pt x="3269" y="5004"/>
                    <a:pt x="3303" y="4904"/>
                    <a:pt x="3336" y="4871"/>
                  </a:cubicBezTo>
                  <a:cubicBezTo>
                    <a:pt x="3370" y="4837"/>
                    <a:pt x="3370" y="4737"/>
                    <a:pt x="3370" y="4671"/>
                  </a:cubicBezTo>
                  <a:lnTo>
                    <a:pt x="3370" y="4571"/>
                  </a:lnTo>
                  <a:cubicBezTo>
                    <a:pt x="3370" y="4537"/>
                    <a:pt x="3336" y="4471"/>
                    <a:pt x="3303" y="4404"/>
                  </a:cubicBezTo>
                  <a:lnTo>
                    <a:pt x="3269" y="4370"/>
                  </a:lnTo>
                  <a:cubicBezTo>
                    <a:pt x="3203" y="4337"/>
                    <a:pt x="3203" y="4337"/>
                    <a:pt x="3203" y="4270"/>
                  </a:cubicBezTo>
                  <a:lnTo>
                    <a:pt x="3203" y="3770"/>
                  </a:lnTo>
                  <a:cubicBezTo>
                    <a:pt x="3203" y="3637"/>
                    <a:pt x="3169" y="3436"/>
                    <a:pt x="3136" y="3370"/>
                  </a:cubicBezTo>
                  <a:cubicBezTo>
                    <a:pt x="3103" y="3270"/>
                    <a:pt x="3036" y="3170"/>
                    <a:pt x="2969" y="3070"/>
                  </a:cubicBezTo>
                  <a:cubicBezTo>
                    <a:pt x="2869" y="3003"/>
                    <a:pt x="2802" y="2903"/>
                    <a:pt x="2702" y="2869"/>
                  </a:cubicBezTo>
                  <a:lnTo>
                    <a:pt x="2469" y="2736"/>
                  </a:lnTo>
                  <a:cubicBezTo>
                    <a:pt x="2602" y="2703"/>
                    <a:pt x="2702" y="2669"/>
                    <a:pt x="2802" y="2569"/>
                  </a:cubicBezTo>
                  <a:cubicBezTo>
                    <a:pt x="2869" y="2502"/>
                    <a:pt x="2969" y="2469"/>
                    <a:pt x="3036" y="2369"/>
                  </a:cubicBezTo>
                  <a:cubicBezTo>
                    <a:pt x="3136" y="2269"/>
                    <a:pt x="3169" y="2202"/>
                    <a:pt x="3203" y="2102"/>
                  </a:cubicBezTo>
                  <a:cubicBezTo>
                    <a:pt x="3269" y="2035"/>
                    <a:pt x="3269" y="1935"/>
                    <a:pt x="3303" y="1869"/>
                  </a:cubicBezTo>
                  <a:cubicBezTo>
                    <a:pt x="3303" y="1769"/>
                    <a:pt x="3336" y="1735"/>
                    <a:pt x="3336" y="1669"/>
                  </a:cubicBezTo>
                  <a:lnTo>
                    <a:pt x="3336" y="1502"/>
                  </a:lnTo>
                  <a:cubicBezTo>
                    <a:pt x="3336" y="1268"/>
                    <a:pt x="3303" y="1101"/>
                    <a:pt x="3269" y="1001"/>
                  </a:cubicBezTo>
                  <a:cubicBezTo>
                    <a:pt x="3203" y="868"/>
                    <a:pt x="3169" y="735"/>
                    <a:pt x="3103" y="634"/>
                  </a:cubicBezTo>
                  <a:cubicBezTo>
                    <a:pt x="3003" y="534"/>
                    <a:pt x="2936" y="401"/>
                    <a:pt x="2836" y="368"/>
                  </a:cubicBezTo>
                  <a:cubicBezTo>
                    <a:pt x="2769" y="334"/>
                    <a:pt x="2636" y="234"/>
                    <a:pt x="2536" y="201"/>
                  </a:cubicBezTo>
                  <a:cubicBezTo>
                    <a:pt x="2335" y="67"/>
                    <a:pt x="2035" y="1"/>
                    <a:pt x="1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2100000" y="2985925"/>
              <a:ext cx="82600" cy="127600"/>
            </a:xfrm>
            <a:custGeom>
              <a:avLst/>
              <a:gdLst/>
              <a:ahLst/>
              <a:cxnLst/>
              <a:rect l="l" t="t" r="r" b="b"/>
              <a:pathLst>
                <a:path w="3304" h="5104" extrusionOk="0">
                  <a:moveTo>
                    <a:pt x="1669" y="867"/>
                  </a:moveTo>
                  <a:cubicBezTo>
                    <a:pt x="1802" y="867"/>
                    <a:pt x="1902" y="934"/>
                    <a:pt x="1969" y="967"/>
                  </a:cubicBezTo>
                  <a:cubicBezTo>
                    <a:pt x="2002" y="1001"/>
                    <a:pt x="2069" y="1101"/>
                    <a:pt x="2102" y="1134"/>
                  </a:cubicBezTo>
                  <a:cubicBezTo>
                    <a:pt x="2102" y="1201"/>
                    <a:pt x="2136" y="1301"/>
                    <a:pt x="2136" y="1368"/>
                  </a:cubicBezTo>
                  <a:lnTo>
                    <a:pt x="2136" y="3769"/>
                  </a:lnTo>
                  <a:cubicBezTo>
                    <a:pt x="2136" y="3836"/>
                    <a:pt x="2136" y="3936"/>
                    <a:pt x="2102" y="4003"/>
                  </a:cubicBezTo>
                  <a:cubicBezTo>
                    <a:pt x="2102" y="4103"/>
                    <a:pt x="2069" y="4136"/>
                    <a:pt x="1969" y="4170"/>
                  </a:cubicBezTo>
                  <a:cubicBezTo>
                    <a:pt x="1902" y="4203"/>
                    <a:pt x="1802" y="4270"/>
                    <a:pt x="1669" y="4270"/>
                  </a:cubicBezTo>
                  <a:cubicBezTo>
                    <a:pt x="1568" y="4270"/>
                    <a:pt x="1435" y="4203"/>
                    <a:pt x="1402" y="4170"/>
                  </a:cubicBezTo>
                  <a:cubicBezTo>
                    <a:pt x="1335" y="4136"/>
                    <a:pt x="1302" y="4036"/>
                    <a:pt x="1268" y="4003"/>
                  </a:cubicBezTo>
                  <a:cubicBezTo>
                    <a:pt x="1268" y="3936"/>
                    <a:pt x="1235" y="3836"/>
                    <a:pt x="1235" y="3769"/>
                  </a:cubicBezTo>
                  <a:lnTo>
                    <a:pt x="1235" y="1368"/>
                  </a:lnTo>
                  <a:cubicBezTo>
                    <a:pt x="1235" y="1301"/>
                    <a:pt x="1235" y="1201"/>
                    <a:pt x="1268" y="1134"/>
                  </a:cubicBezTo>
                  <a:cubicBezTo>
                    <a:pt x="1268" y="1101"/>
                    <a:pt x="1302" y="1001"/>
                    <a:pt x="1402" y="967"/>
                  </a:cubicBezTo>
                  <a:cubicBezTo>
                    <a:pt x="1468" y="934"/>
                    <a:pt x="1568" y="867"/>
                    <a:pt x="1669" y="867"/>
                  </a:cubicBezTo>
                  <a:close/>
                  <a:moveTo>
                    <a:pt x="1402" y="0"/>
                  </a:moveTo>
                  <a:cubicBezTo>
                    <a:pt x="1302" y="0"/>
                    <a:pt x="1168" y="33"/>
                    <a:pt x="1068" y="33"/>
                  </a:cubicBezTo>
                  <a:cubicBezTo>
                    <a:pt x="935" y="33"/>
                    <a:pt x="801" y="100"/>
                    <a:pt x="668" y="167"/>
                  </a:cubicBezTo>
                  <a:cubicBezTo>
                    <a:pt x="568" y="200"/>
                    <a:pt x="434" y="300"/>
                    <a:pt x="334" y="434"/>
                  </a:cubicBezTo>
                  <a:cubicBezTo>
                    <a:pt x="268" y="534"/>
                    <a:pt x="167" y="667"/>
                    <a:pt x="101" y="834"/>
                  </a:cubicBezTo>
                  <a:cubicBezTo>
                    <a:pt x="67" y="1001"/>
                    <a:pt x="1" y="1168"/>
                    <a:pt x="1" y="1434"/>
                  </a:cubicBezTo>
                  <a:lnTo>
                    <a:pt x="1" y="3636"/>
                  </a:lnTo>
                  <a:cubicBezTo>
                    <a:pt x="1" y="3869"/>
                    <a:pt x="67" y="4103"/>
                    <a:pt x="101" y="4270"/>
                  </a:cubicBezTo>
                  <a:cubicBezTo>
                    <a:pt x="134" y="4437"/>
                    <a:pt x="268" y="4570"/>
                    <a:pt x="334" y="4670"/>
                  </a:cubicBezTo>
                  <a:cubicBezTo>
                    <a:pt x="434" y="4770"/>
                    <a:pt x="534" y="4870"/>
                    <a:pt x="668" y="4937"/>
                  </a:cubicBezTo>
                  <a:cubicBezTo>
                    <a:pt x="801" y="4970"/>
                    <a:pt x="935" y="5037"/>
                    <a:pt x="1068" y="5037"/>
                  </a:cubicBezTo>
                  <a:cubicBezTo>
                    <a:pt x="1168" y="5037"/>
                    <a:pt x="1302" y="5104"/>
                    <a:pt x="1402" y="5104"/>
                  </a:cubicBezTo>
                  <a:lnTo>
                    <a:pt x="1935" y="5104"/>
                  </a:lnTo>
                  <a:cubicBezTo>
                    <a:pt x="2035" y="5104"/>
                    <a:pt x="2136" y="5037"/>
                    <a:pt x="2269" y="5037"/>
                  </a:cubicBezTo>
                  <a:cubicBezTo>
                    <a:pt x="2402" y="5037"/>
                    <a:pt x="2502" y="4970"/>
                    <a:pt x="2636" y="4937"/>
                  </a:cubicBezTo>
                  <a:cubicBezTo>
                    <a:pt x="2769" y="4870"/>
                    <a:pt x="2903" y="4803"/>
                    <a:pt x="2969" y="4670"/>
                  </a:cubicBezTo>
                  <a:cubicBezTo>
                    <a:pt x="3036" y="4537"/>
                    <a:pt x="3170" y="4437"/>
                    <a:pt x="3203" y="4270"/>
                  </a:cubicBezTo>
                  <a:cubicBezTo>
                    <a:pt x="3270" y="4103"/>
                    <a:pt x="3303" y="3869"/>
                    <a:pt x="3303" y="3636"/>
                  </a:cubicBezTo>
                  <a:lnTo>
                    <a:pt x="3303" y="1434"/>
                  </a:lnTo>
                  <a:cubicBezTo>
                    <a:pt x="3303" y="1201"/>
                    <a:pt x="3303" y="1001"/>
                    <a:pt x="3203" y="834"/>
                  </a:cubicBezTo>
                  <a:cubicBezTo>
                    <a:pt x="3170" y="667"/>
                    <a:pt x="3070" y="500"/>
                    <a:pt x="2969" y="434"/>
                  </a:cubicBezTo>
                  <a:cubicBezTo>
                    <a:pt x="2869" y="334"/>
                    <a:pt x="2769" y="200"/>
                    <a:pt x="2636" y="167"/>
                  </a:cubicBezTo>
                  <a:cubicBezTo>
                    <a:pt x="2502" y="133"/>
                    <a:pt x="2369" y="33"/>
                    <a:pt x="2269" y="33"/>
                  </a:cubicBezTo>
                  <a:cubicBezTo>
                    <a:pt x="2136" y="33"/>
                    <a:pt x="2002"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2203400" y="2985075"/>
              <a:ext cx="85925" cy="128450"/>
            </a:xfrm>
            <a:custGeom>
              <a:avLst/>
              <a:gdLst/>
              <a:ahLst/>
              <a:cxnLst/>
              <a:rect l="l" t="t" r="r" b="b"/>
              <a:pathLst>
                <a:path w="3437" h="5138" extrusionOk="0">
                  <a:moveTo>
                    <a:pt x="701" y="1"/>
                  </a:moveTo>
                  <a:cubicBezTo>
                    <a:pt x="601" y="1"/>
                    <a:pt x="468" y="34"/>
                    <a:pt x="368" y="67"/>
                  </a:cubicBezTo>
                  <a:cubicBezTo>
                    <a:pt x="301" y="167"/>
                    <a:pt x="268" y="234"/>
                    <a:pt x="201" y="301"/>
                  </a:cubicBezTo>
                  <a:cubicBezTo>
                    <a:pt x="168" y="334"/>
                    <a:pt x="134" y="468"/>
                    <a:pt x="134" y="534"/>
                  </a:cubicBezTo>
                  <a:lnTo>
                    <a:pt x="134" y="835"/>
                  </a:lnTo>
                  <a:lnTo>
                    <a:pt x="1" y="835"/>
                  </a:lnTo>
                  <a:lnTo>
                    <a:pt x="1" y="3570"/>
                  </a:lnTo>
                  <a:cubicBezTo>
                    <a:pt x="1" y="3837"/>
                    <a:pt x="34" y="4037"/>
                    <a:pt x="134" y="4237"/>
                  </a:cubicBezTo>
                  <a:cubicBezTo>
                    <a:pt x="201" y="4471"/>
                    <a:pt x="301" y="4637"/>
                    <a:pt x="468" y="4737"/>
                  </a:cubicBezTo>
                  <a:cubicBezTo>
                    <a:pt x="635" y="4871"/>
                    <a:pt x="802" y="4971"/>
                    <a:pt x="1002" y="5038"/>
                  </a:cubicBezTo>
                  <a:cubicBezTo>
                    <a:pt x="1202" y="5071"/>
                    <a:pt x="1469" y="5138"/>
                    <a:pt x="1702" y="5138"/>
                  </a:cubicBezTo>
                  <a:cubicBezTo>
                    <a:pt x="1969" y="5138"/>
                    <a:pt x="2203" y="5138"/>
                    <a:pt x="2436" y="5038"/>
                  </a:cubicBezTo>
                  <a:cubicBezTo>
                    <a:pt x="2636" y="4971"/>
                    <a:pt x="2803" y="4871"/>
                    <a:pt x="2970" y="4737"/>
                  </a:cubicBezTo>
                  <a:cubicBezTo>
                    <a:pt x="3103" y="4637"/>
                    <a:pt x="3203" y="4504"/>
                    <a:pt x="3303" y="4304"/>
                  </a:cubicBezTo>
                  <a:cubicBezTo>
                    <a:pt x="3370" y="4070"/>
                    <a:pt x="3437" y="3870"/>
                    <a:pt x="3437" y="3637"/>
                  </a:cubicBezTo>
                  <a:lnTo>
                    <a:pt x="3437" y="835"/>
                  </a:lnTo>
                  <a:lnTo>
                    <a:pt x="3437" y="534"/>
                  </a:lnTo>
                  <a:cubicBezTo>
                    <a:pt x="3437" y="434"/>
                    <a:pt x="3370" y="368"/>
                    <a:pt x="3337" y="301"/>
                  </a:cubicBezTo>
                  <a:cubicBezTo>
                    <a:pt x="3303" y="201"/>
                    <a:pt x="3270" y="134"/>
                    <a:pt x="3170" y="67"/>
                  </a:cubicBezTo>
                  <a:cubicBezTo>
                    <a:pt x="3103" y="34"/>
                    <a:pt x="2970" y="1"/>
                    <a:pt x="2836" y="1"/>
                  </a:cubicBezTo>
                  <a:cubicBezTo>
                    <a:pt x="2703" y="1"/>
                    <a:pt x="2603" y="34"/>
                    <a:pt x="2503" y="67"/>
                  </a:cubicBezTo>
                  <a:cubicBezTo>
                    <a:pt x="2436" y="167"/>
                    <a:pt x="2369" y="234"/>
                    <a:pt x="2336" y="301"/>
                  </a:cubicBezTo>
                  <a:cubicBezTo>
                    <a:pt x="2303" y="334"/>
                    <a:pt x="2269" y="468"/>
                    <a:pt x="2269" y="534"/>
                  </a:cubicBezTo>
                  <a:lnTo>
                    <a:pt x="2269" y="835"/>
                  </a:lnTo>
                  <a:lnTo>
                    <a:pt x="2269" y="3703"/>
                  </a:lnTo>
                  <a:cubicBezTo>
                    <a:pt x="2269" y="3837"/>
                    <a:pt x="2269" y="3903"/>
                    <a:pt x="2203" y="4004"/>
                  </a:cubicBezTo>
                  <a:cubicBezTo>
                    <a:pt x="2203" y="4037"/>
                    <a:pt x="2203" y="4070"/>
                    <a:pt x="2169" y="4104"/>
                  </a:cubicBezTo>
                  <a:lnTo>
                    <a:pt x="2102" y="4204"/>
                  </a:lnTo>
                  <a:cubicBezTo>
                    <a:pt x="2036" y="4237"/>
                    <a:pt x="2002" y="4237"/>
                    <a:pt x="1969" y="4270"/>
                  </a:cubicBezTo>
                  <a:cubicBezTo>
                    <a:pt x="1936" y="4337"/>
                    <a:pt x="1869" y="4337"/>
                    <a:pt x="1802" y="4337"/>
                  </a:cubicBezTo>
                  <a:cubicBezTo>
                    <a:pt x="1702" y="4337"/>
                    <a:pt x="1669" y="4337"/>
                    <a:pt x="1635" y="4270"/>
                  </a:cubicBezTo>
                  <a:cubicBezTo>
                    <a:pt x="1602" y="4237"/>
                    <a:pt x="1535" y="4204"/>
                    <a:pt x="1502" y="4204"/>
                  </a:cubicBezTo>
                  <a:cubicBezTo>
                    <a:pt x="1469" y="4204"/>
                    <a:pt x="1435" y="4170"/>
                    <a:pt x="1435" y="4104"/>
                  </a:cubicBezTo>
                  <a:cubicBezTo>
                    <a:pt x="1435" y="4070"/>
                    <a:pt x="1369" y="4037"/>
                    <a:pt x="1369" y="4004"/>
                  </a:cubicBezTo>
                  <a:cubicBezTo>
                    <a:pt x="1335" y="3903"/>
                    <a:pt x="1302" y="3837"/>
                    <a:pt x="1302" y="3703"/>
                  </a:cubicBezTo>
                  <a:lnTo>
                    <a:pt x="1302" y="835"/>
                  </a:lnTo>
                  <a:lnTo>
                    <a:pt x="1302" y="534"/>
                  </a:lnTo>
                  <a:cubicBezTo>
                    <a:pt x="1302" y="434"/>
                    <a:pt x="1269" y="368"/>
                    <a:pt x="1202" y="301"/>
                  </a:cubicBezTo>
                  <a:cubicBezTo>
                    <a:pt x="1168" y="201"/>
                    <a:pt x="1135" y="134"/>
                    <a:pt x="1035" y="67"/>
                  </a:cubicBezTo>
                  <a:cubicBezTo>
                    <a:pt x="968" y="34"/>
                    <a:pt x="835" y="1"/>
                    <a:pt x="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2316000" y="2984250"/>
              <a:ext cx="100100" cy="128450"/>
            </a:xfrm>
            <a:custGeom>
              <a:avLst/>
              <a:gdLst/>
              <a:ahLst/>
              <a:cxnLst/>
              <a:rect l="l" t="t" r="r" b="b"/>
              <a:pathLst>
                <a:path w="4004" h="5138" extrusionOk="0">
                  <a:moveTo>
                    <a:pt x="534" y="0"/>
                  </a:moveTo>
                  <a:cubicBezTo>
                    <a:pt x="367" y="0"/>
                    <a:pt x="300" y="34"/>
                    <a:pt x="200" y="67"/>
                  </a:cubicBezTo>
                  <a:cubicBezTo>
                    <a:pt x="134" y="167"/>
                    <a:pt x="34" y="200"/>
                    <a:pt x="34" y="267"/>
                  </a:cubicBezTo>
                  <a:cubicBezTo>
                    <a:pt x="34" y="367"/>
                    <a:pt x="0" y="501"/>
                    <a:pt x="0" y="567"/>
                  </a:cubicBezTo>
                  <a:lnTo>
                    <a:pt x="0" y="868"/>
                  </a:lnTo>
                  <a:lnTo>
                    <a:pt x="0" y="4570"/>
                  </a:lnTo>
                  <a:lnTo>
                    <a:pt x="0" y="4770"/>
                  </a:lnTo>
                  <a:cubicBezTo>
                    <a:pt x="34" y="4837"/>
                    <a:pt x="34" y="4904"/>
                    <a:pt x="100" y="4937"/>
                  </a:cubicBezTo>
                  <a:cubicBezTo>
                    <a:pt x="134" y="5004"/>
                    <a:pt x="167" y="5037"/>
                    <a:pt x="267" y="5071"/>
                  </a:cubicBezTo>
                  <a:cubicBezTo>
                    <a:pt x="334" y="5104"/>
                    <a:pt x="434" y="5104"/>
                    <a:pt x="534" y="5104"/>
                  </a:cubicBezTo>
                  <a:cubicBezTo>
                    <a:pt x="634" y="5104"/>
                    <a:pt x="701" y="5104"/>
                    <a:pt x="801" y="5071"/>
                  </a:cubicBezTo>
                  <a:cubicBezTo>
                    <a:pt x="867" y="5037"/>
                    <a:pt x="934" y="4971"/>
                    <a:pt x="968" y="4937"/>
                  </a:cubicBezTo>
                  <a:cubicBezTo>
                    <a:pt x="1001" y="4904"/>
                    <a:pt x="1034" y="4870"/>
                    <a:pt x="1034" y="4770"/>
                  </a:cubicBezTo>
                  <a:lnTo>
                    <a:pt x="1034" y="4570"/>
                  </a:lnTo>
                  <a:lnTo>
                    <a:pt x="1034" y="1535"/>
                  </a:lnTo>
                  <a:lnTo>
                    <a:pt x="1134" y="1535"/>
                  </a:lnTo>
                  <a:lnTo>
                    <a:pt x="2268" y="4537"/>
                  </a:lnTo>
                  <a:cubicBezTo>
                    <a:pt x="2302" y="4570"/>
                    <a:pt x="2302" y="4604"/>
                    <a:pt x="2335" y="4704"/>
                  </a:cubicBezTo>
                  <a:cubicBezTo>
                    <a:pt x="2369" y="4770"/>
                    <a:pt x="2435" y="4837"/>
                    <a:pt x="2469" y="4904"/>
                  </a:cubicBezTo>
                  <a:cubicBezTo>
                    <a:pt x="2535" y="4971"/>
                    <a:pt x="2602" y="5037"/>
                    <a:pt x="2669" y="5071"/>
                  </a:cubicBezTo>
                  <a:cubicBezTo>
                    <a:pt x="2769" y="5104"/>
                    <a:pt x="2836" y="5137"/>
                    <a:pt x="2969" y="5137"/>
                  </a:cubicBezTo>
                  <a:lnTo>
                    <a:pt x="3469" y="5137"/>
                  </a:lnTo>
                  <a:cubicBezTo>
                    <a:pt x="3636" y="5137"/>
                    <a:pt x="3703" y="5104"/>
                    <a:pt x="3803" y="5071"/>
                  </a:cubicBezTo>
                  <a:cubicBezTo>
                    <a:pt x="3870" y="4971"/>
                    <a:pt x="3936" y="4937"/>
                    <a:pt x="3970" y="4870"/>
                  </a:cubicBezTo>
                  <a:cubicBezTo>
                    <a:pt x="3970" y="4804"/>
                    <a:pt x="4003" y="4704"/>
                    <a:pt x="4003" y="4604"/>
                  </a:cubicBezTo>
                  <a:lnTo>
                    <a:pt x="4003" y="4303"/>
                  </a:lnTo>
                  <a:lnTo>
                    <a:pt x="4003" y="601"/>
                  </a:lnTo>
                  <a:lnTo>
                    <a:pt x="4003" y="401"/>
                  </a:lnTo>
                  <a:cubicBezTo>
                    <a:pt x="3970" y="367"/>
                    <a:pt x="3970" y="267"/>
                    <a:pt x="3936" y="234"/>
                  </a:cubicBezTo>
                  <a:cubicBezTo>
                    <a:pt x="3870" y="200"/>
                    <a:pt x="3836" y="167"/>
                    <a:pt x="3770" y="100"/>
                  </a:cubicBezTo>
                  <a:cubicBezTo>
                    <a:pt x="3669" y="67"/>
                    <a:pt x="3603" y="67"/>
                    <a:pt x="3469" y="67"/>
                  </a:cubicBezTo>
                  <a:cubicBezTo>
                    <a:pt x="3369" y="67"/>
                    <a:pt x="3303" y="67"/>
                    <a:pt x="3202" y="100"/>
                  </a:cubicBezTo>
                  <a:cubicBezTo>
                    <a:pt x="3136" y="167"/>
                    <a:pt x="3102" y="200"/>
                    <a:pt x="3036" y="234"/>
                  </a:cubicBezTo>
                  <a:cubicBezTo>
                    <a:pt x="3002" y="267"/>
                    <a:pt x="2969" y="334"/>
                    <a:pt x="2969" y="401"/>
                  </a:cubicBezTo>
                  <a:lnTo>
                    <a:pt x="2969" y="601"/>
                  </a:lnTo>
                  <a:lnTo>
                    <a:pt x="2969" y="3670"/>
                  </a:lnTo>
                  <a:lnTo>
                    <a:pt x="2869" y="3670"/>
                  </a:lnTo>
                  <a:lnTo>
                    <a:pt x="1668" y="434"/>
                  </a:lnTo>
                  <a:cubicBezTo>
                    <a:pt x="1635" y="367"/>
                    <a:pt x="1601" y="334"/>
                    <a:pt x="1535" y="234"/>
                  </a:cubicBezTo>
                  <a:cubicBezTo>
                    <a:pt x="1468" y="167"/>
                    <a:pt x="1435" y="100"/>
                    <a:pt x="1334" y="67"/>
                  </a:cubicBezTo>
                  <a:cubicBezTo>
                    <a:pt x="1268" y="34"/>
                    <a:pt x="1168" y="0"/>
                    <a:pt x="1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2443575" y="2985075"/>
              <a:ext cx="77600" cy="127625"/>
            </a:xfrm>
            <a:custGeom>
              <a:avLst/>
              <a:gdLst/>
              <a:ahLst/>
              <a:cxnLst/>
              <a:rect l="l" t="t" r="r" b="b"/>
              <a:pathLst>
                <a:path w="3104" h="5105" extrusionOk="0">
                  <a:moveTo>
                    <a:pt x="1502" y="835"/>
                  </a:moveTo>
                  <a:cubicBezTo>
                    <a:pt x="1602" y="835"/>
                    <a:pt x="1702" y="868"/>
                    <a:pt x="1769" y="901"/>
                  </a:cubicBezTo>
                  <a:cubicBezTo>
                    <a:pt x="1769" y="968"/>
                    <a:pt x="1835" y="968"/>
                    <a:pt x="1869" y="1001"/>
                  </a:cubicBezTo>
                  <a:cubicBezTo>
                    <a:pt x="1902" y="1035"/>
                    <a:pt x="1902" y="1068"/>
                    <a:pt x="1936" y="1135"/>
                  </a:cubicBezTo>
                  <a:cubicBezTo>
                    <a:pt x="2002" y="1168"/>
                    <a:pt x="2036" y="1202"/>
                    <a:pt x="2036" y="1302"/>
                  </a:cubicBezTo>
                  <a:cubicBezTo>
                    <a:pt x="2069" y="1335"/>
                    <a:pt x="2069" y="1402"/>
                    <a:pt x="2069" y="1502"/>
                  </a:cubicBezTo>
                  <a:lnTo>
                    <a:pt x="2069" y="3670"/>
                  </a:lnTo>
                  <a:cubicBezTo>
                    <a:pt x="2069" y="3737"/>
                    <a:pt x="2069" y="3837"/>
                    <a:pt x="2036" y="3870"/>
                  </a:cubicBezTo>
                  <a:cubicBezTo>
                    <a:pt x="2002" y="3903"/>
                    <a:pt x="2002" y="3970"/>
                    <a:pt x="1936" y="4004"/>
                  </a:cubicBezTo>
                  <a:cubicBezTo>
                    <a:pt x="1936" y="4037"/>
                    <a:pt x="1869" y="4070"/>
                    <a:pt x="1869" y="4137"/>
                  </a:cubicBezTo>
                  <a:cubicBezTo>
                    <a:pt x="1869" y="4170"/>
                    <a:pt x="1835" y="4204"/>
                    <a:pt x="1769" y="4204"/>
                  </a:cubicBezTo>
                  <a:cubicBezTo>
                    <a:pt x="1702" y="4237"/>
                    <a:pt x="1602" y="4304"/>
                    <a:pt x="1502" y="4304"/>
                  </a:cubicBezTo>
                  <a:lnTo>
                    <a:pt x="1035" y="4304"/>
                  </a:lnTo>
                  <a:lnTo>
                    <a:pt x="1035" y="868"/>
                  </a:lnTo>
                  <a:lnTo>
                    <a:pt x="1035" y="835"/>
                  </a:lnTo>
                  <a:close/>
                  <a:moveTo>
                    <a:pt x="535" y="1"/>
                  </a:moveTo>
                  <a:cubicBezTo>
                    <a:pt x="368" y="1"/>
                    <a:pt x="268" y="34"/>
                    <a:pt x="201" y="67"/>
                  </a:cubicBezTo>
                  <a:cubicBezTo>
                    <a:pt x="101" y="167"/>
                    <a:pt x="34" y="234"/>
                    <a:pt x="34" y="268"/>
                  </a:cubicBezTo>
                  <a:cubicBezTo>
                    <a:pt x="34" y="334"/>
                    <a:pt x="1" y="434"/>
                    <a:pt x="1" y="534"/>
                  </a:cubicBezTo>
                  <a:lnTo>
                    <a:pt x="1" y="835"/>
                  </a:lnTo>
                  <a:lnTo>
                    <a:pt x="1" y="4270"/>
                  </a:lnTo>
                  <a:lnTo>
                    <a:pt x="1" y="4571"/>
                  </a:lnTo>
                  <a:cubicBezTo>
                    <a:pt x="1" y="4671"/>
                    <a:pt x="1" y="4737"/>
                    <a:pt x="34" y="4837"/>
                  </a:cubicBezTo>
                  <a:cubicBezTo>
                    <a:pt x="68" y="4904"/>
                    <a:pt x="101" y="5004"/>
                    <a:pt x="201" y="5038"/>
                  </a:cubicBezTo>
                  <a:cubicBezTo>
                    <a:pt x="268" y="5071"/>
                    <a:pt x="401" y="5104"/>
                    <a:pt x="535" y="5104"/>
                  </a:cubicBezTo>
                  <a:lnTo>
                    <a:pt x="1735" y="5104"/>
                  </a:lnTo>
                  <a:cubicBezTo>
                    <a:pt x="2002" y="5071"/>
                    <a:pt x="2236" y="5038"/>
                    <a:pt x="2436" y="4904"/>
                  </a:cubicBezTo>
                  <a:cubicBezTo>
                    <a:pt x="2536" y="4871"/>
                    <a:pt x="2603" y="4837"/>
                    <a:pt x="2703" y="4737"/>
                  </a:cubicBezTo>
                  <a:cubicBezTo>
                    <a:pt x="2769" y="4671"/>
                    <a:pt x="2836" y="4571"/>
                    <a:pt x="2903" y="4437"/>
                  </a:cubicBezTo>
                  <a:cubicBezTo>
                    <a:pt x="3003" y="4370"/>
                    <a:pt x="3036" y="4204"/>
                    <a:pt x="3070" y="4070"/>
                  </a:cubicBezTo>
                  <a:cubicBezTo>
                    <a:pt x="3103" y="3937"/>
                    <a:pt x="3103" y="3770"/>
                    <a:pt x="3103" y="3570"/>
                  </a:cubicBezTo>
                  <a:lnTo>
                    <a:pt x="3103" y="1335"/>
                  </a:lnTo>
                  <a:cubicBezTo>
                    <a:pt x="3103" y="1135"/>
                    <a:pt x="3070" y="901"/>
                    <a:pt x="3003" y="735"/>
                  </a:cubicBezTo>
                  <a:cubicBezTo>
                    <a:pt x="2903" y="568"/>
                    <a:pt x="2769" y="468"/>
                    <a:pt x="2669" y="334"/>
                  </a:cubicBezTo>
                  <a:cubicBezTo>
                    <a:pt x="2536" y="201"/>
                    <a:pt x="2369" y="101"/>
                    <a:pt x="2169" y="67"/>
                  </a:cubicBezTo>
                  <a:cubicBezTo>
                    <a:pt x="1936" y="34"/>
                    <a:pt x="1735" y="1"/>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2603700" y="2985075"/>
              <a:ext cx="87575" cy="127625"/>
            </a:xfrm>
            <a:custGeom>
              <a:avLst/>
              <a:gdLst/>
              <a:ahLst/>
              <a:cxnLst/>
              <a:rect l="l" t="t" r="r" b="b"/>
              <a:pathLst>
                <a:path w="3503" h="5105" extrusionOk="0">
                  <a:moveTo>
                    <a:pt x="534" y="1"/>
                  </a:moveTo>
                  <a:cubicBezTo>
                    <a:pt x="467" y="1"/>
                    <a:pt x="367" y="1"/>
                    <a:pt x="301" y="34"/>
                  </a:cubicBezTo>
                  <a:cubicBezTo>
                    <a:pt x="201" y="67"/>
                    <a:pt x="134" y="134"/>
                    <a:pt x="67" y="201"/>
                  </a:cubicBezTo>
                  <a:cubicBezTo>
                    <a:pt x="34" y="301"/>
                    <a:pt x="0" y="368"/>
                    <a:pt x="0" y="501"/>
                  </a:cubicBezTo>
                  <a:cubicBezTo>
                    <a:pt x="0" y="634"/>
                    <a:pt x="34" y="701"/>
                    <a:pt x="67" y="801"/>
                  </a:cubicBezTo>
                  <a:cubicBezTo>
                    <a:pt x="134" y="868"/>
                    <a:pt x="234" y="901"/>
                    <a:pt x="301" y="968"/>
                  </a:cubicBezTo>
                  <a:cubicBezTo>
                    <a:pt x="334" y="1001"/>
                    <a:pt x="467" y="1035"/>
                    <a:pt x="534" y="1035"/>
                  </a:cubicBezTo>
                  <a:lnTo>
                    <a:pt x="1201" y="1035"/>
                  </a:lnTo>
                  <a:lnTo>
                    <a:pt x="1201" y="4270"/>
                  </a:lnTo>
                  <a:lnTo>
                    <a:pt x="1201" y="4571"/>
                  </a:lnTo>
                  <a:cubicBezTo>
                    <a:pt x="1201" y="4671"/>
                    <a:pt x="1201" y="4737"/>
                    <a:pt x="1235" y="4837"/>
                  </a:cubicBezTo>
                  <a:cubicBezTo>
                    <a:pt x="1301" y="4904"/>
                    <a:pt x="1335" y="5004"/>
                    <a:pt x="1401" y="5038"/>
                  </a:cubicBezTo>
                  <a:cubicBezTo>
                    <a:pt x="1501" y="5071"/>
                    <a:pt x="1568" y="5104"/>
                    <a:pt x="1735" y="5104"/>
                  </a:cubicBezTo>
                  <a:cubicBezTo>
                    <a:pt x="1902" y="5104"/>
                    <a:pt x="2002" y="5071"/>
                    <a:pt x="2102" y="5038"/>
                  </a:cubicBezTo>
                  <a:cubicBezTo>
                    <a:pt x="2169" y="4938"/>
                    <a:pt x="2269" y="4871"/>
                    <a:pt x="2269" y="4837"/>
                  </a:cubicBezTo>
                  <a:cubicBezTo>
                    <a:pt x="2269" y="4771"/>
                    <a:pt x="2302" y="4671"/>
                    <a:pt x="2302" y="4571"/>
                  </a:cubicBezTo>
                  <a:lnTo>
                    <a:pt x="2302" y="4270"/>
                  </a:lnTo>
                  <a:lnTo>
                    <a:pt x="2302" y="1035"/>
                  </a:lnTo>
                  <a:lnTo>
                    <a:pt x="2969" y="1035"/>
                  </a:lnTo>
                  <a:cubicBezTo>
                    <a:pt x="3036" y="1001"/>
                    <a:pt x="3136" y="1001"/>
                    <a:pt x="3203" y="935"/>
                  </a:cubicBezTo>
                  <a:cubicBezTo>
                    <a:pt x="3303" y="901"/>
                    <a:pt x="3369" y="868"/>
                    <a:pt x="3403" y="768"/>
                  </a:cubicBezTo>
                  <a:cubicBezTo>
                    <a:pt x="3470" y="701"/>
                    <a:pt x="3503" y="634"/>
                    <a:pt x="3503" y="501"/>
                  </a:cubicBezTo>
                  <a:cubicBezTo>
                    <a:pt x="3503" y="368"/>
                    <a:pt x="3470" y="301"/>
                    <a:pt x="3403" y="201"/>
                  </a:cubicBezTo>
                  <a:cubicBezTo>
                    <a:pt x="3369" y="134"/>
                    <a:pt x="3236" y="34"/>
                    <a:pt x="3203" y="34"/>
                  </a:cubicBezTo>
                  <a:cubicBezTo>
                    <a:pt x="3169" y="34"/>
                    <a:pt x="3036" y="1"/>
                    <a:pt x="2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2704600" y="2985075"/>
              <a:ext cx="81750" cy="128450"/>
            </a:xfrm>
            <a:custGeom>
              <a:avLst/>
              <a:gdLst/>
              <a:ahLst/>
              <a:cxnLst/>
              <a:rect l="l" t="t" r="r" b="b"/>
              <a:pathLst>
                <a:path w="3270" h="5138" extrusionOk="0">
                  <a:moveTo>
                    <a:pt x="601" y="1"/>
                  </a:moveTo>
                  <a:cubicBezTo>
                    <a:pt x="468" y="1"/>
                    <a:pt x="401" y="1"/>
                    <a:pt x="301" y="67"/>
                  </a:cubicBezTo>
                  <a:cubicBezTo>
                    <a:pt x="201" y="167"/>
                    <a:pt x="167" y="201"/>
                    <a:pt x="134" y="301"/>
                  </a:cubicBezTo>
                  <a:cubicBezTo>
                    <a:pt x="101" y="334"/>
                    <a:pt x="67" y="468"/>
                    <a:pt x="67" y="534"/>
                  </a:cubicBezTo>
                  <a:lnTo>
                    <a:pt x="67" y="835"/>
                  </a:lnTo>
                  <a:lnTo>
                    <a:pt x="67" y="4304"/>
                  </a:lnTo>
                  <a:cubicBezTo>
                    <a:pt x="67" y="4370"/>
                    <a:pt x="1" y="4504"/>
                    <a:pt x="67" y="4571"/>
                  </a:cubicBezTo>
                  <a:cubicBezTo>
                    <a:pt x="101" y="4671"/>
                    <a:pt x="101" y="4737"/>
                    <a:pt x="134" y="4837"/>
                  </a:cubicBezTo>
                  <a:cubicBezTo>
                    <a:pt x="167" y="4904"/>
                    <a:pt x="234" y="5004"/>
                    <a:pt x="301" y="5038"/>
                  </a:cubicBezTo>
                  <a:cubicBezTo>
                    <a:pt x="334" y="5071"/>
                    <a:pt x="468" y="5138"/>
                    <a:pt x="601" y="5138"/>
                  </a:cubicBezTo>
                  <a:cubicBezTo>
                    <a:pt x="701" y="5138"/>
                    <a:pt x="801" y="5071"/>
                    <a:pt x="868" y="5038"/>
                  </a:cubicBezTo>
                  <a:cubicBezTo>
                    <a:pt x="968" y="4971"/>
                    <a:pt x="1001" y="4904"/>
                    <a:pt x="1035" y="4837"/>
                  </a:cubicBezTo>
                  <a:cubicBezTo>
                    <a:pt x="1101" y="4804"/>
                    <a:pt x="1135" y="4671"/>
                    <a:pt x="1135" y="4571"/>
                  </a:cubicBezTo>
                  <a:lnTo>
                    <a:pt x="1135" y="4304"/>
                  </a:lnTo>
                  <a:lnTo>
                    <a:pt x="1135" y="3070"/>
                  </a:lnTo>
                  <a:lnTo>
                    <a:pt x="2135" y="3070"/>
                  </a:lnTo>
                  <a:lnTo>
                    <a:pt x="2135" y="4304"/>
                  </a:lnTo>
                  <a:cubicBezTo>
                    <a:pt x="2135" y="4370"/>
                    <a:pt x="2102" y="4504"/>
                    <a:pt x="2135" y="4571"/>
                  </a:cubicBezTo>
                  <a:cubicBezTo>
                    <a:pt x="2169" y="4671"/>
                    <a:pt x="2169" y="4737"/>
                    <a:pt x="2202" y="4837"/>
                  </a:cubicBezTo>
                  <a:cubicBezTo>
                    <a:pt x="2269" y="4904"/>
                    <a:pt x="2302" y="5004"/>
                    <a:pt x="2369" y="5038"/>
                  </a:cubicBezTo>
                  <a:cubicBezTo>
                    <a:pt x="2436" y="5071"/>
                    <a:pt x="2536" y="5138"/>
                    <a:pt x="2669" y="5138"/>
                  </a:cubicBezTo>
                  <a:cubicBezTo>
                    <a:pt x="2803" y="5138"/>
                    <a:pt x="2869" y="5071"/>
                    <a:pt x="2969" y="5038"/>
                  </a:cubicBezTo>
                  <a:cubicBezTo>
                    <a:pt x="3036" y="4971"/>
                    <a:pt x="3103" y="4904"/>
                    <a:pt x="3136" y="4837"/>
                  </a:cubicBezTo>
                  <a:cubicBezTo>
                    <a:pt x="3170" y="4804"/>
                    <a:pt x="3203" y="4671"/>
                    <a:pt x="3203" y="4571"/>
                  </a:cubicBezTo>
                  <a:lnTo>
                    <a:pt x="3203" y="4304"/>
                  </a:lnTo>
                  <a:lnTo>
                    <a:pt x="3203" y="835"/>
                  </a:lnTo>
                  <a:cubicBezTo>
                    <a:pt x="3203" y="735"/>
                    <a:pt x="3270" y="634"/>
                    <a:pt x="3203" y="534"/>
                  </a:cubicBezTo>
                  <a:cubicBezTo>
                    <a:pt x="3170" y="434"/>
                    <a:pt x="3170" y="368"/>
                    <a:pt x="3136" y="301"/>
                  </a:cubicBezTo>
                  <a:cubicBezTo>
                    <a:pt x="3103" y="201"/>
                    <a:pt x="3036" y="101"/>
                    <a:pt x="2969" y="67"/>
                  </a:cubicBezTo>
                  <a:cubicBezTo>
                    <a:pt x="2869" y="34"/>
                    <a:pt x="2803" y="1"/>
                    <a:pt x="2669" y="1"/>
                  </a:cubicBezTo>
                  <a:cubicBezTo>
                    <a:pt x="2536" y="1"/>
                    <a:pt x="2469" y="1"/>
                    <a:pt x="2369" y="67"/>
                  </a:cubicBezTo>
                  <a:cubicBezTo>
                    <a:pt x="2302" y="167"/>
                    <a:pt x="2269" y="201"/>
                    <a:pt x="2202" y="301"/>
                  </a:cubicBezTo>
                  <a:cubicBezTo>
                    <a:pt x="2169" y="334"/>
                    <a:pt x="2135" y="468"/>
                    <a:pt x="2135" y="534"/>
                  </a:cubicBezTo>
                  <a:lnTo>
                    <a:pt x="2135" y="835"/>
                  </a:lnTo>
                  <a:lnTo>
                    <a:pt x="2135" y="2002"/>
                  </a:lnTo>
                  <a:lnTo>
                    <a:pt x="1135" y="2002"/>
                  </a:lnTo>
                  <a:lnTo>
                    <a:pt x="1135" y="835"/>
                  </a:lnTo>
                  <a:cubicBezTo>
                    <a:pt x="1135" y="735"/>
                    <a:pt x="1168" y="634"/>
                    <a:pt x="1135" y="534"/>
                  </a:cubicBezTo>
                  <a:cubicBezTo>
                    <a:pt x="1101" y="434"/>
                    <a:pt x="1101" y="368"/>
                    <a:pt x="1035" y="301"/>
                  </a:cubicBezTo>
                  <a:cubicBezTo>
                    <a:pt x="1001" y="201"/>
                    <a:pt x="968" y="101"/>
                    <a:pt x="868" y="67"/>
                  </a:cubicBezTo>
                  <a:cubicBezTo>
                    <a:pt x="801" y="34"/>
                    <a:pt x="734" y="1"/>
                    <a:pt x="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2812175" y="2982575"/>
              <a:ext cx="70925" cy="128450"/>
            </a:xfrm>
            <a:custGeom>
              <a:avLst/>
              <a:gdLst/>
              <a:ahLst/>
              <a:cxnLst/>
              <a:rect l="l" t="t" r="r" b="b"/>
              <a:pathLst>
                <a:path w="2837" h="5138" extrusionOk="0">
                  <a:moveTo>
                    <a:pt x="534" y="1"/>
                  </a:moveTo>
                  <a:cubicBezTo>
                    <a:pt x="368" y="1"/>
                    <a:pt x="301" y="1"/>
                    <a:pt x="201" y="101"/>
                  </a:cubicBezTo>
                  <a:cubicBezTo>
                    <a:pt x="134" y="167"/>
                    <a:pt x="67" y="201"/>
                    <a:pt x="34" y="301"/>
                  </a:cubicBezTo>
                  <a:cubicBezTo>
                    <a:pt x="34" y="334"/>
                    <a:pt x="1" y="468"/>
                    <a:pt x="1" y="534"/>
                  </a:cubicBezTo>
                  <a:lnTo>
                    <a:pt x="1" y="835"/>
                  </a:lnTo>
                  <a:lnTo>
                    <a:pt x="1" y="4304"/>
                  </a:lnTo>
                  <a:lnTo>
                    <a:pt x="1" y="4604"/>
                  </a:lnTo>
                  <a:cubicBezTo>
                    <a:pt x="1" y="4671"/>
                    <a:pt x="1" y="4771"/>
                    <a:pt x="34" y="4837"/>
                  </a:cubicBezTo>
                  <a:cubicBezTo>
                    <a:pt x="67" y="4937"/>
                    <a:pt x="134" y="5004"/>
                    <a:pt x="201" y="5038"/>
                  </a:cubicBezTo>
                  <a:cubicBezTo>
                    <a:pt x="301" y="5104"/>
                    <a:pt x="434" y="5138"/>
                    <a:pt x="534" y="5138"/>
                  </a:cubicBezTo>
                  <a:lnTo>
                    <a:pt x="2269" y="5138"/>
                  </a:lnTo>
                  <a:cubicBezTo>
                    <a:pt x="2369" y="5138"/>
                    <a:pt x="2469" y="5138"/>
                    <a:pt x="2536" y="5104"/>
                  </a:cubicBezTo>
                  <a:cubicBezTo>
                    <a:pt x="2636" y="5038"/>
                    <a:pt x="2703" y="5004"/>
                    <a:pt x="2736" y="4937"/>
                  </a:cubicBezTo>
                  <a:cubicBezTo>
                    <a:pt x="2803" y="4837"/>
                    <a:pt x="2836" y="4771"/>
                    <a:pt x="2836" y="4637"/>
                  </a:cubicBezTo>
                  <a:cubicBezTo>
                    <a:pt x="2836" y="4504"/>
                    <a:pt x="2803" y="4437"/>
                    <a:pt x="2736" y="4337"/>
                  </a:cubicBezTo>
                  <a:cubicBezTo>
                    <a:pt x="2703" y="4270"/>
                    <a:pt x="2636" y="4204"/>
                    <a:pt x="2536" y="4170"/>
                  </a:cubicBezTo>
                  <a:cubicBezTo>
                    <a:pt x="2469" y="4170"/>
                    <a:pt x="2336" y="4137"/>
                    <a:pt x="2269" y="4137"/>
                  </a:cubicBezTo>
                  <a:lnTo>
                    <a:pt x="1101" y="4137"/>
                  </a:lnTo>
                  <a:lnTo>
                    <a:pt x="1101" y="3103"/>
                  </a:lnTo>
                  <a:lnTo>
                    <a:pt x="1835" y="3103"/>
                  </a:lnTo>
                  <a:cubicBezTo>
                    <a:pt x="1902" y="3103"/>
                    <a:pt x="2002" y="3103"/>
                    <a:pt x="2102" y="3036"/>
                  </a:cubicBezTo>
                  <a:cubicBezTo>
                    <a:pt x="2169" y="3003"/>
                    <a:pt x="2269" y="2969"/>
                    <a:pt x="2302" y="2869"/>
                  </a:cubicBezTo>
                  <a:cubicBezTo>
                    <a:pt x="2336" y="2803"/>
                    <a:pt x="2369" y="2703"/>
                    <a:pt x="2369" y="2602"/>
                  </a:cubicBezTo>
                  <a:cubicBezTo>
                    <a:pt x="2369" y="2469"/>
                    <a:pt x="2369" y="2369"/>
                    <a:pt x="2302" y="2302"/>
                  </a:cubicBezTo>
                  <a:cubicBezTo>
                    <a:pt x="2202" y="2202"/>
                    <a:pt x="2169" y="2169"/>
                    <a:pt x="2102" y="2135"/>
                  </a:cubicBezTo>
                  <a:cubicBezTo>
                    <a:pt x="2002" y="2135"/>
                    <a:pt x="1902" y="2102"/>
                    <a:pt x="1835" y="2102"/>
                  </a:cubicBezTo>
                  <a:lnTo>
                    <a:pt x="1101" y="2102"/>
                  </a:lnTo>
                  <a:lnTo>
                    <a:pt x="1101" y="1101"/>
                  </a:lnTo>
                  <a:lnTo>
                    <a:pt x="2269" y="1101"/>
                  </a:lnTo>
                  <a:cubicBezTo>
                    <a:pt x="2369" y="1101"/>
                    <a:pt x="2469" y="1101"/>
                    <a:pt x="2536" y="1035"/>
                  </a:cubicBezTo>
                  <a:cubicBezTo>
                    <a:pt x="2636" y="1001"/>
                    <a:pt x="2703" y="968"/>
                    <a:pt x="2736" y="868"/>
                  </a:cubicBezTo>
                  <a:cubicBezTo>
                    <a:pt x="2803" y="801"/>
                    <a:pt x="2836" y="734"/>
                    <a:pt x="2836" y="601"/>
                  </a:cubicBezTo>
                  <a:cubicBezTo>
                    <a:pt x="2836" y="468"/>
                    <a:pt x="2803" y="401"/>
                    <a:pt x="2736" y="301"/>
                  </a:cubicBezTo>
                  <a:cubicBezTo>
                    <a:pt x="2703" y="234"/>
                    <a:pt x="2636" y="134"/>
                    <a:pt x="2536" y="134"/>
                  </a:cubicBezTo>
                  <a:cubicBezTo>
                    <a:pt x="2469" y="134"/>
                    <a:pt x="2336" y="101"/>
                    <a:pt x="2269" y="101"/>
                  </a:cubicBezTo>
                  <a:lnTo>
                    <a:pt x="1969" y="101"/>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1868175" y="3182725"/>
              <a:ext cx="283550" cy="242700"/>
            </a:xfrm>
            <a:custGeom>
              <a:avLst/>
              <a:gdLst/>
              <a:ahLst/>
              <a:cxnLst/>
              <a:rect l="l" t="t" r="r" b="b"/>
              <a:pathLst>
                <a:path w="11342" h="9708" extrusionOk="0">
                  <a:moveTo>
                    <a:pt x="5738" y="0"/>
                  </a:moveTo>
                  <a:cubicBezTo>
                    <a:pt x="5504" y="0"/>
                    <a:pt x="5237" y="100"/>
                    <a:pt x="4871" y="334"/>
                  </a:cubicBezTo>
                  <a:cubicBezTo>
                    <a:pt x="4704" y="501"/>
                    <a:pt x="4570" y="768"/>
                    <a:pt x="4504" y="1001"/>
                  </a:cubicBezTo>
                  <a:cubicBezTo>
                    <a:pt x="4404" y="1435"/>
                    <a:pt x="4270" y="1868"/>
                    <a:pt x="4203" y="2335"/>
                  </a:cubicBezTo>
                  <a:cubicBezTo>
                    <a:pt x="4103" y="2802"/>
                    <a:pt x="4003" y="3303"/>
                    <a:pt x="3903" y="3770"/>
                  </a:cubicBezTo>
                  <a:cubicBezTo>
                    <a:pt x="3836" y="4203"/>
                    <a:pt x="3703" y="4704"/>
                    <a:pt x="3603" y="5171"/>
                  </a:cubicBezTo>
                  <a:cubicBezTo>
                    <a:pt x="3503" y="5638"/>
                    <a:pt x="3403" y="6105"/>
                    <a:pt x="3336" y="6505"/>
                  </a:cubicBezTo>
                  <a:lnTo>
                    <a:pt x="3069" y="6505"/>
                  </a:lnTo>
                  <a:lnTo>
                    <a:pt x="1868" y="1001"/>
                  </a:lnTo>
                  <a:cubicBezTo>
                    <a:pt x="1835" y="834"/>
                    <a:pt x="1768" y="667"/>
                    <a:pt x="1702" y="534"/>
                  </a:cubicBezTo>
                  <a:cubicBezTo>
                    <a:pt x="1668" y="434"/>
                    <a:pt x="1535" y="301"/>
                    <a:pt x="1401" y="200"/>
                  </a:cubicBezTo>
                  <a:cubicBezTo>
                    <a:pt x="1268" y="100"/>
                    <a:pt x="1101" y="34"/>
                    <a:pt x="901" y="34"/>
                  </a:cubicBezTo>
                  <a:cubicBezTo>
                    <a:pt x="734" y="34"/>
                    <a:pt x="601" y="100"/>
                    <a:pt x="501" y="134"/>
                  </a:cubicBezTo>
                  <a:cubicBezTo>
                    <a:pt x="367" y="167"/>
                    <a:pt x="267" y="267"/>
                    <a:pt x="201" y="334"/>
                  </a:cubicBezTo>
                  <a:cubicBezTo>
                    <a:pt x="100" y="434"/>
                    <a:pt x="67" y="501"/>
                    <a:pt x="34" y="634"/>
                  </a:cubicBezTo>
                  <a:cubicBezTo>
                    <a:pt x="0" y="701"/>
                    <a:pt x="0" y="834"/>
                    <a:pt x="0" y="934"/>
                  </a:cubicBezTo>
                  <a:lnTo>
                    <a:pt x="0" y="1101"/>
                  </a:lnTo>
                  <a:lnTo>
                    <a:pt x="0" y="1201"/>
                  </a:lnTo>
                  <a:cubicBezTo>
                    <a:pt x="34" y="1268"/>
                    <a:pt x="34" y="1301"/>
                    <a:pt x="34" y="1335"/>
                  </a:cubicBezTo>
                  <a:lnTo>
                    <a:pt x="1902" y="8873"/>
                  </a:lnTo>
                  <a:cubicBezTo>
                    <a:pt x="2002" y="9040"/>
                    <a:pt x="2069" y="9174"/>
                    <a:pt x="2202" y="9307"/>
                  </a:cubicBezTo>
                  <a:cubicBezTo>
                    <a:pt x="2269" y="9440"/>
                    <a:pt x="2402" y="9507"/>
                    <a:pt x="2569" y="9607"/>
                  </a:cubicBezTo>
                  <a:cubicBezTo>
                    <a:pt x="2736" y="9674"/>
                    <a:pt x="2902" y="9707"/>
                    <a:pt x="3169" y="9707"/>
                  </a:cubicBezTo>
                  <a:lnTo>
                    <a:pt x="3403" y="9707"/>
                  </a:lnTo>
                  <a:cubicBezTo>
                    <a:pt x="3670" y="9707"/>
                    <a:pt x="3870" y="9674"/>
                    <a:pt x="4003" y="9607"/>
                  </a:cubicBezTo>
                  <a:cubicBezTo>
                    <a:pt x="4170" y="9507"/>
                    <a:pt x="4270" y="9440"/>
                    <a:pt x="4370" y="9307"/>
                  </a:cubicBezTo>
                  <a:cubicBezTo>
                    <a:pt x="4504" y="9174"/>
                    <a:pt x="4570" y="9040"/>
                    <a:pt x="4604" y="8873"/>
                  </a:cubicBezTo>
                  <a:cubicBezTo>
                    <a:pt x="4770" y="8206"/>
                    <a:pt x="4937" y="7539"/>
                    <a:pt x="5104" y="6839"/>
                  </a:cubicBezTo>
                  <a:cubicBezTo>
                    <a:pt x="5271" y="6138"/>
                    <a:pt x="5404" y="5471"/>
                    <a:pt x="5571" y="4804"/>
                  </a:cubicBezTo>
                  <a:lnTo>
                    <a:pt x="5838" y="4804"/>
                  </a:lnTo>
                  <a:lnTo>
                    <a:pt x="6772" y="8840"/>
                  </a:lnTo>
                  <a:cubicBezTo>
                    <a:pt x="6839" y="9007"/>
                    <a:pt x="6905" y="9140"/>
                    <a:pt x="7005" y="9274"/>
                  </a:cubicBezTo>
                  <a:cubicBezTo>
                    <a:pt x="7072" y="9374"/>
                    <a:pt x="7172" y="9474"/>
                    <a:pt x="7339" y="9540"/>
                  </a:cubicBezTo>
                  <a:cubicBezTo>
                    <a:pt x="7506" y="9641"/>
                    <a:pt x="7673" y="9674"/>
                    <a:pt x="7906" y="9674"/>
                  </a:cubicBezTo>
                  <a:lnTo>
                    <a:pt x="8173" y="9674"/>
                  </a:lnTo>
                  <a:cubicBezTo>
                    <a:pt x="8406" y="9674"/>
                    <a:pt x="8573" y="9641"/>
                    <a:pt x="8740" y="9540"/>
                  </a:cubicBezTo>
                  <a:cubicBezTo>
                    <a:pt x="8907" y="9474"/>
                    <a:pt x="9040" y="9374"/>
                    <a:pt x="9107" y="9274"/>
                  </a:cubicBezTo>
                  <a:cubicBezTo>
                    <a:pt x="9240" y="9140"/>
                    <a:pt x="9340" y="9007"/>
                    <a:pt x="9407" y="8840"/>
                  </a:cubicBezTo>
                  <a:lnTo>
                    <a:pt x="11275" y="1301"/>
                  </a:lnTo>
                  <a:cubicBezTo>
                    <a:pt x="11342" y="1268"/>
                    <a:pt x="11342" y="1201"/>
                    <a:pt x="11342" y="1168"/>
                  </a:cubicBezTo>
                  <a:lnTo>
                    <a:pt x="11342" y="1034"/>
                  </a:lnTo>
                  <a:lnTo>
                    <a:pt x="11342" y="868"/>
                  </a:lnTo>
                  <a:cubicBezTo>
                    <a:pt x="11342" y="801"/>
                    <a:pt x="11342" y="701"/>
                    <a:pt x="11275" y="601"/>
                  </a:cubicBezTo>
                  <a:cubicBezTo>
                    <a:pt x="11242" y="501"/>
                    <a:pt x="11208" y="367"/>
                    <a:pt x="11108" y="301"/>
                  </a:cubicBezTo>
                  <a:cubicBezTo>
                    <a:pt x="11042" y="200"/>
                    <a:pt x="10942" y="134"/>
                    <a:pt x="10841" y="100"/>
                  </a:cubicBezTo>
                  <a:cubicBezTo>
                    <a:pt x="10708" y="34"/>
                    <a:pt x="10575" y="0"/>
                    <a:pt x="10408" y="0"/>
                  </a:cubicBezTo>
                  <a:cubicBezTo>
                    <a:pt x="10208" y="0"/>
                    <a:pt x="10041" y="100"/>
                    <a:pt x="9907" y="167"/>
                  </a:cubicBezTo>
                  <a:cubicBezTo>
                    <a:pt x="9774" y="267"/>
                    <a:pt x="9707" y="367"/>
                    <a:pt x="9607" y="501"/>
                  </a:cubicBezTo>
                  <a:cubicBezTo>
                    <a:pt x="9541" y="634"/>
                    <a:pt x="9507" y="801"/>
                    <a:pt x="9440" y="968"/>
                  </a:cubicBezTo>
                  <a:cubicBezTo>
                    <a:pt x="9240" y="1835"/>
                    <a:pt x="9040" y="2769"/>
                    <a:pt x="8840" y="3703"/>
                  </a:cubicBezTo>
                  <a:cubicBezTo>
                    <a:pt x="8607" y="4637"/>
                    <a:pt x="8440" y="5538"/>
                    <a:pt x="8240" y="6472"/>
                  </a:cubicBezTo>
                  <a:lnTo>
                    <a:pt x="8006" y="6472"/>
                  </a:lnTo>
                  <a:lnTo>
                    <a:pt x="6772" y="968"/>
                  </a:lnTo>
                  <a:cubicBezTo>
                    <a:pt x="6772" y="834"/>
                    <a:pt x="6739" y="734"/>
                    <a:pt x="6672" y="601"/>
                  </a:cubicBezTo>
                  <a:cubicBezTo>
                    <a:pt x="6572" y="467"/>
                    <a:pt x="6505" y="367"/>
                    <a:pt x="6405" y="301"/>
                  </a:cubicBezTo>
                  <a:cubicBezTo>
                    <a:pt x="6338" y="234"/>
                    <a:pt x="6238" y="134"/>
                    <a:pt x="6105" y="100"/>
                  </a:cubicBezTo>
                  <a:cubicBezTo>
                    <a:pt x="5971" y="67"/>
                    <a:pt x="5871" y="0"/>
                    <a:pt x="57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2172550" y="3181050"/>
              <a:ext cx="162650" cy="244375"/>
            </a:xfrm>
            <a:custGeom>
              <a:avLst/>
              <a:gdLst/>
              <a:ahLst/>
              <a:cxnLst/>
              <a:rect l="l" t="t" r="r" b="b"/>
              <a:pathLst>
                <a:path w="6506" h="9775" extrusionOk="0">
                  <a:moveTo>
                    <a:pt x="3236" y="1835"/>
                  </a:moveTo>
                  <a:cubicBezTo>
                    <a:pt x="3437" y="1835"/>
                    <a:pt x="3603" y="1869"/>
                    <a:pt x="3737" y="1969"/>
                  </a:cubicBezTo>
                  <a:cubicBezTo>
                    <a:pt x="3837" y="2035"/>
                    <a:pt x="3937" y="2102"/>
                    <a:pt x="4004" y="2236"/>
                  </a:cubicBezTo>
                  <a:cubicBezTo>
                    <a:pt x="4070" y="2369"/>
                    <a:pt x="4104" y="2536"/>
                    <a:pt x="4104" y="2703"/>
                  </a:cubicBezTo>
                  <a:lnTo>
                    <a:pt x="4104" y="7206"/>
                  </a:lnTo>
                  <a:cubicBezTo>
                    <a:pt x="4070" y="7373"/>
                    <a:pt x="4070" y="7539"/>
                    <a:pt x="4004" y="7673"/>
                  </a:cubicBezTo>
                  <a:cubicBezTo>
                    <a:pt x="3937" y="7739"/>
                    <a:pt x="3870" y="7873"/>
                    <a:pt x="3737" y="7973"/>
                  </a:cubicBezTo>
                  <a:cubicBezTo>
                    <a:pt x="3603" y="8040"/>
                    <a:pt x="3437" y="8073"/>
                    <a:pt x="3236" y="8073"/>
                  </a:cubicBezTo>
                  <a:cubicBezTo>
                    <a:pt x="3003" y="8073"/>
                    <a:pt x="2836" y="8040"/>
                    <a:pt x="2703" y="7973"/>
                  </a:cubicBezTo>
                  <a:cubicBezTo>
                    <a:pt x="2569" y="7873"/>
                    <a:pt x="2436" y="7806"/>
                    <a:pt x="2402" y="7673"/>
                  </a:cubicBezTo>
                  <a:cubicBezTo>
                    <a:pt x="2336" y="7539"/>
                    <a:pt x="2269" y="7373"/>
                    <a:pt x="2269" y="7206"/>
                  </a:cubicBezTo>
                  <a:lnTo>
                    <a:pt x="2269" y="2703"/>
                  </a:lnTo>
                  <a:cubicBezTo>
                    <a:pt x="2269" y="2536"/>
                    <a:pt x="2336" y="2369"/>
                    <a:pt x="2402" y="2236"/>
                  </a:cubicBezTo>
                  <a:cubicBezTo>
                    <a:pt x="2503" y="2169"/>
                    <a:pt x="2569" y="2035"/>
                    <a:pt x="2703" y="1969"/>
                  </a:cubicBezTo>
                  <a:cubicBezTo>
                    <a:pt x="2836" y="1869"/>
                    <a:pt x="3036" y="1835"/>
                    <a:pt x="3236" y="1835"/>
                  </a:cubicBezTo>
                  <a:close/>
                  <a:moveTo>
                    <a:pt x="2703" y="1"/>
                  </a:moveTo>
                  <a:cubicBezTo>
                    <a:pt x="2503" y="34"/>
                    <a:pt x="2336" y="67"/>
                    <a:pt x="2069" y="134"/>
                  </a:cubicBezTo>
                  <a:cubicBezTo>
                    <a:pt x="1835" y="167"/>
                    <a:pt x="1602" y="234"/>
                    <a:pt x="1368" y="368"/>
                  </a:cubicBezTo>
                  <a:cubicBezTo>
                    <a:pt x="1102" y="501"/>
                    <a:pt x="901" y="668"/>
                    <a:pt x="701" y="868"/>
                  </a:cubicBezTo>
                  <a:cubicBezTo>
                    <a:pt x="501" y="1068"/>
                    <a:pt x="334" y="1368"/>
                    <a:pt x="201" y="1668"/>
                  </a:cubicBezTo>
                  <a:cubicBezTo>
                    <a:pt x="67" y="1969"/>
                    <a:pt x="1" y="2336"/>
                    <a:pt x="1" y="2803"/>
                  </a:cubicBezTo>
                  <a:lnTo>
                    <a:pt x="1" y="6906"/>
                  </a:lnTo>
                  <a:cubicBezTo>
                    <a:pt x="1" y="7373"/>
                    <a:pt x="67" y="7739"/>
                    <a:pt x="201" y="8073"/>
                  </a:cubicBezTo>
                  <a:cubicBezTo>
                    <a:pt x="334" y="8407"/>
                    <a:pt x="501" y="8673"/>
                    <a:pt x="701" y="8874"/>
                  </a:cubicBezTo>
                  <a:cubicBezTo>
                    <a:pt x="901" y="9074"/>
                    <a:pt x="1102" y="9241"/>
                    <a:pt x="1368" y="9374"/>
                  </a:cubicBezTo>
                  <a:cubicBezTo>
                    <a:pt x="1602" y="9507"/>
                    <a:pt x="1835" y="9574"/>
                    <a:pt x="2069" y="9674"/>
                  </a:cubicBezTo>
                  <a:cubicBezTo>
                    <a:pt x="2336" y="9741"/>
                    <a:pt x="2536" y="9774"/>
                    <a:pt x="2703" y="9774"/>
                  </a:cubicBezTo>
                  <a:lnTo>
                    <a:pt x="3770" y="9774"/>
                  </a:lnTo>
                  <a:lnTo>
                    <a:pt x="4404" y="9674"/>
                  </a:lnTo>
                  <a:cubicBezTo>
                    <a:pt x="4671" y="9574"/>
                    <a:pt x="4871" y="9507"/>
                    <a:pt x="5104" y="9374"/>
                  </a:cubicBezTo>
                  <a:cubicBezTo>
                    <a:pt x="5371" y="9241"/>
                    <a:pt x="5571" y="9074"/>
                    <a:pt x="5772" y="8874"/>
                  </a:cubicBezTo>
                  <a:cubicBezTo>
                    <a:pt x="6005" y="8673"/>
                    <a:pt x="6172" y="8407"/>
                    <a:pt x="6272" y="8073"/>
                  </a:cubicBezTo>
                  <a:cubicBezTo>
                    <a:pt x="6405" y="7739"/>
                    <a:pt x="6505" y="7373"/>
                    <a:pt x="6505" y="6906"/>
                  </a:cubicBezTo>
                  <a:lnTo>
                    <a:pt x="6505" y="2803"/>
                  </a:lnTo>
                  <a:cubicBezTo>
                    <a:pt x="6505" y="2369"/>
                    <a:pt x="6405" y="1969"/>
                    <a:pt x="6272" y="1668"/>
                  </a:cubicBezTo>
                  <a:cubicBezTo>
                    <a:pt x="6172" y="1335"/>
                    <a:pt x="6005" y="1068"/>
                    <a:pt x="5772" y="868"/>
                  </a:cubicBezTo>
                  <a:cubicBezTo>
                    <a:pt x="5571" y="668"/>
                    <a:pt x="5371" y="501"/>
                    <a:pt x="5104" y="368"/>
                  </a:cubicBezTo>
                  <a:cubicBezTo>
                    <a:pt x="4871" y="301"/>
                    <a:pt x="4604" y="167"/>
                    <a:pt x="4404" y="134"/>
                  </a:cubicBezTo>
                  <a:cubicBezTo>
                    <a:pt x="4170" y="34"/>
                    <a:pt x="3937" y="1"/>
                    <a:pt x="3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2374375" y="3181875"/>
              <a:ext cx="161800" cy="245200"/>
            </a:xfrm>
            <a:custGeom>
              <a:avLst/>
              <a:gdLst/>
              <a:ahLst/>
              <a:cxnLst/>
              <a:rect l="l" t="t" r="r" b="b"/>
              <a:pathLst>
                <a:path w="6472" h="9808" extrusionOk="0">
                  <a:moveTo>
                    <a:pt x="3036" y="1635"/>
                  </a:moveTo>
                  <a:cubicBezTo>
                    <a:pt x="3269" y="1669"/>
                    <a:pt x="3469" y="1702"/>
                    <a:pt x="3636" y="1802"/>
                  </a:cubicBezTo>
                  <a:cubicBezTo>
                    <a:pt x="3703" y="1802"/>
                    <a:pt x="3770" y="1869"/>
                    <a:pt x="3836" y="1936"/>
                  </a:cubicBezTo>
                  <a:cubicBezTo>
                    <a:pt x="3936" y="1969"/>
                    <a:pt x="4003" y="2036"/>
                    <a:pt x="4036" y="2136"/>
                  </a:cubicBezTo>
                  <a:cubicBezTo>
                    <a:pt x="4103" y="2203"/>
                    <a:pt x="4136" y="2303"/>
                    <a:pt x="4170" y="2436"/>
                  </a:cubicBezTo>
                  <a:cubicBezTo>
                    <a:pt x="4203" y="2536"/>
                    <a:pt x="4203" y="2670"/>
                    <a:pt x="4203" y="2836"/>
                  </a:cubicBezTo>
                  <a:cubicBezTo>
                    <a:pt x="4203" y="3003"/>
                    <a:pt x="4170" y="3170"/>
                    <a:pt x="4170" y="3303"/>
                  </a:cubicBezTo>
                  <a:cubicBezTo>
                    <a:pt x="4170" y="3437"/>
                    <a:pt x="4103" y="3537"/>
                    <a:pt x="4036" y="3637"/>
                  </a:cubicBezTo>
                  <a:cubicBezTo>
                    <a:pt x="3970" y="3770"/>
                    <a:pt x="3936" y="3804"/>
                    <a:pt x="3836" y="3870"/>
                  </a:cubicBezTo>
                  <a:cubicBezTo>
                    <a:pt x="3803" y="3970"/>
                    <a:pt x="3703" y="4004"/>
                    <a:pt x="3636" y="4037"/>
                  </a:cubicBezTo>
                  <a:cubicBezTo>
                    <a:pt x="3469" y="4137"/>
                    <a:pt x="3269" y="4204"/>
                    <a:pt x="3002" y="4204"/>
                  </a:cubicBezTo>
                  <a:lnTo>
                    <a:pt x="2035" y="4204"/>
                  </a:lnTo>
                  <a:lnTo>
                    <a:pt x="2035" y="1635"/>
                  </a:lnTo>
                  <a:close/>
                  <a:moveTo>
                    <a:pt x="1001" y="1"/>
                  </a:moveTo>
                  <a:cubicBezTo>
                    <a:pt x="767" y="1"/>
                    <a:pt x="534" y="34"/>
                    <a:pt x="434" y="134"/>
                  </a:cubicBezTo>
                  <a:cubicBezTo>
                    <a:pt x="300" y="268"/>
                    <a:pt x="200" y="335"/>
                    <a:pt x="134" y="501"/>
                  </a:cubicBezTo>
                  <a:cubicBezTo>
                    <a:pt x="34" y="635"/>
                    <a:pt x="0" y="802"/>
                    <a:pt x="0" y="1002"/>
                  </a:cubicBezTo>
                  <a:lnTo>
                    <a:pt x="0" y="1602"/>
                  </a:lnTo>
                  <a:lnTo>
                    <a:pt x="134" y="1602"/>
                  </a:lnTo>
                  <a:lnTo>
                    <a:pt x="134" y="8173"/>
                  </a:lnTo>
                  <a:lnTo>
                    <a:pt x="134" y="8741"/>
                  </a:lnTo>
                  <a:cubicBezTo>
                    <a:pt x="167" y="8907"/>
                    <a:pt x="167" y="9074"/>
                    <a:pt x="267" y="9241"/>
                  </a:cubicBezTo>
                  <a:cubicBezTo>
                    <a:pt x="300" y="9408"/>
                    <a:pt x="434" y="9541"/>
                    <a:pt x="534" y="9641"/>
                  </a:cubicBezTo>
                  <a:cubicBezTo>
                    <a:pt x="667" y="9708"/>
                    <a:pt x="867" y="9741"/>
                    <a:pt x="1134" y="9741"/>
                  </a:cubicBezTo>
                  <a:cubicBezTo>
                    <a:pt x="1435" y="9741"/>
                    <a:pt x="1635" y="9708"/>
                    <a:pt x="1768" y="9641"/>
                  </a:cubicBezTo>
                  <a:cubicBezTo>
                    <a:pt x="1868" y="9508"/>
                    <a:pt x="1968" y="9408"/>
                    <a:pt x="2035" y="9241"/>
                  </a:cubicBezTo>
                  <a:cubicBezTo>
                    <a:pt x="2135" y="9141"/>
                    <a:pt x="2168" y="8974"/>
                    <a:pt x="2168" y="8741"/>
                  </a:cubicBezTo>
                  <a:lnTo>
                    <a:pt x="2168" y="8173"/>
                  </a:lnTo>
                  <a:lnTo>
                    <a:pt x="2168" y="5872"/>
                  </a:lnTo>
                  <a:lnTo>
                    <a:pt x="2969" y="5872"/>
                  </a:lnTo>
                  <a:cubicBezTo>
                    <a:pt x="3169" y="5872"/>
                    <a:pt x="3336" y="5872"/>
                    <a:pt x="3503" y="5972"/>
                  </a:cubicBezTo>
                  <a:cubicBezTo>
                    <a:pt x="3669" y="6039"/>
                    <a:pt x="3770" y="6139"/>
                    <a:pt x="3836" y="6239"/>
                  </a:cubicBezTo>
                  <a:cubicBezTo>
                    <a:pt x="3936" y="6372"/>
                    <a:pt x="3970" y="6539"/>
                    <a:pt x="4003" y="6706"/>
                  </a:cubicBezTo>
                  <a:cubicBezTo>
                    <a:pt x="4036" y="6873"/>
                    <a:pt x="4036" y="7039"/>
                    <a:pt x="4036" y="7239"/>
                  </a:cubicBezTo>
                  <a:lnTo>
                    <a:pt x="4036" y="8707"/>
                  </a:lnTo>
                  <a:cubicBezTo>
                    <a:pt x="4036" y="8874"/>
                    <a:pt x="4103" y="9041"/>
                    <a:pt x="4170" y="9174"/>
                  </a:cubicBezTo>
                  <a:cubicBezTo>
                    <a:pt x="4270" y="9308"/>
                    <a:pt x="4370" y="9441"/>
                    <a:pt x="4503" y="9508"/>
                  </a:cubicBezTo>
                  <a:cubicBezTo>
                    <a:pt x="4637" y="9574"/>
                    <a:pt x="4770" y="9675"/>
                    <a:pt x="4937" y="9708"/>
                  </a:cubicBezTo>
                  <a:cubicBezTo>
                    <a:pt x="5104" y="9741"/>
                    <a:pt x="5204" y="9808"/>
                    <a:pt x="5371" y="9808"/>
                  </a:cubicBezTo>
                  <a:cubicBezTo>
                    <a:pt x="5537" y="9808"/>
                    <a:pt x="5671" y="9808"/>
                    <a:pt x="5804" y="9741"/>
                  </a:cubicBezTo>
                  <a:cubicBezTo>
                    <a:pt x="5938" y="9708"/>
                    <a:pt x="6038" y="9641"/>
                    <a:pt x="6138" y="9574"/>
                  </a:cubicBezTo>
                  <a:cubicBezTo>
                    <a:pt x="6205" y="9541"/>
                    <a:pt x="6305" y="9474"/>
                    <a:pt x="6371" y="9341"/>
                  </a:cubicBezTo>
                  <a:cubicBezTo>
                    <a:pt x="6438" y="9208"/>
                    <a:pt x="6471" y="9074"/>
                    <a:pt x="6471" y="8907"/>
                  </a:cubicBezTo>
                  <a:cubicBezTo>
                    <a:pt x="6471" y="8874"/>
                    <a:pt x="6438" y="8807"/>
                    <a:pt x="6438" y="8707"/>
                  </a:cubicBezTo>
                  <a:cubicBezTo>
                    <a:pt x="6371" y="8640"/>
                    <a:pt x="6338" y="8540"/>
                    <a:pt x="6205" y="8407"/>
                  </a:cubicBezTo>
                  <a:cubicBezTo>
                    <a:pt x="6171" y="8407"/>
                    <a:pt x="6171" y="8374"/>
                    <a:pt x="6138" y="8340"/>
                  </a:cubicBezTo>
                  <a:cubicBezTo>
                    <a:pt x="6105" y="8307"/>
                    <a:pt x="6105" y="8274"/>
                    <a:pt x="6105" y="8207"/>
                  </a:cubicBezTo>
                  <a:lnTo>
                    <a:pt x="6105" y="7206"/>
                  </a:lnTo>
                  <a:cubicBezTo>
                    <a:pt x="6105" y="6939"/>
                    <a:pt x="6038" y="6639"/>
                    <a:pt x="5971" y="6439"/>
                  </a:cubicBezTo>
                  <a:cubicBezTo>
                    <a:pt x="5871" y="6205"/>
                    <a:pt x="5771" y="6005"/>
                    <a:pt x="5638" y="5838"/>
                  </a:cubicBezTo>
                  <a:cubicBezTo>
                    <a:pt x="5504" y="5672"/>
                    <a:pt x="5337" y="5505"/>
                    <a:pt x="5171" y="5438"/>
                  </a:cubicBezTo>
                  <a:lnTo>
                    <a:pt x="4670" y="5171"/>
                  </a:lnTo>
                  <a:cubicBezTo>
                    <a:pt x="4937" y="5105"/>
                    <a:pt x="5171" y="4971"/>
                    <a:pt x="5337" y="4871"/>
                  </a:cubicBezTo>
                  <a:cubicBezTo>
                    <a:pt x="5504" y="4804"/>
                    <a:pt x="5671" y="4638"/>
                    <a:pt x="5804" y="4504"/>
                  </a:cubicBezTo>
                  <a:cubicBezTo>
                    <a:pt x="5938" y="4337"/>
                    <a:pt x="6004" y="4204"/>
                    <a:pt x="6105" y="4037"/>
                  </a:cubicBezTo>
                  <a:cubicBezTo>
                    <a:pt x="6138" y="3870"/>
                    <a:pt x="6205" y="3704"/>
                    <a:pt x="6271" y="3604"/>
                  </a:cubicBezTo>
                  <a:cubicBezTo>
                    <a:pt x="6305" y="3437"/>
                    <a:pt x="6338" y="3303"/>
                    <a:pt x="6338" y="3170"/>
                  </a:cubicBezTo>
                  <a:lnTo>
                    <a:pt x="6338" y="2870"/>
                  </a:lnTo>
                  <a:cubicBezTo>
                    <a:pt x="6338" y="2503"/>
                    <a:pt x="6305" y="2203"/>
                    <a:pt x="6205" y="1936"/>
                  </a:cubicBezTo>
                  <a:cubicBezTo>
                    <a:pt x="6138" y="1635"/>
                    <a:pt x="6004" y="1435"/>
                    <a:pt x="5871" y="1202"/>
                  </a:cubicBezTo>
                  <a:cubicBezTo>
                    <a:pt x="5704" y="1002"/>
                    <a:pt x="5537" y="835"/>
                    <a:pt x="5371" y="701"/>
                  </a:cubicBezTo>
                  <a:cubicBezTo>
                    <a:pt x="5204" y="601"/>
                    <a:pt x="5037" y="468"/>
                    <a:pt x="4837" y="368"/>
                  </a:cubicBezTo>
                  <a:cubicBezTo>
                    <a:pt x="4370" y="168"/>
                    <a:pt x="3870" y="34"/>
                    <a:pt x="3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5"/>
            <p:cNvSpPr/>
            <p:nvPr/>
          </p:nvSpPr>
          <p:spPr>
            <a:xfrm>
              <a:off x="2577850" y="3181875"/>
              <a:ext cx="126775" cy="241050"/>
            </a:xfrm>
            <a:custGeom>
              <a:avLst/>
              <a:gdLst/>
              <a:ahLst/>
              <a:cxnLst/>
              <a:rect l="l" t="t" r="r" b="b"/>
              <a:pathLst>
                <a:path w="5071" h="9642" extrusionOk="0">
                  <a:moveTo>
                    <a:pt x="1068" y="1"/>
                  </a:moveTo>
                  <a:cubicBezTo>
                    <a:pt x="834" y="1"/>
                    <a:pt x="667" y="1"/>
                    <a:pt x="501" y="134"/>
                  </a:cubicBezTo>
                  <a:cubicBezTo>
                    <a:pt x="334" y="268"/>
                    <a:pt x="234" y="335"/>
                    <a:pt x="167" y="501"/>
                  </a:cubicBezTo>
                  <a:cubicBezTo>
                    <a:pt x="100" y="635"/>
                    <a:pt x="34" y="802"/>
                    <a:pt x="34" y="1002"/>
                  </a:cubicBezTo>
                  <a:cubicBezTo>
                    <a:pt x="0" y="1202"/>
                    <a:pt x="0" y="1369"/>
                    <a:pt x="0" y="1602"/>
                  </a:cubicBezTo>
                  <a:lnTo>
                    <a:pt x="67" y="1602"/>
                  </a:lnTo>
                  <a:lnTo>
                    <a:pt x="67" y="8640"/>
                  </a:lnTo>
                  <a:cubicBezTo>
                    <a:pt x="67" y="8841"/>
                    <a:pt x="67" y="9041"/>
                    <a:pt x="167" y="9174"/>
                  </a:cubicBezTo>
                  <a:cubicBezTo>
                    <a:pt x="200" y="9308"/>
                    <a:pt x="301" y="9374"/>
                    <a:pt x="467" y="9474"/>
                  </a:cubicBezTo>
                  <a:cubicBezTo>
                    <a:pt x="634" y="9541"/>
                    <a:pt x="734" y="9608"/>
                    <a:pt x="968" y="9608"/>
                  </a:cubicBezTo>
                  <a:cubicBezTo>
                    <a:pt x="1168" y="9641"/>
                    <a:pt x="1368" y="9641"/>
                    <a:pt x="1635" y="9641"/>
                  </a:cubicBezTo>
                  <a:lnTo>
                    <a:pt x="3570" y="9641"/>
                  </a:lnTo>
                  <a:cubicBezTo>
                    <a:pt x="3736" y="9641"/>
                    <a:pt x="3970" y="9608"/>
                    <a:pt x="4137" y="9608"/>
                  </a:cubicBezTo>
                  <a:cubicBezTo>
                    <a:pt x="4337" y="9608"/>
                    <a:pt x="4504" y="9508"/>
                    <a:pt x="4637" y="9474"/>
                  </a:cubicBezTo>
                  <a:cubicBezTo>
                    <a:pt x="4737" y="9441"/>
                    <a:pt x="4870" y="9308"/>
                    <a:pt x="4971" y="9174"/>
                  </a:cubicBezTo>
                  <a:cubicBezTo>
                    <a:pt x="5037" y="9041"/>
                    <a:pt x="5071" y="8874"/>
                    <a:pt x="5071" y="8640"/>
                  </a:cubicBezTo>
                  <a:cubicBezTo>
                    <a:pt x="5071" y="8440"/>
                    <a:pt x="5037" y="8207"/>
                    <a:pt x="4971" y="8107"/>
                  </a:cubicBezTo>
                  <a:cubicBezTo>
                    <a:pt x="4870" y="7973"/>
                    <a:pt x="4804" y="7873"/>
                    <a:pt x="4637" y="7807"/>
                  </a:cubicBezTo>
                  <a:cubicBezTo>
                    <a:pt x="4470" y="7706"/>
                    <a:pt x="4303" y="7673"/>
                    <a:pt x="4137" y="7673"/>
                  </a:cubicBezTo>
                  <a:cubicBezTo>
                    <a:pt x="3970" y="7640"/>
                    <a:pt x="3803" y="7640"/>
                    <a:pt x="3570" y="7640"/>
                  </a:cubicBezTo>
                  <a:lnTo>
                    <a:pt x="2202" y="7640"/>
                  </a:lnTo>
                  <a:lnTo>
                    <a:pt x="2202" y="1602"/>
                  </a:lnTo>
                  <a:cubicBezTo>
                    <a:pt x="2202" y="1369"/>
                    <a:pt x="2169" y="1202"/>
                    <a:pt x="2169" y="1002"/>
                  </a:cubicBezTo>
                  <a:cubicBezTo>
                    <a:pt x="2169" y="835"/>
                    <a:pt x="2135" y="668"/>
                    <a:pt x="2035" y="501"/>
                  </a:cubicBezTo>
                  <a:cubicBezTo>
                    <a:pt x="1968" y="335"/>
                    <a:pt x="1868" y="201"/>
                    <a:pt x="1702" y="134"/>
                  </a:cubicBezTo>
                  <a:cubicBezTo>
                    <a:pt x="1535" y="34"/>
                    <a:pt x="1335"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2737950" y="3181875"/>
              <a:ext cx="151800" cy="241875"/>
            </a:xfrm>
            <a:custGeom>
              <a:avLst/>
              <a:gdLst/>
              <a:ahLst/>
              <a:cxnLst/>
              <a:rect l="l" t="t" r="r" b="b"/>
              <a:pathLst>
                <a:path w="6072" h="9675" extrusionOk="0">
                  <a:moveTo>
                    <a:pt x="3003" y="1635"/>
                  </a:moveTo>
                  <a:cubicBezTo>
                    <a:pt x="3203" y="1669"/>
                    <a:pt x="3403" y="1702"/>
                    <a:pt x="3570" y="1802"/>
                  </a:cubicBezTo>
                  <a:cubicBezTo>
                    <a:pt x="3637" y="1802"/>
                    <a:pt x="3670" y="1869"/>
                    <a:pt x="3770" y="1936"/>
                  </a:cubicBezTo>
                  <a:cubicBezTo>
                    <a:pt x="3804" y="1969"/>
                    <a:pt x="3904" y="2036"/>
                    <a:pt x="3937" y="2136"/>
                  </a:cubicBezTo>
                  <a:cubicBezTo>
                    <a:pt x="3970" y="2203"/>
                    <a:pt x="4004" y="2303"/>
                    <a:pt x="4070" y="2436"/>
                  </a:cubicBezTo>
                  <a:cubicBezTo>
                    <a:pt x="4104" y="2536"/>
                    <a:pt x="4104" y="2670"/>
                    <a:pt x="4104" y="2836"/>
                  </a:cubicBezTo>
                  <a:lnTo>
                    <a:pt x="4104" y="6939"/>
                  </a:lnTo>
                  <a:cubicBezTo>
                    <a:pt x="4104" y="7073"/>
                    <a:pt x="4104" y="7173"/>
                    <a:pt x="4070" y="7306"/>
                  </a:cubicBezTo>
                  <a:cubicBezTo>
                    <a:pt x="4004" y="7440"/>
                    <a:pt x="3970" y="7506"/>
                    <a:pt x="3937" y="7573"/>
                  </a:cubicBezTo>
                  <a:cubicBezTo>
                    <a:pt x="3904" y="7673"/>
                    <a:pt x="3837" y="7740"/>
                    <a:pt x="3770" y="7807"/>
                  </a:cubicBezTo>
                  <a:cubicBezTo>
                    <a:pt x="3670" y="7840"/>
                    <a:pt x="3637" y="7873"/>
                    <a:pt x="3570" y="7907"/>
                  </a:cubicBezTo>
                  <a:cubicBezTo>
                    <a:pt x="3403" y="8007"/>
                    <a:pt x="3203" y="8040"/>
                    <a:pt x="3003" y="8040"/>
                  </a:cubicBezTo>
                  <a:lnTo>
                    <a:pt x="2102" y="8040"/>
                  </a:lnTo>
                  <a:lnTo>
                    <a:pt x="2102" y="1635"/>
                  </a:lnTo>
                  <a:close/>
                  <a:moveTo>
                    <a:pt x="1068" y="1"/>
                  </a:moveTo>
                  <a:cubicBezTo>
                    <a:pt x="768" y="1"/>
                    <a:pt x="568" y="34"/>
                    <a:pt x="435" y="134"/>
                  </a:cubicBezTo>
                  <a:cubicBezTo>
                    <a:pt x="301" y="268"/>
                    <a:pt x="234" y="335"/>
                    <a:pt x="134" y="501"/>
                  </a:cubicBezTo>
                  <a:cubicBezTo>
                    <a:pt x="68" y="635"/>
                    <a:pt x="1" y="802"/>
                    <a:pt x="1" y="1002"/>
                  </a:cubicBezTo>
                  <a:lnTo>
                    <a:pt x="1" y="1602"/>
                  </a:lnTo>
                  <a:lnTo>
                    <a:pt x="1" y="8107"/>
                  </a:lnTo>
                  <a:lnTo>
                    <a:pt x="1" y="8674"/>
                  </a:lnTo>
                  <a:cubicBezTo>
                    <a:pt x="68" y="8841"/>
                    <a:pt x="68" y="9007"/>
                    <a:pt x="134" y="9174"/>
                  </a:cubicBezTo>
                  <a:cubicBezTo>
                    <a:pt x="168" y="9341"/>
                    <a:pt x="301" y="9474"/>
                    <a:pt x="435" y="9541"/>
                  </a:cubicBezTo>
                  <a:cubicBezTo>
                    <a:pt x="601" y="9641"/>
                    <a:pt x="801" y="9675"/>
                    <a:pt x="1068" y="9675"/>
                  </a:cubicBezTo>
                  <a:lnTo>
                    <a:pt x="3403" y="9675"/>
                  </a:lnTo>
                  <a:cubicBezTo>
                    <a:pt x="3904" y="9641"/>
                    <a:pt x="4304" y="9508"/>
                    <a:pt x="4738" y="9308"/>
                  </a:cubicBezTo>
                  <a:cubicBezTo>
                    <a:pt x="4904" y="9208"/>
                    <a:pt x="5071" y="9107"/>
                    <a:pt x="5238" y="8974"/>
                  </a:cubicBezTo>
                  <a:cubicBezTo>
                    <a:pt x="5338" y="8841"/>
                    <a:pt x="5505" y="8674"/>
                    <a:pt x="5638" y="8474"/>
                  </a:cubicBezTo>
                  <a:cubicBezTo>
                    <a:pt x="5772" y="8274"/>
                    <a:pt x="5838" y="8040"/>
                    <a:pt x="5938" y="7773"/>
                  </a:cubicBezTo>
                  <a:cubicBezTo>
                    <a:pt x="6005" y="7473"/>
                    <a:pt x="6072" y="7173"/>
                    <a:pt x="6072" y="6806"/>
                  </a:cubicBezTo>
                  <a:lnTo>
                    <a:pt x="6072" y="2503"/>
                  </a:lnTo>
                  <a:cubicBezTo>
                    <a:pt x="6072" y="2069"/>
                    <a:pt x="5972" y="1736"/>
                    <a:pt x="5805" y="1402"/>
                  </a:cubicBezTo>
                  <a:cubicBezTo>
                    <a:pt x="5672" y="1102"/>
                    <a:pt x="5438" y="835"/>
                    <a:pt x="5171" y="635"/>
                  </a:cubicBezTo>
                  <a:cubicBezTo>
                    <a:pt x="4904" y="401"/>
                    <a:pt x="4604" y="301"/>
                    <a:pt x="4237" y="168"/>
                  </a:cubicBezTo>
                  <a:cubicBezTo>
                    <a:pt x="3837" y="34"/>
                    <a:pt x="3470" y="1"/>
                    <a:pt x="3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35"/>
          <p:cNvGrpSpPr/>
          <p:nvPr/>
        </p:nvGrpSpPr>
        <p:grpSpPr>
          <a:xfrm>
            <a:off x="5053926" y="450476"/>
            <a:ext cx="1612825" cy="785575"/>
            <a:chOff x="1711400" y="1574075"/>
            <a:chExt cx="1612825" cy="785575"/>
          </a:xfrm>
        </p:grpSpPr>
        <p:sp>
          <p:nvSpPr>
            <p:cNvPr id="1481" name="Google Shape;1481;p35"/>
            <p:cNvSpPr/>
            <p:nvPr/>
          </p:nvSpPr>
          <p:spPr>
            <a:xfrm>
              <a:off x="1711400" y="1574075"/>
              <a:ext cx="1612825" cy="785575"/>
            </a:xfrm>
            <a:custGeom>
              <a:avLst/>
              <a:gdLst/>
              <a:ahLst/>
              <a:cxnLst/>
              <a:rect l="l" t="t" r="r" b="b"/>
              <a:pathLst>
                <a:path w="64513" h="31423" extrusionOk="0">
                  <a:moveTo>
                    <a:pt x="58409" y="18147"/>
                  </a:moveTo>
                  <a:cubicBezTo>
                    <a:pt x="58842" y="18580"/>
                    <a:pt x="59209" y="19081"/>
                    <a:pt x="59509" y="19581"/>
                  </a:cubicBezTo>
                  <a:cubicBezTo>
                    <a:pt x="60143" y="20615"/>
                    <a:pt x="60477" y="21783"/>
                    <a:pt x="60477" y="22750"/>
                  </a:cubicBezTo>
                  <a:cubicBezTo>
                    <a:pt x="60477" y="23384"/>
                    <a:pt x="60243" y="23784"/>
                    <a:pt x="60143" y="23851"/>
                  </a:cubicBezTo>
                  <a:cubicBezTo>
                    <a:pt x="60076" y="23917"/>
                    <a:pt x="60010" y="23917"/>
                    <a:pt x="59876" y="23917"/>
                  </a:cubicBezTo>
                  <a:cubicBezTo>
                    <a:pt x="59710" y="23917"/>
                    <a:pt x="59409" y="23851"/>
                    <a:pt x="58976" y="23617"/>
                  </a:cubicBezTo>
                  <a:cubicBezTo>
                    <a:pt x="58142" y="23150"/>
                    <a:pt x="57308" y="22316"/>
                    <a:pt x="56674" y="21249"/>
                  </a:cubicBezTo>
                  <a:cubicBezTo>
                    <a:pt x="56507" y="20949"/>
                    <a:pt x="56374" y="20648"/>
                    <a:pt x="56240" y="20382"/>
                  </a:cubicBezTo>
                  <a:lnTo>
                    <a:pt x="58409" y="18147"/>
                  </a:lnTo>
                  <a:close/>
                  <a:moveTo>
                    <a:pt x="3036" y="0"/>
                  </a:moveTo>
                  <a:cubicBezTo>
                    <a:pt x="1368" y="0"/>
                    <a:pt x="0" y="1401"/>
                    <a:pt x="0" y="3069"/>
                  </a:cubicBezTo>
                  <a:lnTo>
                    <a:pt x="0" y="28387"/>
                  </a:lnTo>
                  <a:cubicBezTo>
                    <a:pt x="0" y="30055"/>
                    <a:pt x="1368" y="31423"/>
                    <a:pt x="3036" y="31423"/>
                  </a:cubicBezTo>
                  <a:lnTo>
                    <a:pt x="44232" y="31423"/>
                  </a:lnTo>
                  <a:cubicBezTo>
                    <a:pt x="45066" y="31423"/>
                    <a:pt x="45833" y="31089"/>
                    <a:pt x="46400" y="30489"/>
                  </a:cubicBezTo>
                  <a:lnTo>
                    <a:pt x="53238" y="23450"/>
                  </a:lnTo>
                  <a:cubicBezTo>
                    <a:pt x="54239" y="25085"/>
                    <a:pt x="55573" y="26419"/>
                    <a:pt x="57041" y="27220"/>
                  </a:cubicBezTo>
                  <a:cubicBezTo>
                    <a:pt x="58008" y="27720"/>
                    <a:pt x="58909" y="27954"/>
                    <a:pt x="59876" y="27954"/>
                  </a:cubicBezTo>
                  <a:cubicBezTo>
                    <a:pt x="60710" y="27954"/>
                    <a:pt x="61477" y="27753"/>
                    <a:pt x="62178" y="27320"/>
                  </a:cubicBezTo>
                  <a:cubicBezTo>
                    <a:pt x="63646" y="26453"/>
                    <a:pt x="64480" y="24818"/>
                    <a:pt x="64513" y="22783"/>
                  </a:cubicBezTo>
                  <a:cubicBezTo>
                    <a:pt x="64513" y="21115"/>
                    <a:pt x="64013" y="19247"/>
                    <a:pt x="63012" y="17546"/>
                  </a:cubicBezTo>
                  <a:cubicBezTo>
                    <a:pt x="62011" y="15812"/>
                    <a:pt x="60644" y="14444"/>
                    <a:pt x="59142" y="13643"/>
                  </a:cubicBezTo>
                  <a:cubicBezTo>
                    <a:pt x="58909" y="13510"/>
                    <a:pt x="58709" y="13443"/>
                    <a:pt x="58509" y="13343"/>
                  </a:cubicBezTo>
                  <a:lnTo>
                    <a:pt x="46433" y="934"/>
                  </a:lnTo>
                  <a:cubicBezTo>
                    <a:pt x="45866" y="334"/>
                    <a:pt x="45099" y="0"/>
                    <a:pt x="44265"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1753100" y="1617425"/>
              <a:ext cx="1409350" cy="700525"/>
            </a:xfrm>
            <a:custGeom>
              <a:avLst/>
              <a:gdLst/>
              <a:ahLst/>
              <a:cxnLst/>
              <a:rect l="l" t="t" r="r" b="b"/>
              <a:pathLst>
                <a:path w="56374" h="28021" extrusionOk="0">
                  <a:moveTo>
                    <a:pt x="1368" y="1"/>
                  </a:moveTo>
                  <a:lnTo>
                    <a:pt x="42564" y="1"/>
                  </a:lnTo>
                  <a:cubicBezTo>
                    <a:pt x="42964" y="1"/>
                    <a:pt x="43264" y="134"/>
                    <a:pt x="43565" y="401"/>
                  </a:cubicBezTo>
                  <a:lnTo>
                    <a:pt x="55873" y="13044"/>
                  </a:lnTo>
                  <a:cubicBezTo>
                    <a:pt x="56374" y="13577"/>
                    <a:pt x="56374" y="14411"/>
                    <a:pt x="55873" y="14978"/>
                  </a:cubicBezTo>
                  <a:lnTo>
                    <a:pt x="43565" y="27587"/>
                  </a:lnTo>
                  <a:cubicBezTo>
                    <a:pt x="43331" y="27887"/>
                    <a:pt x="42997" y="28021"/>
                    <a:pt x="42564" y="28021"/>
                  </a:cubicBezTo>
                  <a:lnTo>
                    <a:pt x="1368" y="28021"/>
                  </a:lnTo>
                  <a:cubicBezTo>
                    <a:pt x="634" y="28021"/>
                    <a:pt x="0" y="27387"/>
                    <a:pt x="0" y="26653"/>
                  </a:cubicBezTo>
                  <a:lnTo>
                    <a:pt x="0" y="1335"/>
                  </a:lnTo>
                  <a:cubicBezTo>
                    <a:pt x="0" y="635"/>
                    <a:pt x="601" y="1"/>
                    <a:pt x="1368" y="1"/>
                  </a:cubicBezTo>
                  <a:close/>
                  <a:moveTo>
                    <a:pt x="51537" y="12310"/>
                  </a:moveTo>
                  <a:cubicBezTo>
                    <a:pt x="50570" y="12310"/>
                    <a:pt x="49836" y="13044"/>
                    <a:pt x="49836" y="14011"/>
                  </a:cubicBezTo>
                  <a:cubicBezTo>
                    <a:pt x="49836" y="14978"/>
                    <a:pt x="50570" y="15712"/>
                    <a:pt x="51537" y="15712"/>
                  </a:cubicBezTo>
                  <a:cubicBezTo>
                    <a:pt x="52504" y="15712"/>
                    <a:pt x="53238" y="14978"/>
                    <a:pt x="53238" y="14011"/>
                  </a:cubicBezTo>
                  <a:cubicBezTo>
                    <a:pt x="53238" y="13077"/>
                    <a:pt x="52504" y="12310"/>
                    <a:pt x="51537" y="12310"/>
                  </a:cubicBezTo>
                  <a:close/>
                </a:path>
              </a:pathLst>
            </a:custGeom>
            <a:solidFill>
              <a:srgbClr val="BD6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3045675" y="1944325"/>
              <a:ext cx="236875" cy="291900"/>
            </a:xfrm>
            <a:custGeom>
              <a:avLst/>
              <a:gdLst/>
              <a:ahLst/>
              <a:cxnLst/>
              <a:rect l="l" t="t" r="r" b="b"/>
              <a:pathLst>
                <a:path w="9475" h="11676" extrusionOk="0">
                  <a:moveTo>
                    <a:pt x="4170" y="1"/>
                  </a:moveTo>
                  <a:cubicBezTo>
                    <a:pt x="4437" y="101"/>
                    <a:pt x="4704" y="234"/>
                    <a:pt x="4971" y="334"/>
                  </a:cubicBezTo>
                  <a:cubicBezTo>
                    <a:pt x="6138" y="968"/>
                    <a:pt x="7306" y="2102"/>
                    <a:pt x="8173" y="3603"/>
                  </a:cubicBezTo>
                  <a:cubicBezTo>
                    <a:pt x="9040" y="5105"/>
                    <a:pt x="9474" y="6639"/>
                    <a:pt x="9474" y="7973"/>
                  </a:cubicBezTo>
                  <a:cubicBezTo>
                    <a:pt x="9441" y="9341"/>
                    <a:pt x="8907" y="10508"/>
                    <a:pt x="7973" y="11109"/>
                  </a:cubicBezTo>
                  <a:cubicBezTo>
                    <a:pt x="6972" y="11676"/>
                    <a:pt x="5705" y="11576"/>
                    <a:pt x="4504" y="10942"/>
                  </a:cubicBezTo>
                  <a:cubicBezTo>
                    <a:pt x="3336" y="10308"/>
                    <a:pt x="2169" y="9174"/>
                    <a:pt x="1302" y="7673"/>
                  </a:cubicBezTo>
                  <a:cubicBezTo>
                    <a:pt x="434" y="6172"/>
                    <a:pt x="1" y="4638"/>
                    <a:pt x="1" y="3303"/>
                  </a:cubicBezTo>
                  <a:cubicBezTo>
                    <a:pt x="34" y="1969"/>
                    <a:pt x="501" y="835"/>
                    <a:pt x="1435" y="234"/>
                  </a:cubicBezTo>
                  <a:cubicBezTo>
                    <a:pt x="1502" y="435"/>
                    <a:pt x="1602" y="668"/>
                    <a:pt x="1602" y="935"/>
                  </a:cubicBezTo>
                  <a:lnTo>
                    <a:pt x="1602" y="935"/>
                  </a:lnTo>
                  <a:cubicBezTo>
                    <a:pt x="1001" y="1435"/>
                    <a:pt x="701" y="2269"/>
                    <a:pt x="701" y="3270"/>
                  </a:cubicBezTo>
                  <a:cubicBezTo>
                    <a:pt x="701" y="4471"/>
                    <a:pt x="1101" y="5938"/>
                    <a:pt x="1869" y="7306"/>
                  </a:cubicBezTo>
                  <a:cubicBezTo>
                    <a:pt x="2669" y="8674"/>
                    <a:pt x="3770" y="9708"/>
                    <a:pt x="4837" y="10308"/>
                  </a:cubicBezTo>
                  <a:cubicBezTo>
                    <a:pt x="5838" y="10842"/>
                    <a:pt x="6872" y="10975"/>
                    <a:pt x="7639" y="10508"/>
                  </a:cubicBezTo>
                  <a:cubicBezTo>
                    <a:pt x="8373" y="10041"/>
                    <a:pt x="8807" y="9141"/>
                    <a:pt x="8807" y="7973"/>
                  </a:cubicBezTo>
                  <a:cubicBezTo>
                    <a:pt x="8807" y="6772"/>
                    <a:pt x="8440" y="5305"/>
                    <a:pt x="7639" y="3937"/>
                  </a:cubicBezTo>
                  <a:cubicBezTo>
                    <a:pt x="6839" y="2536"/>
                    <a:pt x="5771" y="1502"/>
                    <a:pt x="4671" y="935"/>
                  </a:cubicBezTo>
                  <a:cubicBezTo>
                    <a:pt x="4637" y="935"/>
                    <a:pt x="4604" y="902"/>
                    <a:pt x="4537" y="902"/>
                  </a:cubicBezTo>
                  <a:cubicBezTo>
                    <a:pt x="4504" y="601"/>
                    <a:pt x="4370" y="268"/>
                    <a:pt x="41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1828975" y="1791725"/>
              <a:ext cx="98425" cy="141800"/>
            </a:xfrm>
            <a:custGeom>
              <a:avLst/>
              <a:gdLst/>
              <a:ahLst/>
              <a:cxnLst/>
              <a:rect l="l" t="t" r="r" b="b"/>
              <a:pathLst>
                <a:path w="3937" h="5672" extrusionOk="0">
                  <a:moveTo>
                    <a:pt x="2102" y="1035"/>
                  </a:moveTo>
                  <a:lnTo>
                    <a:pt x="2669" y="3203"/>
                  </a:lnTo>
                  <a:lnTo>
                    <a:pt x="1368" y="3203"/>
                  </a:lnTo>
                  <a:lnTo>
                    <a:pt x="1969" y="1035"/>
                  </a:lnTo>
                  <a:close/>
                  <a:moveTo>
                    <a:pt x="1735" y="0"/>
                  </a:moveTo>
                  <a:cubicBezTo>
                    <a:pt x="1568" y="0"/>
                    <a:pt x="1468" y="34"/>
                    <a:pt x="1335" y="67"/>
                  </a:cubicBezTo>
                  <a:cubicBezTo>
                    <a:pt x="1235" y="101"/>
                    <a:pt x="1135" y="167"/>
                    <a:pt x="1101" y="234"/>
                  </a:cubicBezTo>
                  <a:cubicBezTo>
                    <a:pt x="1001" y="334"/>
                    <a:pt x="968" y="401"/>
                    <a:pt x="935" y="501"/>
                  </a:cubicBezTo>
                  <a:cubicBezTo>
                    <a:pt x="901" y="568"/>
                    <a:pt x="901" y="701"/>
                    <a:pt x="835" y="768"/>
                  </a:cubicBezTo>
                  <a:cubicBezTo>
                    <a:pt x="734" y="1235"/>
                    <a:pt x="601" y="1702"/>
                    <a:pt x="434" y="2202"/>
                  </a:cubicBezTo>
                  <a:cubicBezTo>
                    <a:pt x="301" y="2669"/>
                    <a:pt x="134" y="3169"/>
                    <a:pt x="1" y="3603"/>
                  </a:cubicBezTo>
                  <a:lnTo>
                    <a:pt x="1" y="3903"/>
                  </a:lnTo>
                  <a:lnTo>
                    <a:pt x="1" y="4203"/>
                  </a:lnTo>
                  <a:lnTo>
                    <a:pt x="1" y="4504"/>
                  </a:lnTo>
                  <a:lnTo>
                    <a:pt x="1" y="4737"/>
                  </a:lnTo>
                  <a:lnTo>
                    <a:pt x="1" y="4871"/>
                  </a:lnTo>
                  <a:lnTo>
                    <a:pt x="1" y="5171"/>
                  </a:lnTo>
                  <a:cubicBezTo>
                    <a:pt x="1" y="5238"/>
                    <a:pt x="1" y="5338"/>
                    <a:pt x="67" y="5404"/>
                  </a:cubicBezTo>
                  <a:cubicBezTo>
                    <a:pt x="101" y="5438"/>
                    <a:pt x="134" y="5538"/>
                    <a:pt x="234" y="5571"/>
                  </a:cubicBezTo>
                  <a:cubicBezTo>
                    <a:pt x="301" y="5604"/>
                    <a:pt x="434" y="5671"/>
                    <a:pt x="534" y="5671"/>
                  </a:cubicBezTo>
                  <a:cubicBezTo>
                    <a:pt x="701" y="5671"/>
                    <a:pt x="801" y="5604"/>
                    <a:pt x="868" y="5571"/>
                  </a:cubicBezTo>
                  <a:cubicBezTo>
                    <a:pt x="968" y="5538"/>
                    <a:pt x="1001" y="5471"/>
                    <a:pt x="1035" y="5404"/>
                  </a:cubicBezTo>
                  <a:cubicBezTo>
                    <a:pt x="1101" y="5338"/>
                    <a:pt x="1135" y="5238"/>
                    <a:pt x="1135" y="5171"/>
                  </a:cubicBezTo>
                  <a:lnTo>
                    <a:pt x="1135" y="4871"/>
                  </a:lnTo>
                  <a:lnTo>
                    <a:pt x="1135" y="4270"/>
                  </a:lnTo>
                  <a:lnTo>
                    <a:pt x="2769" y="4270"/>
                  </a:lnTo>
                  <a:lnTo>
                    <a:pt x="2769" y="4871"/>
                  </a:lnTo>
                  <a:lnTo>
                    <a:pt x="2769" y="5171"/>
                  </a:lnTo>
                  <a:cubicBezTo>
                    <a:pt x="2803" y="5238"/>
                    <a:pt x="2803" y="5338"/>
                    <a:pt x="2836" y="5404"/>
                  </a:cubicBezTo>
                  <a:cubicBezTo>
                    <a:pt x="2903" y="5438"/>
                    <a:pt x="2936" y="5538"/>
                    <a:pt x="3003" y="5571"/>
                  </a:cubicBezTo>
                  <a:cubicBezTo>
                    <a:pt x="3103" y="5604"/>
                    <a:pt x="3236" y="5671"/>
                    <a:pt x="3336" y="5671"/>
                  </a:cubicBezTo>
                  <a:cubicBezTo>
                    <a:pt x="3503" y="5671"/>
                    <a:pt x="3603" y="5604"/>
                    <a:pt x="3670" y="5571"/>
                  </a:cubicBezTo>
                  <a:cubicBezTo>
                    <a:pt x="3770" y="5538"/>
                    <a:pt x="3803" y="5471"/>
                    <a:pt x="3837" y="5404"/>
                  </a:cubicBezTo>
                  <a:cubicBezTo>
                    <a:pt x="3903" y="5338"/>
                    <a:pt x="3937" y="5238"/>
                    <a:pt x="3937" y="5171"/>
                  </a:cubicBezTo>
                  <a:lnTo>
                    <a:pt x="3937" y="4871"/>
                  </a:lnTo>
                  <a:lnTo>
                    <a:pt x="3937" y="4737"/>
                  </a:lnTo>
                  <a:lnTo>
                    <a:pt x="3937" y="4203"/>
                  </a:lnTo>
                  <a:lnTo>
                    <a:pt x="3937" y="3603"/>
                  </a:lnTo>
                  <a:lnTo>
                    <a:pt x="3003" y="768"/>
                  </a:lnTo>
                  <a:cubicBezTo>
                    <a:pt x="3003" y="701"/>
                    <a:pt x="2969" y="568"/>
                    <a:pt x="2936" y="501"/>
                  </a:cubicBezTo>
                  <a:cubicBezTo>
                    <a:pt x="2903" y="401"/>
                    <a:pt x="2803" y="334"/>
                    <a:pt x="2769" y="234"/>
                  </a:cubicBezTo>
                  <a:cubicBezTo>
                    <a:pt x="2669" y="167"/>
                    <a:pt x="2602" y="101"/>
                    <a:pt x="2502" y="67"/>
                  </a:cubicBezTo>
                  <a:cubicBezTo>
                    <a:pt x="2436" y="34"/>
                    <a:pt x="2302" y="0"/>
                    <a:pt x="2135"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5"/>
            <p:cNvSpPr/>
            <p:nvPr/>
          </p:nvSpPr>
          <p:spPr>
            <a:xfrm>
              <a:off x="1948225" y="1790050"/>
              <a:ext cx="88425" cy="141800"/>
            </a:xfrm>
            <a:custGeom>
              <a:avLst/>
              <a:gdLst/>
              <a:ahLst/>
              <a:cxnLst/>
              <a:rect l="l" t="t" r="r" b="b"/>
              <a:pathLst>
                <a:path w="3537" h="5672" extrusionOk="0">
                  <a:moveTo>
                    <a:pt x="1802" y="1001"/>
                  </a:moveTo>
                  <a:cubicBezTo>
                    <a:pt x="1869" y="1001"/>
                    <a:pt x="2002" y="1068"/>
                    <a:pt x="2069" y="1102"/>
                  </a:cubicBezTo>
                  <a:cubicBezTo>
                    <a:pt x="2136" y="1102"/>
                    <a:pt x="2202" y="1135"/>
                    <a:pt x="2202" y="1168"/>
                  </a:cubicBezTo>
                  <a:cubicBezTo>
                    <a:pt x="2202" y="1235"/>
                    <a:pt x="2236" y="1268"/>
                    <a:pt x="2302" y="1302"/>
                  </a:cubicBezTo>
                  <a:cubicBezTo>
                    <a:pt x="2336" y="1335"/>
                    <a:pt x="2369" y="1402"/>
                    <a:pt x="2369" y="1468"/>
                  </a:cubicBezTo>
                  <a:cubicBezTo>
                    <a:pt x="2402" y="1569"/>
                    <a:pt x="2402" y="1635"/>
                    <a:pt x="2402" y="1735"/>
                  </a:cubicBezTo>
                  <a:lnTo>
                    <a:pt x="2402" y="4104"/>
                  </a:lnTo>
                  <a:cubicBezTo>
                    <a:pt x="2402" y="4170"/>
                    <a:pt x="2369" y="4270"/>
                    <a:pt x="2369" y="4304"/>
                  </a:cubicBezTo>
                  <a:cubicBezTo>
                    <a:pt x="2336" y="4404"/>
                    <a:pt x="2336" y="4437"/>
                    <a:pt x="2302" y="4471"/>
                  </a:cubicBezTo>
                  <a:cubicBezTo>
                    <a:pt x="2302" y="4504"/>
                    <a:pt x="2236" y="4571"/>
                    <a:pt x="2202" y="4604"/>
                  </a:cubicBezTo>
                  <a:cubicBezTo>
                    <a:pt x="2169" y="4637"/>
                    <a:pt x="2136" y="4671"/>
                    <a:pt x="2069" y="4671"/>
                  </a:cubicBezTo>
                  <a:cubicBezTo>
                    <a:pt x="2002" y="4737"/>
                    <a:pt x="1902" y="4771"/>
                    <a:pt x="1802" y="4771"/>
                  </a:cubicBezTo>
                  <a:lnTo>
                    <a:pt x="1235" y="4771"/>
                  </a:lnTo>
                  <a:lnTo>
                    <a:pt x="1235" y="1001"/>
                  </a:lnTo>
                  <a:close/>
                  <a:moveTo>
                    <a:pt x="601" y="1"/>
                  </a:moveTo>
                  <a:cubicBezTo>
                    <a:pt x="434" y="1"/>
                    <a:pt x="334" y="67"/>
                    <a:pt x="234" y="101"/>
                  </a:cubicBezTo>
                  <a:cubicBezTo>
                    <a:pt x="167" y="134"/>
                    <a:pt x="101" y="234"/>
                    <a:pt x="67" y="301"/>
                  </a:cubicBezTo>
                  <a:cubicBezTo>
                    <a:pt x="34" y="368"/>
                    <a:pt x="1" y="468"/>
                    <a:pt x="1" y="601"/>
                  </a:cubicBezTo>
                  <a:lnTo>
                    <a:pt x="1" y="935"/>
                  </a:lnTo>
                  <a:lnTo>
                    <a:pt x="1" y="4771"/>
                  </a:lnTo>
                  <a:lnTo>
                    <a:pt x="1" y="5104"/>
                  </a:lnTo>
                  <a:cubicBezTo>
                    <a:pt x="34" y="5204"/>
                    <a:pt x="34" y="5305"/>
                    <a:pt x="67" y="5371"/>
                  </a:cubicBezTo>
                  <a:cubicBezTo>
                    <a:pt x="101" y="5471"/>
                    <a:pt x="167" y="5538"/>
                    <a:pt x="234" y="5605"/>
                  </a:cubicBezTo>
                  <a:cubicBezTo>
                    <a:pt x="334" y="5638"/>
                    <a:pt x="434" y="5671"/>
                    <a:pt x="601" y="5671"/>
                  </a:cubicBezTo>
                  <a:lnTo>
                    <a:pt x="1935" y="5671"/>
                  </a:lnTo>
                  <a:cubicBezTo>
                    <a:pt x="2236" y="5671"/>
                    <a:pt x="2502" y="5605"/>
                    <a:pt x="2736" y="5471"/>
                  </a:cubicBezTo>
                  <a:cubicBezTo>
                    <a:pt x="2836" y="5438"/>
                    <a:pt x="2969" y="5338"/>
                    <a:pt x="3036" y="5271"/>
                  </a:cubicBezTo>
                  <a:cubicBezTo>
                    <a:pt x="3103" y="5171"/>
                    <a:pt x="3236" y="5104"/>
                    <a:pt x="3270" y="4971"/>
                  </a:cubicBezTo>
                  <a:cubicBezTo>
                    <a:pt x="3336" y="4838"/>
                    <a:pt x="3403" y="4704"/>
                    <a:pt x="3436" y="4537"/>
                  </a:cubicBezTo>
                  <a:cubicBezTo>
                    <a:pt x="3503" y="4437"/>
                    <a:pt x="3537" y="4204"/>
                    <a:pt x="3537" y="4004"/>
                  </a:cubicBezTo>
                  <a:lnTo>
                    <a:pt x="3537" y="1502"/>
                  </a:lnTo>
                  <a:cubicBezTo>
                    <a:pt x="3537" y="1302"/>
                    <a:pt x="3503" y="1035"/>
                    <a:pt x="3403" y="868"/>
                  </a:cubicBezTo>
                  <a:cubicBezTo>
                    <a:pt x="3336" y="701"/>
                    <a:pt x="3170" y="534"/>
                    <a:pt x="3036" y="434"/>
                  </a:cubicBezTo>
                  <a:cubicBezTo>
                    <a:pt x="2903" y="301"/>
                    <a:pt x="2703" y="168"/>
                    <a:pt x="2502" y="134"/>
                  </a:cubicBezTo>
                  <a:cubicBezTo>
                    <a:pt x="2269" y="101"/>
                    <a:pt x="2069" y="67"/>
                    <a:pt x="1835" y="67"/>
                  </a:cubicBezTo>
                  <a:lnTo>
                    <a:pt x="1835" y="1"/>
                  </a:ln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5"/>
            <p:cNvSpPr/>
            <p:nvPr/>
          </p:nvSpPr>
          <p:spPr>
            <a:xfrm>
              <a:off x="2049125" y="1791725"/>
              <a:ext cx="96775" cy="142625"/>
            </a:xfrm>
            <a:custGeom>
              <a:avLst/>
              <a:gdLst/>
              <a:ahLst/>
              <a:cxnLst/>
              <a:rect l="l" t="t" r="r" b="b"/>
              <a:pathLst>
                <a:path w="3871" h="5705" extrusionOk="0">
                  <a:moveTo>
                    <a:pt x="635" y="0"/>
                  </a:moveTo>
                  <a:cubicBezTo>
                    <a:pt x="535" y="0"/>
                    <a:pt x="468" y="0"/>
                    <a:pt x="368" y="34"/>
                  </a:cubicBezTo>
                  <a:cubicBezTo>
                    <a:pt x="301" y="67"/>
                    <a:pt x="201" y="101"/>
                    <a:pt x="168" y="167"/>
                  </a:cubicBezTo>
                  <a:cubicBezTo>
                    <a:pt x="134" y="201"/>
                    <a:pt x="68" y="234"/>
                    <a:pt x="34" y="334"/>
                  </a:cubicBezTo>
                  <a:cubicBezTo>
                    <a:pt x="1" y="401"/>
                    <a:pt x="1" y="434"/>
                    <a:pt x="1" y="534"/>
                  </a:cubicBezTo>
                  <a:lnTo>
                    <a:pt x="1" y="701"/>
                  </a:lnTo>
                  <a:lnTo>
                    <a:pt x="1" y="768"/>
                  </a:lnTo>
                  <a:lnTo>
                    <a:pt x="1168" y="5204"/>
                  </a:lnTo>
                  <a:cubicBezTo>
                    <a:pt x="1202" y="5271"/>
                    <a:pt x="1235" y="5371"/>
                    <a:pt x="1335" y="5438"/>
                  </a:cubicBezTo>
                  <a:cubicBezTo>
                    <a:pt x="1369" y="5471"/>
                    <a:pt x="1469" y="5571"/>
                    <a:pt x="1535" y="5604"/>
                  </a:cubicBezTo>
                  <a:cubicBezTo>
                    <a:pt x="1635" y="5671"/>
                    <a:pt x="1735" y="5705"/>
                    <a:pt x="1869" y="5705"/>
                  </a:cubicBezTo>
                  <a:lnTo>
                    <a:pt x="2002" y="5705"/>
                  </a:lnTo>
                  <a:cubicBezTo>
                    <a:pt x="2136" y="5705"/>
                    <a:pt x="2236" y="5671"/>
                    <a:pt x="2336" y="5604"/>
                  </a:cubicBezTo>
                  <a:cubicBezTo>
                    <a:pt x="2403" y="5571"/>
                    <a:pt x="2503" y="5471"/>
                    <a:pt x="2536" y="5438"/>
                  </a:cubicBezTo>
                  <a:cubicBezTo>
                    <a:pt x="2636" y="5371"/>
                    <a:pt x="2669" y="5271"/>
                    <a:pt x="2703" y="5204"/>
                  </a:cubicBezTo>
                  <a:cubicBezTo>
                    <a:pt x="2903" y="4470"/>
                    <a:pt x="3070" y="3736"/>
                    <a:pt x="3303" y="2969"/>
                  </a:cubicBezTo>
                  <a:cubicBezTo>
                    <a:pt x="3503" y="2235"/>
                    <a:pt x="3704" y="1468"/>
                    <a:pt x="3870" y="768"/>
                  </a:cubicBezTo>
                  <a:lnTo>
                    <a:pt x="3870" y="701"/>
                  </a:lnTo>
                  <a:lnTo>
                    <a:pt x="3870" y="601"/>
                  </a:lnTo>
                  <a:lnTo>
                    <a:pt x="3870" y="534"/>
                  </a:lnTo>
                  <a:cubicBezTo>
                    <a:pt x="3870" y="434"/>
                    <a:pt x="3870" y="401"/>
                    <a:pt x="3837" y="334"/>
                  </a:cubicBezTo>
                  <a:cubicBezTo>
                    <a:pt x="3804" y="234"/>
                    <a:pt x="3804" y="201"/>
                    <a:pt x="3704" y="167"/>
                  </a:cubicBezTo>
                  <a:cubicBezTo>
                    <a:pt x="3637" y="101"/>
                    <a:pt x="3603" y="67"/>
                    <a:pt x="3503" y="34"/>
                  </a:cubicBezTo>
                  <a:cubicBezTo>
                    <a:pt x="3470" y="0"/>
                    <a:pt x="3370" y="0"/>
                    <a:pt x="3303" y="0"/>
                  </a:cubicBezTo>
                  <a:cubicBezTo>
                    <a:pt x="3170" y="0"/>
                    <a:pt x="3103" y="34"/>
                    <a:pt x="3170" y="67"/>
                  </a:cubicBezTo>
                  <a:cubicBezTo>
                    <a:pt x="3136" y="134"/>
                    <a:pt x="3036" y="201"/>
                    <a:pt x="3003" y="267"/>
                  </a:cubicBezTo>
                  <a:cubicBezTo>
                    <a:pt x="2970" y="367"/>
                    <a:pt x="2903" y="467"/>
                    <a:pt x="2870" y="568"/>
                  </a:cubicBezTo>
                  <a:cubicBezTo>
                    <a:pt x="2870" y="734"/>
                    <a:pt x="2836" y="868"/>
                    <a:pt x="2803" y="1035"/>
                  </a:cubicBezTo>
                  <a:lnTo>
                    <a:pt x="2669" y="1535"/>
                  </a:lnTo>
                  <a:cubicBezTo>
                    <a:pt x="2636" y="1702"/>
                    <a:pt x="2569" y="1902"/>
                    <a:pt x="2536" y="2069"/>
                  </a:cubicBezTo>
                  <a:cubicBezTo>
                    <a:pt x="2503" y="2269"/>
                    <a:pt x="2469" y="2436"/>
                    <a:pt x="2403" y="2602"/>
                  </a:cubicBezTo>
                  <a:cubicBezTo>
                    <a:pt x="2336" y="2969"/>
                    <a:pt x="2236" y="3403"/>
                    <a:pt x="2169" y="3803"/>
                  </a:cubicBezTo>
                  <a:lnTo>
                    <a:pt x="2036" y="3803"/>
                  </a:lnTo>
                  <a:cubicBezTo>
                    <a:pt x="1969" y="3403"/>
                    <a:pt x="1869" y="3036"/>
                    <a:pt x="1802" y="2602"/>
                  </a:cubicBezTo>
                  <a:cubicBezTo>
                    <a:pt x="1735" y="2436"/>
                    <a:pt x="1702" y="2235"/>
                    <a:pt x="1669" y="2069"/>
                  </a:cubicBezTo>
                  <a:cubicBezTo>
                    <a:pt x="1635" y="1902"/>
                    <a:pt x="1569" y="1702"/>
                    <a:pt x="1535" y="1535"/>
                  </a:cubicBezTo>
                  <a:lnTo>
                    <a:pt x="1402" y="1035"/>
                  </a:lnTo>
                  <a:cubicBezTo>
                    <a:pt x="1369" y="868"/>
                    <a:pt x="1335" y="701"/>
                    <a:pt x="1302" y="568"/>
                  </a:cubicBezTo>
                  <a:cubicBezTo>
                    <a:pt x="1235" y="434"/>
                    <a:pt x="1202" y="367"/>
                    <a:pt x="1168" y="267"/>
                  </a:cubicBezTo>
                  <a:cubicBezTo>
                    <a:pt x="1068" y="201"/>
                    <a:pt x="1035" y="101"/>
                    <a:pt x="968" y="67"/>
                  </a:cubicBezTo>
                  <a:cubicBezTo>
                    <a:pt x="868" y="34"/>
                    <a:pt x="735" y="0"/>
                    <a:pt x="635"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2162550" y="1791725"/>
              <a:ext cx="77575" cy="141800"/>
            </a:xfrm>
            <a:custGeom>
              <a:avLst/>
              <a:gdLst/>
              <a:ahLst/>
              <a:cxnLst/>
              <a:rect l="l" t="t" r="r" b="b"/>
              <a:pathLst>
                <a:path w="3103" h="5672" extrusionOk="0">
                  <a:moveTo>
                    <a:pt x="2169" y="0"/>
                  </a:moveTo>
                  <a:lnTo>
                    <a:pt x="2169" y="34"/>
                  </a:lnTo>
                  <a:lnTo>
                    <a:pt x="601" y="34"/>
                  </a:lnTo>
                  <a:cubicBezTo>
                    <a:pt x="467" y="34"/>
                    <a:pt x="334" y="67"/>
                    <a:pt x="267" y="101"/>
                  </a:cubicBezTo>
                  <a:cubicBezTo>
                    <a:pt x="167" y="167"/>
                    <a:pt x="134" y="234"/>
                    <a:pt x="101" y="334"/>
                  </a:cubicBezTo>
                  <a:cubicBezTo>
                    <a:pt x="67" y="401"/>
                    <a:pt x="0" y="467"/>
                    <a:pt x="0" y="601"/>
                  </a:cubicBezTo>
                  <a:lnTo>
                    <a:pt x="0" y="934"/>
                  </a:lnTo>
                  <a:lnTo>
                    <a:pt x="0" y="4737"/>
                  </a:lnTo>
                  <a:lnTo>
                    <a:pt x="0" y="5071"/>
                  </a:lnTo>
                  <a:cubicBezTo>
                    <a:pt x="67" y="5204"/>
                    <a:pt x="67" y="5271"/>
                    <a:pt x="101" y="5371"/>
                  </a:cubicBezTo>
                  <a:cubicBezTo>
                    <a:pt x="134" y="5438"/>
                    <a:pt x="167" y="5538"/>
                    <a:pt x="267" y="5571"/>
                  </a:cubicBezTo>
                  <a:cubicBezTo>
                    <a:pt x="334" y="5604"/>
                    <a:pt x="434" y="5671"/>
                    <a:pt x="601" y="5671"/>
                  </a:cubicBezTo>
                  <a:lnTo>
                    <a:pt x="2502" y="5671"/>
                  </a:lnTo>
                  <a:cubicBezTo>
                    <a:pt x="2602" y="5604"/>
                    <a:pt x="2736" y="5604"/>
                    <a:pt x="2802" y="5571"/>
                  </a:cubicBezTo>
                  <a:cubicBezTo>
                    <a:pt x="2903" y="5538"/>
                    <a:pt x="2969" y="5471"/>
                    <a:pt x="3003" y="5404"/>
                  </a:cubicBezTo>
                  <a:cubicBezTo>
                    <a:pt x="3069" y="5304"/>
                    <a:pt x="3103" y="5204"/>
                    <a:pt x="3103" y="5071"/>
                  </a:cubicBezTo>
                  <a:cubicBezTo>
                    <a:pt x="3103" y="4904"/>
                    <a:pt x="3069" y="4804"/>
                    <a:pt x="3003" y="4737"/>
                  </a:cubicBezTo>
                  <a:cubicBezTo>
                    <a:pt x="2969" y="4637"/>
                    <a:pt x="2903" y="4604"/>
                    <a:pt x="2802" y="4570"/>
                  </a:cubicBezTo>
                  <a:cubicBezTo>
                    <a:pt x="2736" y="4537"/>
                    <a:pt x="2636" y="4470"/>
                    <a:pt x="2502" y="4470"/>
                  </a:cubicBezTo>
                  <a:lnTo>
                    <a:pt x="1235" y="4470"/>
                  </a:lnTo>
                  <a:lnTo>
                    <a:pt x="1235" y="3303"/>
                  </a:lnTo>
                  <a:lnTo>
                    <a:pt x="1735" y="3303"/>
                  </a:lnTo>
                  <a:cubicBezTo>
                    <a:pt x="1802" y="3303"/>
                    <a:pt x="1868" y="3333"/>
                    <a:pt x="1945" y="3333"/>
                  </a:cubicBezTo>
                  <a:cubicBezTo>
                    <a:pt x="1983" y="3333"/>
                    <a:pt x="2024" y="3325"/>
                    <a:pt x="2069" y="3303"/>
                  </a:cubicBezTo>
                  <a:cubicBezTo>
                    <a:pt x="2169" y="3269"/>
                    <a:pt x="2269" y="3269"/>
                    <a:pt x="2335" y="3236"/>
                  </a:cubicBezTo>
                  <a:cubicBezTo>
                    <a:pt x="2436" y="3203"/>
                    <a:pt x="2502" y="3136"/>
                    <a:pt x="2569" y="3069"/>
                  </a:cubicBezTo>
                  <a:cubicBezTo>
                    <a:pt x="2602" y="3036"/>
                    <a:pt x="2636" y="2903"/>
                    <a:pt x="2636" y="2769"/>
                  </a:cubicBezTo>
                  <a:cubicBezTo>
                    <a:pt x="2636" y="2669"/>
                    <a:pt x="2602" y="2569"/>
                    <a:pt x="2569" y="2502"/>
                  </a:cubicBezTo>
                  <a:cubicBezTo>
                    <a:pt x="2502" y="2402"/>
                    <a:pt x="2436" y="2369"/>
                    <a:pt x="2335" y="2335"/>
                  </a:cubicBezTo>
                  <a:cubicBezTo>
                    <a:pt x="2269" y="2269"/>
                    <a:pt x="2169" y="2235"/>
                    <a:pt x="2069" y="2235"/>
                  </a:cubicBezTo>
                  <a:lnTo>
                    <a:pt x="1235" y="2235"/>
                  </a:lnTo>
                  <a:lnTo>
                    <a:pt x="1235" y="1168"/>
                  </a:lnTo>
                  <a:lnTo>
                    <a:pt x="2502" y="1168"/>
                  </a:lnTo>
                  <a:cubicBezTo>
                    <a:pt x="2602" y="1101"/>
                    <a:pt x="2736" y="1101"/>
                    <a:pt x="2802" y="1068"/>
                  </a:cubicBezTo>
                  <a:cubicBezTo>
                    <a:pt x="2903" y="1035"/>
                    <a:pt x="2969" y="1001"/>
                    <a:pt x="3003" y="901"/>
                  </a:cubicBezTo>
                  <a:cubicBezTo>
                    <a:pt x="3069" y="834"/>
                    <a:pt x="3103" y="701"/>
                    <a:pt x="3103" y="568"/>
                  </a:cubicBezTo>
                  <a:cubicBezTo>
                    <a:pt x="3103" y="401"/>
                    <a:pt x="3069" y="301"/>
                    <a:pt x="3003" y="234"/>
                  </a:cubicBezTo>
                  <a:cubicBezTo>
                    <a:pt x="2969" y="134"/>
                    <a:pt x="2903" y="101"/>
                    <a:pt x="2802" y="67"/>
                  </a:cubicBezTo>
                  <a:cubicBezTo>
                    <a:pt x="2736" y="34"/>
                    <a:pt x="2636" y="0"/>
                    <a:pt x="2502"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2262625" y="1791525"/>
              <a:ext cx="107600" cy="142000"/>
            </a:xfrm>
            <a:custGeom>
              <a:avLst/>
              <a:gdLst/>
              <a:ahLst/>
              <a:cxnLst/>
              <a:rect l="l" t="t" r="r" b="b"/>
              <a:pathLst>
                <a:path w="4304" h="5680" extrusionOk="0">
                  <a:moveTo>
                    <a:pt x="3561" y="0"/>
                  </a:moveTo>
                  <a:cubicBezTo>
                    <a:pt x="3511" y="0"/>
                    <a:pt x="3469" y="8"/>
                    <a:pt x="3436" y="42"/>
                  </a:cubicBezTo>
                  <a:cubicBezTo>
                    <a:pt x="3336" y="75"/>
                    <a:pt x="3303" y="109"/>
                    <a:pt x="3269" y="175"/>
                  </a:cubicBezTo>
                  <a:cubicBezTo>
                    <a:pt x="3236" y="242"/>
                    <a:pt x="3169" y="275"/>
                    <a:pt x="3169" y="375"/>
                  </a:cubicBezTo>
                  <a:lnTo>
                    <a:pt x="3169" y="609"/>
                  </a:lnTo>
                  <a:lnTo>
                    <a:pt x="3169" y="4011"/>
                  </a:lnTo>
                  <a:lnTo>
                    <a:pt x="3103" y="4011"/>
                  </a:lnTo>
                  <a:lnTo>
                    <a:pt x="1802" y="475"/>
                  </a:lnTo>
                  <a:cubicBezTo>
                    <a:pt x="1802" y="409"/>
                    <a:pt x="1702" y="309"/>
                    <a:pt x="1668" y="242"/>
                  </a:cubicBezTo>
                  <a:cubicBezTo>
                    <a:pt x="1635" y="209"/>
                    <a:pt x="1568" y="109"/>
                    <a:pt x="1468" y="75"/>
                  </a:cubicBezTo>
                  <a:cubicBezTo>
                    <a:pt x="1368" y="42"/>
                    <a:pt x="1268" y="8"/>
                    <a:pt x="1134" y="8"/>
                  </a:cubicBezTo>
                  <a:lnTo>
                    <a:pt x="601" y="8"/>
                  </a:lnTo>
                  <a:cubicBezTo>
                    <a:pt x="467" y="8"/>
                    <a:pt x="334" y="42"/>
                    <a:pt x="267" y="75"/>
                  </a:cubicBezTo>
                  <a:cubicBezTo>
                    <a:pt x="167" y="109"/>
                    <a:pt x="134" y="209"/>
                    <a:pt x="100" y="275"/>
                  </a:cubicBezTo>
                  <a:cubicBezTo>
                    <a:pt x="34" y="375"/>
                    <a:pt x="0" y="442"/>
                    <a:pt x="0" y="576"/>
                  </a:cubicBezTo>
                  <a:lnTo>
                    <a:pt x="0" y="909"/>
                  </a:lnTo>
                  <a:lnTo>
                    <a:pt x="0" y="5045"/>
                  </a:lnTo>
                  <a:lnTo>
                    <a:pt x="0" y="5279"/>
                  </a:lnTo>
                  <a:cubicBezTo>
                    <a:pt x="0" y="5379"/>
                    <a:pt x="67" y="5446"/>
                    <a:pt x="100" y="5479"/>
                  </a:cubicBezTo>
                  <a:cubicBezTo>
                    <a:pt x="134" y="5546"/>
                    <a:pt x="167" y="5579"/>
                    <a:pt x="267" y="5612"/>
                  </a:cubicBezTo>
                  <a:cubicBezTo>
                    <a:pt x="334" y="5679"/>
                    <a:pt x="467" y="5679"/>
                    <a:pt x="601" y="5679"/>
                  </a:cubicBezTo>
                  <a:cubicBezTo>
                    <a:pt x="734" y="5679"/>
                    <a:pt x="801" y="5679"/>
                    <a:pt x="901" y="5612"/>
                  </a:cubicBezTo>
                  <a:cubicBezTo>
                    <a:pt x="968" y="5579"/>
                    <a:pt x="1001" y="5579"/>
                    <a:pt x="1068" y="5479"/>
                  </a:cubicBezTo>
                  <a:cubicBezTo>
                    <a:pt x="1101" y="5412"/>
                    <a:pt x="1134" y="5379"/>
                    <a:pt x="1134" y="5279"/>
                  </a:cubicBezTo>
                  <a:lnTo>
                    <a:pt x="1134" y="5045"/>
                  </a:lnTo>
                  <a:lnTo>
                    <a:pt x="1134" y="1676"/>
                  </a:lnTo>
                  <a:lnTo>
                    <a:pt x="1235" y="1676"/>
                  </a:lnTo>
                  <a:lnTo>
                    <a:pt x="2435" y="5012"/>
                  </a:lnTo>
                  <a:cubicBezTo>
                    <a:pt x="2469" y="5079"/>
                    <a:pt x="2469" y="5179"/>
                    <a:pt x="2502" y="5212"/>
                  </a:cubicBezTo>
                  <a:cubicBezTo>
                    <a:pt x="2569" y="5246"/>
                    <a:pt x="2602" y="5379"/>
                    <a:pt x="2636" y="5412"/>
                  </a:cubicBezTo>
                  <a:cubicBezTo>
                    <a:pt x="2669" y="5446"/>
                    <a:pt x="2769" y="5546"/>
                    <a:pt x="2836" y="5579"/>
                  </a:cubicBezTo>
                  <a:cubicBezTo>
                    <a:pt x="2936" y="5612"/>
                    <a:pt x="3069" y="5679"/>
                    <a:pt x="3169" y="5679"/>
                  </a:cubicBezTo>
                  <a:lnTo>
                    <a:pt x="3736" y="5679"/>
                  </a:lnTo>
                  <a:cubicBezTo>
                    <a:pt x="3836" y="5679"/>
                    <a:pt x="3970" y="5612"/>
                    <a:pt x="4070" y="5579"/>
                  </a:cubicBezTo>
                  <a:cubicBezTo>
                    <a:pt x="4137" y="5546"/>
                    <a:pt x="4170" y="5446"/>
                    <a:pt x="4237" y="5379"/>
                  </a:cubicBezTo>
                  <a:cubicBezTo>
                    <a:pt x="4270" y="5279"/>
                    <a:pt x="4303" y="5212"/>
                    <a:pt x="4303" y="5079"/>
                  </a:cubicBezTo>
                  <a:lnTo>
                    <a:pt x="4303" y="4745"/>
                  </a:lnTo>
                  <a:lnTo>
                    <a:pt x="4303" y="609"/>
                  </a:lnTo>
                  <a:lnTo>
                    <a:pt x="4303" y="375"/>
                  </a:lnTo>
                  <a:cubicBezTo>
                    <a:pt x="4303" y="275"/>
                    <a:pt x="4270" y="209"/>
                    <a:pt x="4237" y="175"/>
                  </a:cubicBezTo>
                  <a:cubicBezTo>
                    <a:pt x="4170" y="109"/>
                    <a:pt x="4137" y="75"/>
                    <a:pt x="4070" y="42"/>
                  </a:cubicBezTo>
                  <a:cubicBezTo>
                    <a:pt x="3970" y="8"/>
                    <a:pt x="3836" y="8"/>
                    <a:pt x="3736" y="8"/>
                  </a:cubicBezTo>
                  <a:cubicBezTo>
                    <a:pt x="3670" y="8"/>
                    <a:pt x="3611" y="0"/>
                    <a:pt x="3561"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2386050" y="1791725"/>
              <a:ext cx="97575" cy="141800"/>
            </a:xfrm>
            <a:custGeom>
              <a:avLst/>
              <a:gdLst/>
              <a:ahLst/>
              <a:cxnLst/>
              <a:rect l="l" t="t" r="r" b="b"/>
              <a:pathLst>
                <a:path w="3903" h="5672" extrusionOk="0">
                  <a:moveTo>
                    <a:pt x="567" y="0"/>
                  </a:moveTo>
                  <a:cubicBezTo>
                    <a:pt x="501" y="34"/>
                    <a:pt x="367" y="34"/>
                    <a:pt x="267" y="67"/>
                  </a:cubicBezTo>
                  <a:cubicBezTo>
                    <a:pt x="200" y="101"/>
                    <a:pt x="100" y="167"/>
                    <a:pt x="67" y="234"/>
                  </a:cubicBezTo>
                  <a:cubicBezTo>
                    <a:pt x="34" y="334"/>
                    <a:pt x="0" y="434"/>
                    <a:pt x="0" y="568"/>
                  </a:cubicBezTo>
                  <a:cubicBezTo>
                    <a:pt x="0" y="734"/>
                    <a:pt x="34" y="834"/>
                    <a:pt x="67" y="901"/>
                  </a:cubicBezTo>
                  <a:cubicBezTo>
                    <a:pt x="100" y="1001"/>
                    <a:pt x="200" y="1035"/>
                    <a:pt x="267" y="1068"/>
                  </a:cubicBezTo>
                  <a:cubicBezTo>
                    <a:pt x="367" y="1101"/>
                    <a:pt x="434" y="1168"/>
                    <a:pt x="567" y="1168"/>
                  </a:cubicBezTo>
                  <a:lnTo>
                    <a:pt x="1334" y="1168"/>
                  </a:lnTo>
                  <a:lnTo>
                    <a:pt x="1334" y="4737"/>
                  </a:lnTo>
                  <a:lnTo>
                    <a:pt x="1334" y="5071"/>
                  </a:lnTo>
                  <a:cubicBezTo>
                    <a:pt x="1368" y="5204"/>
                    <a:pt x="1368" y="5271"/>
                    <a:pt x="1401" y="5371"/>
                  </a:cubicBezTo>
                  <a:cubicBezTo>
                    <a:pt x="1435" y="5438"/>
                    <a:pt x="1501" y="5538"/>
                    <a:pt x="1568" y="5571"/>
                  </a:cubicBezTo>
                  <a:cubicBezTo>
                    <a:pt x="1668" y="5604"/>
                    <a:pt x="1768" y="5671"/>
                    <a:pt x="1968" y="5671"/>
                  </a:cubicBezTo>
                  <a:cubicBezTo>
                    <a:pt x="2135" y="5671"/>
                    <a:pt x="2235" y="5604"/>
                    <a:pt x="2335" y="5571"/>
                  </a:cubicBezTo>
                  <a:cubicBezTo>
                    <a:pt x="2402" y="5538"/>
                    <a:pt x="2469" y="5438"/>
                    <a:pt x="2502" y="5371"/>
                  </a:cubicBezTo>
                  <a:cubicBezTo>
                    <a:pt x="2535" y="5271"/>
                    <a:pt x="2569" y="5204"/>
                    <a:pt x="2569" y="5071"/>
                  </a:cubicBezTo>
                  <a:lnTo>
                    <a:pt x="2569" y="4737"/>
                  </a:lnTo>
                  <a:lnTo>
                    <a:pt x="2569" y="1168"/>
                  </a:lnTo>
                  <a:lnTo>
                    <a:pt x="3336" y="1168"/>
                  </a:lnTo>
                  <a:cubicBezTo>
                    <a:pt x="3403" y="1101"/>
                    <a:pt x="3536" y="1101"/>
                    <a:pt x="3636" y="1068"/>
                  </a:cubicBezTo>
                  <a:cubicBezTo>
                    <a:pt x="3703" y="1035"/>
                    <a:pt x="3803" y="1001"/>
                    <a:pt x="3836" y="901"/>
                  </a:cubicBezTo>
                  <a:cubicBezTo>
                    <a:pt x="3870" y="834"/>
                    <a:pt x="3903" y="701"/>
                    <a:pt x="3903" y="568"/>
                  </a:cubicBezTo>
                  <a:cubicBezTo>
                    <a:pt x="3903" y="401"/>
                    <a:pt x="3870" y="301"/>
                    <a:pt x="3836" y="234"/>
                  </a:cubicBezTo>
                  <a:cubicBezTo>
                    <a:pt x="3803" y="134"/>
                    <a:pt x="3703" y="101"/>
                    <a:pt x="3636" y="67"/>
                  </a:cubicBezTo>
                  <a:cubicBezTo>
                    <a:pt x="3536" y="34"/>
                    <a:pt x="3469" y="0"/>
                    <a:pt x="3336"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2499450" y="1791725"/>
              <a:ext cx="93425" cy="143450"/>
            </a:xfrm>
            <a:custGeom>
              <a:avLst/>
              <a:gdLst/>
              <a:ahLst/>
              <a:cxnLst/>
              <a:rect l="l" t="t" r="r" b="b"/>
              <a:pathLst>
                <a:path w="3737" h="5738" extrusionOk="0">
                  <a:moveTo>
                    <a:pt x="668" y="0"/>
                  </a:moveTo>
                  <a:cubicBezTo>
                    <a:pt x="501" y="0"/>
                    <a:pt x="368" y="34"/>
                    <a:pt x="301" y="67"/>
                  </a:cubicBezTo>
                  <a:cubicBezTo>
                    <a:pt x="201" y="101"/>
                    <a:pt x="134" y="201"/>
                    <a:pt x="101" y="267"/>
                  </a:cubicBezTo>
                  <a:cubicBezTo>
                    <a:pt x="34" y="367"/>
                    <a:pt x="1" y="434"/>
                    <a:pt x="1" y="568"/>
                  </a:cubicBezTo>
                  <a:lnTo>
                    <a:pt x="1" y="901"/>
                  </a:lnTo>
                  <a:lnTo>
                    <a:pt x="67" y="901"/>
                  </a:lnTo>
                  <a:lnTo>
                    <a:pt x="67" y="4037"/>
                  </a:lnTo>
                  <a:cubicBezTo>
                    <a:pt x="67" y="4270"/>
                    <a:pt x="134" y="4537"/>
                    <a:pt x="201" y="4737"/>
                  </a:cubicBezTo>
                  <a:cubicBezTo>
                    <a:pt x="301" y="4937"/>
                    <a:pt x="401" y="5171"/>
                    <a:pt x="568" y="5271"/>
                  </a:cubicBezTo>
                  <a:cubicBezTo>
                    <a:pt x="735" y="5438"/>
                    <a:pt x="901" y="5538"/>
                    <a:pt x="1168" y="5604"/>
                  </a:cubicBezTo>
                  <a:cubicBezTo>
                    <a:pt x="1368" y="5705"/>
                    <a:pt x="1635" y="5738"/>
                    <a:pt x="1902" y="5738"/>
                  </a:cubicBezTo>
                  <a:cubicBezTo>
                    <a:pt x="2169" y="5738"/>
                    <a:pt x="2402" y="5705"/>
                    <a:pt x="2669" y="5604"/>
                  </a:cubicBezTo>
                  <a:cubicBezTo>
                    <a:pt x="2869" y="5538"/>
                    <a:pt x="3070" y="5404"/>
                    <a:pt x="3236" y="5271"/>
                  </a:cubicBezTo>
                  <a:cubicBezTo>
                    <a:pt x="3403" y="5104"/>
                    <a:pt x="3537" y="4937"/>
                    <a:pt x="3637" y="4737"/>
                  </a:cubicBezTo>
                  <a:cubicBezTo>
                    <a:pt x="3703" y="4537"/>
                    <a:pt x="3737" y="4270"/>
                    <a:pt x="3737" y="4003"/>
                  </a:cubicBezTo>
                  <a:lnTo>
                    <a:pt x="3737" y="901"/>
                  </a:lnTo>
                  <a:lnTo>
                    <a:pt x="3737" y="568"/>
                  </a:lnTo>
                  <a:cubicBezTo>
                    <a:pt x="3737" y="434"/>
                    <a:pt x="3703" y="367"/>
                    <a:pt x="3670" y="267"/>
                  </a:cubicBezTo>
                  <a:cubicBezTo>
                    <a:pt x="3637" y="201"/>
                    <a:pt x="3537" y="101"/>
                    <a:pt x="3470" y="67"/>
                  </a:cubicBezTo>
                  <a:cubicBezTo>
                    <a:pt x="3370" y="34"/>
                    <a:pt x="3236" y="0"/>
                    <a:pt x="3070" y="0"/>
                  </a:cubicBezTo>
                  <a:cubicBezTo>
                    <a:pt x="2903" y="0"/>
                    <a:pt x="2803" y="34"/>
                    <a:pt x="2703" y="67"/>
                  </a:cubicBezTo>
                  <a:cubicBezTo>
                    <a:pt x="2636" y="101"/>
                    <a:pt x="2536" y="201"/>
                    <a:pt x="2503" y="267"/>
                  </a:cubicBezTo>
                  <a:cubicBezTo>
                    <a:pt x="2469" y="367"/>
                    <a:pt x="2402" y="434"/>
                    <a:pt x="2402" y="568"/>
                  </a:cubicBezTo>
                  <a:lnTo>
                    <a:pt x="2402" y="901"/>
                  </a:lnTo>
                  <a:lnTo>
                    <a:pt x="2402" y="4103"/>
                  </a:lnTo>
                  <a:cubicBezTo>
                    <a:pt x="2402" y="4237"/>
                    <a:pt x="2369" y="4370"/>
                    <a:pt x="2336" y="4437"/>
                  </a:cubicBezTo>
                  <a:cubicBezTo>
                    <a:pt x="2302" y="4504"/>
                    <a:pt x="2302" y="4537"/>
                    <a:pt x="2236" y="4570"/>
                  </a:cubicBezTo>
                  <a:lnTo>
                    <a:pt x="2169" y="4637"/>
                  </a:lnTo>
                  <a:cubicBezTo>
                    <a:pt x="2136" y="4704"/>
                    <a:pt x="2069" y="4704"/>
                    <a:pt x="2036" y="4737"/>
                  </a:cubicBezTo>
                  <a:cubicBezTo>
                    <a:pt x="2002" y="4771"/>
                    <a:pt x="1969" y="4771"/>
                    <a:pt x="1869" y="4771"/>
                  </a:cubicBezTo>
                  <a:cubicBezTo>
                    <a:pt x="1835" y="4771"/>
                    <a:pt x="1735" y="4737"/>
                    <a:pt x="1702" y="4737"/>
                  </a:cubicBezTo>
                  <a:cubicBezTo>
                    <a:pt x="1669" y="4704"/>
                    <a:pt x="1635" y="4704"/>
                    <a:pt x="1569" y="4637"/>
                  </a:cubicBezTo>
                  <a:cubicBezTo>
                    <a:pt x="1535" y="4637"/>
                    <a:pt x="1535" y="4604"/>
                    <a:pt x="1502" y="4570"/>
                  </a:cubicBezTo>
                  <a:cubicBezTo>
                    <a:pt x="1468" y="4537"/>
                    <a:pt x="1402" y="4470"/>
                    <a:pt x="1402" y="4437"/>
                  </a:cubicBezTo>
                  <a:cubicBezTo>
                    <a:pt x="1368" y="4304"/>
                    <a:pt x="1335" y="4237"/>
                    <a:pt x="1335" y="4103"/>
                  </a:cubicBezTo>
                  <a:lnTo>
                    <a:pt x="1335" y="901"/>
                  </a:lnTo>
                  <a:lnTo>
                    <a:pt x="1335" y="568"/>
                  </a:lnTo>
                  <a:cubicBezTo>
                    <a:pt x="1335" y="434"/>
                    <a:pt x="1302" y="367"/>
                    <a:pt x="1268" y="267"/>
                  </a:cubicBezTo>
                  <a:cubicBezTo>
                    <a:pt x="1202" y="201"/>
                    <a:pt x="1135" y="101"/>
                    <a:pt x="1035" y="67"/>
                  </a:cubicBezTo>
                  <a:cubicBezTo>
                    <a:pt x="968" y="34"/>
                    <a:pt x="835" y="0"/>
                    <a:pt x="668"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2620375" y="1791725"/>
              <a:ext cx="95925" cy="143450"/>
            </a:xfrm>
            <a:custGeom>
              <a:avLst/>
              <a:gdLst/>
              <a:ahLst/>
              <a:cxnLst/>
              <a:rect l="l" t="t" r="r" b="b"/>
              <a:pathLst>
                <a:path w="3837" h="5738" extrusionOk="0">
                  <a:moveTo>
                    <a:pt x="1869" y="1001"/>
                  </a:moveTo>
                  <a:cubicBezTo>
                    <a:pt x="2002" y="1001"/>
                    <a:pt x="2135" y="1035"/>
                    <a:pt x="2202" y="1068"/>
                  </a:cubicBezTo>
                  <a:cubicBezTo>
                    <a:pt x="2269" y="1068"/>
                    <a:pt x="2302" y="1101"/>
                    <a:pt x="2336" y="1168"/>
                  </a:cubicBezTo>
                  <a:lnTo>
                    <a:pt x="2469" y="1268"/>
                  </a:lnTo>
                  <a:cubicBezTo>
                    <a:pt x="2502" y="1335"/>
                    <a:pt x="2536" y="1368"/>
                    <a:pt x="2536" y="1435"/>
                  </a:cubicBezTo>
                  <a:cubicBezTo>
                    <a:pt x="2602" y="1535"/>
                    <a:pt x="2602" y="1602"/>
                    <a:pt x="2602" y="1702"/>
                  </a:cubicBezTo>
                  <a:cubicBezTo>
                    <a:pt x="2602" y="1768"/>
                    <a:pt x="2536" y="1868"/>
                    <a:pt x="2536" y="1935"/>
                  </a:cubicBezTo>
                  <a:cubicBezTo>
                    <a:pt x="2536" y="2035"/>
                    <a:pt x="2502" y="2102"/>
                    <a:pt x="2469" y="2169"/>
                  </a:cubicBezTo>
                  <a:lnTo>
                    <a:pt x="2336" y="2269"/>
                  </a:lnTo>
                  <a:cubicBezTo>
                    <a:pt x="2302" y="2335"/>
                    <a:pt x="2269" y="2335"/>
                    <a:pt x="2202" y="2369"/>
                  </a:cubicBezTo>
                  <a:cubicBezTo>
                    <a:pt x="2069" y="2402"/>
                    <a:pt x="1969" y="2436"/>
                    <a:pt x="1835" y="2436"/>
                  </a:cubicBezTo>
                  <a:lnTo>
                    <a:pt x="1835" y="2502"/>
                  </a:lnTo>
                  <a:lnTo>
                    <a:pt x="1301" y="2502"/>
                  </a:lnTo>
                  <a:lnTo>
                    <a:pt x="1301" y="1001"/>
                  </a:lnTo>
                  <a:close/>
                  <a:moveTo>
                    <a:pt x="634" y="0"/>
                  </a:moveTo>
                  <a:cubicBezTo>
                    <a:pt x="501" y="0"/>
                    <a:pt x="367" y="34"/>
                    <a:pt x="301" y="67"/>
                  </a:cubicBezTo>
                  <a:cubicBezTo>
                    <a:pt x="201" y="101"/>
                    <a:pt x="167" y="201"/>
                    <a:pt x="134" y="267"/>
                  </a:cubicBezTo>
                  <a:cubicBezTo>
                    <a:pt x="101" y="367"/>
                    <a:pt x="34" y="434"/>
                    <a:pt x="34" y="568"/>
                  </a:cubicBezTo>
                  <a:lnTo>
                    <a:pt x="34" y="901"/>
                  </a:lnTo>
                  <a:lnTo>
                    <a:pt x="1" y="901"/>
                  </a:lnTo>
                  <a:lnTo>
                    <a:pt x="1" y="4737"/>
                  </a:lnTo>
                  <a:lnTo>
                    <a:pt x="1" y="5071"/>
                  </a:lnTo>
                  <a:cubicBezTo>
                    <a:pt x="34" y="5137"/>
                    <a:pt x="34" y="5271"/>
                    <a:pt x="67" y="5371"/>
                  </a:cubicBezTo>
                  <a:cubicBezTo>
                    <a:pt x="134" y="5438"/>
                    <a:pt x="167" y="5538"/>
                    <a:pt x="234" y="5571"/>
                  </a:cubicBezTo>
                  <a:cubicBezTo>
                    <a:pt x="334" y="5604"/>
                    <a:pt x="401" y="5638"/>
                    <a:pt x="601" y="5638"/>
                  </a:cubicBezTo>
                  <a:cubicBezTo>
                    <a:pt x="768" y="5638"/>
                    <a:pt x="868" y="5604"/>
                    <a:pt x="968" y="5571"/>
                  </a:cubicBezTo>
                  <a:cubicBezTo>
                    <a:pt x="1035" y="5538"/>
                    <a:pt x="1101" y="5438"/>
                    <a:pt x="1135" y="5371"/>
                  </a:cubicBezTo>
                  <a:cubicBezTo>
                    <a:pt x="1168" y="5271"/>
                    <a:pt x="1201" y="5204"/>
                    <a:pt x="1201" y="5071"/>
                  </a:cubicBezTo>
                  <a:lnTo>
                    <a:pt x="1201" y="4737"/>
                  </a:lnTo>
                  <a:lnTo>
                    <a:pt x="1201" y="3403"/>
                  </a:lnTo>
                  <a:lnTo>
                    <a:pt x="1668" y="3403"/>
                  </a:lnTo>
                  <a:cubicBezTo>
                    <a:pt x="1835" y="3403"/>
                    <a:pt x="1935" y="3403"/>
                    <a:pt x="2002" y="3436"/>
                  </a:cubicBezTo>
                  <a:cubicBezTo>
                    <a:pt x="2069" y="3470"/>
                    <a:pt x="2169" y="3536"/>
                    <a:pt x="2202" y="3603"/>
                  </a:cubicBezTo>
                  <a:cubicBezTo>
                    <a:pt x="2269" y="3703"/>
                    <a:pt x="2302" y="3770"/>
                    <a:pt x="2302" y="3870"/>
                  </a:cubicBezTo>
                  <a:cubicBezTo>
                    <a:pt x="2336" y="4003"/>
                    <a:pt x="2336" y="4070"/>
                    <a:pt x="2336" y="4203"/>
                  </a:cubicBezTo>
                  <a:lnTo>
                    <a:pt x="2336" y="5071"/>
                  </a:lnTo>
                  <a:cubicBezTo>
                    <a:pt x="2336" y="5204"/>
                    <a:pt x="2369" y="5271"/>
                    <a:pt x="2402" y="5371"/>
                  </a:cubicBezTo>
                  <a:cubicBezTo>
                    <a:pt x="2469" y="5438"/>
                    <a:pt x="2502" y="5538"/>
                    <a:pt x="2569" y="5571"/>
                  </a:cubicBezTo>
                  <a:lnTo>
                    <a:pt x="2836" y="5705"/>
                  </a:lnTo>
                  <a:cubicBezTo>
                    <a:pt x="2969" y="5738"/>
                    <a:pt x="3036" y="5738"/>
                    <a:pt x="3136" y="5738"/>
                  </a:cubicBezTo>
                  <a:cubicBezTo>
                    <a:pt x="3203" y="5738"/>
                    <a:pt x="3303" y="5705"/>
                    <a:pt x="3370" y="5705"/>
                  </a:cubicBezTo>
                  <a:cubicBezTo>
                    <a:pt x="3470" y="5705"/>
                    <a:pt x="3536" y="5671"/>
                    <a:pt x="3570" y="5604"/>
                  </a:cubicBezTo>
                  <a:cubicBezTo>
                    <a:pt x="3670" y="5571"/>
                    <a:pt x="3703" y="5538"/>
                    <a:pt x="3737" y="5438"/>
                  </a:cubicBezTo>
                  <a:cubicBezTo>
                    <a:pt x="3803" y="5371"/>
                    <a:pt x="3803" y="5271"/>
                    <a:pt x="3803" y="5204"/>
                  </a:cubicBezTo>
                  <a:cubicBezTo>
                    <a:pt x="3803" y="5137"/>
                    <a:pt x="3837" y="5104"/>
                    <a:pt x="3803" y="5071"/>
                  </a:cubicBezTo>
                  <a:cubicBezTo>
                    <a:pt x="3737" y="5037"/>
                    <a:pt x="3737" y="4971"/>
                    <a:pt x="3670" y="4904"/>
                  </a:cubicBezTo>
                  <a:cubicBezTo>
                    <a:pt x="3670" y="4904"/>
                    <a:pt x="3636" y="4904"/>
                    <a:pt x="3636" y="4871"/>
                  </a:cubicBezTo>
                  <a:cubicBezTo>
                    <a:pt x="3570" y="4837"/>
                    <a:pt x="3570" y="4837"/>
                    <a:pt x="3570" y="4771"/>
                  </a:cubicBezTo>
                  <a:lnTo>
                    <a:pt x="3570" y="4203"/>
                  </a:lnTo>
                  <a:cubicBezTo>
                    <a:pt x="3570" y="4037"/>
                    <a:pt x="3536" y="3870"/>
                    <a:pt x="3503" y="3736"/>
                  </a:cubicBezTo>
                  <a:cubicBezTo>
                    <a:pt x="3403" y="3603"/>
                    <a:pt x="3370" y="3536"/>
                    <a:pt x="3303" y="3403"/>
                  </a:cubicBezTo>
                  <a:cubicBezTo>
                    <a:pt x="3203" y="3269"/>
                    <a:pt x="3136" y="3203"/>
                    <a:pt x="3036" y="3169"/>
                  </a:cubicBezTo>
                  <a:cubicBezTo>
                    <a:pt x="2969" y="3069"/>
                    <a:pt x="2836" y="3036"/>
                    <a:pt x="2736" y="2969"/>
                  </a:cubicBezTo>
                  <a:cubicBezTo>
                    <a:pt x="2869" y="2936"/>
                    <a:pt x="3003" y="2903"/>
                    <a:pt x="3136" y="2802"/>
                  </a:cubicBezTo>
                  <a:cubicBezTo>
                    <a:pt x="3236" y="2736"/>
                    <a:pt x="3336" y="2636"/>
                    <a:pt x="3403" y="2569"/>
                  </a:cubicBezTo>
                  <a:cubicBezTo>
                    <a:pt x="3470" y="2502"/>
                    <a:pt x="3536" y="2402"/>
                    <a:pt x="3570" y="2335"/>
                  </a:cubicBezTo>
                  <a:cubicBezTo>
                    <a:pt x="3636" y="2235"/>
                    <a:pt x="3703" y="2135"/>
                    <a:pt x="3703" y="2069"/>
                  </a:cubicBezTo>
                  <a:cubicBezTo>
                    <a:pt x="3703" y="2002"/>
                    <a:pt x="3737" y="1902"/>
                    <a:pt x="3737" y="1835"/>
                  </a:cubicBezTo>
                  <a:lnTo>
                    <a:pt x="3737" y="1668"/>
                  </a:lnTo>
                  <a:cubicBezTo>
                    <a:pt x="3737" y="1435"/>
                    <a:pt x="3703" y="1268"/>
                    <a:pt x="3670" y="1101"/>
                  </a:cubicBezTo>
                  <a:cubicBezTo>
                    <a:pt x="3636" y="934"/>
                    <a:pt x="3536" y="834"/>
                    <a:pt x="3470" y="701"/>
                  </a:cubicBezTo>
                  <a:cubicBezTo>
                    <a:pt x="3370" y="568"/>
                    <a:pt x="3303" y="467"/>
                    <a:pt x="3169" y="401"/>
                  </a:cubicBezTo>
                  <a:cubicBezTo>
                    <a:pt x="3036" y="334"/>
                    <a:pt x="2969" y="234"/>
                    <a:pt x="2836" y="201"/>
                  </a:cubicBezTo>
                  <a:cubicBezTo>
                    <a:pt x="2602" y="67"/>
                    <a:pt x="2302" y="0"/>
                    <a:pt x="1969"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2737950" y="1791725"/>
              <a:ext cx="77600" cy="141800"/>
            </a:xfrm>
            <a:custGeom>
              <a:avLst/>
              <a:gdLst/>
              <a:ahLst/>
              <a:cxnLst/>
              <a:rect l="l" t="t" r="r" b="b"/>
              <a:pathLst>
                <a:path w="3104" h="5672" extrusionOk="0">
                  <a:moveTo>
                    <a:pt x="2169" y="0"/>
                  </a:moveTo>
                  <a:lnTo>
                    <a:pt x="2169" y="34"/>
                  </a:lnTo>
                  <a:lnTo>
                    <a:pt x="601" y="34"/>
                  </a:lnTo>
                  <a:cubicBezTo>
                    <a:pt x="468" y="34"/>
                    <a:pt x="334" y="67"/>
                    <a:pt x="268" y="101"/>
                  </a:cubicBezTo>
                  <a:cubicBezTo>
                    <a:pt x="168" y="167"/>
                    <a:pt x="134" y="234"/>
                    <a:pt x="101" y="334"/>
                  </a:cubicBezTo>
                  <a:cubicBezTo>
                    <a:pt x="34" y="401"/>
                    <a:pt x="1" y="467"/>
                    <a:pt x="1" y="601"/>
                  </a:cubicBezTo>
                  <a:lnTo>
                    <a:pt x="1" y="934"/>
                  </a:lnTo>
                  <a:lnTo>
                    <a:pt x="1" y="4737"/>
                  </a:lnTo>
                  <a:lnTo>
                    <a:pt x="1" y="5071"/>
                  </a:lnTo>
                  <a:cubicBezTo>
                    <a:pt x="34" y="5204"/>
                    <a:pt x="34" y="5271"/>
                    <a:pt x="101" y="5371"/>
                  </a:cubicBezTo>
                  <a:cubicBezTo>
                    <a:pt x="134" y="5438"/>
                    <a:pt x="168" y="5538"/>
                    <a:pt x="268" y="5571"/>
                  </a:cubicBezTo>
                  <a:cubicBezTo>
                    <a:pt x="334" y="5604"/>
                    <a:pt x="435" y="5671"/>
                    <a:pt x="601" y="5671"/>
                  </a:cubicBezTo>
                  <a:lnTo>
                    <a:pt x="2503" y="5671"/>
                  </a:lnTo>
                  <a:cubicBezTo>
                    <a:pt x="2603" y="5604"/>
                    <a:pt x="2736" y="5604"/>
                    <a:pt x="2803" y="5571"/>
                  </a:cubicBezTo>
                  <a:cubicBezTo>
                    <a:pt x="2870" y="5538"/>
                    <a:pt x="2970" y="5471"/>
                    <a:pt x="3003" y="5404"/>
                  </a:cubicBezTo>
                  <a:cubicBezTo>
                    <a:pt x="3036" y="5304"/>
                    <a:pt x="3103" y="5204"/>
                    <a:pt x="3103" y="5071"/>
                  </a:cubicBezTo>
                  <a:cubicBezTo>
                    <a:pt x="3103" y="4904"/>
                    <a:pt x="3036" y="4804"/>
                    <a:pt x="3003" y="4737"/>
                  </a:cubicBezTo>
                  <a:cubicBezTo>
                    <a:pt x="2970" y="4637"/>
                    <a:pt x="2870" y="4604"/>
                    <a:pt x="2803" y="4570"/>
                  </a:cubicBezTo>
                  <a:cubicBezTo>
                    <a:pt x="2736" y="4537"/>
                    <a:pt x="2636" y="4470"/>
                    <a:pt x="2503" y="4470"/>
                  </a:cubicBezTo>
                  <a:lnTo>
                    <a:pt x="1202" y="4470"/>
                  </a:lnTo>
                  <a:lnTo>
                    <a:pt x="1202" y="3303"/>
                  </a:lnTo>
                  <a:lnTo>
                    <a:pt x="1702" y="3303"/>
                  </a:lnTo>
                  <a:cubicBezTo>
                    <a:pt x="1791" y="3303"/>
                    <a:pt x="1865" y="3333"/>
                    <a:pt x="1934" y="3333"/>
                  </a:cubicBezTo>
                  <a:cubicBezTo>
                    <a:pt x="1969" y="3333"/>
                    <a:pt x="2002" y="3325"/>
                    <a:pt x="2036" y="3303"/>
                  </a:cubicBezTo>
                  <a:cubicBezTo>
                    <a:pt x="2169" y="3269"/>
                    <a:pt x="2269" y="3269"/>
                    <a:pt x="2336" y="3236"/>
                  </a:cubicBezTo>
                  <a:cubicBezTo>
                    <a:pt x="2436" y="3203"/>
                    <a:pt x="2503" y="3136"/>
                    <a:pt x="2536" y="3069"/>
                  </a:cubicBezTo>
                  <a:cubicBezTo>
                    <a:pt x="2603" y="3036"/>
                    <a:pt x="2636" y="2903"/>
                    <a:pt x="2636" y="2769"/>
                  </a:cubicBezTo>
                  <a:cubicBezTo>
                    <a:pt x="2636" y="2669"/>
                    <a:pt x="2603" y="2569"/>
                    <a:pt x="2536" y="2502"/>
                  </a:cubicBezTo>
                  <a:cubicBezTo>
                    <a:pt x="2503" y="2402"/>
                    <a:pt x="2436" y="2369"/>
                    <a:pt x="2336" y="2335"/>
                  </a:cubicBezTo>
                  <a:cubicBezTo>
                    <a:pt x="2269" y="2269"/>
                    <a:pt x="2169" y="2235"/>
                    <a:pt x="2036" y="2235"/>
                  </a:cubicBezTo>
                  <a:lnTo>
                    <a:pt x="1202" y="2235"/>
                  </a:lnTo>
                  <a:lnTo>
                    <a:pt x="1202" y="1168"/>
                  </a:lnTo>
                  <a:lnTo>
                    <a:pt x="2503" y="1168"/>
                  </a:lnTo>
                  <a:cubicBezTo>
                    <a:pt x="2603" y="1101"/>
                    <a:pt x="2736" y="1101"/>
                    <a:pt x="2803" y="1068"/>
                  </a:cubicBezTo>
                  <a:cubicBezTo>
                    <a:pt x="2870" y="1035"/>
                    <a:pt x="2970" y="1001"/>
                    <a:pt x="3003" y="901"/>
                  </a:cubicBezTo>
                  <a:cubicBezTo>
                    <a:pt x="3036" y="834"/>
                    <a:pt x="3103" y="701"/>
                    <a:pt x="3103" y="568"/>
                  </a:cubicBezTo>
                  <a:cubicBezTo>
                    <a:pt x="3103" y="401"/>
                    <a:pt x="3036" y="301"/>
                    <a:pt x="3003" y="234"/>
                  </a:cubicBezTo>
                  <a:cubicBezTo>
                    <a:pt x="2970" y="134"/>
                    <a:pt x="2870" y="101"/>
                    <a:pt x="2803" y="67"/>
                  </a:cubicBezTo>
                  <a:cubicBezTo>
                    <a:pt x="2736" y="34"/>
                    <a:pt x="2636" y="0"/>
                    <a:pt x="2503"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1828150" y="1976850"/>
              <a:ext cx="214350" cy="185175"/>
            </a:xfrm>
            <a:custGeom>
              <a:avLst/>
              <a:gdLst/>
              <a:ahLst/>
              <a:cxnLst/>
              <a:rect l="l" t="t" r="r" b="b"/>
              <a:pathLst>
                <a:path w="8574" h="7407" extrusionOk="0">
                  <a:moveTo>
                    <a:pt x="734" y="1"/>
                  </a:moveTo>
                  <a:cubicBezTo>
                    <a:pt x="634" y="1"/>
                    <a:pt x="501" y="34"/>
                    <a:pt x="401" y="68"/>
                  </a:cubicBezTo>
                  <a:cubicBezTo>
                    <a:pt x="300" y="134"/>
                    <a:pt x="200" y="201"/>
                    <a:pt x="167" y="234"/>
                  </a:cubicBezTo>
                  <a:cubicBezTo>
                    <a:pt x="134" y="301"/>
                    <a:pt x="67" y="368"/>
                    <a:pt x="34" y="468"/>
                  </a:cubicBezTo>
                  <a:cubicBezTo>
                    <a:pt x="0" y="535"/>
                    <a:pt x="0" y="635"/>
                    <a:pt x="0" y="701"/>
                  </a:cubicBezTo>
                  <a:lnTo>
                    <a:pt x="0" y="835"/>
                  </a:lnTo>
                  <a:lnTo>
                    <a:pt x="0" y="901"/>
                  </a:lnTo>
                  <a:cubicBezTo>
                    <a:pt x="34" y="968"/>
                    <a:pt x="34" y="968"/>
                    <a:pt x="34" y="1002"/>
                  </a:cubicBezTo>
                  <a:lnTo>
                    <a:pt x="1468" y="6739"/>
                  </a:lnTo>
                  <a:cubicBezTo>
                    <a:pt x="1501" y="6872"/>
                    <a:pt x="1568" y="7006"/>
                    <a:pt x="1668" y="7073"/>
                  </a:cubicBezTo>
                  <a:cubicBezTo>
                    <a:pt x="1735" y="7173"/>
                    <a:pt x="1835" y="7206"/>
                    <a:pt x="1968" y="7306"/>
                  </a:cubicBezTo>
                  <a:cubicBezTo>
                    <a:pt x="2068" y="7339"/>
                    <a:pt x="2235" y="7373"/>
                    <a:pt x="2402" y="7373"/>
                  </a:cubicBezTo>
                  <a:lnTo>
                    <a:pt x="2569" y="7373"/>
                  </a:lnTo>
                  <a:cubicBezTo>
                    <a:pt x="2736" y="7373"/>
                    <a:pt x="2869" y="7373"/>
                    <a:pt x="3002" y="7306"/>
                  </a:cubicBezTo>
                  <a:cubicBezTo>
                    <a:pt x="3136" y="7239"/>
                    <a:pt x="3203" y="7173"/>
                    <a:pt x="3303" y="7073"/>
                  </a:cubicBezTo>
                  <a:cubicBezTo>
                    <a:pt x="3336" y="6972"/>
                    <a:pt x="3403" y="6872"/>
                    <a:pt x="3469" y="6739"/>
                  </a:cubicBezTo>
                  <a:cubicBezTo>
                    <a:pt x="3569" y="6239"/>
                    <a:pt x="3703" y="5738"/>
                    <a:pt x="3836" y="5205"/>
                  </a:cubicBezTo>
                  <a:cubicBezTo>
                    <a:pt x="3970" y="4671"/>
                    <a:pt x="4070" y="4170"/>
                    <a:pt x="4203" y="3670"/>
                  </a:cubicBezTo>
                  <a:lnTo>
                    <a:pt x="4370" y="3670"/>
                  </a:lnTo>
                  <a:lnTo>
                    <a:pt x="5137" y="6806"/>
                  </a:lnTo>
                  <a:cubicBezTo>
                    <a:pt x="5171" y="6906"/>
                    <a:pt x="5204" y="7039"/>
                    <a:pt x="5304" y="7139"/>
                  </a:cubicBezTo>
                  <a:cubicBezTo>
                    <a:pt x="5337" y="7206"/>
                    <a:pt x="5471" y="7306"/>
                    <a:pt x="5538" y="7339"/>
                  </a:cubicBezTo>
                  <a:cubicBezTo>
                    <a:pt x="5638" y="7373"/>
                    <a:pt x="5804" y="7406"/>
                    <a:pt x="5971" y="7406"/>
                  </a:cubicBezTo>
                  <a:lnTo>
                    <a:pt x="6138" y="7406"/>
                  </a:lnTo>
                  <a:cubicBezTo>
                    <a:pt x="6338" y="7406"/>
                    <a:pt x="6472" y="7406"/>
                    <a:pt x="6572" y="7339"/>
                  </a:cubicBezTo>
                  <a:cubicBezTo>
                    <a:pt x="6705" y="7306"/>
                    <a:pt x="6805" y="7206"/>
                    <a:pt x="6872" y="7139"/>
                  </a:cubicBezTo>
                  <a:cubicBezTo>
                    <a:pt x="6972" y="7006"/>
                    <a:pt x="7039" y="6906"/>
                    <a:pt x="7072" y="6806"/>
                  </a:cubicBezTo>
                  <a:lnTo>
                    <a:pt x="8540" y="1035"/>
                  </a:lnTo>
                  <a:cubicBezTo>
                    <a:pt x="8573" y="1035"/>
                    <a:pt x="8573" y="1002"/>
                    <a:pt x="8573" y="968"/>
                  </a:cubicBezTo>
                  <a:lnTo>
                    <a:pt x="8573" y="868"/>
                  </a:lnTo>
                  <a:lnTo>
                    <a:pt x="8573" y="735"/>
                  </a:lnTo>
                  <a:cubicBezTo>
                    <a:pt x="8573" y="668"/>
                    <a:pt x="8540" y="568"/>
                    <a:pt x="8540" y="501"/>
                  </a:cubicBezTo>
                  <a:cubicBezTo>
                    <a:pt x="8540" y="434"/>
                    <a:pt x="8506" y="368"/>
                    <a:pt x="8406" y="301"/>
                  </a:cubicBezTo>
                  <a:cubicBezTo>
                    <a:pt x="8340" y="201"/>
                    <a:pt x="8273" y="168"/>
                    <a:pt x="8173" y="134"/>
                  </a:cubicBezTo>
                  <a:cubicBezTo>
                    <a:pt x="8073" y="68"/>
                    <a:pt x="7973" y="34"/>
                    <a:pt x="7839" y="34"/>
                  </a:cubicBezTo>
                  <a:cubicBezTo>
                    <a:pt x="7706" y="34"/>
                    <a:pt x="7539" y="101"/>
                    <a:pt x="7472" y="168"/>
                  </a:cubicBezTo>
                  <a:cubicBezTo>
                    <a:pt x="7339" y="234"/>
                    <a:pt x="7239" y="334"/>
                    <a:pt x="7205" y="434"/>
                  </a:cubicBezTo>
                  <a:lnTo>
                    <a:pt x="7105" y="801"/>
                  </a:lnTo>
                  <a:cubicBezTo>
                    <a:pt x="6939" y="1502"/>
                    <a:pt x="6805" y="2202"/>
                    <a:pt x="6638" y="2936"/>
                  </a:cubicBezTo>
                  <a:cubicBezTo>
                    <a:pt x="6472" y="3670"/>
                    <a:pt x="6338" y="4337"/>
                    <a:pt x="6171" y="5038"/>
                  </a:cubicBezTo>
                  <a:lnTo>
                    <a:pt x="6005" y="5038"/>
                  </a:lnTo>
                  <a:lnTo>
                    <a:pt x="5104" y="801"/>
                  </a:lnTo>
                  <a:cubicBezTo>
                    <a:pt x="5037" y="668"/>
                    <a:pt x="5004" y="601"/>
                    <a:pt x="4970" y="501"/>
                  </a:cubicBezTo>
                  <a:cubicBezTo>
                    <a:pt x="4937" y="434"/>
                    <a:pt x="4870" y="368"/>
                    <a:pt x="4804" y="301"/>
                  </a:cubicBezTo>
                  <a:cubicBezTo>
                    <a:pt x="4704" y="201"/>
                    <a:pt x="4637" y="168"/>
                    <a:pt x="4537" y="134"/>
                  </a:cubicBezTo>
                  <a:cubicBezTo>
                    <a:pt x="4470" y="101"/>
                    <a:pt x="4337" y="101"/>
                    <a:pt x="4270" y="101"/>
                  </a:cubicBezTo>
                  <a:cubicBezTo>
                    <a:pt x="4036" y="101"/>
                    <a:pt x="3870" y="168"/>
                    <a:pt x="3836" y="234"/>
                  </a:cubicBezTo>
                  <a:cubicBezTo>
                    <a:pt x="3670" y="368"/>
                    <a:pt x="3569" y="535"/>
                    <a:pt x="3536" y="735"/>
                  </a:cubicBezTo>
                  <a:cubicBezTo>
                    <a:pt x="3469" y="1068"/>
                    <a:pt x="3369" y="1402"/>
                    <a:pt x="3303" y="1802"/>
                  </a:cubicBezTo>
                  <a:cubicBezTo>
                    <a:pt x="3203" y="2169"/>
                    <a:pt x="3136" y="2503"/>
                    <a:pt x="3036" y="2870"/>
                  </a:cubicBezTo>
                  <a:cubicBezTo>
                    <a:pt x="2969" y="3236"/>
                    <a:pt x="2869" y="3570"/>
                    <a:pt x="2802" y="3970"/>
                  </a:cubicBezTo>
                  <a:cubicBezTo>
                    <a:pt x="2702" y="4337"/>
                    <a:pt x="2669" y="4671"/>
                    <a:pt x="2569" y="5004"/>
                  </a:cubicBezTo>
                  <a:lnTo>
                    <a:pt x="2402" y="5004"/>
                  </a:lnTo>
                  <a:lnTo>
                    <a:pt x="1501" y="735"/>
                  </a:lnTo>
                  <a:cubicBezTo>
                    <a:pt x="1501" y="635"/>
                    <a:pt x="1468" y="501"/>
                    <a:pt x="1368" y="368"/>
                  </a:cubicBezTo>
                  <a:lnTo>
                    <a:pt x="1134" y="134"/>
                  </a:lnTo>
                  <a:cubicBezTo>
                    <a:pt x="1034" y="34"/>
                    <a:pt x="901" y="1"/>
                    <a:pt x="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2056650" y="1977700"/>
              <a:ext cx="125100" cy="185975"/>
            </a:xfrm>
            <a:custGeom>
              <a:avLst/>
              <a:gdLst/>
              <a:ahLst/>
              <a:cxnLst/>
              <a:rect l="l" t="t" r="r" b="b"/>
              <a:pathLst>
                <a:path w="5004" h="7439" extrusionOk="0">
                  <a:moveTo>
                    <a:pt x="2469" y="1435"/>
                  </a:moveTo>
                  <a:lnTo>
                    <a:pt x="3236" y="4270"/>
                  </a:lnTo>
                  <a:lnTo>
                    <a:pt x="1568" y="4270"/>
                  </a:lnTo>
                  <a:lnTo>
                    <a:pt x="2335" y="1435"/>
                  </a:lnTo>
                  <a:close/>
                  <a:moveTo>
                    <a:pt x="2235" y="0"/>
                  </a:moveTo>
                  <a:cubicBezTo>
                    <a:pt x="2035" y="0"/>
                    <a:pt x="1868" y="34"/>
                    <a:pt x="1735" y="100"/>
                  </a:cubicBezTo>
                  <a:cubicBezTo>
                    <a:pt x="1568" y="134"/>
                    <a:pt x="1501" y="167"/>
                    <a:pt x="1401" y="300"/>
                  </a:cubicBezTo>
                  <a:cubicBezTo>
                    <a:pt x="1334" y="434"/>
                    <a:pt x="1234" y="501"/>
                    <a:pt x="1201" y="634"/>
                  </a:cubicBezTo>
                  <a:lnTo>
                    <a:pt x="1068" y="1001"/>
                  </a:lnTo>
                  <a:cubicBezTo>
                    <a:pt x="901" y="1635"/>
                    <a:pt x="734" y="2268"/>
                    <a:pt x="534" y="2902"/>
                  </a:cubicBezTo>
                  <a:cubicBezTo>
                    <a:pt x="367" y="3503"/>
                    <a:pt x="167" y="4136"/>
                    <a:pt x="0" y="4770"/>
                  </a:cubicBezTo>
                  <a:lnTo>
                    <a:pt x="0" y="5137"/>
                  </a:lnTo>
                  <a:lnTo>
                    <a:pt x="0" y="5504"/>
                  </a:lnTo>
                  <a:lnTo>
                    <a:pt x="0" y="5904"/>
                  </a:lnTo>
                  <a:lnTo>
                    <a:pt x="0" y="6238"/>
                  </a:lnTo>
                  <a:lnTo>
                    <a:pt x="0" y="6405"/>
                  </a:lnTo>
                  <a:lnTo>
                    <a:pt x="0" y="6772"/>
                  </a:lnTo>
                  <a:cubicBezTo>
                    <a:pt x="0" y="6905"/>
                    <a:pt x="33" y="7005"/>
                    <a:pt x="67" y="7105"/>
                  </a:cubicBezTo>
                  <a:cubicBezTo>
                    <a:pt x="134" y="7239"/>
                    <a:pt x="200" y="7305"/>
                    <a:pt x="300" y="7339"/>
                  </a:cubicBezTo>
                  <a:cubicBezTo>
                    <a:pt x="367" y="7405"/>
                    <a:pt x="534" y="7439"/>
                    <a:pt x="701" y="7439"/>
                  </a:cubicBezTo>
                  <a:cubicBezTo>
                    <a:pt x="867" y="7439"/>
                    <a:pt x="1034" y="7405"/>
                    <a:pt x="1134" y="7339"/>
                  </a:cubicBezTo>
                  <a:cubicBezTo>
                    <a:pt x="1201" y="7272"/>
                    <a:pt x="1301" y="7172"/>
                    <a:pt x="1334" y="7105"/>
                  </a:cubicBezTo>
                  <a:cubicBezTo>
                    <a:pt x="1368" y="7005"/>
                    <a:pt x="1401" y="6905"/>
                    <a:pt x="1401" y="6772"/>
                  </a:cubicBezTo>
                  <a:lnTo>
                    <a:pt x="1401" y="6405"/>
                  </a:lnTo>
                  <a:lnTo>
                    <a:pt x="1401" y="5638"/>
                  </a:lnTo>
                  <a:lnTo>
                    <a:pt x="3536" y="5638"/>
                  </a:lnTo>
                  <a:lnTo>
                    <a:pt x="3536" y="6405"/>
                  </a:lnTo>
                  <a:lnTo>
                    <a:pt x="3536" y="6772"/>
                  </a:lnTo>
                  <a:cubicBezTo>
                    <a:pt x="3536" y="6905"/>
                    <a:pt x="3569" y="7005"/>
                    <a:pt x="3636" y="7105"/>
                  </a:cubicBezTo>
                  <a:cubicBezTo>
                    <a:pt x="3669" y="7239"/>
                    <a:pt x="3736" y="7305"/>
                    <a:pt x="3836" y="7339"/>
                  </a:cubicBezTo>
                  <a:cubicBezTo>
                    <a:pt x="3903" y="7405"/>
                    <a:pt x="4070" y="7439"/>
                    <a:pt x="4236" y="7439"/>
                  </a:cubicBezTo>
                  <a:cubicBezTo>
                    <a:pt x="4403" y="7439"/>
                    <a:pt x="4570" y="7405"/>
                    <a:pt x="4670" y="7339"/>
                  </a:cubicBezTo>
                  <a:cubicBezTo>
                    <a:pt x="4737" y="7272"/>
                    <a:pt x="4837" y="7172"/>
                    <a:pt x="4870" y="7105"/>
                  </a:cubicBezTo>
                  <a:cubicBezTo>
                    <a:pt x="4904" y="7005"/>
                    <a:pt x="4970" y="6905"/>
                    <a:pt x="4970" y="6772"/>
                  </a:cubicBezTo>
                  <a:lnTo>
                    <a:pt x="4970" y="6405"/>
                  </a:lnTo>
                  <a:lnTo>
                    <a:pt x="4970" y="6238"/>
                  </a:lnTo>
                  <a:cubicBezTo>
                    <a:pt x="4970" y="6004"/>
                    <a:pt x="5004" y="5771"/>
                    <a:pt x="4970" y="5504"/>
                  </a:cubicBezTo>
                  <a:cubicBezTo>
                    <a:pt x="4904" y="5271"/>
                    <a:pt x="4904" y="5004"/>
                    <a:pt x="4904" y="4770"/>
                  </a:cubicBezTo>
                  <a:lnTo>
                    <a:pt x="3936" y="1001"/>
                  </a:lnTo>
                  <a:lnTo>
                    <a:pt x="3836" y="634"/>
                  </a:lnTo>
                  <a:cubicBezTo>
                    <a:pt x="3769" y="501"/>
                    <a:pt x="3703" y="367"/>
                    <a:pt x="3603" y="300"/>
                  </a:cubicBezTo>
                  <a:cubicBezTo>
                    <a:pt x="3536" y="200"/>
                    <a:pt x="3403" y="134"/>
                    <a:pt x="3269" y="100"/>
                  </a:cubicBezTo>
                  <a:cubicBezTo>
                    <a:pt x="3169" y="34"/>
                    <a:pt x="3002" y="0"/>
                    <a:pt x="27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2212575" y="1977700"/>
              <a:ext cx="45900" cy="186825"/>
            </a:xfrm>
            <a:custGeom>
              <a:avLst/>
              <a:gdLst/>
              <a:ahLst/>
              <a:cxnLst/>
              <a:rect l="l" t="t" r="r" b="b"/>
              <a:pathLst>
                <a:path w="1836" h="7473" extrusionOk="0">
                  <a:moveTo>
                    <a:pt x="935" y="0"/>
                  </a:moveTo>
                  <a:cubicBezTo>
                    <a:pt x="701" y="0"/>
                    <a:pt x="535" y="67"/>
                    <a:pt x="435" y="134"/>
                  </a:cubicBezTo>
                  <a:cubicBezTo>
                    <a:pt x="334" y="234"/>
                    <a:pt x="201" y="300"/>
                    <a:pt x="168" y="434"/>
                  </a:cubicBezTo>
                  <a:cubicBezTo>
                    <a:pt x="101" y="501"/>
                    <a:pt x="34" y="667"/>
                    <a:pt x="34" y="801"/>
                  </a:cubicBezTo>
                  <a:cubicBezTo>
                    <a:pt x="1" y="968"/>
                    <a:pt x="1" y="1101"/>
                    <a:pt x="1" y="1268"/>
                  </a:cubicBezTo>
                  <a:lnTo>
                    <a:pt x="1" y="6271"/>
                  </a:lnTo>
                  <a:cubicBezTo>
                    <a:pt x="1" y="6438"/>
                    <a:pt x="34" y="6605"/>
                    <a:pt x="34" y="6738"/>
                  </a:cubicBezTo>
                  <a:lnTo>
                    <a:pt x="168" y="7105"/>
                  </a:lnTo>
                  <a:cubicBezTo>
                    <a:pt x="201" y="7239"/>
                    <a:pt x="301" y="7305"/>
                    <a:pt x="435" y="7405"/>
                  </a:cubicBezTo>
                  <a:cubicBezTo>
                    <a:pt x="535" y="7439"/>
                    <a:pt x="701" y="7472"/>
                    <a:pt x="935" y="7472"/>
                  </a:cubicBezTo>
                  <a:cubicBezTo>
                    <a:pt x="1135" y="7472"/>
                    <a:pt x="1302" y="7472"/>
                    <a:pt x="1435" y="7405"/>
                  </a:cubicBezTo>
                  <a:cubicBezTo>
                    <a:pt x="1502" y="7305"/>
                    <a:pt x="1602" y="7172"/>
                    <a:pt x="1669" y="7105"/>
                  </a:cubicBezTo>
                  <a:cubicBezTo>
                    <a:pt x="1769" y="7005"/>
                    <a:pt x="1802" y="6838"/>
                    <a:pt x="1802" y="6738"/>
                  </a:cubicBezTo>
                  <a:cubicBezTo>
                    <a:pt x="1836" y="6572"/>
                    <a:pt x="1836" y="6438"/>
                    <a:pt x="1836" y="6271"/>
                  </a:cubicBezTo>
                  <a:lnTo>
                    <a:pt x="1836" y="1268"/>
                  </a:lnTo>
                  <a:cubicBezTo>
                    <a:pt x="1836" y="1101"/>
                    <a:pt x="1802" y="934"/>
                    <a:pt x="1802" y="801"/>
                  </a:cubicBezTo>
                  <a:lnTo>
                    <a:pt x="1669" y="434"/>
                  </a:lnTo>
                  <a:cubicBezTo>
                    <a:pt x="1635" y="300"/>
                    <a:pt x="1535" y="234"/>
                    <a:pt x="1435" y="134"/>
                  </a:cubicBezTo>
                  <a:cubicBezTo>
                    <a:pt x="1302" y="67"/>
                    <a:pt x="1135" y="0"/>
                    <a:pt x="9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2280975" y="1977700"/>
              <a:ext cx="126775" cy="183475"/>
            </a:xfrm>
            <a:custGeom>
              <a:avLst/>
              <a:gdLst/>
              <a:ahLst/>
              <a:cxnLst/>
              <a:rect l="l" t="t" r="r" b="b"/>
              <a:pathLst>
                <a:path w="5071" h="7339" extrusionOk="0">
                  <a:moveTo>
                    <a:pt x="767" y="0"/>
                  </a:moveTo>
                  <a:cubicBezTo>
                    <a:pt x="667" y="0"/>
                    <a:pt x="534" y="67"/>
                    <a:pt x="400" y="100"/>
                  </a:cubicBezTo>
                  <a:cubicBezTo>
                    <a:pt x="267" y="134"/>
                    <a:pt x="200" y="234"/>
                    <a:pt x="100" y="300"/>
                  </a:cubicBezTo>
                  <a:cubicBezTo>
                    <a:pt x="34" y="400"/>
                    <a:pt x="0" y="567"/>
                    <a:pt x="0" y="734"/>
                  </a:cubicBezTo>
                  <a:cubicBezTo>
                    <a:pt x="0" y="901"/>
                    <a:pt x="34" y="1068"/>
                    <a:pt x="100" y="1134"/>
                  </a:cubicBezTo>
                  <a:cubicBezTo>
                    <a:pt x="200" y="1234"/>
                    <a:pt x="267" y="1301"/>
                    <a:pt x="400" y="1334"/>
                  </a:cubicBezTo>
                  <a:cubicBezTo>
                    <a:pt x="501" y="1401"/>
                    <a:pt x="667" y="1435"/>
                    <a:pt x="767" y="1435"/>
                  </a:cubicBezTo>
                  <a:lnTo>
                    <a:pt x="1735" y="1435"/>
                  </a:lnTo>
                  <a:lnTo>
                    <a:pt x="1735" y="6138"/>
                  </a:lnTo>
                  <a:lnTo>
                    <a:pt x="1735" y="6605"/>
                  </a:lnTo>
                  <a:cubicBezTo>
                    <a:pt x="1735" y="6738"/>
                    <a:pt x="1768" y="6838"/>
                    <a:pt x="1835" y="6972"/>
                  </a:cubicBezTo>
                  <a:cubicBezTo>
                    <a:pt x="1868" y="7105"/>
                    <a:pt x="1935" y="7172"/>
                    <a:pt x="2068" y="7272"/>
                  </a:cubicBezTo>
                  <a:cubicBezTo>
                    <a:pt x="2168" y="7305"/>
                    <a:pt x="2335" y="7339"/>
                    <a:pt x="2535" y="7339"/>
                  </a:cubicBezTo>
                  <a:cubicBezTo>
                    <a:pt x="2735" y="7339"/>
                    <a:pt x="2869" y="7339"/>
                    <a:pt x="3002" y="7272"/>
                  </a:cubicBezTo>
                  <a:cubicBezTo>
                    <a:pt x="3102" y="7172"/>
                    <a:pt x="3202" y="7072"/>
                    <a:pt x="3236" y="6972"/>
                  </a:cubicBezTo>
                  <a:cubicBezTo>
                    <a:pt x="3269" y="6872"/>
                    <a:pt x="3336" y="6738"/>
                    <a:pt x="3336" y="6605"/>
                  </a:cubicBezTo>
                  <a:lnTo>
                    <a:pt x="3336" y="6138"/>
                  </a:lnTo>
                  <a:lnTo>
                    <a:pt x="3336" y="1435"/>
                  </a:lnTo>
                  <a:lnTo>
                    <a:pt x="4270" y="1435"/>
                  </a:lnTo>
                  <a:cubicBezTo>
                    <a:pt x="4403" y="1435"/>
                    <a:pt x="4537" y="1401"/>
                    <a:pt x="4670" y="1334"/>
                  </a:cubicBezTo>
                  <a:cubicBezTo>
                    <a:pt x="4770" y="1301"/>
                    <a:pt x="4870" y="1234"/>
                    <a:pt x="4937" y="1134"/>
                  </a:cubicBezTo>
                  <a:cubicBezTo>
                    <a:pt x="5037" y="1068"/>
                    <a:pt x="5070" y="901"/>
                    <a:pt x="5070" y="734"/>
                  </a:cubicBezTo>
                  <a:cubicBezTo>
                    <a:pt x="5070" y="567"/>
                    <a:pt x="5037" y="400"/>
                    <a:pt x="4937" y="300"/>
                  </a:cubicBezTo>
                  <a:cubicBezTo>
                    <a:pt x="4870" y="234"/>
                    <a:pt x="4770" y="134"/>
                    <a:pt x="4670" y="100"/>
                  </a:cubicBezTo>
                  <a:cubicBezTo>
                    <a:pt x="4570" y="67"/>
                    <a:pt x="4403" y="0"/>
                    <a:pt x="42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2431075" y="1977700"/>
              <a:ext cx="45050" cy="186825"/>
            </a:xfrm>
            <a:custGeom>
              <a:avLst/>
              <a:gdLst/>
              <a:ahLst/>
              <a:cxnLst/>
              <a:rect l="l" t="t" r="r" b="b"/>
              <a:pathLst>
                <a:path w="1802" h="7473" extrusionOk="0">
                  <a:moveTo>
                    <a:pt x="901" y="0"/>
                  </a:moveTo>
                  <a:cubicBezTo>
                    <a:pt x="701" y="0"/>
                    <a:pt x="534" y="67"/>
                    <a:pt x="401" y="134"/>
                  </a:cubicBezTo>
                  <a:cubicBezTo>
                    <a:pt x="334" y="234"/>
                    <a:pt x="201" y="300"/>
                    <a:pt x="167" y="434"/>
                  </a:cubicBezTo>
                  <a:cubicBezTo>
                    <a:pt x="67" y="501"/>
                    <a:pt x="34" y="667"/>
                    <a:pt x="34" y="801"/>
                  </a:cubicBezTo>
                  <a:cubicBezTo>
                    <a:pt x="0" y="968"/>
                    <a:pt x="0" y="1101"/>
                    <a:pt x="0" y="1268"/>
                  </a:cubicBezTo>
                  <a:lnTo>
                    <a:pt x="0" y="6271"/>
                  </a:lnTo>
                  <a:cubicBezTo>
                    <a:pt x="0" y="6438"/>
                    <a:pt x="34" y="6605"/>
                    <a:pt x="34" y="6738"/>
                  </a:cubicBezTo>
                  <a:lnTo>
                    <a:pt x="167" y="7105"/>
                  </a:lnTo>
                  <a:cubicBezTo>
                    <a:pt x="201" y="7239"/>
                    <a:pt x="267" y="7305"/>
                    <a:pt x="401" y="7405"/>
                  </a:cubicBezTo>
                  <a:cubicBezTo>
                    <a:pt x="534" y="7439"/>
                    <a:pt x="701" y="7472"/>
                    <a:pt x="901" y="7472"/>
                  </a:cubicBezTo>
                  <a:cubicBezTo>
                    <a:pt x="1101" y="7472"/>
                    <a:pt x="1268" y="7472"/>
                    <a:pt x="1401" y="7405"/>
                  </a:cubicBezTo>
                  <a:cubicBezTo>
                    <a:pt x="1468" y="7305"/>
                    <a:pt x="1568" y="7172"/>
                    <a:pt x="1635" y="7105"/>
                  </a:cubicBezTo>
                  <a:cubicBezTo>
                    <a:pt x="1735" y="7005"/>
                    <a:pt x="1768" y="6838"/>
                    <a:pt x="1768" y="6738"/>
                  </a:cubicBezTo>
                  <a:cubicBezTo>
                    <a:pt x="1802" y="6572"/>
                    <a:pt x="1802" y="6438"/>
                    <a:pt x="1802" y="6271"/>
                  </a:cubicBezTo>
                  <a:lnTo>
                    <a:pt x="1802" y="1268"/>
                  </a:lnTo>
                  <a:cubicBezTo>
                    <a:pt x="1802" y="1101"/>
                    <a:pt x="1768" y="934"/>
                    <a:pt x="1768" y="801"/>
                  </a:cubicBezTo>
                  <a:lnTo>
                    <a:pt x="1635" y="434"/>
                  </a:lnTo>
                  <a:cubicBezTo>
                    <a:pt x="1602" y="300"/>
                    <a:pt x="1535" y="234"/>
                    <a:pt x="1401" y="134"/>
                  </a:cubicBezTo>
                  <a:cubicBezTo>
                    <a:pt x="1268" y="67"/>
                    <a:pt x="1101" y="0"/>
                    <a:pt x="9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2516975" y="1977700"/>
              <a:ext cx="141775" cy="186825"/>
            </a:xfrm>
            <a:custGeom>
              <a:avLst/>
              <a:gdLst/>
              <a:ahLst/>
              <a:cxnLst/>
              <a:rect l="l" t="t" r="r" b="b"/>
              <a:pathLst>
                <a:path w="5671" h="7473" extrusionOk="0">
                  <a:moveTo>
                    <a:pt x="4904" y="0"/>
                  </a:moveTo>
                  <a:cubicBezTo>
                    <a:pt x="4737" y="0"/>
                    <a:pt x="4604" y="67"/>
                    <a:pt x="4503" y="100"/>
                  </a:cubicBezTo>
                  <a:cubicBezTo>
                    <a:pt x="4437" y="134"/>
                    <a:pt x="4337" y="167"/>
                    <a:pt x="4303" y="267"/>
                  </a:cubicBezTo>
                  <a:cubicBezTo>
                    <a:pt x="4270" y="300"/>
                    <a:pt x="4237" y="434"/>
                    <a:pt x="4237" y="501"/>
                  </a:cubicBezTo>
                  <a:cubicBezTo>
                    <a:pt x="4170" y="634"/>
                    <a:pt x="4170" y="734"/>
                    <a:pt x="4170" y="834"/>
                  </a:cubicBezTo>
                  <a:lnTo>
                    <a:pt x="4170" y="5271"/>
                  </a:lnTo>
                  <a:lnTo>
                    <a:pt x="4070" y="5271"/>
                  </a:lnTo>
                  <a:lnTo>
                    <a:pt x="2402" y="667"/>
                  </a:lnTo>
                  <a:cubicBezTo>
                    <a:pt x="2335" y="567"/>
                    <a:pt x="2302" y="434"/>
                    <a:pt x="2235" y="334"/>
                  </a:cubicBezTo>
                  <a:cubicBezTo>
                    <a:pt x="2135" y="267"/>
                    <a:pt x="2068" y="234"/>
                    <a:pt x="1935" y="134"/>
                  </a:cubicBezTo>
                  <a:cubicBezTo>
                    <a:pt x="1835" y="100"/>
                    <a:pt x="1668" y="67"/>
                    <a:pt x="1501" y="67"/>
                  </a:cubicBezTo>
                  <a:lnTo>
                    <a:pt x="801" y="67"/>
                  </a:lnTo>
                  <a:cubicBezTo>
                    <a:pt x="601" y="67"/>
                    <a:pt x="467" y="67"/>
                    <a:pt x="334" y="134"/>
                  </a:cubicBezTo>
                  <a:cubicBezTo>
                    <a:pt x="234" y="234"/>
                    <a:pt x="134" y="300"/>
                    <a:pt x="100" y="434"/>
                  </a:cubicBezTo>
                  <a:cubicBezTo>
                    <a:pt x="67" y="501"/>
                    <a:pt x="0" y="634"/>
                    <a:pt x="0" y="801"/>
                  </a:cubicBezTo>
                  <a:lnTo>
                    <a:pt x="0" y="1268"/>
                  </a:lnTo>
                  <a:lnTo>
                    <a:pt x="0" y="6638"/>
                  </a:lnTo>
                  <a:cubicBezTo>
                    <a:pt x="0" y="6772"/>
                    <a:pt x="67" y="6905"/>
                    <a:pt x="67" y="6972"/>
                  </a:cubicBezTo>
                  <a:cubicBezTo>
                    <a:pt x="67" y="7072"/>
                    <a:pt x="67" y="7139"/>
                    <a:pt x="134" y="7239"/>
                  </a:cubicBezTo>
                  <a:cubicBezTo>
                    <a:pt x="234" y="7305"/>
                    <a:pt x="267" y="7339"/>
                    <a:pt x="401" y="7405"/>
                  </a:cubicBezTo>
                  <a:cubicBezTo>
                    <a:pt x="467" y="7439"/>
                    <a:pt x="634" y="7472"/>
                    <a:pt x="801" y="7472"/>
                  </a:cubicBezTo>
                  <a:cubicBezTo>
                    <a:pt x="968" y="7472"/>
                    <a:pt x="1101" y="7439"/>
                    <a:pt x="1168" y="7405"/>
                  </a:cubicBezTo>
                  <a:cubicBezTo>
                    <a:pt x="1268" y="7339"/>
                    <a:pt x="1335" y="7305"/>
                    <a:pt x="1401" y="7239"/>
                  </a:cubicBezTo>
                  <a:cubicBezTo>
                    <a:pt x="1435" y="7172"/>
                    <a:pt x="1468" y="7072"/>
                    <a:pt x="1468" y="6972"/>
                  </a:cubicBezTo>
                  <a:cubicBezTo>
                    <a:pt x="1501" y="6838"/>
                    <a:pt x="1501" y="6772"/>
                    <a:pt x="1501" y="6638"/>
                  </a:cubicBezTo>
                  <a:lnTo>
                    <a:pt x="1501" y="2235"/>
                  </a:lnTo>
                  <a:lnTo>
                    <a:pt x="1635" y="2235"/>
                  </a:lnTo>
                  <a:lnTo>
                    <a:pt x="3236" y="6572"/>
                  </a:lnTo>
                  <a:cubicBezTo>
                    <a:pt x="3236" y="6605"/>
                    <a:pt x="3269" y="6738"/>
                    <a:pt x="3303" y="6805"/>
                  </a:cubicBezTo>
                  <a:cubicBezTo>
                    <a:pt x="3336" y="6905"/>
                    <a:pt x="3403" y="7005"/>
                    <a:pt x="3469" y="7105"/>
                  </a:cubicBezTo>
                  <a:cubicBezTo>
                    <a:pt x="3569" y="7239"/>
                    <a:pt x="3636" y="7272"/>
                    <a:pt x="3770" y="7339"/>
                  </a:cubicBezTo>
                  <a:cubicBezTo>
                    <a:pt x="3903" y="7405"/>
                    <a:pt x="4003" y="7439"/>
                    <a:pt x="4170" y="7439"/>
                  </a:cubicBezTo>
                  <a:lnTo>
                    <a:pt x="4904" y="7439"/>
                  </a:lnTo>
                  <a:cubicBezTo>
                    <a:pt x="5104" y="7439"/>
                    <a:pt x="5237" y="7439"/>
                    <a:pt x="5337" y="7339"/>
                  </a:cubicBezTo>
                  <a:cubicBezTo>
                    <a:pt x="5471" y="7272"/>
                    <a:pt x="5571" y="7172"/>
                    <a:pt x="5604" y="7072"/>
                  </a:cubicBezTo>
                  <a:cubicBezTo>
                    <a:pt x="5638" y="6972"/>
                    <a:pt x="5671" y="6805"/>
                    <a:pt x="5671" y="6672"/>
                  </a:cubicBezTo>
                  <a:lnTo>
                    <a:pt x="5671" y="6238"/>
                  </a:lnTo>
                  <a:lnTo>
                    <a:pt x="5671" y="834"/>
                  </a:lnTo>
                  <a:cubicBezTo>
                    <a:pt x="5671" y="734"/>
                    <a:pt x="5638" y="601"/>
                    <a:pt x="5638" y="501"/>
                  </a:cubicBezTo>
                  <a:cubicBezTo>
                    <a:pt x="5638" y="434"/>
                    <a:pt x="5638" y="334"/>
                    <a:pt x="5571" y="267"/>
                  </a:cubicBezTo>
                  <a:cubicBezTo>
                    <a:pt x="5471" y="167"/>
                    <a:pt x="5371" y="134"/>
                    <a:pt x="5304" y="100"/>
                  </a:cubicBezTo>
                  <a:cubicBezTo>
                    <a:pt x="5237" y="67"/>
                    <a:pt x="5071" y="0"/>
                    <a:pt x="4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2691250" y="1977700"/>
              <a:ext cx="128450" cy="187650"/>
            </a:xfrm>
            <a:custGeom>
              <a:avLst/>
              <a:gdLst/>
              <a:ahLst/>
              <a:cxnLst/>
              <a:rect l="l" t="t" r="r" b="b"/>
              <a:pathLst>
                <a:path w="5138" h="7506" extrusionOk="0">
                  <a:moveTo>
                    <a:pt x="2503" y="0"/>
                  </a:moveTo>
                  <a:cubicBezTo>
                    <a:pt x="2036" y="67"/>
                    <a:pt x="1635" y="134"/>
                    <a:pt x="1268" y="300"/>
                  </a:cubicBezTo>
                  <a:cubicBezTo>
                    <a:pt x="1102" y="400"/>
                    <a:pt x="968" y="467"/>
                    <a:pt x="801" y="601"/>
                  </a:cubicBezTo>
                  <a:cubicBezTo>
                    <a:pt x="668" y="734"/>
                    <a:pt x="535" y="834"/>
                    <a:pt x="435" y="1001"/>
                  </a:cubicBezTo>
                  <a:cubicBezTo>
                    <a:pt x="301" y="1168"/>
                    <a:pt x="201" y="1401"/>
                    <a:pt x="134" y="1601"/>
                  </a:cubicBezTo>
                  <a:cubicBezTo>
                    <a:pt x="34" y="1801"/>
                    <a:pt x="1" y="2068"/>
                    <a:pt x="1" y="2335"/>
                  </a:cubicBezTo>
                  <a:lnTo>
                    <a:pt x="1" y="5304"/>
                  </a:lnTo>
                  <a:cubicBezTo>
                    <a:pt x="1" y="5671"/>
                    <a:pt x="101" y="5971"/>
                    <a:pt x="168" y="6238"/>
                  </a:cubicBezTo>
                  <a:cubicBezTo>
                    <a:pt x="268" y="6471"/>
                    <a:pt x="368" y="6672"/>
                    <a:pt x="535" y="6838"/>
                  </a:cubicBezTo>
                  <a:cubicBezTo>
                    <a:pt x="668" y="7005"/>
                    <a:pt x="868" y="7139"/>
                    <a:pt x="1035" y="7239"/>
                  </a:cubicBezTo>
                  <a:cubicBezTo>
                    <a:pt x="1202" y="7305"/>
                    <a:pt x="1435" y="7405"/>
                    <a:pt x="1602" y="7439"/>
                  </a:cubicBezTo>
                  <a:cubicBezTo>
                    <a:pt x="1769" y="7472"/>
                    <a:pt x="1869" y="7506"/>
                    <a:pt x="2036" y="7506"/>
                  </a:cubicBezTo>
                  <a:lnTo>
                    <a:pt x="2369" y="7506"/>
                  </a:lnTo>
                  <a:cubicBezTo>
                    <a:pt x="2770" y="7506"/>
                    <a:pt x="3103" y="7439"/>
                    <a:pt x="3337" y="7272"/>
                  </a:cubicBezTo>
                  <a:cubicBezTo>
                    <a:pt x="3637" y="7105"/>
                    <a:pt x="3837" y="6872"/>
                    <a:pt x="4004" y="6638"/>
                  </a:cubicBezTo>
                  <a:lnTo>
                    <a:pt x="4004" y="6972"/>
                  </a:lnTo>
                  <a:lnTo>
                    <a:pt x="4004" y="7139"/>
                  </a:lnTo>
                  <a:cubicBezTo>
                    <a:pt x="4004" y="7172"/>
                    <a:pt x="4037" y="7272"/>
                    <a:pt x="4104" y="7305"/>
                  </a:cubicBezTo>
                  <a:cubicBezTo>
                    <a:pt x="4137" y="7339"/>
                    <a:pt x="4171" y="7405"/>
                    <a:pt x="4271" y="7439"/>
                  </a:cubicBezTo>
                  <a:cubicBezTo>
                    <a:pt x="4337" y="7472"/>
                    <a:pt x="4471" y="7472"/>
                    <a:pt x="4604" y="7472"/>
                  </a:cubicBezTo>
                  <a:cubicBezTo>
                    <a:pt x="4704" y="7472"/>
                    <a:pt x="4804" y="7472"/>
                    <a:pt x="4871" y="7439"/>
                  </a:cubicBezTo>
                  <a:cubicBezTo>
                    <a:pt x="4971" y="7405"/>
                    <a:pt x="5004" y="7339"/>
                    <a:pt x="5038" y="7305"/>
                  </a:cubicBezTo>
                  <a:cubicBezTo>
                    <a:pt x="5105" y="7272"/>
                    <a:pt x="5138" y="7172"/>
                    <a:pt x="5138" y="7139"/>
                  </a:cubicBezTo>
                  <a:lnTo>
                    <a:pt x="5138" y="6972"/>
                  </a:lnTo>
                  <a:lnTo>
                    <a:pt x="5105" y="6972"/>
                  </a:lnTo>
                  <a:lnTo>
                    <a:pt x="5105" y="4770"/>
                  </a:lnTo>
                  <a:cubicBezTo>
                    <a:pt x="5105" y="4637"/>
                    <a:pt x="5038" y="4503"/>
                    <a:pt x="5004" y="4437"/>
                  </a:cubicBezTo>
                  <a:cubicBezTo>
                    <a:pt x="4971" y="4337"/>
                    <a:pt x="4871" y="4270"/>
                    <a:pt x="4838" y="4237"/>
                  </a:cubicBezTo>
                  <a:cubicBezTo>
                    <a:pt x="4804" y="4170"/>
                    <a:pt x="4704" y="4136"/>
                    <a:pt x="4671" y="4136"/>
                  </a:cubicBezTo>
                  <a:lnTo>
                    <a:pt x="3170" y="4136"/>
                  </a:lnTo>
                  <a:cubicBezTo>
                    <a:pt x="3103" y="4170"/>
                    <a:pt x="3003" y="4170"/>
                    <a:pt x="2936" y="4237"/>
                  </a:cubicBezTo>
                  <a:cubicBezTo>
                    <a:pt x="2836" y="4270"/>
                    <a:pt x="2770" y="4303"/>
                    <a:pt x="2703" y="4403"/>
                  </a:cubicBezTo>
                  <a:cubicBezTo>
                    <a:pt x="2669" y="4437"/>
                    <a:pt x="2636" y="4570"/>
                    <a:pt x="2636" y="4670"/>
                  </a:cubicBezTo>
                  <a:cubicBezTo>
                    <a:pt x="2636" y="4804"/>
                    <a:pt x="2669" y="4904"/>
                    <a:pt x="2703" y="4970"/>
                  </a:cubicBezTo>
                  <a:cubicBezTo>
                    <a:pt x="2803" y="5070"/>
                    <a:pt x="2836" y="5104"/>
                    <a:pt x="2936" y="5137"/>
                  </a:cubicBezTo>
                  <a:cubicBezTo>
                    <a:pt x="2970" y="5171"/>
                    <a:pt x="3103" y="5237"/>
                    <a:pt x="3170" y="5237"/>
                  </a:cubicBezTo>
                  <a:lnTo>
                    <a:pt x="3670" y="5237"/>
                  </a:lnTo>
                  <a:cubicBezTo>
                    <a:pt x="3603" y="5337"/>
                    <a:pt x="3537" y="5504"/>
                    <a:pt x="3470" y="5638"/>
                  </a:cubicBezTo>
                  <a:cubicBezTo>
                    <a:pt x="3370" y="5804"/>
                    <a:pt x="3303" y="5938"/>
                    <a:pt x="3203" y="6004"/>
                  </a:cubicBezTo>
                  <a:cubicBezTo>
                    <a:pt x="3136" y="6138"/>
                    <a:pt x="3036" y="6238"/>
                    <a:pt x="2936" y="6271"/>
                  </a:cubicBezTo>
                  <a:cubicBezTo>
                    <a:pt x="2803" y="6305"/>
                    <a:pt x="2669" y="6338"/>
                    <a:pt x="2536" y="6338"/>
                  </a:cubicBezTo>
                  <a:cubicBezTo>
                    <a:pt x="2436" y="6338"/>
                    <a:pt x="2303" y="6305"/>
                    <a:pt x="2202" y="6271"/>
                  </a:cubicBezTo>
                  <a:cubicBezTo>
                    <a:pt x="2136" y="6238"/>
                    <a:pt x="2036" y="6171"/>
                    <a:pt x="1969" y="6105"/>
                  </a:cubicBezTo>
                  <a:cubicBezTo>
                    <a:pt x="1869" y="6004"/>
                    <a:pt x="1836" y="5938"/>
                    <a:pt x="1802" y="5838"/>
                  </a:cubicBezTo>
                  <a:cubicBezTo>
                    <a:pt x="1769" y="5738"/>
                    <a:pt x="1769" y="5638"/>
                    <a:pt x="1769" y="5504"/>
                  </a:cubicBezTo>
                  <a:lnTo>
                    <a:pt x="1769" y="2135"/>
                  </a:lnTo>
                  <a:cubicBezTo>
                    <a:pt x="1769" y="2002"/>
                    <a:pt x="1802" y="1902"/>
                    <a:pt x="1836" y="1801"/>
                  </a:cubicBezTo>
                  <a:cubicBezTo>
                    <a:pt x="1869" y="1735"/>
                    <a:pt x="1969" y="1635"/>
                    <a:pt x="2036" y="1568"/>
                  </a:cubicBezTo>
                  <a:cubicBezTo>
                    <a:pt x="2169" y="1468"/>
                    <a:pt x="2303" y="1435"/>
                    <a:pt x="2469" y="1435"/>
                  </a:cubicBezTo>
                  <a:cubicBezTo>
                    <a:pt x="2636" y="1435"/>
                    <a:pt x="2770" y="1468"/>
                    <a:pt x="2870" y="1501"/>
                  </a:cubicBezTo>
                  <a:cubicBezTo>
                    <a:pt x="3003" y="1601"/>
                    <a:pt x="3103" y="1635"/>
                    <a:pt x="3136" y="1768"/>
                  </a:cubicBezTo>
                  <a:cubicBezTo>
                    <a:pt x="3170" y="1835"/>
                    <a:pt x="3203" y="2002"/>
                    <a:pt x="3270" y="2135"/>
                  </a:cubicBezTo>
                  <a:cubicBezTo>
                    <a:pt x="3303" y="2268"/>
                    <a:pt x="3303" y="2435"/>
                    <a:pt x="3303" y="2635"/>
                  </a:cubicBezTo>
                  <a:cubicBezTo>
                    <a:pt x="3303" y="2769"/>
                    <a:pt x="3337" y="2836"/>
                    <a:pt x="3437" y="2936"/>
                  </a:cubicBezTo>
                  <a:cubicBezTo>
                    <a:pt x="3503" y="3002"/>
                    <a:pt x="3603" y="3069"/>
                    <a:pt x="3670" y="3102"/>
                  </a:cubicBezTo>
                  <a:cubicBezTo>
                    <a:pt x="3770" y="3136"/>
                    <a:pt x="3837" y="3169"/>
                    <a:pt x="3970" y="3169"/>
                  </a:cubicBezTo>
                  <a:lnTo>
                    <a:pt x="4271" y="3169"/>
                  </a:lnTo>
                  <a:cubicBezTo>
                    <a:pt x="4471" y="3169"/>
                    <a:pt x="4638" y="3136"/>
                    <a:pt x="4771" y="3102"/>
                  </a:cubicBezTo>
                  <a:cubicBezTo>
                    <a:pt x="4871" y="3069"/>
                    <a:pt x="4971" y="3002"/>
                    <a:pt x="5004" y="2936"/>
                  </a:cubicBezTo>
                  <a:cubicBezTo>
                    <a:pt x="5038" y="2902"/>
                    <a:pt x="5071" y="2802"/>
                    <a:pt x="5071" y="2735"/>
                  </a:cubicBezTo>
                  <a:lnTo>
                    <a:pt x="5071" y="2502"/>
                  </a:lnTo>
                  <a:cubicBezTo>
                    <a:pt x="5071" y="2402"/>
                    <a:pt x="5038" y="2235"/>
                    <a:pt x="5038" y="2068"/>
                  </a:cubicBezTo>
                  <a:cubicBezTo>
                    <a:pt x="5038" y="1902"/>
                    <a:pt x="5004" y="1668"/>
                    <a:pt x="4904" y="1501"/>
                  </a:cubicBezTo>
                  <a:cubicBezTo>
                    <a:pt x="4871" y="1334"/>
                    <a:pt x="4804" y="1134"/>
                    <a:pt x="4671" y="968"/>
                  </a:cubicBezTo>
                  <a:cubicBezTo>
                    <a:pt x="4537" y="767"/>
                    <a:pt x="4437" y="601"/>
                    <a:pt x="4204" y="467"/>
                  </a:cubicBezTo>
                  <a:cubicBezTo>
                    <a:pt x="4004" y="334"/>
                    <a:pt x="3804" y="234"/>
                    <a:pt x="3503" y="134"/>
                  </a:cubicBezTo>
                  <a:cubicBezTo>
                    <a:pt x="3203" y="67"/>
                    <a:pt x="2870" y="0"/>
                    <a:pt x="25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1826475" y="1694150"/>
              <a:ext cx="990725" cy="29225"/>
            </a:xfrm>
            <a:custGeom>
              <a:avLst/>
              <a:gdLst/>
              <a:ahLst/>
              <a:cxnLst/>
              <a:rect l="l" t="t" r="r" b="b"/>
              <a:pathLst>
                <a:path w="39629" h="1169" extrusionOk="0">
                  <a:moveTo>
                    <a:pt x="568" y="1"/>
                  </a:moveTo>
                  <a:lnTo>
                    <a:pt x="39062" y="1"/>
                  </a:lnTo>
                  <a:cubicBezTo>
                    <a:pt x="39329" y="1"/>
                    <a:pt x="39629" y="268"/>
                    <a:pt x="39629" y="601"/>
                  </a:cubicBezTo>
                  <a:lnTo>
                    <a:pt x="39629" y="601"/>
                  </a:lnTo>
                  <a:cubicBezTo>
                    <a:pt x="39629" y="868"/>
                    <a:pt x="39395" y="1168"/>
                    <a:pt x="39062" y="1168"/>
                  </a:cubicBezTo>
                  <a:lnTo>
                    <a:pt x="568" y="1168"/>
                  </a:lnTo>
                  <a:cubicBezTo>
                    <a:pt x="267" y="1168"/>
                    <a:pt x="1" y="935"/>
                    <a:pt x="1" y="601"/>
                  </a:cubicBezTo>
                  <a:lnTo>
                    <a:pt x="1" y="601"/>
                  </a:lnTo>
                  <a:cubicBezTo>
                    <a:pt x="34" y="268"/>
                    <a:pt x="267" y="1"/>
                    <a:pt x="5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1826475" y="2212850"/>
              <a:ext cx="990725" cy="29225"/>
            </a:xfrm>
            <a:custGeom>
              <a:avLst/>
              <a:gdLst/>
              <a:ahLst/>
              <a:cxnLst/>
              <a:rect l="l" t="t" r="r" b="b"/>
              <a:pathLst>
                <a:path w="39629" h="1169" extrusionOk="0">
                  <a:moveTo>
                    <a:pt x="568" y="1"/>
                  </a:moveTo>
                  <a:lnTo>
                    <a:pt x="39062" y="1"/>
                  </a:lnTo>
                  <a:cubicBezTo>
                    <a:pt x="39329" y="1"/>
                    <a:pt x="39629" y="234"/>
                    <a:pt x="39629" y="568"/>
                  </a:cubicBezTo>
                  <a:lnTo>
                    <a:pt x="39629" y="568"/>
                  </a:lnTo>
                  <a:cubicBezTo>
                    <a:pt x="39629" y="868"/>
                    <a:pt x="39395" y="1168"/>
                    <a:pt x="39062" y="1168"/>
                  </a:cubicBezTo>
                  <a:lnTo>
                    <a:pt x="568" y="1168"/>
                  </a:lnTo>
                  <a:cubicBezTo>
                    <a:pt x="267" y="1168"/>
                    <a:pt x="1" y="902"/>
                    <a:pt x="1" y="568"/>
                  </a:cubicBezTo>
                  <a:lnTo>
                    <a:pt x="1" y="568"/>
                  </a:lnTo>
                  <a:cubicBezTo>
                    <a:pt x="34" y="234"/>
                    <a:pt x="267" y="1"/>
                    <a:pt x="568" y="1"/>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245226AB-CA9E-4665-B881-2ED24038B18B}"/>
              </a:ext>
            </a:extLst>
          </p:cNvPr>
          <p:cNvPicPr>
            <a:picLocks noChangeAspect="1"/>
          </p:cNvPicPr>
          <p:nvPr/>
        </p:nvPicPr>
        <p:blipFill>
          <a:blip r:embed="rId3"/>
          <a:stretch>
            <a:fillRect/>
          </a:stretch>
        </p:blipFill>
        <p:spPr>
          <a:xfrm>
            <a:off x="3527664" y="2835556"/>
            <a:ext cx="5487166" cy="2305372"/>
          </a:xfrm>
          <a:prstGeom prst="rect">
            <a:avLst/>
          </a:prstGeom>
        </p:spPr>
      </p:pic>
      <p:grpSp>
        <p:nvGrpSpPr>
          <p:cNvPr id="79" name="Google Shape;1502;p35">
            <a:extLst>
              <a:ext uri="{FF2B5EF4-FFF2-40B4-BE49-F238E27FC236}">
                <a16:creationId xmlns:a16="http://schemas.microsoft.com/office/drawing/2014/main" id="{908F2CBF-49F5-4788-83E1-B98BBD43175B}"/>
              </a:ext>
            </a:extLst>
          </p:cNvPr>
          <p:cNvGrpSpPr/>
          <p:nvPr/>
        </p:nvGrpSpPr>
        <p:grpSpPr>
          <a:xfrm>
            <a:off x="6119276" y="2998039"/>
            <a:ext cx="1388731" cy="660142"/>
            <a:chOff x="1573800" y="4135075"/>
            <a:chExt cx="1996450" cy="949025"/>
          </a:xfrm>
        </p:grpSpPr>
        <p:sp>
          <p:nvSpPr>
            <p:cNvPr id="80" name="Google Shape;1503;p35">
              <a:extLst>
                <a:ext uri="{FF2B5EF4-FFF2-40B4-BE49-F238E27FC236}">
                  <a16:creationId xmlns:a16="http://schemas.microsoft.com/office/drawing/2014/main" id="{B10A18DB-8545-4172-8781-F334073622F0}"/>
                </a:ext>
              </a:extLst>
            </p:cNvPr>
            <p:cNvSpPr/>
            <p:nvPr/>
          </p:nvSpPr>
          <p:spPr>
            <a:xfrm>
              <a:off x="1594650" y="4156750"/>
              <a:ext cx="1952250" cy="906500"/>
            </a:xfrm>
            <a:custGeom>
              <a:avLst/>
              <a:gdLst/>
              <a:ahLst/>
              <a:cxnLst/>
              <a:rect l="l" t="t" r="r" b="b"/>
              <a:pathLst>
                <a:path w="78090" h="36260" extrusionOk="0">
                  <a:moveTo>
                    <a:pt x="3469" y="36260"/>
                  </a:moveTo>
                  <a:cubicBezTo>
                    <a:pt x="1535" y="36260"/>
                    <a:pt x="0" y="34725"/>
                    <a:pt x="0" y="32824"/>
                  </a:cubicBezTo>
                  <a:lnTo>
                    <a:pt x="0" y="20749"/>
                  </a:lnTo>
                  <a:cubicBezTo>
                    <a:pt x="0" y="18847"/>
                    <a:pt x="1535" y="17313"/>
                    <a:pt x="3469" y="17313"/>
                  </a:cubicBezTo>
                  <a:lnTo>
                    <a:pt x="7606" y="17313"/>
                  </a:lnTo>
                  <a:cubicBezTo>
                    <a:pt x="7272" y="16746"/>
                    <a:pt x="7105" y="16179"/>
                    <a:pt x="7105" y="15512"/>
                  </a:cubicBezTo>
                  <a:lnTo>
                    <a:pt x="7105" y="3470"/>
                  </a:lnTo>
                  <a:cubicBezTo>
                    <a:pt x="7105" y="1535"/>
                    <a:pt x="8640" y="1"/>
                    <a:pt x="10541" y="1"/>
                  </a:cubicBezTo>
                  <a:lnTo>
                    <a:pt x="67548" y="1"/>
                  </a:lnTo>
                  <a:cubicBezTo>
                    <a:pt x="69450" y="1"/>
                    <a:pt x="71018" y="1535"/>
                    <a:pt x="71018" y="3470"/>
                  </a:cubicBezTo>
                  <a:lnTo>
                    <a:pt x="71018" y="15512"/>
                  </a:lnTo>
                  <a:cubicBezTo>
                    <a:pt x="71018" y="16179"/>
                    <a:pt x="70851" y="16746"/>
                    <a:pt x="70517" y="17313"/>
                  </a:cubicBezTo>
                  <a:lnTo>
                    <a:pt x="74654" y="17313"/>
                  </a:lnTo>
                  <a:cubicBezTo>
                    <a:pt x="76555" y="17313"/>
                    <a:pt x="78089" y="18847"/>
                    <a:pt x="78089" y="20749"/>
                  </a:cubicBezTo>
                  <a:lnTo>
                    <a:pt x="78089" y="32824"/>
                  </a:lnTo>
                  <a:cubicBezTo>
                    <a:pt x="78089" y="34725"/>
                    <a:pt x="76555" y="36260"/>
                    <a:pt x="74654" y="3626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04;p35">
              <a:extLst>
                <a:ext uri="{FF2B5EF4-FFF2-40B4-BE49-F238E27FC236}">
                  <a16:creationId xmlns:a16="http://schemas.microsoft.com/office/drawing/2014/main" id="{7EA332ED-FCF5-45A1-BFA8-218FBA0E767F}"/>
                </a:ext>
              </a:extLst>
            </p:cNvPr>
            <p:cNvSpPr/>
            <p:nvPr/>
          </p:nvSpPr>
          <p:spPr>
            <a:xfrm>
              <a:off x="1573800" y="4135075"/>
              <a:ext cx="1996450" cy="949025"/>
            </a:xfrm>
            <a:custGeom>
              <a:avLst/>
              <a:gdLst/>
              <a:ahLst/>
              <a:cxnLst/>
              <a:rect l="l" t="t" r="r" b="b"/>
              <a:pathLst>
                <a:path w="79858" h="37961" extrusionOk="0">
                  <a:moveTo>
                    <a:pt x="68416" y="1668"/>
                  </a:moveTo>
                  <a:cubicBezTo>
                    <a:pt x="69884" y="1668"/>
                    <a:pt x="71051" y="2836"/>
                    <a:pt x="71051" y="4270"/>
                  </a:cubicBezTo>
                  <a:lnTo>
                    <a:pt x="71051" y="9841"/>
                  </a:lnTo>
                  <a:lnTo>
                    <a:pt x="71051" y="10775"/>
                  </a:lnTo>
                  <a:lnTo>
                    <a:pt x="71051" y="16345"/>
                  </a:lnTo>
                  <a:cubicBezTo>
                    <a:pt x="71051" y="17780"/>
                    <a:pt x="69884" y="18947"/>
                    <a:pt x="68416" y="18947"/>
                  </a:cubicBezTo>
                  <a:lnTo>
                    <a:pt x="75521" y="18947"/>
                  </a:lnTo>
                  <a:cubicBezTo>
                    <a:pt x="76989" y="18947"/>
                    <a:pt x="78156" y="20115"/>
                    <a:pt x="78156" y="21582"/>
                  </a:cubicBezTo>
                  <a:lnTo>
                    <a:pt x="78156" y="27186"/>
                  </a:lnTo>
                  <a:lnTo>
                    <a:pt x="78156" y="28120"/>
                  </a:lnTo>
                  <a:lnTo>
                    <a:pt x="78156" y="33691"/>
                  </a:lnTo>
                  <a:cubicBezTo>
                    <a:pt x="78156" y="35125"/>
                    <a:pt x="76989" y="36293"/>
                    <a:pt x="75521" y="36293"/>
                  </a:cubicBezTo>
                  <a:lnTo>
                    <a:pt x="4303" y="36293"/>
                  </a:lnTo>
                  <a:cubicBezTo>
                    <a:pt x="2836" y="36293"/>
                    <a:pt x="1668" y="35125"/>
                    <a:pt x="1668" y="33691"/>
                  </a:cubicBezTo>
                  <a:lnTo>
                    <a:pt x="1668" y="28120"/>
                  </a:lnTo>
                  <a:lnTo>
                    <a:pt x="1668" y="27186"/>
                  </a:lnTo>
                  <a:lnTo>
                    <a:pt x="1668" y="21616"/>
                  </a:lnTo>
                  <a:cubicBezTo>
                    <a:pt x="1668" y="20181"/>
                    <a:pt x="2836" y="19014"/>
                    <a:pt x="4303" y="19014"/>
                  </a:cubicBezTo>
                  <a:lnTo>
                    <a:pt x="11375" y="19014"/>
                  </a:lnTo>
                  <a:cubicBezTo>
                    <a:pt x="9941" y="19014"/>
                    <a:pt x="8773" y="17846"/>
                    <a:pt x="8773" y="16379"/>
                  </a:cubicBezTo>
                  <a:lnTo>
                    <a:pt x="8773" y="10808"/>
                  </a:lnTo>
                  <a:lnTo>
                    <a:pt x="8773" y="9874"/>
                  </a:lnTo>
                  <a:lnTo>
                    <a:pt x="8773" y="4303"/>
                  </a:lnTo>
                  <a:cubicBezTo>
                    <a:pt x="8773" y="2869"/>
                    <a:pt x="9941" y="1701"/>
                    <a:pt x="11375" y="1701"/>
                  </a:cubicBezTo>
                  <a:lnTo>
                    <a:pt x="68416" y="1701"/>
                  </a:lnTo>
                  <a:lnTo>
                    <a:pt x="68416" y="1668"/>
                  </a:lnTo>
                  <a:close/>
                  <a:moveTo>
                    <a:pt x="11375" y="0"/>
                  </a:moveTo>
                  <a:cubicBezTo>
                    <a:pt x="9007" y="0"/>
                    <a:pt x="7105" y="1902"/>
                    <a:pt x="7105" y="4270"/>
                  </a:cubicBezTo>
                  <a:lnTo>
                    <a:pt x="7105" y="9841"/>
                  </a:lnTo>
                  <a:lnTo>
                    <a:pt x="7105" y="10775"/>
                  </a:lnTo>
                  <a:lnTo>
                    <a:pt x="7105" y="16345"/>
                  </a:lnTo>
                  <a:cubicBezTo>
                    <a:pt x="7105" y="16679"/>
                    <a:pt x="7139" y="17012"/>
                    <a:pt x="7205" y="17279"/>
                  </a:cubicBezTo>
                  <a:lnTo>
                    <a:pt x="4303" y="17279"/>
                  </a:lnTo>
                  <a:cubicBezTo>
                    <a:pt x="1902" y="17279"/>
                    <a:pt x="0" y="19214"/>
                    <a:pt x="0" y="21582"/>
                  </a:cubicBezTo>
                  <a:lnTo>
                    <a:pt x="0" y="27186"/>
                  </a:lnTo>
                  <a:lnTo>
                    <a:pt x="0" y="28120"/>
                  </a:lnTo>
                  <a:lnTo>
                    <a:pt x="0" y="33691"/>
                  </a:lnTo>
                  <a:cubicBezTo>
                    <a:pt x="0" y="36059"/>
                    <a:pt x="1935" y="37961"/>
                    <a:pt x="4303" y="37961"/>
                  </a:cubicBezTo>
                  <a:lnTo>
                    <a:pt x="75554" y="37961"/>
                  </a:lnTo>
                  <a:cubicBezTo>
                    <a:pt x="77923" y="37961"/>
                    <a:pt x="79857" y="36059"/>
                    <a:pt x="79857" y="33691"/>
                  </a:cubicBezTo>
                  <a:lnTo>
                    <a:pt x="79857" y="28120"/>
                  </a:lnTo>
                  <a:lnTo>
                    <a:pt x="79857" y="27186"/>
                  </a:lnTo>
                  <a:lnTo>
                    <a:pt x="79857" y="21616"/>
                  </a:lnTo>
                  <a:cubicBezTo>
                    <a:pt x="79857" y="19247"/>
                    <a:pt x="77923" y="17346"/>
                    <a:pt x="75554" y="17346"/>
                  </a:cubicBezTo>
                  <a:lnTo>
                    <a:pt x="72619" y="17346"/>
                  </a:lnTo>
                  <a:cubicBezTo>
                    <a:pt x="72719" y="17046"/>
                    <a:pt x="72752" y="16712"/>
                    <a:pt x="72752" y="16379"/>
                  </a:cubicBezTo>
                  <a:lnTo>
                    <a:pt x="72752" y="10808"/>
                  </a:lnTo>
                  <a:lnTo>
                    <a:pt x="72752" y="9874"/>
                  </a:lnTo>
                  <a:lnTo>
                    <a:pt x="72752" y="4303"/>
                  </a:lnTo>
                  <a:cubicBezTo>
                    <a:pt x="72719" y="1902"/>
                    <a:pt x="70751" y="0"/>
                    <a:pt x="68416"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05;p35">
              <a:extLst>
                <a:ext uri="{FF2B5EF4-FFF2-40B4-BE49-F238E27FC236}">
                  <a16:creationId xmlns:a16="http://schemas.microsoft.com/office/drawing/2014/main" id="{BBADDE17-3DEB-45BF-AD91-849EFB0B1360}"/>
                </a:ext>
              </a:extLst>
            </p:cNvPr>
            <p:cNvSpPr/>
            <p:nvPr/>
          </p:nvSpPr>
          <p:spPr>
            <a:xfrm>
              <a:off x="1615500" y="4610400"/>
              <a:ext cx="1912225" cy="432000"/>
            </a:xfrm>
            <a:custGeom>
              <a:avLst/>
              <a:gdLst/>
              <a:ahLst/>
              <a:cxnLst/>
              <a:rect l="l" t="t" r="r" b="b"/>
              <a:pathLst>
                <a:path w="76489" h="17280" extrusionOk="0">
                  <a:moveTo>
                    <a:pt x="2635" y="1"/>
                  </a:moveTo>
                  <a:lnTo>
                    <a:pt x="73853" y="1"/>
                  </a:lnTo>
                  <a:cubicBezTo>
                    <a:pt x="75321" y="1"/>
                    <a:pt x="76488" y="1168"/>
                    <a:pt x="76488" y="2603"/>
                  </a:cubicBezTo>
                  <a:lnTo>
                    <a:pt x="76488" y="14678"/>
                  </a:lnTo>
                  <a:cubicBezTo>
                    <a:pt x="76488" y="16112"/>
                    <a:pt x="75321" y="17280"/>
                    <a:pt x="73853" y="17280"/>
                  </a:cubicBezTo>
                  <a:lnTo>
                    <a:pt x="2635" y="17280"/>
                  </a:lnTo>
                  <a:cubicBezTo>
                    <a:pt x="1168" y="17280"/>
                    <a:pt x="0" y="16112"/>
                    <a:pt x="0" y="14678"/>
                  </a:cubicBezTo>
                  <a:lnTo>
                    <a:pt x="0" y="2603"/>
                  </a:lnTo>
                  <a:cubicBezTo>
                    <a:pt x="0" y="1168"/>
                    <a:pt x="1168" y="1"/>
                    <a:pt x="2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06;p35">
              <a:extLst>
                <a:ext uri="{FF2B5EF4-FFF2-40B4-BE49-F238E27FC236}">
                  <a16:creationId xmlns:a16="http://schemas.microsoft.com/office/drawing/2014/main" id="{0E5A95CB-09E9-47A5-ABF7-6120DC0229FC}"/>
                </a:ext>
              </a:extLst>
            </p:cNvPr>
            <p:cNvSpPr/>
            <p:nvPr/>
          </p:nvSpPr>
          <p:spPr>
            <a:xfrm>
              <a:off x="2119175" y="4609575"/>
              <a:ext cx="26725" cy="432825"/>
            </a:xfrm>
            <a:custGeom>
              <a:avLst/>
              <a:gdLst/>
              <a:ahLst/>
              <a:cxnLst/>
              <a:rect l="l" t="t" r="r" b="b"/>
              <a:pathLst>
                <a:path w="1069" h="17313" extrusionOk="0">
                  <a:moveTo>
                    <a:pt x="1" y="1"/>
                  </a:moveTo>
                  <a:lnTo>
                    <a:pt x="1068" y="1"/>
                  </a:lnTo>
                  <a:lnTo>
                    <a:pt x="1068" y="17313"/>
                  </a:lnTo>
                  <a:lnTo>
                    <a:pt x="1" y="17313"/>
                  </a:ln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07;p35">
              <a:extLst>
                <a:ext uri="{FF2B5EF4-FFF2-40B4-BE49-F238E27FC236}">
                  <a16:creationId xmlns:a16="http://schemas.microsoft.com/office/drawing/2014/main" id="{0309FD26-8AFA-43B9-8EEC-C40F8B92D990}"/>
                </a:ext>
              </a:extLst>
            </p:cNvPr>
            <p:cNvSpPr/>
            <p:nvPr/>
          </p:nvSpPr>
          <p:spPr>
            <a:xfrm>
              <a:off x="2195900" y="4609575"/>
              <a:ext cx="27550" cy="432825"/>
            </a:xfrm>
            <a:custGeom>
              <a:avLst/>
              <a:gdLst/>
              <a:ahLst/>
              <a:cxnLst/>
              <a:rect l="l" t="t" r="r" b="b"/>
              <a:pathLst>
                <a:path w="1102" h="17313" extrusionOk="0">
                  <a:moveTo>
                    <a:pt x="1" y="1"/>
                  </a:moveTo>
                  <a:lnTo>
                    <a:pt x="1102" y="1"/>
                  </a:lnTo>
                  <a:lnTo>
                    <a:pt x="1102" y="17313"/>
                  </a:lnTo>
                  <a:lnTo>
                    <a:pt x="1" y="17313"/>
                  </a:ln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08;p35">
              <a:extLst>
                <a:ext uri="{FF2B5EF4-FFF2-40B4-BE49-F238E27FC236}">
                  <a16:creationId xmlns:a16="http://schemas.microsoft.com/office/drawing/2014/main" id="{A7154885-B94F-4B74-9B04-34BCE0C88A7D}"/>
                </a:ext>
              </a:extLst>
            </p:cNvPr>
            <p:cNvSpPr/>
            <p:nvPr/>
          </p:nvSpPr>
          <p:spPr>
            <a:xfrm>
              <a:off x="2919750" y="4609575"/>
              <a:ext cx="26725" cy="432825"/>
            </a:xfrm>
            <a:custGeom>
              <a:avLst/>
              <a:gdLst/>
              <a:ahLst/>
              <a:cxnLst/>
              <a:rect l="l" t="t" r="r" b="b"/>
              <a:pathLst>
                <a:path w="1069" h="17313" extrusionOk="0">
                  <a:moveTo>
                    <a:pt x="1" y="1"/>
                  </a:moveTo>
                  <a:lnTo>
                    <a:pt x="1068" y="1"/>
                  </a:lnTo>
                  <a:lnTo>
                    <a:pt x="1068" y="17313"/>
                  </a:lnTo>
                  <a:lnTo>
                    <a:pt x="1" y="17313"/>
                  </a:ln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09;p35">
              <a:extLst>
                <a:ext uri="{FF2B5EF4-FFF2-40B4-BE49-F238E27FC236}">
                  <a16:creationId xmlns:a16="http://schemas.microsoft.com/office/drawing/2014/main" id="{5F15169A-E441-455F-A0A8-E34CAE50D477}"/>
                </a:ext>
              </a:extLst>
            </p:cNvPr>
            <p:cNvSpPr/>
            <p:nvPr/>
          </p:nvSpPr>
          <p:spPr>
            <a:xfrm>
              <a:off x="2996475" y="4609575"/>
              <a:ext cx="27550" cy="432825"/>
            </a:xfrm>
            <a:custGeom>
              <a:avLst/>
              <a:gdLst/>
              <a:ahLst/>
              <a:cxnLst/>
              <a:rect l="l" t="t" r="r" b="b"/>
              <a:pathLst>
                <a:path w="1102" h="17313" extrusionOk="0">
                  <a:moveTo>
                    <a:pt x="1" y="1"/>
                  </a:moveTo>
                  <a:lnTo>
                    <a:pt x="1101" y="1"/>
                  </a:lnTo>
                  <a:lnTo>
                    <a:pt x="1101" y="17313"/>
                  </a:lnTo>
                  <a:lnTo>
                    <a:pt x="1" y="17313"/>
                  </a:ln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10;p35">
              <a:extLst>
                <a:ext uri="{FF2B5EF4-FFF2-40B4-BE49-F238E27FC236}">
                  <a16:creationId xmlns:a16="http://schemas.microsoft.com/office/drawing/2014/main" id="{BC310A99-19C1-4190-9525-70AE6D3925F1}"/>
                </a:ext>
              </a:extLst>
            </p:cNvPr>
            <p:cNvSpPr/>
            <p:nvPr/>
          </p:nvSpPr>
          <p:spPr>
            <a:xfrm>
              <a:off x="1688875" y="4610400"/>
              <a:ext cx="1765450" cy="433675"/>
            </a:xfrm>
            <a:custGeom>
              <a:avLst/>
              <a:gdLst/>
              <a:ahLst/>
              <a:cxnLst/>
              <a:rect l="l" t="t" r="r" b="b"/>
              <a:pathLst>
                <a:path w="70618" h="17347" extrusionOk="0">
                  <a:moveTo>
                    <a:pt x="1101" y="1"/>
                  </a:moveTo>
                  <a:lnTo>
                    <a:pt x="2669" y="1"/>
                  </a:lnTo>
                  <a:cubicBezTo>
                    <a:pt x="2202" y="68"/>
                    <a:pt x="1735" y="334"/>
                    <a:pt x="1402" y="668"/>
                  </a:cubicBezTo>
                  <a:cubicBezTo>
                    <a:pt x="1001" y="1068"/>
                    <a:pt x="701" y="1702"/>
                    <a:pt x="701" y="2369"/>
                  </a:cubicBezTo>
                  <a:lnTo>
                    <a:pt x="701" y="14945"/>
                  </a:lnTo>
                  <a:cubicBezTo>
                    <a:pt x="701" y="15612"/>
                    <a:pt x="935" y="16212"/>
                    <a:pt x="1402" y="16679"/>
                  </a:cubicBezTo>
                  <a:cubicBezTo>
                    <a:pt x="1735" y="17013"/>
                    <a:pt x="2169" y="17247"/>
                    <a:pt x="2669" y="17347"/>
                  </a:cubicBezTo>
                  <a:lnTo>
                    <a:pt x="1101" y="17347"/>
                  </a:lnTo>
                  <a:cubicBezTo>
                    <a:pt x="1035" y="17280"/>
                    <a:pt x="1001" y="17213"/>
                    <a:pt x="901" y="17180"/>
                  </a:cubicBezTo>
                  <a:cubicBezTo>
                    <a:pt x="368" y="16613"/>
                    <a:pt x="1" y="15846"/>
                    <a:pt x="1" y="15012"/>
                  </a:cubicBezTo>
                  <a:lnTo>
                    <a:pt x="1" y="2336"/>
                  </a:lnTo>
                  <a:cubicBezTo>
                    <a:pt x="1" y="1502"/>
                    <a:pt x="301" y="701"/>
                    <a:pt x="901" y="168"/>
                  </a:cubicBezTo>
                  <a:cubicBezTo>
                    <a:pt x="1001" y="68"/>
                    <a:pt x="1068" y="34"/>
                    <a:pt x="1101" y="1"/>
                  </a:cubicBezTo>
                  <a:close/>
                  <a:moveTo>
                    <a:pt x="67949" y="1"/>
                  </a:moveTo>
                  <a:lnTo>
                    <a:pt x="69484" y="1"/>
                  </a:lnTo>
                  <a:cubicBezTo>
                    <a:pt x="69584" y="34"/>
                    <a:pt x="69617" y="101"/>
                    <a:pt x="69717" y="134"/>
                  </a:cubicBezTo>
                  <a:cubicBezTo>
                    <a:pt x="70251" y="701"/>
                    <a:pt x="70618" y="1469"/>
                    <a:pt x="70618" y="2303"/>
                  </a:cubicBezTo>
                  <a:lnTo>
                    <a:pt x="70618" y="14912"/>
                  </a:lnTo>
                  <a:cubicBezTo>
                    <a:pt x="70618" y="15745"/>
                    <a:pt x="70284" y="16546"/>
                    <a:pt x="69717" y="17080"/>
                  </a:cubicBezTo>
                  <a:cubicBezTo>
                    <a:pt x="69650" y="17113"/>
                    <a:pt x="69584" y="17213"/>
                    <a:pt x="69484" y="17247"/>
                  </a:cubicBezTo>
                  <a:lnTo>
                    <a:pt x="67949" y="17247"/>
                  </a:lnTo>
                  <a:cubicBezTo>
                    <a:pt x="68416" y="17146"/>
                    <a:pt x="68883" y="16913"/>
                    <a:pt x="69217" y="16579"/>
                  </a:cubicBezTo>
                  <a:cubicBezTo>
                    <a:pt x="69617" y="16146"/>
                    <a:pt x="69917" y="15545"/>
                    <a:pt x="69917" y="14878"/>
                  </a:cubicBezTo>
                  <a:lnTo>
                    <a:pt x="69917" y="2336"/>
                  </a:lnTo>
                  <a:cubicBezTo>
                    <a:pt x="69917" y="1669"/>
                    <a:pt x="69650" y="1068"/>
                    <a:pt x="69217" y="601"/>
                  </a:cubicBezTo>
                  <a:cubicBezTo>
                    <a:pt x="68816" y="334"/>
                    <a:pt x="68416" y="68"/>
                    <a:pt x="67949" y="1"/>
                  </a:cubicBez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11;p35">
              <a:extLst>
                <a:ext uri="{FF2B5EF4-FFF2-40B4-BE49-F238E27FC236}">
                  <a16:creationId xmlns:a16="http://schemas.microsoft.com/office/drawing/2014/main" id="{0D02D45A-6242-4A2F-ACDF-53AC869AD22E}"/>
                </a:ext>
              </a:extLst>
            </p:cNvPr>
            <p:cNvSpPr/>
            <p:nvPr/>
          </p:nvSpPr>
          <p:spPr>
            <a:xfrm>
              <a:off x="1615500" y="4814725"/>
              <a:ext cx="1911375" cy="23375"/>
            </a:xfrm>
            <a:custGeom>
              <a:avLst/>
              <a:gdLst/>
              <a:ahLst/>
              <a:cxnLst/>
              <a:rect l="l" t="t" r="r" b="b"/>
              <a:pathLst>
                <a:path w="76455" h="935" extrusionOk="0">
                  <a:moveTo>
                    <a:pt x="0" y="0"/>
                  </a:moveTo>
                  <a:lnTo>
                    <a:pt x="76455" y="0"/>
                  </a:lnTo>
                  <a:lnTo>
                    <a:pt x="76455" y="934"/>
                  </a:lnTo>
                  <a:lnTo>
                    <a:pt x="0" y="934"/>
                  </a:lnTo>
                  <a:close/>
                </a:path>
              </a:pathLst>
            </a:custGeom>
            <a:solidFill>
              <a:srgbClr val="50384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12;p35">
              <a:extLst>
                <a:ext uri="{FF2B5EF4-FFF2-40B4-BE49-F238E27FC236}">
                  <a16:creationId xmlns:a16="http://schemas.microsoft.com/office/drawing/2014/main" id="{946A83FE-A2CC-4E36-804E-191B20534B3C}"/>
                </a:ext>
              </a:extLst>
            </p:cNvPr>
            <p:cNvSpPr/>
            <p:nvPr/>
          </p:nvSpPr>
          <p:spPr>
            <a:xfrm>
              <a:off x="1898200" y="4724650"/>
              <a:ext cx="143450" cy="201000"/>
            </a:xfrm>
            <a:custGeom>
              <a:avLst/>
              <a:gdLst/>
              <a:ahLst/>
              <a:cxnLst/>
              <a:rect l="l" t="t" r="r" b="b"/>
              <a:pathLst>
                <a:path w="5738" h="8040" extrusionOk="0">
                  <a:moveTo>
                    <a:pt x="2869" y="1"/>
                  </a:moveTo>
                  <a:cubicBezTo>
                    <a:pt x="4437" y="1"/>
                    <a:pt x="5738" y="1302"/>
                    <a:pt x="5738" y="2870"/>
                  </a:cubicBezTo>
                  <a:lnTo>
                    <a:pt x="5738" y="5171"/>
                  </a:lnTo>
                  <a:cubicBezTo>
                    <a:pt x="5738" y="6772"/>
                    <a:pt x="4470" y="8040"/>
                    <a:pt x="2869" y="8040"/>
                  </a:cubicBezTo>
                  <a:cubicBezTo>
                    <a:pt x="1301" y="8040"/>
                    <a:pt x="0" y="6739"/>
                    <a:pt x="0" y="5171"/>
                  </a:cubicBezTo>
                  <a:lnTo>
                    <a:pt x="0" y="2870"/>
                  </a:lnTo>
                  <a:cubicBezTo>
                    <a:pt x="0" y="1335"/>
                    <a:pt x="1301" y="1"/>
                    <a:pt x="2869" y="1"/>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13;p35">
              <a:extLst>
                <a:ext uri="{FF2B5EF4-FFF2-40B4-BE49-F238E27FC236}">
                  <a16:creationId xmlns:a16="http://schemas.microsoft.com/office/drawing/2014/main" id="{6EF237C6-A8A1-411E-83AE-1CEC562A7FE3}"/>
                </a:ext>
              </a:extLst>
            </p:cNvPr>
            <p:cNvSpPr/>
            <p:nvPr/>
          </p:nvSpPr>
          <p:spPr>
            <a:xfrm>
              <a:off x="1925725" y="4753850"/>
              <a:ext cx="88400" cy="145125"/>
            </a:xfrm>
            <a:custGeom>
              <a:avLst/>
              <a:gdLst/>
              <a:ahLst/>
              <a:cxnLst/>
              <a:rect l="l" t="t" r="r" b="b"/>
              <a:pathLst>
                <a:path w="3536" h="5805" extrusionOk="0">
                  <a:moveTo>
                    <a:pt x="1768" y="0"/>
                  </a:moveTo>
                  <a:lnTo>
                    <a:pt x="1768" y="0"/>
                  </a:lnTo>
                  <a:cubicBezTo>
                    <a:pt x="2735" y="0"/>
                    <a:pt x="3536" y="801"/>
                    <a:pt x="3536" y="1768"/>
                  </a:cubicBezTo>
                  <a:lnTo>
                    <a:pt x="3536" y="4037"/>
                  </a:lnTo>
                  <a:cubicBezTo>
                    <a:pt x="3536" y="5004"/>
                    <a:pt x="2735" y="5804"/>
                    <a:pt x="1768" y="5804"/>
                  </a:cubicBezTo>
                  <a:lnTo>
                    <a:pt x="1768" y="5804"/>
                  </a:lnTo>
                  <a:cubicBezTo>
                    <a:pt x="801" y="5804"/>
                    <a:pt x="0" y="5004"/>
                    <a:pt x="0" y="4037"/>
                  </a:cubicBezTo>
                  <a:lnTo>
                    <a:pt x="0" y="1768"/>
                  </a:lnTo>
                  <a:cubicBezTo>
                    <a:pt x="0" y="801"/>
                    <a:pt x="801" y="0"/>
                    <a:pt x="1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14;p35">
              <a:extLst>
                <a:ext uri="{FF2B5EF4-FFF2-40B4-BE49-F238E27FC236}">
                  <a16:creationId xmlns:a16="http://schemas.microsoft.com/office/drawing/2014/main" id="{402F970B-37FA-466E-97DF-E73F4DFA1E25}"/>
                </a:ext>
              </a:extLst>
            </p:cNvPr>
            <p:cNvSpPr/>
            <p:nvPr/>
          </p:nvSpPr>
          <p:spPr>
            <a:xfrm>
              <a:off x="2295975" y="4721325"/>
              <a:ext cx="550425" cy="174325"/>
            </a:xfrm>
            <a:custGeom>
              <a:avLst/>
              <a:gdLst/>
              <a:ahLst/>
              <a:cxnLst/>
              <a:rect l="l" t="t" r="r" b="b"/>
              <a:pathLst>
                <a:path w="22017" h="6973" extrusionOk="0">
                  <a:moveTo>
                    <a:pt x="11008" y="6939"/>
                  </a:moveTo>
                  <a:lnTo>
                    <a:pt x="6772" y="6939"/>
                  </a:lnTo>
                  <a:cubicBezTo>
                    <a:pt x="5805" y="6939"/>
                    <a:pt x="5104" y="6638"/>
                    <a:pt x="4571" y="6138"/>
                  </a:cubicBezTo>
                  <a:cubicBezTo>
                    <a:pt x="3970" y="5604"/>
                    <a:pt x="3670" y="4804"/>
                    <a:pt x="3670" y="3970"/>
                  </a:cubicBezTo>
                  <a:lnTo>
                    <a:pt x="3670" y="2469"/>
                  </a:lnTo>
                  <a:cubicBezTo>
                    <a:pt x="3670" y="2135"/>
                    <a:pt x="3670" y="1802"/>
                    <a:pt x="3603" y="1602"/>
                  </a:cubicBezTo>
                  <a:lnTo>
                    <a:pt x="3603" y="1602"/>
                  </a:lnTo>
                  <a:cubicBezTo>
                    <a:pt x="3570" y="1501"/>
                    <a:pt x="3470" y="1435"/>
                    <a:pt x="3236" y="1435"/>
                  </a:cubicBezTo>
                  <a:lnTo>
                    <a:pt x="734" y="1435"/>
                  </a:lnTo>
                  <a:cubicBezTo>
                    <a:pt x="334" y="1435"/>
                    <a:pt x="1" y="1135"/>
                    <a:pt x="1" y="734"/>
                  </a:cubicBezTo>
                  <a:cubicBezTo>
                    <a:pt x="1" y="334"/>
                    <a:pt x="301" y="0"/>
                    <a:pt x="734" y="0"/>
                  </a:cubicBezTo>
                  <a:lnTo>
                    <a:pt x="3236" y="0"/>
                  </a:lnTo>
                  <a:cubicBezTo>
                    <a:pt x="4104" y="0"/>
                    <a:pt x="4571" y="434"/>
                    <a:pt x="4837" y="968"/>
                  </a:cubicBezTo>
                  <a:lnTo>
                    <a:pt x="4837" y="968"/>
                  </a:lnTo>
                  <a:lnTo>
                    <a:pt x="4837" y="968"/>
                  </a:lnTo>
                  <a:cubicBezTo>
                    <a:pt x="5071" y="1435"/>
                    <a:pt x="5071" y="1935"/>
                    <a:pt x="5071" y="2435"/>
                  </a:cubicBezTo>
                  <a:lnTo>
                    <a:pt x="5071" y="3937"/>
                  </a:lnTo>
                  <a:cubicBezTo>
                    <a:pt x="5071" y="4404"/>
                    <a:pt x="5238" y="4804"/>
                    <a:pt x="5505" y="5104"/>
                  </a:cubicBezTo>
                  <a:cubicBezTo>
                    <a:pt x="5805" y="5338"/>
                    <a:pt x="6238" y="5504"/>
                    <a:pt x="6772" y="5504"/>
                  </a:cubicBezTo>
                  <a:lnTo>
                    <a:pt x="11008" y="5504"/>
                  </a:lnTo>
                  <a:lnTo>
                    <a:pt x="15278" y="5504"/>
                  </a:lnTo>
                  <a:cubicBezTo>
                    <a:pt x="15845" y="5504"/>
                    <a:pt x="16279" y="5338"/>
                    <a:pt x="16512" y="5104"/>
                  </a:cubicBezTo>
                  <a:cubicBezTo>
                    <a:pt x="16813" y="4804"/>
                    <a:pt x="16979" y="4404"/>
                    <a:pt x="16979" y="3937"/>
                  </a:cubicBezTo>
                  <a:lnTo>
                    <a:pt x="16979" y="2469"/>
                  </a:lnTo>
                  <a:cubicBezTo>
                    <a:pt x="16979" y="2002"/>
                    <a:pt x="16979" y="1468"/>
                    <a:pt x="17180" y="1001"/>
                  </a:cubicBezTo>
                  <a:lnTo>
                    <a:pt x="17180" y="1001"/>
                  </a:lnTo>
                  <a:lnTo>
                    <a:pt x="17180" y="1001"/>
                  </a:lnTo>
                  <a:cubicBezTo>
                    <a:pt x="17446" y="434"/>
                    <a:pt x="17880" y="67"/>
                    <a:pt x="18814" y="67"/>
                  </a:cubicBezTo>
                  <a:lnTo>
                    <a:pt x="21316" y="67"/>
                  </a:lnTo>
                  <a:cubicBezTo>
                    <a:pt x="21683" y="67"/>
                    <a:pt x="22016" y="334"/>
                    <a:pt x="22016" y="768"/>
                  </a:cubicBezTo>
                  <a:cubicBezTo>
                    <a:pt x="22016" y="1135"/>
                    <a:pt x="21716" y="1468"/>
                    <a:pt x="21316" y="1468"/>
                  </a:cubicBezTo>
                  <a:lnTo>
                    <a:pt x="18814" y="1468"/>
                  </a:lnTo>
                  <a:cubicBezTo>
                    <a:pt x="18614" y="1468"/>
                    <a:pt x="18480" y="1535"/>
                    <a:pt x="18447" y="1635"/>
                  </a:cubicBezTo>
                  <a:lnTo>
                    <a:pt x="18447" y="1635"/>
                  </a:lnTo>
                  <a:cubicBezTo>
                    <a:pt x="18347" y="1835"/>
                    <a:pt x="18347" y="2169"/>
                    <a:pt x="18347" y="2502"/>
                  </a:cubicBezTo>
                  <a:lnTo>
                    <a:pt x="18347" y="4003"/>
                  </a:lnTo>
                  <a:cubicBezTo>
                    <a:pt x="18347" y="4837"/>
                    <a:pt x="18080" y="5604"/>
                    <a:pt x="17480" y="6171"/>
                  </a:cubicBezTo>
                  <a:cubicBezTo>
                    <a:pt x="16946" y="6672"/>
                    <a:pt x="16246" y="6972"/>
                    <a:pt x="15278" y="6972"/>
                  </a:cubicBezTo>
                  <a:lnTo>
                    <a:pt x="11008" y="69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15;p35">
              <a:extLst>
                <a:ext uri="{FF2B5EF4-FFF2-40B4-BE49-F238E27FC236}">
                  <a16:creationId xmlns:a16="http://schemas.microsoft.com/office/drawing/2014/main" id="{EB0A5509-3263-4F2E-9B9F-9433BFA1515E}"/>
                </a:ext>
              </a:extLst>
            </p:cNvPr>
            <p:cNvSpPr/>
            <p:nvPr/>
          </p:nvSpPr>
          <p:spPr>
            <a:xfrm>
              <a:off x="3099875" y="4724650"/>
              <a:ext cx="145150" cy="201000"/>
            </a:xfrm>
            <a:custGeom>
              <a:avLst/>
              <a:gdLst/>
              <a:ahLst/>
              <a:cxnLst/>
              <a:rect l="l" t="t" r="r" b="b"/>
              <a:pathLst>
                <a:path w="5806" h="8040" extrusionOk="0">
                  <a:moveTo>
                    <a:pt x="2870" y="1"/>
                  </a:moveTo>
                  <a:cubicBezTo>
                    <a:pt x="1302" y="1"/>
                    <a:pt x="1" y="1302"/>
                    <a:pt x="1" y="2870"/>
                  </a:cubicBezTo>
                  <a:lnTo>
                    <a:pt x="1" y="5171"/>
                  </a:lnTo>
                  <a:cubicBezTo>
                    <a:pt x="1" y="6772"/>
                    <a:pt x="1302" y="8040"/>
                    <a:pt x="2870" y="8040"/>
                  </a:cubicBezTo>
                  <a:cubicBezTo>
                    <a:pt x="4471" y="8040"/>
                    <a:pt x="5772" y="6739"/>
                    <a:pt x="5772" y="5171"/>
                  </a:cubicBezTo>
                  <a:lnTo>
                    <a:pt x="5772" y="2870"/>
                  </a:lnTo>
                  <a:cubicBezTo>
                    <a:pt x="5805" y="1335"/>
                    <a:pt x="4471" y="1"/>
                    <a:pt x="2870" y="1"/>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16;p35">
              <a:extLst>
                <a:ext uri="{FF2B5EF4-FFF2-40B4-BE49-F238E27FC236}">
                  <a16:creationId xmlns:a16="http://schemas.microsoft.com/office/drawing/2014/main" id="{B8B1B8B3-44A0-45F3-8CB0-3A0A9456E315}"/>
                </a:ext>
              </a:extLst>
            </p:cNvPr>
            <p:cNvSpPr/>
            <p:nvPr/>
          </p:nvSpPr>
          <p:spPr>
            <a:xfrm>
              <a:off x="3128250" y="4753850"/>
              <a:ext cx="87575" cy="145125"/>
            </a:xfrm>
            <a:custGeom>
              <a:avLst/>
              <a:gdLst/>
              <a:ahLst/>
              <a:cxnLst/>
              <a:rect l="l" t="t" r="r" b="b"/>
              <a:pathLst>
                <a:path w="3503" h="5805" extrusionOk="0">
                  <a:moveTo>
                    <a:pt x="1735" y="0"/>
                  </a:moveTo>
                  <a:lnTo>
                    <a:pt x="1735" y="0"/>
                  </a:lnTo>
                  <a:cubicBezTo>
                    <a:pt x="801" y="0"/>
                    <a:pt x="0" y="801"/>
                    <a:pt x="0" y="1768"/>
                  </a:cubicBezTo>
                  <a:lnTo>
                    <a:pt x="0" y="4037"/>
                  </a:lnTo>
                  <a:cubicBezTo>
                    <a:pt x="0" y="5004"/>
                    <a:pt x="801" y="5804"/>
                    <a:pt x="1735" y="5804"/>
                  </a:cubicBezTo>
                  <a:lnTo>
                    <a:pt x="1735" y="5804"/>
                  </a:lnTo>
                  <a:cubicBezTo>
                    <a:pt x="2702" y="5804"/>
                    <a:pt x="3503" y="5004"/>
                    <a:pt x="3503" y="4037"/>
                  </a:cubicBezTo>
                  <a:lnTo>
                    <a:pt x="3503" y="1768"/>
                  </a:lnTo>
                  <a:cubicBezTo>
                    <a:pt x="3503" y="801"/>
                    <a:pt x="2702" y="0"/>
                    <a:pt x="1735" y="0"/>
                  </a:cubicBezTo>
                  <a:close/>
                </a:path>
              </a:pathLst>
            </a:custGeom>
            <a:solidFill>
              <a:schemeClr val="l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17;p35">
              <a:extLst>
                <a:ext uri="{FF2B5EF4-FFF2-40B4-BE49-F238E27FC236}">
                  <a16:creationId xmlns:a16="http://schemas.microsoft.com/office/drawing/2014/main" id="{38133C71-E898-436C-941A-6F81B361ED9A}"/>
                </a:ext>
              </a:extLst>
            </p:cNvPr>
            <p:cNvSpPr/>
            <p:nvPr/>
          </p:nvSpPr>
          <p:spPr>
            <a:xfrm>
              <a:off x="1793125" y="4176775"/>
              <a:ext cx="1556125" cy="432000"/>
            </a:xfrm>
            <a:custGeom>
              <a:avLst/>
              <a:gdLst/>
              <a:ahLst/>
              <a:cxnLst/>
              <a:rect l="l" t="t" r="r" b="b"/>
              <a:pathLst>
                <a:path w="62245" h="17280" extrusionOk="0">
                  <a:moveTo>
                    <a:pt x="2602" y="0"/>
                  </a:moveTo>
                  <a:lnTo>
                    <a:pt x="59609" y="0"/>
                  </a:lnTo>
                  <a:cubicBezTo>
                    <a:pt x="61077" y="0"/>
                    <a:pt x="62245" y="1168"/>
                    <a:pt x="62245" y="2602"/>
                  </a:cubicBezTo>
                  <a:lnTo>
                    <a:pt x="62245" y="14677"/>
                  </a:lnTo>
                  <a:cubicBezTo>
                    <a:pt x="62245" y="16112"/>
                    <a:pt x="61077" y="17279"/>
                    <a:pt x="59609" y="17279"/>
                  </a:cubicBezTo>
                  <a:lnTo>
                    <a:pt x="2602" y="17279"/>
                  </a:lnTo>
                  <a:cubicBezTo>
                    <a:pt x="1134" y="17279"/>
                    <a:pt x="0" y="16112"/>
                    <a:pt x="0" y="14677"/>
                  </a:cubicBezTo>
                  <a:lnTo>
                    <a:pt x="0" y="2602"/>
                  </a:lnTo>
                  <a:cubicBezTo>
                    <a:pt x="0" y="1201"/>
                    <a:pt x="1168" y="0"/>
                    <a:pt x="2602" y="0"/>
                  </a:cubicBezTo>
                  <a:close/>
                </a:path>
              </a:pathLst>
            </a:custGeom>
            <a:solidFill>
              <a:srgbClr val="AB8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18;p35">
              <a:extLst>
                <a:ext uri="{FF2B5EF4-FFF2-40B4-BE49-F238E27FC236}">
                  <a16:creationId xmlns:a16="http://schemas.microsoft.com/office/drawing/2014/main" id="{BF409A2A-9399-4604-A62F-BFC5A248080B}"/>
                </a:ext>
              </a:extLst>
            </p:cNvPr>
            <p:cNvSpPr/>
            <p:nvPr/>
          </p:nvSpPr>
          <p:spPr>
            <a:xfrm>
              <a:off x="2295975" y="4175925"/>
              <a:ext cx="27550" cy="432850"/>
            </a:xfrm>
            <a:custGeom>
              <a:avLst/>
              <a:gdLst/>
              <a:ahLst/>
              <a:cxnLst/>
              <a:rect l="l" t="t" r="r" b="b"/>
              <a:pathLst>
                <a:path w="1102" h="17314" extrusionOk="0">
                  <a:moveTo>
                    <a:pt x="1" y="1"/>
                  </a:moveTo>
                  <a:lnTo>
                    <a:pt x="1101" y="1"/>
                  </a:lnTo>
                  <a:lnTo>
                    <a:pt x="1101" y="17313"/>
                  </a:lnTo>
                  <a:lnTo>
                    <a:pt x="1" y="173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19;p35">
              <a:extLst>
                <a:ext uri="{FF2B5EF4-FFF2-40B4-BE49-F238E27FC236}">
                  <a16:creationId xmlns:a16="http://schemas.microsoft.com/office/drawing/2014/main" id="{99689626-FD1F-47AE-B5B4-7C66421A9A11}"/>
                </a:ext>
              </a:extLst>
            </p:cNvPr>
            <p:cNvSpPr/>
            <p:nvPr/>
          </p:nvSpPr>
          <p:spPr>
            <a:xfrm>
              <a:off x="2374375" y="4175925"/>
              <a:ext cx="26700" cy="432850"/>
            </a:xfrm>
            <a:custGeom>
              <a:avLst/>
              <a:gdLst/>
              <a:ahLst/>
              <a:cxnLst/>
              <a:rect l="l" t="t" r="r" b="b"/>
              <a:pathLst>
                <a:path w="1068" h="17314" extrusionOk="0">
                  <a:moveTo>
                    <a:pt x="0" y="1"/>
                  </a:moveTo>
                  <a:lnTo>
                    <a:pt x="1068" y="1"/>
                  </a:lnTo>
                  <a:lnTo>
                    <a:pt x="1068" y="17313"/>
                  </a:lnTo>
                  <a:lnTo>
                    <a:pt x="0" y="173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20;p35">
              <a:extLst>
                <a:ext uri="{FF2B5EF4-FFF2-40B4-BE49-F238E27FC236}">
                  <a16:creationId xmlns:a16="http://schemas.microsoft.com/office/drawing/2014/main" id="{A6C7415A-6C97-4BA1-9967-A39DDE3920B4}"/>
                </a:ext>
              </a:extLst>
            </p:cNvPr>
            <p:cNvSpPr/>
            <p:nvPr/>
          </p:nvSpPr>
          <p:spPr>
            <a:xfrm>
              <a:off x="2741300" y="4175925"/>
              <a:ext cx="27550" cy="432850"/>
            </a:xfrm>
            <a:custGeom>
              <a:avLst/>
              <a:gdLst/>
              <a:ahLst/>
              <a:cxnLst/>
              <a:rect l="l" t="t" r="r" b="b"/>
              <a:pathLst>
                <a:path w="1102" h="17314" extrusionOk="0">
                  <a:moveTo>
                    <a:pt x="0" y="1"/>
                  </a:moveTo>
                  <a:lnTo>
                    <a:pt x="1101" y="1"/>
                  </a:lnTo>
                  <a:lnTo>
                    <a:pt x="1101" y="17313"/>
                  </a:lnTo>
                  <a:lnTo>
                    <a:pt x="0" y="173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21;p35">
              <a:extLst>
                <a:ext uri="{FF2B5EF4-FFF2-40B4-BE49-F238E27FC236}">
                  <a16:creationId xmlns:a16="http://schemas.microsoft.com/office/drawing/2014/main" id="{42B56745-9050-4188-A719-192179BE017E}"/>
                </a:ext>
              </a:extLst>
            </p:cNvPr>
            <p:cNvSpPr/>
            <p:nvPr/>
          </p:nvSpPr>
          <p:spPr>
            <a:xfrm>
              <a:off x="2819675" y="4175925"/>
              <a:ext cx="26725" cy="432850"/>
            </a:xfrm>
            <a:custGeom>
              <a:avLst/>
              <a:gdLst/>
              <a:ahLst/>
              <a:cxnLst/>
              <a:rect l="l" t="t" r="r" b="b"/>
              <a:pathLst>
                <a:path w="1069" h="17314" extrusionOk="0">
                  <a:moveTo>
                    <a:pt x="1" y="1"/>
                  </a:moveTo>
                  <a:lnTo>
                    <a:pt x="1068" y="1"/>
                  </a:lnTo>
                  <a:lnTo>
                    <a:pt x="1068" y="17313"/>
                  </a:lnTo>
                  <a:lnTo>
                    <a:pt x="1" y="1731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22;p35">
              <a:extLst>
                <a:ext uri="{FF2B5EF4-FFF2-40B4-BE49-F238E27FC236}">
                  <a16:creationId xmlns:a16="http://schemas.microsoft.com/office/drawing/2014/main" id="{2A08C263-B56D-45A2-9C67-EF12CA8D90FD}"/>
                </a:ext>
              </a:extLst>
            </p:cNvPr>
            <p:cNvSpPr/>
            <p:nvPr/>
          </p:nvSpPr>
          <p:spPr>
            <a:xfrm>
              <a:off x="1865675" y="4176775"/>
              <a:ext cx="1409350" cy="433650"/>
            </a:xfrm>
            <a:custGeom>
              <a:avLst/>
              <a:gdLst/>
              <a:ahLst/>
              <a:cxnLst/>
              <a:rect l="l" t="t" r="r" b="b"/>
              <a:pathLst>
                <a:path w="56374" h="17346" extrusionOk="0">
                  <a:moveTo>
                    <a:pt x="1134" y="0"/>
                  </a:moveTo>
                  <a:lnTo>
                    <a:pt x="2669" y="0"/>
                  </a:lnTo>
                  <a:cubicBezTo>
                    <a:pt x="2202" y="67"/>
                    <a:pt x="1768" y="334"/>
                    <a:pt x="1435" y="667"/>
                  </a:cubicBezTo>
                  <a:cubicBezTo>
                    <a:pt x="1001" y="1068"/>
                    <a:pt x="701" y="1701"/>
                    <a:pt x="701" y="2368"/>
                  </a:cubicBezTo>
                  <a:lnTo>
                    <a:pt x="701" y="14944"/>
                  </a:lnTo>
                  <a:cubicBezTo>
                    <a:pt x="701" y="15611"/>
                    <a:pt x="968" y="16212"/>
                    <a:pt x="1435" y="16679"/>
                  </a:cubicBezTo>
                  <a:cubicBezTo>
                    <a:pt x="1768" y="17012"/>
                    <a:pt x="2169" y="17246"/>
                    <a:pt x="2669" y="17346"/>
                  </a:cubicBezTo>
                  <a:lnTo>
                    <a:pt x="1134" y="17346"/>
                  </a:lnTo>
                  <a:cubicBezTo>
                    <a:pt x="1034" y="17279"/>
                    <a:pt x="1001" y="17212"/>
                    <a:pt x="934" y="17179"/>
                  </a:cubicBezTo>
                  <a:cubicBezTo>
                    <a:pt x="367" y="16612"/>
                    <a:pt x="0" y="15845"/>
                    <a:pt x="0" y="15011"/>
                  </a:cubicBezTo>
                  <a:lnTo>
                    <a:pt x="0" y="2402"/>
                  </a:lnTo>
                  <a:cubicBezTo>
                    <a:pt x="0" y="1568"/>
                    <a:pt x="334" y="767"/>
                    <a:pt x="934" y="234"/>
                  </a:cubicBezTo>
                  <a:cubicBezTo>
                    <a:pt x="1001" y="100"/>
                    <a:pt x="1101" y="67"/>
                    <a:pt x="1134" y="0"/>
                  </a:cubicBezTo>
                  <a:close/>
                  <a:moveTo>
                    <a:pt x="53739" y="0"/>
                  </a:moveTo>
                  <a:lnTo>
                    <a:pt x="55273" y="0"/>
                  </a:lnTo>
                  <a:cubicBezTo>
                    <a:pt x="55373" y="33"/>
                    <a:pt x="55407" y="100"/>
                    <a:pt x="55473" y="167"/>
                  </a:cubicBezTo>
                  <a:cubicBezTo>
                    <a:pt x="56007" y="701"/>
                    <a:pt x="56374" y="1501"/>
                    <a:pt x="56374" y="2335"/>
                  </a:cubicBezTo>
                  <a:lnTo>
                    <a:pt x="56374" y="14911"/>
                  </a:lnTo>
                  <a:cubicBezTo>
                    <a:pt x="56374" y="15745"/>
                    <a:pt x="56040" y="16545"/>
                    <a:pt x="55473" y="17079"/>
                  </a:cubicBezTo>
                  <a:lnTo>
                    <a:pt x="55273" y="17246"/>
                  </a:lnTo>
                  <a:lnTo>
                    <a:pt x="53739" y="17246"/>
                  </a:lnTo>
                  <a:cubicBezTo>
                    <a:pt x="54206" y="17146"/>
                    <a:pt x="54673" y="16912"/>
                    <a:pt x="55006" y="16579"/>
                  </a:cubicBezTo>
                  <a:cubicBezTo>
                    <a:pt x="55407" y="16145"/>
                    <a:pt x="55707" y="15545"/>
                    <a:pt x="55707" y="14877"/>
                  </a:cubicBezTo>
                  <a:lnTo>
                    <a:pt x="55707" y="2268"/>
                  </a:lnTo>
                  <a:cubicBezTo>
                    <a:pt x="55707" y="1601"/>
                    <a:pt x="55473" y="1034"/>
                    <a:pt x="55006" y="567"/>
                  </a:cubicBezTo>
                  <a:cubicBezTo>
                    <a:pt x="54673" y="334"/>
                    <a:pt x="54239" y="100"/>
                    <a:pt x="53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23;p35">
              <a:extLst>
                <a:ext uri="{FF2B5EF4-FFF2-40B4-BE49-F238E27FC236}">
                  <a16:creationId xmlns:a16="http://schemas.microsoft.com/office/drawing/2014/main" id="{DF63B734-B015-4B4E-A135-9ED2FE99B46C}"/>
                </a:ext>
              </a:extLst>
            </p:cNvPr>
            <p:cNvSpPr/>
            <p:nvPr/>
          </p:nvSpPr>
          <p:spPr>
            <a:xfrm>
              <a:off x="1792275" y="4380250"/>
              <a:ext cx="1556975" cy="24200"/>
            </a:xfrm>
            <a:custGeom>
              <a:avLst/>
              <a:gdLst/>
              <a:ahLst/>
              <a:cxnLst/>
              <a:rect l="l" t="t" r="r" b="b"/>
              <a:pathLst>
                <a:path w="62279" h="968" extrusionOk="0">
                  <a:moveTo>
                    <a:pt x="1" y="0"/>
                  </a:moveTo>
                  <a:lnTo>
                    <a:pt x="62279" y="0"/>
                  </a:lnTo>
                  <a:lnTo>
                    <a:pt x="62279" y="968"/>
                  </a:lnTo>
                  <a:lnTo>
                    <a:pt x="1" y="9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24;p35">
              <a:extLst>
                <a:ext uri="{FF2B5EF4-FFF2-40B4-BE49-F238E27FC236}">
                  <a16:creationId xmlns:a16="http://schemas.microsoft.com/office/drawing/2014/main" id="{73AFF606-CFB4-4435-9C09-0A1A8DB28F68}"/>
                </a:ext>
              </a:extLst>
            </p:cNvPr>
            <p:cNvSpPr/>
            <p:nvPr/>
          </p:nvSpPr>
          <p:spPr>
            <a:xfrm>
              <a:off x="2074975" y="4291850"/>
              <a:ext cx="145150" cy="201000"/>
            </a:xfrm>
            <a:custGeom>
              <a:avLst/>
              <a:gdLst/>
              <a:ahLst/>
              <a:cxnLst/>
              <a:rect l="l" t="t" r="r" b="b"/>
              <a:pathLst>
                <a:path w="5806" h="8040" extrusionOk="0">
                  <a:moveTo>
                    <a:pt x="2936" y="0"/>
                  </a:moveTo>
                  <a:cubicBezTo>
                    <a:pt x="4504" y="0"/>
                    <a:pt x="5805" y="1301"/>
                    <a:pt x="5805" y="2869"/>
                  </a:cubicBezTo>
                  <a:lnTo>
                    <a:pt x="5805" y="5171"/>
                  </a:lnTo>
                  <a:cubicBezTo>
                    <a:pt x="5805" y="6772"/>
                    <a:pt x="4504" y="8039"/>
                    <a:pt x="2936" y="8039"/>
                  </a:cubicBezTo>
                  <a:cubicBezTo>
                    <a:pt x="1335" y="8039"/>
                    <a:pt x="68" y="6772"/>
                    <a:pt x="68" y="5171"/>
                  </a:cubicBezTo>
                  <a:lnTo>
                    <a:pt x="68" y="2869"/>
                  </a:lnTo>
                  <a:cubicBezTo>
                    <a:pt x="1" y="1301"/>
                    <a:pt x="1335"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25;p35">
              <a:extLst>
                <a:ext uri="{FF2B5EF4-FFF2-40B4-BE49-F238E27FC236}">
                  <a16:creationId xmlns:a16="http://schemas.microsoft.com/office/drawing/2014/main" id="{87597D6D-F5A3-466E-AEE3-31AFA150C906}"/>
                </a:ext>
              </a:extLst>
            </p:cNvPr>
            <p:cNvSpPr/>
            <p:nvPr/>
          </p:nvSpPr>
          <p:spPr>
            <a:xfrm>
              <a:off x="2104175" y="4321025"/>
              <a:ext cx="87575" cy="145150"/>
            </a:xfrm>
            <a:custGeom>
              <a:avLst/>
              <a:gdLst/>
              <a:ahLst/>
              <a:cxnLst/>
              <a:rect l="l" t="t" r="r" b="b"/>
              <a:pathLst>
                <a:path w="3503" h="5806" extrusionOk="0">
                  <a:moveTo>
                    <a:pt x="1768" y="1"/>
                  </a:moveTo>
                  <a:lnTo>
                    <a:pt x="1768" y="1"/>
                  </a:lnTo>
                  <a:cubicBezTo>
                    <a:pt x="2736" y="1"/>
                    <a:pt x="3503" y="801"/>
                    <a:pt x="3503" y="1769"/>
                  </a:cubicBezTo>
                  <a:lnTo>
                    <a:pt x="3503" y="4070"/>
                  </a:lnTo>
                  <a:cubicBezTo>
                    <a:pt x="3503" y="5004"/>
                    <a:pt x="2736" y="5805"/>
                    <a:pt x="1768" y="5805"/>
                  </a:cubicBezTo>
                  <a:lnTo>
                    <a:pt x="1768" y="5805"/>
                  </a:lnTo>
                  <a:cubicBezTo>
                    <a:pt x="801" y="5805"/>
                    <a:pt x="0" y="5004"/>
                    <a:pt x="0" y="4070"/>
                  </a:cubicBezTo>
                  <a:lnTo>
                    <a:pt x="0" y="1769"/>
                  </a:lnTo>
                  <a:cubicBezTo>
                    <a:pt x="0" y="768"/>
                    <a:pt x="801" y="1"/>
                    <a:pt x="1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26;p35">
              <a:extLst>
                <a:ext uri="{FF2B5EF4-FFF2-40B4-BE49-F238E27FC236}">
                  <a16:creationId xmlns:a16="http://schemas.microsoft.com/office/drawing/2014/main" id="{F51D30BB-03CE-4C55-9899-53163DDC3DE9}"/>
                </a:ext>
              </a:extLst>
            </p:cNvPr>
            <p:cNvSpPr/>
            <p:nvPr/>
          </p:nvSpPr>
          <p:spPr>
            <a:xfrm>
              <a:off x="2923100" y="4291850"/>
              <a:ext cx="143450" cy="201000"/>
            </a:xfrm>
            <a:custGeom>
              <a:avLst/>
              <a:gdLst/>
              <a:ahLst/>
              <a:cxnLst/>
              <a:rect l="l" t="t" r="r" b="b"/>
              <a:pathLst>
                <a:path w="5738" h="8040" extrusionOk="0">
                  <a:moveTo>
                    <a:pt x="2869" y="0"/>
                  </a:moveTo>
                  <a:cubicBezTo>
                    <a:pt x="1268" y="0"/>
                    <a:pt x="0" y="1301"/>
                    <a:pt x="0" y="2869"/>
                  </a:cubicBezTo>
                  <a:lnTo>
                    <a:pt x="0" y="5171"/>
                  </a:lnTo>
                  <a:cubicBezTo>
                    <a:pt x="0" y="6772"/>
                    <a:pt x="1268" y="8039"/>
                    <a:pt x="2869" y="8039"/>
                  </a:cubicBezTo>
                  <a:cubicBezTo>
                    <a:pt x="4437" y="8039"/>
                    <a:pt x="5738" y="6772"/>
                    <a:pt x="5738" y="5171"/>
                  </a:cubicBezTo>
                  <a:lnTo>
                    <a:pt x="5738" y="2869"/>
                  </a:lnTo>
                  <a:cubicBezTo>
                    <a:pt x="5738" y="1301"/>
                    <a:pt x="4437"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27;p35">
              <a:extLst>
                <a:ext uri="{FF2B5EF4-FFF2-40B4-BE49-F238E27FC236}">
                  <a16:creationId xmlns:a16="http://schemas.microsoft.com/office/drawing/2014/main" id="{386552B8-6E40-4B0F-8690-CCA17C6C07E4}"/>
                </a:ext>
              </a:extLst>
            </p:cNvPr>
            <p:cNvSpPr/>
            <p:nvPr/>
          </p:nvSpPr>
          <p:spPr>
            <a:xfrm>
              <a:off x="2950600" y="4321025"/>
              <a:ext cx="87600" cy="145150"/>
            </a:xfrm>
            <a:custGeom>
              <a:avLst/>
              <a:gdLst/>
              <a:ahLst/>
              <a:cxnLst/>
              <a:rect l="l" t="t" r="r" b="b"/>
              <a:pathLst>
                <a:path w="3504" h="5806" extrusionOk="0">
                  <a:moveTo>
                    <a:pt x="1769" y="1"/>
                  </a:moveTo>
                  <a:lnTo>
                    <a:pt x="1769" y="1"/>
                  </a:lnTo>
                  <a:cubicBezTo>
                    <a:pt x="802" y="1"/>
                    <a:pt x="1" y="801"/>
                    <a:pt x="1" y="1769"/>
                  </a:cubicBezTo>
                  <a:lnTo>
                    <a:pt x="1" y="4070"/>
                  </a:lnTo>
                  <a:cubicBezTo>
                    <a:pt x="1" y="5004"/>
                    <a:pt x="802" y="5805"/>
                    <a:pt x="1769" y="5805"/>
                  </a:cubicBezTo>
                  <a:lnTo>
                    <a:pt x="1769" y="5805"/>
                  </a:lnTo>
                  <a:cubicBezTo>
                    <a:pt x="2736" y="5805"/>
                    <a:pt x="3503" y="5004"/>
                    <a:pt x="3503" y="4070"/>
                  </a:cubicBezTo>
                  <a:lnTo>
                    <a:pt x="3503" y="1769"/>
                  </a:lnTo>
                  <a:cubicBezTo>
                    <a:pt x="3503" y="768"/>
                    <a:pt x="2736" y="1"/>
                    <a:pt x="1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28;p35">
              <a:extLst>
                <a:ext uri="{FF2B5EF4-FFF2-40B4-BE49-F238E27FC236}">
                  <a16:creationId xmlns:a16="http://schemas.microsoft.com/office/drawing/2014/main" id="{F7CBDBC6-A59B-4656-B05A-B0BEB4EE77FD}"/>
                </a:ext>
              </a:extLst>
            </p:cNvPr>
            <p:cNvSpPr/>
            <p:nvPr/>
          </p:nvSpPr>
          <p:spPr>
            <a:xfrm>
              <a:off x="2295975" y="4319375"/>
              <a:ext cx="550425" cy="172650"/>
            </a:xfrm>
            <a:custGeom>
              <a:avLst/>
              <a:gdLst/>
              <a:ahLst/>
              <a:cxnLst/>
              <a:rect l="l" t="t" r="r" b="b"/>
              <a:pathLst>
                <a:path w="22017" h="6906" extrusionOk="0">
                  <a:moveTo>
                    <a:pt x="11008" y="6905"/>
                  </a:moveTo>
                  <a:lnTo>
                    <a:pt x="6772" y="6905"/>
                  </a:lnTo>
                  <a:cubicBezTo>
                    <a:pt x="5805" y="6905"/>
                    <a:pt x="5104" y="6638"/>
                    <a:pt x="4571" y="6138"/>
                  </a:cubicBezTo>
                  <a:cubicBezTo>
                    <a:pt x="3970" y="5571"/>
                    <a:pt x="3670" y="4804"/>
                    <a:pt x="3670" y="3970"/>
                  </a:cubicBezTo>
                  <a:lnTo>
                    <a:pt x="3670" y="2469"/>
                  </a:lnTo>
                  <a:cubicBezTo>
                    <a:pt x="3670" y="2135"/>
                    <a:pt x="3670" y="1801"/>
                    <a:pt x="3603" y="1568"/>
                  </a:cubicBezTo>
                  <a:lnTo>
                    <a:pt x="3603" y="1568"/>
                  </a:lnTo>
                  <a:cubicBezTo>
                    <a:pt x="3570" y="1501"/>
                    <a:pt x="3470" y="1401"/>
                    <a:pt x="3236" y="1401"/>
                  </a:cubicBezTo>
                  <a:lnTo>
                    <a:pt x="734" y="1401"/>
                  </a:lnTo>
                  <a:cubicBezTo>
                    <a:pt x="334" y="1401"/>
                    <a:pt x="1" y="1134"/>
                    <a:pt x="1" y="701"/>
                  </a:cubicBezTo>
                  <a:cubicBezTo>
                    <a:pt x="1" y="334"/>
                    <a:pt x="301" y="0"/>
                    <a:pt x="734" y="0"/>
                  </a:cubicBezTo>
                  <a:lnTo>
                    <a:pt x="3236" y="0"/>
                  </a:lnTo>
                  <a:cubicBezTo>
                    <a:pt x="4104" y="0"/>
                    <a:pt x="4571" y="400"/>
                    <a:pt x="4837" y="968"/>
                  </a:cubicBezTo>
                  <a:lnTo>
                    <a:pt x="4837" y="968"/>
                  </a:lnTo>
                  <a:lnTo>
                    <a:pt x="4837" y="968"/>
                  </a:lnTo>
                  <a:cubicBezTo>
                    <a:pt x="5071" y="1401"/>
                    <a:pt x="5071" y="1902"/>
                    <a:pt x="5071" y="2402"/>
                  </a:cubicBezTo>
                  <a:lnTo>
                    <a:pt x="5071" y="3903"/>
                  </a:lnTo>
                  <a:cubicBezTo>
                    <a:pt x="5071" y="4370"/>
                    <a:pt x="5238" y="4804"/>
                    <a:pt x="5505" y="5070"/>
                  </a:cubicBezTo>
                  <a:cubicBezTo>
                    <a:pt x="5805" y="5337"/>
                    <a:pt x="6238" y="5504"/>
                    <a:pt x="6772" y="5504"/>
                  </a:cubicBezTo>
                  <a:lnTo>
                    <a:pt x="11008" y="5504"/>
                  </a:lnTo>
                  <a:lnTo>
                    <a:pt x="15278" y="5504"/>
                  </a:lnTo>
                  <a:cubicBezTo>
                    <a:pt x="15845" y="5504"/>
                    <a:pt x="16279" y="5337"/>
                    <a:pt x="16512" y="5070"/>
                  </a:cubicBezTo>
                  <a:cubicBezTo>
                    <a:pt x="16813" y="4804"/>
                    <a:pt x="16979" y="4370"/>
                    <a:pt x="16979" y="3903"/>
                  </a:cubicBezTo>
                  <a:lnTo>
                    <a:pt x="16979" y="2402"/>
                  </a:lnTo>
                  <a:cubicBezTo>
                    <a:pt x="16979" y="1968"/>
                    <a:pt x="16979" y="1401"/>
                    <a:pt x="17180" y="968"/>
                  </a:cubicBezTo>
                  <a:lnTo>
                    <a:pt x="17180" y="968"/>
                  </a:lnTo>
                  <a:lnTo>
                    <a:pt x="17180" y="968"/>
                  </a:lnTo>
                  <a:cubicBezTo>
                    <a:pt x="17446" y="367"/>
                    <a:pt x="17880" y="0"/>
                    <a:pt x="18814" y="0"/>
                  </a:cubicBezTo>
                  <a:lnTo>
                    <a:pt x="21316" y="0"/>
                  </a:lnTo>
                  <a:cubicBezTo>
                    <a:pt x="21683" y="0"/>
                    <a:pt x="22016" y="300"/>
                    <a:pt x="22016" y="701"/>
                  </a:cubicBezTo>
                  <a:cubicBezTo>
                    <a:pt x="22016" y="1068"/>
                    <a:pt x="21716" y="1401"/>
                    <a:pt x="21316" y="1401"/>
                  </a:cubicBezTo>
                  <a:lnTo>
                    <a:pt x="18814" y="1401"/>
                  </a:lnTo>
                  <a:cubicBezTo>
                    <a:pt x="18614" y="1401"/>
                    <a:pt x="18480" y="1501"/>
                    <a:pt x="18447" y="1568"/>
                  </a:cubicBezTo>
                  <a:lnTo>
                    <a:pt x="18447" y="1568"/>
                  </a:lnTo>
                  <a:cubicBezTo>
                    <a:pt x="18347" y="1801"/>
                    <a:pt x="18347" y="2135"/>
                    <a:pt x="18347" y="2469"/>
                  </a:cubicBezTo>
                  <a:lnTo>
                    <a:pt x="18347" y="3970"/>
                  </a:lnTo>
                  <a:cubicBezTo>
                    <a:pt x="18347" y="4804"/>
                    <a:pt x="18080" y="5537"/>
                    <a:pt x="17480" y="6138"/>
                  </a:cubicBezTo>
                  <a:cubicBezTo>
                    <a:pt x="16946" y="6638"/>
                    <a:pt x="16246" y="6905"/>
                    <a:pt x="15278" y="69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3174;p57">
            <a:extLst>
              <a:ext uri="{FF2B5EF4-FFF2-40B4-BE49-F238E27FC236}">
                <a16:creationId xmlns:a16="http://schemas.microsoft.com/office/drawing/2014/main" id="{CC9665A2-0CFB-4F98-B157-C10BBFA97904}"/>
              </a:ext>
            </a:extLst>
          </p:cNvPr>
          <p:cNvGrpSpPr/>
          <p:nvPr/>
        </p:nvGrpSpPr>
        <p:grpSpPr>
          <a:xfrm>
            <a:off x="5998852" y="4097226"/>
            <a:ext cx="1157525" cy="1004100"/>
            <a:chOff x="4988725" y="3891550"/>
            <a:chExt cx="1157525" cy="1004100"/>
          </a:xfrm>
        </p:grpSpPr>
        <p:sp>
          <p:nvSpPr>
            <p:cNvPr id="107" name="Google Shape;3175;p57">
              <a:extLst>
                <a:ext uri="{FF2B5EF4-FFF2-40B4-BE49-F238E27FC236}">
                  <a16:creationId xmlns:a16="http://schemas.microsoft.com/office/drawing/2014/main" id="{AC731F50-D679-4B1B-BD12-DBFA23E7DC71}"/>
                </a:ext>
              </a:extLst>
            </p:cNvPr>
            <p:cNvSpPr/>
            <p:nvPr/>
          </p:nvSpPr>
          <p:spPr>
            <a:xfrm>
              <a:off x="4989575" y="3893225"/>
              <a:ext cx="1156675" cy="1002425"/>
            </a:xfrm>
            <a:custGeom>
              <a:avLst/>
              <a:gdLst/>
              <a:ahLst/>
              <a:cxnLst/>
              <a:rect l="l" t="t" r="r" b="b"/>
              <a:pathLst>
                <a:path w="46267" h="40097" extrusionOk="0">
                  <a:moveTo>
                    <a:pt x="21115" y="1"/>
                  </a:moveTo>
                  <a:cubicBezTo>
                    <a:pt x="18247" y="1"/>
                    <a:pt x="15845" y="2069"/>
                    <a:pt x="15411" y="4771"/>
                  </a:cubicBezTo>
                  <a:lnTo>
                    <a:pt x="12342" y="4771"/>
                  </a:lnTo>
                  <a:cubicBezTo>
                    <a:pt x="9974" y="4771"/>
                    <a:pt x="8006" y="6739"/>
                    <a:pt x="8006" y="9107"/>
                  </a:cubicBezTo>
                  <a:lnTo>
                    <a:pt x="8006" y="9941"/>
                  </a:lnTo>
                  <a:cubicBezTo>
                    <a:pt x="4337" y="17280"/>
                    <a:pt x="0" y="26586"/>
                    <a:pt x="0" y="29922"/>
                  </a:cubicBezTo>
                  <a:cubicBezTo>
                    <a:pt x="0" y="31857"/>
                    <a:pt x="734" y="33458"/>
                    <a:pt x="2068" y="34625"/>
                  </a:cubicBezTo>
                  <a:cubicBezTo>
                    <a:pt x="3303" y="35726"/>
                    <a:pt x="5070" y="36360"/>
                    <a:pt x="7239" y="36560"/>
                  </a:cubicBezTo>
                  <a:cubicBezTo>
                    <a:pt x="7305" y="38528"/>
                    <a:pt x="8940" y="40096"/>
                    <a:pt x="10941" y="40096"/>
                  </a:cubicBezTo>
                  <a:lnTo>
                    <a:pt x="35159" y="40096"/>
                  </a:lnTo>
                  <a:cubicBezTo>
                    <a:pt x="37160" y="40096"/>
                    <a:pt x="38795" y="38528"/>
                    <a:pt x="38861" y="36560"/>
                  </a:cubicBezTo>
                  <a:cubicBezTo>
                    <a:pt x="41096" y="36360"/>
                    <a:pt x="42831" y="35726"/>
                    <a:pt x="44032" y="34625"/>
                  </a:cubicBezTo>
                  <a:cubicBezTo>
                    <a:pt x="45366" y="33458"/>
                    <a:pt x="46066" y="31857"/>
                    <a:pt x="46066" y="29922"/>
                  </a:cubicBezTo>
                  <a:cubicBezTo>
                    <a:pt x="46267" y="26586"/>
                    <a:pt x="41930" y="17246"/>
                    <a:pt x="38261" y="9941"/>
                  </a:cubicBezTo>
                  <a:lnTo>
                    <a:pt x="38261" y="9107"/>
                  </a:lnTo>
                  <a:cubicBezTo>
                    <a:pt x="38261" y="6739"/>
                    <a:pt x="36293" y="4771"/>
                    <a:pt x="33924" y="4771"/>
                  </a:cubicBezTo>
                  <a:lnTo>
                    <a:pt x="30856" y="4771"/>
                  </a:lnTo>
                  <a:cubicBezTo>
                    <a:pt x="30422" y="2069"/>
                    <a:pt x="28020" y="1"/>
                    <a:pt x="25151" y="1"/>
                  </a:cubicBezTo>
                  <a:close/>
                </a:path>
              </a:pathLst>
            </a:custGeom>
            <a:solidFill>
              <a:srgbClr val="4D9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76;p57">
              <a:extLst>
                <a:ext uri="{FF2B5EF4-FFF2-40B4-BE49-F238E27FC236}">
                  <a16:creationId xmlns:a16="http://schemas.microsoft.com/office/drawing/2014/main" id="{0131B2BA-4A95-45A0-87C2-BB3817297D51}"/>
                </a:ext>
              </a:extLst>
            </p:cNvPr>
            <p:cNvSpPr/>
            <p:nvPr/>
          </p:nvSpPr>
          <p:spPr>
            <a:xfrm>
              <a:off x="4988725" y="3891550"/>
              <a:ext cx="1155850" cy="1003250"/>
            </a:xfrm>
            <a:custGeom>
              <a:avLst/>
              <a:gdLst/>
              <a:ahLst/>
              <a:cxnLst/>
              <a:rect l="l" t="t" r="r" b="b"/>
              <a:pathLst>
                <a:path w="46234" h="40130" extrusionOk="0">
                  <a:moveTo>
                    <a:pt x="21116" y="1"/>
                  </a:moveTo>
                  <a:cubicBezTo>
                    <a:pt x="18214" y="1"/>
                    <a:pt x="15845" y="2102"/>
                    <a:pt x="15378" y="4804"/>
                  </a:cubicBezTo>
                  <a:lnTo>
                    <a:pt x="12343" y="4804"/>
                  </a:lnTo>
                  <a:cubicBezTo>
                    <a:pt x="9975" y="4804"/>
                    <a:pt x="8007" y="6772"/>
                    <a:pt x="8007" y="9141"/>
                  </a:cubicBezTo>
                  <a:lnTo>
                    <a:pt x="8007" y="9975"/>
                  </a:lnTo>
                  <a:cubicBezTo>
                    <a:pt x="4337" y="17313"/>
                    <a:pt x="1" y="26620"/>
                    <a:pt x="1" y="29956"/>
                  </a:cubicBezTo>
                  <a:cubicBezTo>
                    <a:pt x="1" y="31857"/>
                    <a:pt x="701" y="33492"/>
                    <a:pt x="2036" y="34659"/>
                  </a:cubicBezTo>
                  <a:cubicBezTo>
                    <a:pt x="3303" y="35760"/>
                    <a:pt x="5038" y="36360"/>
                    <a:pt x="7206" y="36594"/>
                  </a:cubicBezTo>
                  <a:cubicBezTo>
                    <a:pt x="7306" y="38529"/>
                    <a:pt x="8941" y="40130"/>
                    <a:pt x="10942" y="40130"/>
                  </a:cubicBezTo>
                  <a:lnTo>
                    <a:pt x="35293" y="40130"/>
                  </a:lnTo>
                  <a:cubicBezTo>
                    <a:pt x="37294" y="40130"/>
                    <a:pt x="38895" y="38529"/>
                    <a:pt x="38995" y="36594"/>
                  </a:cubicBezTo>
                  <a:cubicBezTo>
                    <a:pt x="41197" y="36360"/>
                    <a:pt x="42965" y="35760"/>
                    <a:pt x="44166" y="34659"/>
                  </a:cubicBezTo>
                  <a:cubicBezTo>
                    <a:pt x="45500" y="33492"/>
                    <a:pt x="46201" y="31857"/>
                    <a:pt x="46201" y="29956"/>
                  </a:cubicBezTo>
                  <a:cubicBezTo>
                    <a:pt x="46234" y="26620"/>
                    <a:pt x="41897" y="17313"/>
                    <a:pt x="38228" y="9975"/>
                  </a:cubicBezTo>
                  <a:lnTo>
                    <a:pt x="38228" y="9141"/>
                  </a:lnTo>
                  <a:cubicBezTo>
                    <a:pt x="38228" y="6772"/>
                    <a:pt x="36293" y="4804"/>
                    <a:pt x="33892" y="4804"/>
                  </a:cubicBezTo>
                  <a:lnTo>
                    <a:pt x="30856" y="4804"/>
                  </a:lnTo>
                  <a:cubicBezTo>
                    <a:pt x="30389" y="2102"/>
                    <a:pt x="28021" y="1"/>
                    <a:pt x="25152" y="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177;p57">
              <a:extLst>
                <a:ext uri="{FF2B5EF4-FFF2-40B4-BE49-F238E27FC236}">
                  <a16:creationId xmlns:a16="http://schemas.microsoft.com/office/drawing/2014/main" id="{5704D85E-5DE0-4CF1-AECF-9137B3CC9196}"/>
                </a:ext>
              </a:extLst>
            </p:cNvPr>
            <p:cNvSpPr/>
            <p:nvPr/>
          </p:nvSpPr>
          <p:spPr>
            <a:xfrm>
              <a:off x="5035425" y="4102550"/>
              <a:ext cx="266900" cy="666325"/>
            </a:xfrm>
            <a:custGeom>
              <a:avLst/>
              <a:gdLst/>
              <a:ahLst/>
              <a:cxnLst/>
              <a:rect l="l" t="t" r="r" b="b"/>
              <a:pathLst>
                <a:path w="10676" h="26653" extrusionOk="0">
                  <a:moveTo>
                    <a:pt x="8840" y="0"/>
                  </a:moveTo>
                  <a:cubicBezTo>
                    <a:pt x="7973" y="1735"/>
                    <a:pt x="1" y="17179"/>
                    <a:pt x="1" y="21249"/>
                  </a:cubicBezTo>
                  <a:cubicBezTo>
                    <a:pt x="1" y="22817"/>
                    <a:pt x="501" y="24051"/>
                    <a:pt x="1602" y="24985"/>
                  </a:cubicBezTo>
                  <a:cubicBezTo>
                    <a:pt x="3103" y="26319"/>
                    <a:pt x="5438" y="26653"/>
                    <a:pt x="7339" y="26653"/>
                  </a:cubicBezTo>
                  <a:cubicBezTo>
                    <a:pt x="8407" y="26653"/>
                    <a:pt x="9341" y="26553"/>
                    <a:pt x="9975" y="26519"/>
                  </a:cubicBezTo>
                  <a:lnTo>
                    <a:pt x="9674" y="24485"/>
                  </a:lnTo>
                  <a:cubicBezTo>
                    <a:pt x="8955" y="24587"/>
                    <a:pt x="8173" y="24649"/>
                    <a:pt x="7393" y="24649"/>
                  </a:cubicBezTo>
                  <a:cubicBezTo>
                    <a:pt x="5642" y="24649"/>
                    <a:pt x="3906" y="24338"/>
                    <a:pt x="2936" y="23484"/>
                  </a:cubicBezTo>
                  <a:cubicBezTo>
                    <a:pt x="2336" y="22917"/>
                    <a:pt x="2036" y="22216"/>
                    <a:pt x="2036" y="21316"/>
                  </a:cubicBezTo>
                  <a:cubicBezTo>
                    <a:pt x="2036" y="18580"/>
                    <a:pt x="7206" y="7639"/>
                    <a:pt x="10675" y="968"/>
                  </a:cubicBezTo>
                  <a:lnTo>
                    <a:pt x="8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178;p57">
              <a:extLst>
                <a:ext uri="{FF2B5EF4-FFF2-40B4-BE49-F238E27FC236}">
                  <a16:creationId xmlns:a16="http://schemas.microsoft.com/office/drawing/2014/main" id="{6DE15E4C-9582-48FF-9F2F-B613E66B88D2}"/>
                </a:ext>
              </a:extLst>
            </p:cNvPr>
            <p:cNvSpPr/>
            <p:nvPr/>
          </p:nvSpPr>
          <p:spPr>
            <a:xfrm>
              <a:off x="5831825" y="4102550"/>
              <a:ext cx="266900" cy="666325"/>
            </a:xfrm>
            <a:custGeom>
              <a:avLst/>
              <a:gdLst/>
              <a:ahLst/>
              <a:cxnLst/>
              <a:rect l="l" t="t" r="r" b="b"/>
              <a:pathLst>
                <a:path w="10676" h="26653" extrusionOk="0">
                  <a:moveTo>
                    <a:pt x="1836" y="0"/>
                  </a:moveTo>
                  <a:lnTo>
                    <a:pt x="1" y="968"/>
                  </a:lnTo>
                  <a:cubicBezTo>
                    <a:pt x="3470" y="7639"/>
                    <a:pt x="8640" y="18580"/>
                    <a:pt x="8640" y="21316"/>
                  </a:cubicBezTo>
                  <a:cubicBezTo>
                    <a:pt x="8640" y="22216"/>
                    <a:pt x="8340" y="22917"/>
                    <a:pt x="7773" y="23484"/>
                  </a:cubicBezTo>
                  <a:cubicBezTo>
                    <a:pt x="6781" y="24338"/>
                    <a:pt x="5037" y="24649"/>
                    <a:pt x="3284" y="24649"/>
                  </a:cubicBezTo>
                  <a:cubicBezTo>
                    <a:pt x="2503" y="24649"/>
                    <a:pt x="1721" y="24587"/>
                    <a:pt x="1002" y="24485"/>
                  </a:cubicBezTo>
                  <a:lnTo>
                    <a:pt x="735" y="26519"/>
                  </a:lnTo>
                  <a:cubicBezTo>
                    <a:pt x="1335" y="26553"/>
                    <a:pt x="2303" y="26653"/>
                    <a:pt x="3337" y="26653"/>
                  </a:cubicBezTo>
                  <a:cubicBezTo>
                    <a:pt x="5271" y="26653"/>
                    <a:pt x="7606" y="26319"/>
                    <a:pt x="9107" y="24985"/>
                  </a:cubicBezTo>
                  <a:cubicBezTo>
                    <a:pt x="10175" y="24051"/>
                    <a:pt x="10675" y="22817"/>
                    <a:pt x="10675" y="21249"/>
                  </a:cubicBezTo>
                  <a:cubicBezTo>
                    <a:pt x="10675" y="17179"/>
                    <a:pt x="2736" y="1735"/>
                    <a:pt x="1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179;p57">
              <a:extLst>
                <a:ext uri="{FF2B5EF4-FFF2-40B4-BE49-F238E27FC236}">
                  <a16:creationId xmlns:a16="http://schemas.microsoft.com/office/drawing/2014/main" id="{888B2029-B679-4B9A-ABFE-AAF10115D8C3}"/>
                </a:ext>
              </a:extLst>
            </p:cNvPr>
            <p:cNvSpPr/>
            <p:nvPr/>
          </p:nvSpPr>
          <p:spPr>
            <a:xfrm>
              <a:off x="5405700" y="3933250"/>
              <a:ext cx="323575" cy="335275"/>
            </a:xfrm>
            <a:custGeom>
              <a:avLst/>
              <a:gdLst/>
              <a:ahLst/>
              <a:cxnLst/>
              <a:rect l="l" t="t" r="r" b="b"/>
              <a:pathLst>
                <a:path w="12943" h="13411" extrusionOk="0">
                  <a:moveTo>
                    <a:pt x="8373" y="1735"/>
                  </a:moveTo>
                  <a:cubicBezTo>
                    <a:pt x="9941" y="1735"/>
                    <a:pt x="11175" y="2970"/>
                    <a:pt x="11175" y="4504"/>
                  </a:cubicBezTo>
                  <a:lnTo>
                    <a:pt x="11175" y="11676"/>
                  </a:lnTo>
                  <a:lnTo>
                    <a:pt x="1668" y="11676"/>
                  </a:lnTo>
                  <a:lnTo>
                    <a:pt x="1668" y="4504"/>
                  </a:lnTo>
                  <a:cubicBezTo>
                    <a:pt x="1668" y="2970"/>
                    <a:pt x="2936" y="1735"/>
                    <a:pt x="4470" y="1735"/>
                  </a:cubicBezTo>
                  <a:close/>
                  <a:moveTo>
                    <a:pt x="4504" y="1"/>
                  </a:moveTo>
                  <a:cubicBezTo>
                    <a:pt x="2002" y="1"/>
                    <a:pt x="0" y="2069"/>
                    <a:pt x="0" y="4504"/>
                  </a:cubicBezTo>
                  <a:lnTo>
                    <a:pt x="0" y="13410"/>
                  </a:lnTo>
                  <a:lnTo>
                    <a:pt x="12943" y="13410"/>
                  </a:lnTo>
                  <a:lnTo>
                    <a:pt x="12943" y="4504"/>
                  </a:lnTo>
                  <a:cubicBezTo>
                    <a:pt x="12943" y="2002"/>
                    <a:pt x="10875" y="1"/>
                    <a:pt x="8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180;p57">
              <a:extLst>
                <a:ext uri="{FF2B5EF4-FFF2-40B4-BE49-F238E27FC236}">
                  <a16:creationId xmlns:a16="http://schemas.microsoft.com/office/drawing/2014/main" id="{DB713223-E39B-4E6D-8C19-1BA44AB9735C}"/>
                </a:ext>
              </a:extLst>
            </p:cNvPr>
            <p:cNvSpPr/>
            <p:nvPr/>
          </p:nvSpPr>
          <p:spPr>
            <a:xfrm>
              <a:off x="5228900" y="4050000"/>
              <a:ext cx="677175" cy="774750"/>
            </a:xfrm>
            <a:custGeom>
              <a:avLst/>
              <a:gdLst/>
              <a:ahLst/>
              <a:cxnLst/>
              <a:rect l="l" t="t" r="r" b="b"/>
              <a:pathLst>
                <a:path w="27087" h="30990" extrusionOk="0">
                  <a:moveTo>
                    <a:pt x="3070" y="1"/>
                  </a:moveTo>
                  <a:cubicBezTo>
                    <a:pt x="1368" y="1"/>
                    <a:pt x="1" y="1402"/>
                    <a:pt x="1" y="3103"/>
                  </a:cubicBezTo>
                  <a:lnTo>
                    <a:pt x="1" y="27921"/>
                  </a:lnTo>
                  <a:cubicBezTo>
                    <a:pt x="1" y="29622"/>
                    <a:pt x="1368" y="30990"/>
                    <a:pt x="3070" y="30990"/>
                  </a:cubicBezTo>
                  <a:lnTo>
                    <a:pt x="24018" y="30990"/>
                  </a:lnTo>
                  <a:cubicBezTo>
                    <a:pt x="25719" y="30990"/>
                    <a:pt x="27087" y="29622"/>
                    <a:pt x="27087" y="27921"/>
                  </a:cubicBezTo>
                  <a:lnTo>
                    <a:pt x="27087" y="3103"/>
                  </a:lnTo>
                  <a:cubicBezTo>
                    <a:pt x="27087" y="1402"/>
                    <a:pt x="25719" y="1"/>
                    <a:pt x="240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181;p57">
              <a:extLst>
                <a:ext uri="{FF2B5EF4-FFF2-40B4-BE49-F238E27FC236}">
                  <a16:creationId xmlns:a16="http://schemas.microsoft.com/office/drawing/2014/main" id="{9E5696CD-3799-4374-B8CC-C24CA51B7CC8}"/>
                </a:ext>
              </a:extLst>
            </p:cNvPr>
            <p:cNvSpPr/>
            <p:nvPr/>
          </p:nvSpPr>
          <p:spPr>
            <a:xfrm>
              <a:off x="5296450" y="4154250"/>
              <a:ext cx="542925" cy="285225"/>
            </a:xfrm>
            <a:custGeom>
              <a:avLst/>
              <a:gdLst/>
              <a:ahLst/>
              <a:cxnLst/>
              <a:rect l="l" t="t" r="r" b="b"/>
              <a:pathLst>
                <a:path w="21717" h="11409" extrusionOk="0">
                  <a:moveTo>
                    <a:pt x="1468" y="0"/>
                  </a:moveTo>
                  <a:cubicBezTo>
                    <a:pt x="668" y="0"/>
                    <a:pt x="1" y="668"/>
                    <a:pt x="1" y="1468"/>
                  </a:cubicBezTo>
                  <a:lnTo>
                    <a:pt x="1" y="9941"/>
                  </a:lnTo>
                  <a:cubicBezTo>
                    <a:pt x="1" y="10741"/>
                    <a:pt x="668" y="11409"/>
                    <a:pt x="1468" y="11409"/>
                  </a:cubicBezTo>
                  <a:lnTo>
                    <a:pt x="20248" y="11409"/>
                  </a:lnTo>
                  <a:cubicBezTo>
                    <a:pt x="21049" y="11409"/>
                    <a:pt x="21683" y="10741"/>
                    <a:pt x="21716" y="9941"/>
                  </a:cubicBezTo>
                  <a:lnTo>
                    <a:pt x="21716" y="1468"/>
                  </a:lnTo>
                  <a:cubicBezTo>
                    <a:pt x="21716" y="668"/>
                    <a:pt x="21049" y="0"/>
                    <a:pt x="20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182;p57">
              <a:extLst>
                <a:ext uri="{FF2B5EF4-FFF2-40B4-BE49-F238E27FC236}">
                  <a16:creationId xmlns:a16="http://schemas.microsoft.com/office/drawing/2014/main" id="{E6161AA2-1019-428C-9420-666423E05018}"/>
                </a:ext>
              </a:extLst>
            </p:cNvPr>
            <p:cNvSpPr/>
            <p:nvPr/>
          </p:nvSpPr>
          <p:spPr>
            <a:xfrm>
              <a:off x="5296450" y="4122550"/>
              <a:ext cx="542925" cy="284400"/>
            </a:xfrm>
            <a:custGeom>
              <a:avLst/>
              <a:gdLst/>
              <a:ahLst/>
              <a:cxnLst/>
              <a:rect l="l" t="t" r="r" b="b"/>
              <a:pathLst>
                <a:path w="21717" h="11376" extrusionOk="0">
                  <a:moveTo>
                    <a:pt x="1468" y="1"/>
                  </a:moveTo>
                  <a:cubicBezTo>
                    <a:pt x="668" y="1"/>
                    <a:pt x="1" y="668"/>
                    <a:pt x="1" y="1435"/>
                  </a:cubicBezTo>
                  <a:lnTo>
                    <a:pt x="1" y="9908"/>
                  </a:lnTo>
                  <a:cubicBezTo>
                    <a:pt x="1" y="10709"/>
                    <a:pt x="668" y="11376"/>
                    <a:pt x="1468" y="11376"/>
                  </a:cubicBezTo>
                  <a:lnTo>
                    <a:pt x="20248" y="11376"/>
                  </a:lnTo>
                  <a:cubicBezTo>
                    <a:pt x="21049" y="11376"/>
                    <a:pt x="21683" y="10709"/>
                    <a:pt x="21716" y="9908"/>
                  </a:cubicBezTo>
                  <a:lnTo>
                    <a:pt x="21716" y="1435"/>
                  </a:lnTo>
                  <a:cubicBezTo>
                    <a:pt x="21716" y="668"/>
                    <a:pt x="21049" y="1"/>
                    <a:pt x="20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83;p57">
              <a:extLst>
                <a:ext uri="{FF2B5EF4-FFF2-40B4-BE49-F238E27FC236}">
                  <a16:creationId xmlns:a16="http://schemas.microsoft.com/office/drawing/2014/main" id="{8CF0BEEE-AC66-487B-AF39-4F26221BE46B}"/>
                </a:ext>
              </a:extLst>
            </p:cNvPr>
            <p:cNvSpPr/>
            <p:nvPr/>
          </p:nvSpPr>
          <p:spPr>
            <a:xfrm>
              <a:off x="5505775" y="4335200"/>
              <a:ext cx="123450" cy="169325"/>
            </a:xfrm>
            <a:custGeom>
              <a:avLst/>
              <a:gdLst/>
              <a:ahLst/>
              <a:cxnLst/>
              <a:rect l="l" t="t" r="r" b="b"/>
              <a:pathLst>
                <a:path w="4938" h="6773" extrusionOk="0">
                  <a:moveTo>
                    <a:pt x="1335" y="1"/>
                  </a:moveTo>
                  <a:cubicBezTo>
                    <a:pt x="634" y="1"/>
                    <a:pt x="0" y="568"/>
                    <a:pt x="0" y="1335"/>
                  </a:cubicBezTo>
                  <a:lnTo>
                    <a:pt x="0" y="5438"/>
                  </a:lnTo>
                  <a:cubicBezTo>
                    <a:pt x="0" y="6172"/>
                    <a:pt x="601" y="6772"/>
                    <a:pt x="1335" y="6772"/>
                  </a:cubicBezTo>
                  <a:lnTo>
                    <a:pt x="3603" y="6772"/>
                  </a:lnTo>
                  <a:cubicBezTo>
                    <a:pt x="4337" y="6772"/>
                    <a:pt x="4937" y="6172"/>
                    <a:pt x="4937" y="5438"/>
                  </a:cubicBezTo>
                  <a:lnTo>
                    <a:pt x="4937" y="1335"/>
                  </a:lnTo>
                  <a:cubicBezTo>
                    <a:pt x="4937" y="601"/>
                    <a:pt x="4337" y="1"/>
                    <a:pt x="3603" y="1"/>
                  </a:cubicBezTo>
                  <a:close/>
                </a:path>
              </a:pathLst>
            </a:custGeom>
            <a:solidFill>
              <a:srgbClr val="FFF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184;p57">
              <a:extLst>
                <a:ext uri="{FF2B5EF4-FFF2-40B4-BE49-F238E27FC236}">
                  <a16:creationId xmlns:a16="http://schemas.microsoft.com/office/drawing/2014/main" id="{CA4117BA-99D2-4772-86D8-DD2F3F591AE5}"/>
                </a:ext>
              </a:extLst>
            </p:cNvPr>
            <p:cNvSpPr/>
            <p:nvPr/>
          </p:nvSpPr>
          <p:spPr>
            <a:xfrm>
              <a:off x="5505775" y="4446125"/>
              <a:ext cx="123450" cy="58400"/>
            </a:xfrm>
            <a:custGeom>
              <a:avLst/>
              <a:gdLst/>
              <a:ahLst/>
              <a:cxnLst/>
              <a:rect l="l" t="t" r="r" b="b"/>
              <a:pathLst>
                <a:path w="4938" h="2336" extrusionOk="0">
                  <a:moveTo>
                    <a:pt x="0" y="0"/>
                  </a:moveTo>
                  <a:lnTo>
                    <a:pt x="0" y="1001"/>
                  </a:lnTo>
                  <a:cubicBezTo>
                    <a:pt x="0" y="1768"/>
                    <a:pt x="634" y="2335"/>
                    <a:pt x="1335" y="2335"/>
                  </a:cubicBezTo>
                  <a:lnTo>
                    <a:pt x="3603" y="2335"/>
                  </a:lnTo>
                  <a:cubicBezTo>
                    <a:pt x="4337" y="2335"/>
                    <a:pt x="4937" y="1702"/>
                    <a:pt x="4937" y="1001"/>
                  </a:cubicBezTo>
                  <a:lnTo>
                    <a:pt x="4937" y="0"/>
                  </a:lnTo>
                  <a:cubicBezTo>
                    <a:pt x="4937" y="734"/>
                    <a:pt x="4337" y="1335"/>
                    <a:pt x="3603" y="1335"/>
                  </a:cubicBezTo>
                  <a:lnTo>
                    <a:pt x="1335" y="1335"/>
                  </a:lnTo>
                  <a:cubicBezTo>
                    <a:pt x="601" y="1335"/>
                    <a:pt x="0" y="73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185;p57">
              <a:extLst>
                <a:ext uri="{FF2B5EF4-FFF2-40B4-BE49-F238E27FC236}">
                  <a16:creationId xmlns:a16="http://schemas.microsoft.com/office/drawing/2014/main" id="{A456E505-3E1F-4A52-A521-8CD6E02D0368}"/>
                </a:ext>
              </a:extLst>
            </p:cNvPr>
            <p:cNvSpPr/>
            <p:nvPr/>
          </p:nvSpPr>
          <p:spPr>
            <a:xfrm>
              <a:off x="5210550" y="4558700"/>
              <a:ext cx="714700" cy="295250"/>
            </a:xfrm>
            <a:custGeom>
              <a:avLst/>
              <a:gdLst/>
              <a:ahLst/>
              <a:cxnLst/>
              <a:rect l="l" t="t" r="r" b="b"/>
              <a:pathLst>
                <a:path w="28588" h="11810" extrusionOk="0">
                  <a:moveTo>
                    <a:pt x="1" y="1"/>
                  </a:moveTo>
                  <a:lnTo>
                    <a:pt x="1" y="9307"/>
                  </a:lnTo>
                  <a:cubicBezTo>
                    <a:pt x="1" y="10675"/>
                    <a:pt x="1135" y="11809"/>
                    <a:pt x="2503" y="11809"/>
                  </a:cubicBezTo>
                  <a:lnTo>
                    <a:pt x="26086" y="11809"/>
                  </a:lnTo>
                  <a:cubicBezTo>
                    <a:pt x="27454" y="11809"/>
                    <a:pt x="28521" y="10675"/>
                    <a:pt x="28588" y="9307"/>
                  </a:cubicBezTo>
                  <a:lnTo>
                    <a:pt x="28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186;p57">
              <a:extLst>
                <a:ext uri="{FF2B5EF4-FFF2-40B4-BE49-F238E27FC236}">
                  <a16:creationId xmlns:a16="http://schemas.microsoft.com/office/drawing/2014/main" id="{458A57D3-CE59-47AE-9D67-97899781805F}"/>
                </a:ext>
              </a:extLst>
            </p:cNvPr>
            <p:cNvSpPr/>
            <p:nvPr/>
          </p:nvSpPr>
          <p:spPr>
            <a:xfrm>
              <a:off x="5352325" y="4621250"/>
              <a:ext cx="492050" cy="8375"/>
            </a:xfrm>
            <a:custGeom>
              <a:avLst/>
              <a:gdLst/>
              <a:ahLst/>
              <a:cxnLst/>
              <a:rect l="l" t="t" r="r" b="b"/>
              <a:pathLst>
                <a:path w="19682" h="335" extrusionOk="0">
                  <a:moveTo>
                    <a:pt x="1" y="1"/>
                  </a:moveTo>
                  <a:lnTo>
                    <a:pt x="1" y="334"/>
                  </a:lnTo>
                  <a:lnTo>
                    <a:pt x="19681" y="334"/>
                  </a:lnTo>
                  <a:lnTo>
                    <a:pt x="19681" y="1"/>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187;p57">
              <a:extLst>
                <a:ext uri="{FF2B5EF4-FFF2-40B4-BE49-F238E27FC236}">
                  <a16:creationId xmlns:a16="http://schemas.microsoft.com/office/drawing/2014/main" id="{65B15542-8FEC-47C6-B648-569BFCD6B02C}"/>
                </a:ext>
              </a:extLst>
            </p:cNvPr>
            <p:cNvSpPr/>
            <p:nvPr/>
          </p:nvSpPr>
          <p:spPr>
            <a:xfrm>
              <a:off x="5338975" y="4612900"/>
              <a:ext cx="4200" cy="26725"/>
            </a:xfrm>
            <a:custGeom>
              <a:avLst/>
              <a:gdLst/>
              <a:ahLst/>
              <a:cxnLst/>
              <a:rect l="l" t="t" r="r" b="b"/>
              <a:pathLst>
                <a:path w="168" h="1069" extrusionOk="0">
                  <a:moveTo>
                    <a:pt x="1" y="1"/>
                  </a:moveTo>
                  <a:lnTo>
                    <a:pt x="1" y="1068"/>
                  </a:lnTo>
                  <a:lnTo>
                    <a:pt x="168" y="1068"/>
                  </a:lnTo>
                  <a:lnTo>
                    <a:pt x="168" y="1"/>
                  </a:lnTo>
                  <a:close/>
                </a:path>
              </a:pathLst>
            </a:custGeom>
            <a:solidFill>
              <a:srgbClr val="FFF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8;p57">
              <a:extLst>
                <a:ext uri="{FF2B5EF4-FFF2-40B4-BE49-F238E27FC236}">
                  <a16:creationId xmlns:a16="http://schemas.microsoft.com/office/drawing/2014/main" id="{B7FA4740-DCC6-43BF-80A5-BC65E1867DF7}"/>
                </a:ext>
              </a:extLst>
            </p:cNvPr>
            <p:cNvSpPr/>
            <p:nvPr/>
          </p:nvSpPr>
          <p:spPr>
            <a:xfrm>
              <a:off x="5384025" y="4612900"/>
              <a:ext cx="403625" cy="26725"/>
            </a:xfrm>
            <a:custGeom>
              <a:avLst/>
              <a:gdLst/>
              <a:ahLst/>
              <a:cxnLst/>
              <a:rect l="l" t="t" r="r" b="b"/>
              <a:pathLst>
                <a:path w="16145" h="1069" extrusionOk="0">
                  <a:moveTo>
                    <a:pt x="0" y="1"/>
                  </a:moveTo>
                  <a:lnTo>
                    <a:pt x="0" y="1068"/>
                  </a:lnTo>
                  <a:lnTo>
                    <a:pt x="334" y="1068"/>
                  </a:lnTo>
                  <a:lnTo>
                    <a:pt x="334" y="1"/>
                  </a:lnTo>
                  <a:close/>
                  <a:moveTo>
                    <a:pt x="2002" y="1"/>
                  </a:moveTo>
                  <a:lnTo>
                    <a:pt x="2002" y="1068"/>
                  </a:lnTo>
                  <a:lnTo>
                    <a:pt x="2335" y="1068"/>
                  </a:lnTo>
                  <a:lnTo>
                    <a:pt x="2335" y="1"/>
                  </a:lnTo>
                  <a:close/>
                  <a:moveTo>
                    <a:pt x="3970" y="1"/>
                  </a:moveTo>
                  <a:lnTo>
                    <a:pt x="3970" y="1068"/>
                  </a:lnTo>
                  <a:lnTo>
                    <a:pt x="4303" y="1068"/>
                  </a:lnTo>
                  <a:lnTo>
                    <a:pt x="4303" y="1"/>
                  </a:lnTo>
                  <a:close/>
                  <a:moveTo>
                    <a:pt x="5971" y="1"/>
                  </a:moveTo>
                  <a:lnTo>
                    <a:pt x="5971" y="1068"/>
                  </a:lnTo>
                  <a:lnTo>
                    <a:pt x="6305" y="1068"/>
                  </a:lnTo>
                  <a:lnTo>
                    <a:pt x="6305" y="1"/>
                  </a:lnTo>
                  <a:close/>
                  <a:moveTo>
                    <a:pt x="7906" y="1"/>
                  </a:moveTo>
                  <a:lnTo>
                    <a:pt x="7906" y="1068"/>
                  </a:lnTo>
                  <a:lnTo>
                    <a:pt x="8239" y="1068"/>
                  </a:lnTo>
                  <a:lnTo>
                    <a:pt x="8239" y="1"/>
                  </a:lnTo>
                  <a:close/>
                  <a:moveTo>
                    <a:pt x="9874" y="1"/>
                  </a:moveTo>
                  <a:lnTo>
                    <a:pt x="9874" y="1068"/>
                  </a:lnTo>
                  <a:lnTo>
                    <a:pt x="10207" y="1068"/>
                  </a:lnTo>
                  <a:lnTo>
                    <a:pt x="10207" y="1"/>
                  </a:lnTo>
                  <a:close/>
                  <a:moveTo>
                    <a:pt x="11875" y="1"/>
                  </a:moveTo>
                  <a:lnTo>
                    <a:pt x="11875" y="1068"/>
                  </a:lnTo>
                  <a:lnTo>
                    <a:pt x="12209" y="1068"/>
                  </a:lnTo>
                  <a:lnTo>
                    <a:pt x="12209" y="1"/>
                  </a:lnTo>
                  <a:close/>
                  <a:moveTo>
                    <a:pt x="13843" y="1"/>
                  </a:moveTo>
                  <a:lnTo>
                    <a:pt x="13843" y="1068"/>
                  </a:lnTo>
                  <a:lnTo>
                    <a:pt x="14177" y="1068"/>
                  </a:lnTo>
                  <a:lnTo>
                    <a:pt x="14177" y="1"/>
                  </a:lnTo>
                  <a:close/>
                  <a:moveTo>
                    <a:pt x="15811" y="1"/>
                  </a:moveTo>
                  <a:lnTo>
                    <a:pt x="15811" y="1068"/>
                  </a:lnTo>
                  <a:lnTo>
                    <a:pt x="16145" y="1068"/>
                  </a:lnTo>
                  <a:lnTo>
                    <a:pt x="16145" y="1"/>
                  </a:lnTo>
                  <a:close/>
                </a:path>
              </a:pathLst>
            </a:custGeom>
            <a:solidFill>
              <a:srgbClr val="FFF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189;p57">
              <a:extLst>
                <a:ext uri="{FF2B5EF4-FFF2-40B4-BE49-F238E27FC236}">
                  <a16:creationId xmlns:a16="http://schemas.microsoft.com/office/drawing/2014/main" id="{67401177-9623-488A-9FC3-305C95A23636}"/>
                </a:ext>
              </a:extLst>
            </p:cNvPr>
            <p:cNvSpPr/>
            <p:nvPr/>
          </p:nvSpPr>
          <p:spPr>
            <a:xfrm>
              <a:off x="5829325" y="4612900"/>
              <a:ext cx="4200" cy="26725"/>
            </a:xfrm>
            <a:custGeom>
              <a:avLst/>
              <a:gdLst/>
              <a:ahLst/>
              <a:cxnLst/>
              <a:rect l="l" t="t" r="r" b="b"/>
              <a:pathLst>
                <a:path w="168" h="1069" extrusionOk="0">
                  <a:moveTo>
                    <a:pt x="1" y="1"/>
                  </a:moveTo>
                  <a:lnTo>
                    <a:pt x="1" y="1068"/>
                  </a:lnTo>
                  <a:lnTo>
                    <a:pt x="168" y="1068"/>
                  </a:lnTo>
                  <a:lnTo>
                    <a:pt x="168" y="1"/>
                  </a:lnTo>
                  <a:close/>
                </a:path>
              </a:pathLst>
            </a:custGeom>
            <a:solidFill>
              <a:srgbClr val="FFF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190;p57">
              <a:extLst>
                <a:ext uri="{FF2B5EF4-FFF2-40B4-BE49-F238E27FC236}">
                  <a16:creationId xmlns:a16="http://schemas.microsoft.com/office/drawing/2014/main" id="{A9B3CB14-D0FB-4556-9A70-A82043384E22}"/>
                </a:ext>
              </a:extLst>
            </p:cNvPr>
            <p:cNvSpPr/>
            <p:nvPr/>
          </p:nvSpPr>
          <p:spPr>
            <a:xfrm>
              <a:off x="5329800" y="4654600"/>
              <a:ext cx="37550" cy="53400"/>
            </a:xfrm>
            <a:custGeom>
              <a:avLst/>
              <a:gdLst/>
              <a:ahLst/>
              <a:cxnLst/>
              <a:rect l="l" t="t" r="r" b="b"/>
              <a:pathLst>
                <a:path w="1502" h="2136" extrusionOk="0">
                  <a:moveTo>
                    <a:pt x="334" y="1"/>
                  </a:moveTo>
                  <a:lnTo>
                    <a:pt x="68" y="1335"/>
                  </a:lnTo>
                  <a:cubicBezTo>
                    <a:pt x="1" y="1769"/>
                    <a:pt x="334" y="2136"/>
                    <a:pt x="735" y="2136"/>
                  </a:cubicBezTo>
                  <a:cubicBezTo>
                    <a:pt x="1168" y="2136"/>
                    <a:pt x="1502" y="1735"/>
                    <a:pt x="1369" y="1335"/>
                  </a:cubicBezTo>
                  <a:lnTo>
                    <a:pt x="1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191;p57">
              <a:extLst>
                <a:ext uri="{FF2B5EF4-FFF2-40B4-BE49-F238E27FC236}">
                  <a16:creationId xmlns:a16="http://schemas.microsoft.com/office/drawing/2014/main" id="{DB10E84D-A0A3-443A-BA33-BD41DE83504A}"/>
                </a:ext>
              </a:extLst>
            </p:cNvPr>
            <p:cNvSpPr/>
            <p:nvPr/>
          </p:nvSpPr>
          <p:spPr>
            <a:xfrm>
              <a:off x="5327300" y="4602900"/>
              <a:ext cx="41725" cy="54225"/>
            </a:xfrm>
            <a:custGeom>
              <a:avLst/>
              <a:gdLst/>
              <a:ahLst/>
              <a:cxnLst/>
              <a:rect l="l" t="t" r="r" b="b"/>
              <a:pathLst>
                <a:path w="1669" h="2169" extrusionOk="0">
                  <a:moveTo>
                    <a:pt x="334" y="1"/>
                  </a:moveTo>
                  <a:cubicBezTo>
                    <a:pt x="168" y="1"/>
                    <a:pt x="1" y="167"/>
                    <a:pt x="1" y="334"/>
                  </a:cubicBezTo>
                  <a:lnTo>
                    <a:pt x="1" y="1835"/>
                  </a:lnTo>
                  <a:cubicBezTo>
                    <a:pt x="1" y="2002"/>
                    <a:pt x="168" y="2169"/>
                    <a:pt x="334" y="2169"/>
                  </a:cubicBezTo>
                  <a:lnTo>
                    <a:pt x="1335" y="2169"/>
                  </a:lnTo>
                  <a:cubicBezTo>
                    <a:pt x="1502" y="2169"/>
                    <a:pt x="1669" y="2035"/>
                    <a:pt x="1669" y="1835"/>
                  </a:cubicBezTo>
                  <a:lnTo>
                    <a:pt x="1669" y="334"/>
                  </a:lnTo>
                  <a:cubicBezTo>
                    <a:pt x="1669" y="167"/>
                    <a:pt x="1502" y="1"/>
                    <a:pt x="1335" y="1"/>
                  </a:cubicBezTo>
                  <a:close/>
                </a:path>
              </a:pathLst>
            </a:custGeom>
            <a:solidFill>
              <a:srgbClr val="FFF5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A69964-0FF5-4574-A8E7-9811DEEEDA47}"/>
              </a:ext>
            </a:extLst>
          </p:cNvPr>
          <p:cNvSpPr>
            <a:spLocks noGrp="1"/>
          </p:cNvSpPr>
          <p:nvPr>
            <p:ph type="body" idx="1"/>
          </p:nvPr>
        </p:nvSpPr>
        <p:spPr>
          <a:xfrm>
            <a:off x="719999" y="1185500"/>
            <a:ext cx="7584245" cy="3513000"/>
          </a:xfrm>
        </p:spPr>
        <p:txBody>
          <a:bodyPr/>
          <a:lstStyle/>
          <a:p>
            <a:pPr marL="152400" indent="0">
              <a:buNone/>
            </a:pPr>
            <a:r>
              <a:rPr lang="en-US" sz="1200" b="1" dirty="0">
                <a:latin typeface="Agency FB" panose="020B0503020202020204" pitchFamily="34" charset="0"/>
              </a:rPr>
              <a:t>Where   (delta_tau) is a parameter and   is the iteration number.</a:t>
            </a:r>
          </a:p>
          <a:p>
            <a:pPr marL="152400" indent="0">
              <a:buNone/>
            </a:pPr>
            <a:endParaRPr lang="en-US" sz="1200" b="1" dirty="0">
              <a:latin typeface="Agency FB" panose="020B0503020202020204" pitchFamily="34" charset="0"/>
            </a:endParaRPr>
          </a:p>
          <a:p>
            <a:pPr marL="152400" indent="0">
              <a:buNone/>
            </a:pPr>
            <a:r>
              <a:rPr lang="en-US" sz="1200" b="1" dirty="0">
                <a:latin typeface="Agency FB" panose="020B0503020202020204" pitchFamily="34" charset="0"/>
              </a:rPr>
              <a:t>4. Evaporation of Pheromones:</a:t>
            </a:r>
          </a:p>
          <a:p>
            <a:pPr marL="152400" indent="0">
              <a:buNone/>
            </a:pPr>
            <a:r>
              <a:rPr lang="en-US" sz="1200" b="1" dirty="0">
                <a:latin typeface="Agency FB" panose="020B0503020202020204" pitchFamily="34" charset="0"/>
              </a:rPr>
              <a:t>After each iteration, the pheromones also tend to evaporate. The evaporation of pheromones are given as.</a:t>
            </a:r>
          </a:p>
          <a:p>
            <a:pPr marL="152400" indent="0">
              <a:buNone/>
            </a:pPr>
            <a:endParaRPr lang="en-IN" dirty="0"/>
          </a:p>
          <a:p>
            <a:pPr marL="152400" indent="0">
              <a:buNone/>
            </a:pPr>
            <a:endParaRPr lang="en-IN" dirty="0"/>
          </a:p>
          <a:p>
            <a:pPr marL="152400" indent="0">
              <a:buNone/>
            </a:pPr>
            <a:endParaRPr lang="en-IN" dirty="0"/>
          </a:p>
          <a:p>
            <a:pPr marL="152400" indent="0">
              <a:buNone/>
            </a:pPr>
            <a:r>
              <a:rPr lang="en-IN" sz="1400" b="1" dirty="0">
                <a:latin typeface="Agency FB" panose="020B0503020202020204" pitchFamily="34" charset="0"/>
              </a:rPr>
              <a:t>	</a:t>
            </a:r>
            <a:r>
              <a:rPr lang="en-US" sz="1400" b="1" dirty="0">
                <a:latin typeface="Agency FB" panose="020B0503020202020204" pitchFamily="34" charset="0"/>
              </a:rPr>
              <a:t>where   (rho) is the evaporation rate.</a:t>
            </a:r>
          </a:p>
          <a:p>
            <a:pPr marL="152400" indent="0">
              <a:buNone/>
            </a:pPr>
            <a:endParaRPr lang="en-US" sz="1400" b="1" dirty="0">
              <a:latin typeface="Agency FB" panose="020B0503020202020204" pitchFamily="34" charset="0"/>
            </a:endParaRPr>
          </a:p>
          <a:p>
            <a:pPr marL="152400" indent="0">
              <a:buNone/>
            </a:pPr>
            <a:r>
              <a:rPr lang="en-US" sz="1400" b="1" dirty="0">
                <a:latin typeface="Agency FB" panose="020B0503020202020204" pitchFamily="34" charset="0"/>
              </a:rPr>
              <a:t>5. Ending condition:</a:t>
            </a:r>
          </a:p>
          <a:p>
            <a:pPr marL="152400" indent="0">
              <a:buNone/>
            </a:pPr>
            <a:r>
              <a:rPr lang="en-US" sz="1400" b="1" dirty="0">
                <a:latin typeface="Agency FB" panose="020B0503020202020204" pitchFamily="34" charset="0"/>
              </a:rPr>
              <a:t>We can use any condition to terminate the search, such as a distance below a certain threshold. In this implementation, the ending condition</a:t>
            </a:r>
          </a:p>
          <a:p>
            <a:pPr marL="152400" indent="0">
              <a:buNone/>
            </a:pPr>
            <a:r>
              <a:rPr lang="en-US" sz="1400" b="1" dirty="0">
                <a:latin typeface="Agency FB" panose="020B0503020202020204" pitchFamily="34" charset="0"/>
              </a:rPr>
              <a:t>will be the number of iterations</a:t>
            </a:r>
          </a:p>
          <a:p>
            <a:pPr marL="152400" indent="0">
              <a:buNone/>
            </a:pPr>
            <a:endParaRPr lang="en-IN" sz="1400" b="1" dirty="0">
              <a:latin typeface="Agency FB" panose="020B0503020202020204" pitchFamily="34" charset="0"/>
            </a:endParaRPr>
          </a:p>
        </p:txBody>
      </p:sp>
      <p:pic>
        <p:nvPicPr>
          <p:cNvPr id="6" name="Picture 5">
            <a:extLst>
              <a:ext uri="{FF2B5EF4-FFF2-40B4-BE49-F238E27FC236}">
                <a16:creationId xmlns:a16="http://schemas.microsoft.com/office/drawing/2014/main" id="{18725076-1316-449B-855C-8347E5303818}"/>
              </a:ext>
            </a:extLst>
          </p:cNvPr>
          <p:cNvPicPr>
            <a:picLocks noChangeAspect="1"/>
          </p:cNvPicPr>
          <p:nvPr/>
        </p:nvPicPr>
        <p:blipFill rotWithShape="1">
          <a:blip r:embed="rId2"/>
          <a:srcRect t="8411"/>
          <a:stretch/>
        </p:blipFill>
        <p:spPr>
          <a:xfrm>
            <a:off x="3096608" y="2127380"/>
            <a:ext cx="1569856" cy="321066"/>
          </a:xfrm>
          <a:prstGeom prst="rect">
            <a:avLst/>
          </a:prstGeom>
        </p:spPr>
      </p:pic>
      <p:grpSp>
        <p:nvGrpSpPr>
          <p:cNvPr id="7" name="Google Shape;1536;p36">
            <a:extLst>
              <a:ext uri="{FF2B5EF4-FFF2-40B4-BE49-F238E27FC236}">
                <a16:creationId xmlns:a16="http://schemas.microsoft.com/office/drawing/2014/main" id="{6B5DF4A9-F85F-4262-8CDD-8433B5A23CAF}"/>
              </a:ext>
            </a:extLst>
          </p:cNvPr>
          <p:cNvGrpSpPr/>
          <p:nvPr/>
        </p:nvGrpSpPr>
        <p:grpSpPr>
          <a:xfrm>
            <a:off x="7571256" y="0"/>
            <a:ext cx="1247634" cy="983783"/>
            <a:chOff x="3370900" y="2040225"/>
            <a:chExt cx="1451075" cy="1144200"/>
          </a:xfrm>
        </p:grpSpPr>
        <p:sp>
          <p:nvSpPr>
            <p:cNvPr id="8" name="Google Shape;1537;p36">
              <a:extLst>
                <a:ext uri="{FF2B5EF4-FFF2-40B4-BE49-F238E27FC236}">
                  <a16:creationId xmlns:a16="http://schemas.microsoft.com/office/drawing/2014/main" id="{07B69067-2537-4F8B-9C01-E6B58A522C70}"/>
                </a:ext>
              </a:extLst>
            </p:cNvPr>
            <p:cNvSpPr/>
            <p:nvPr/>
          </p:nvSpPr>
          <p:spPr>
            <a:xfrm>
              <a:off x="3370900" y="2040225"/>
              <a:ext cx="1376025" cy="1144200"/>
            </a:xfrm>
            <a:custGeom>
              <a:avLst/>
              <a:gdLst/>
              <a:ahLst/>
              <a:cxnLst/>
              <a:rect l="l" t="t" r="r" b="b"/>
              <a:pathLst>
                <a:path w="55041" h="45768" extrusionOk="0">
                  <a:moveTo>
                    <a:pt x="54840" y="27087"/>
                  </a:moveTo>
                  <a:cubicBezTo>
                    <a:pt x="54673" y="25119"/>
                    <a:pt x="53372" y="23685"/>
                    <a:pt x="51705" y="22817"/>
                  </a:cubicBezTo>
                  <a:cubicBezTo>
                    <a:pt x="49903" y="21850"/>
                    <a:pt x="47702" y="21516"/>
                    <a:pt x="45600" y="21416"/>
                  </a:cubicBezTo>
                  <a:cubicBezTo>
                    <a:pt x="45567" y="20749"/>
                    <a:pt x="45567" y="20115"/>
                    <a:pt x="45567" y="19448"/>
                  </a:cubicBezTo>
                  <a:cubicBezTo>
                    <a:pt x="45567" y="19181"/>
                    <a:pt x="45533" y="18981"/>
                    <a:pt x="45433" y="18781"/>
                  </a:cubicBezTo>
                  <a:cubicBezTo>
                    <a:pt x="45333" y="12843"/>
                    <a:pt x="43565" y="7440"/>
                    <a:pt x="37928" y="4171"/>
                  </a:cubicBezTo>
                  <a:cubicBezTo>
                    <a:pt x="33325" y="1502"/>
                    <a:pt x="27020" y="1"/>
                    <a:pt x="22017" y="2636"/>
                  </a:cubicBezTo>
                  <a:cubicBezTo>
                    <a:pt x="20082" y="3670"/>
                    <a:pt x="18081" y="5505"/>
                    <a:pt x="16546" y="7006"/>
                  </a:cubicBezTo>
                  <a:lnTo>
                    <a:pt x="14178" y="9408"/>
                  </a:lnTo>
                  <a:cubicBezTo>
                    <a:pt x="11042" y="7740"/>
                    <a:pt x="7506" y="6506"/>
                    <a:pt x="4704" y="7606"/>
                  </a:cubicBezTo>
                  <a:cubicBezTo>
                    <a:pt x="1802" y="8741"/>
                    <a:pt x="201" y="10642"/>
                    <a:pt x="1" y="13844"/>
                  </a:cubicBezTo>
                  <a:cubicBezTo>
                    <a:pt x="1" y="14011"/>
                    <a:pt x="1" y="14244"/>
                    <a:pt x="34" y="14411"/>
                  </a:cubicBezTo>
                  <a:cubicBezTo>
                    <a:pt x="34" y="15746"/>
                    <a:pt x="468" y="17113"/>
                    <a:pt x="1068" y="18314"/>
                  </a:cubicBezTo>
                  <a:cubicBezTo>
                    <a:pt x="2636" y="21316"/>
                    <a:pt x="5838" y="23351"/>
                    <a:pt x="9374" y="24685"/>
                  </a:cubicBezTo>
                  <a:lnTo>
                    <a:pt x="9308" y="24685"/>
                  </a:lnTo>
                  <a:cubicBezTo>
                    <a:pt x="8907" y="24685"/>
                    <a:pt x="8540" y="24785"/>
                    <a:pt x="8173" y="24919"/>
                  </a:cubicBezTo>
                  <a:cubicBezTo>
                    <a:pt x="7873" y="24785"/>
                    <a:pt x="7573" y="24752"/>
                    <a:pt x="7306" y="24685"/>
                  </a:cubicBezTo>
                  <a:lnTo>
                    <a:pt x="6806" y="24685"/>
                  </a:lnTo>
                  <a:lnTo>
                    <a:pt x="5171" y="24685"/>
                  </a:lnTo>
                  <a:cubicBezTo>
                    <a:pt x="4638" y="24685"/>
                    <a:pt x="4137" y="24819"/>
                    <a:pt x="3670" y="25119"/>
                  </a:cubicBezTo>
                  <a:cubicBezTo>
                    <a:pt x="3270" y="25419"/>
                    <a:pt x="2936" y="25786"/>
                    <a:pt x="2703" y="26253"/>
                  </a:cubicBezTo>
                  <a:cubicBezTo>
                    <a:pt x="2569" y="26587"/>
                    <a:pt x="2503" y="26920"/>
                    <a:pt x="2469" y="27254"/>
                  </a:cubicBezTo>
                  <a:lnTo>
                    <a:pt x="2469" y="27687"/>
                  </a:lnTo>
                  <a:lnTo>
                    <a:pt x="2469" y="31590"/>
                  </a:lnTo>
                  <a:lnTo>
                    <a:pt x="2469" y="32024"/>
                  </a:lnTo>
                  <a:cubicBezTo>
                    <a:pt x="2503" y="32357"/>
                    <a:pt x="2536" y="32691"/>
                    <a:pt x="2703" y="33025"/>
                  </a:cubicBezTo>
                  <a:cubicBezTo>
                    <a:pt x="2770" y="33158"/>
                    <a:pt x="2836" y="33258"/>
                    <a:pt x="2870" y="33358"/>
                  </a:cubicBezTo>
                  <a:cubicBezTo>
                    <a:pt x="2670" y="33525"/>
                    <a:pt x="2503" y="33692"/>
                    <a:pt x="2336" y="33925"/>
                  </a:cubicBezTo>
                  <a:cubicBezTo>
                    <a:pt x="1969" y="34426"/>
                    <a:pt x="1802" y="35026"/>
                    <a:pt x="1802" y="35626"/>
                  </a:cubicBezTo>
                  <a:cubicBezTo>
                    <a:pt x="1802" y="36260"/>
                    <a:pt x="1969" y="36827"/>
                    <a:pt x="2336" y="37328"/>
                  </a:cubicBezTo>
                  <a:cubicBezTo>
                    <a:pt x="2636" y="37761"/>
                    <a:pt x="3036" y="38095"/>
                    <a:pt x="3537" y="38295"/>
                  </a:cubicBezTo>
                  <a:lnTo>
                    <a:pt x="3937" y="38428"/>
                  </a:lnTo>
                  <a:lnTo>
                    <a:pt x="3937" y="42164"/>
                  </a:lnTo>
                  <a:lnTo>
                    <a:pt x="3937" y="42832"/>
                  </a:lnTo>
                  <a:cubicBezTo>
                    <a:pt x="3970" y="43265"/>
                    <a:pt x="4037" y="43632"/>
                    <a:pt x="4204" y="43999"/>
                  </a:cubicBezTo>
                  <a:cubicBezTo>
                    <a:pt x="4437" y="44499"/>
                    <a:pt x="4804" y="44966"/>
                    <a:pt x="5305" y="45267"/>
                  </a:cubicBezTo>
                  <a:cubicBezTo>
                    <a:pt x="5805" y="45600"/>
                    <a:pt x="6372" y="45700"/>
                    <a:pt x="6973" y="45700"/>
                  </a:cubicBezTo>
                  <a:cubicBezTo>
                    <a:pt x="7540" y="45700"/>
                    <a:pt x="8140" y="45600"/>
                    <a:pt x="8640" y="45267"/>
                  </a:cubicBezTo>
                  <a:cubicBezTo>
                    <a:pt x="8974" y="45033"/>
                    <a:pt x="9241" y="44766"/>
                    <a:pt x="9508" y="44433"/>
                  </a:cubicBezTo>
                  <a:cubicBezTo>
                    <a:pt x="9708" y="44766"/>
                    <a:pt x="10008" y="45033"/>
                    <a:pt x="10342" y="45267"/>
                  </a:cubicBezTo>
                  <a:cubicBezTo>
                    <a:pt x="10842" y="45600"/>
                    <a:pt x="11409" y="45700"/>
                    <a:pt x="12010" y="45700"/>
                  </a:cubicBezTo>
                  <a:cubicBezTo>
                    <a:pt x="12577" y="45700"/>
                    <a:pt x="13177" y="45600"/>
                    <a:pt x="13677" y="45267"/>
                  </a:cubicBezTo>
                  <a:cubicBezTo>
                    <a:pt x="13744" y="45200"/>
                    <a:pt x="13811" y="45167"/>
                    <a:pt x="13878" y="45133"/>
                  </a:cubicBezTo>
                  <a:cubicBezTo>
                    <a:pt x="13911" y="45167"/>
                    <a:pt x="14011" y="45200"/>
                    <a:pt x="14078" y="45267"/>
                  </a:cubicBezTo>
                  <a:cubicBezTo>
                    <a:pt x="14578" y="45600"/>
                    <a:pt x="15178" y="45700"/>
                    <a:pt x="15746" y="45700"/>
                  </a:cubicBezTo>
                  <a:cubicBezTo>
                    <a:pt x="16346" y="45700"/>
                    <a:pt x="16946" y="45600"/>
                    <a:pt x="17413" y="45267"/>
                  </a:cubicBezTo>
                  <a:cubicBezTo>
                    <a:pt x="17513" y="45200"/>
                    <a:pt x="17547" y="45167"/>
                    <a:pt x="17647" y="45133"/>
                  </a:cubicBezTo>
                  <a:cubicBezTo>
                    <a:pt x="17680" y="45167"/>
                    <a:pt x="17780" y="45200"/>
                    <a:pt x="17814" y="45267"/>
                  </a:cubicBezTo>
                  <a:cubicBezTo>
                    <a:pt x="18314" y="45600"/>
                    <a:pt x="18881" y="45700"/>
                    <a:pt x="19515" y="45700"/>
                  </a:cubicBezTo>
                  <a:lnTo>
                    <a:pt x="22017" y="45700"/>
                  </a:lnTo>
                  <a:cubicBezTo>
                    <a:pt x="22217" y="45700"/>
                    <a:pt x="22484" y="45700"/>
                    <a:pt x="22684" y="45667"/>
                  </a:cubicBezTo>
                  <a:cubicBezTo>
                    <a:pt x="23051" y="45634"/>
                    <a:pt x="23484" y="45534"/>
                    <a:pt x="23818" y="45433"/>
                  </a:cubicBezTo>
                  <a:cubicBezTo>
                    <a:pt x="24318" y="45200"/>
                    <a:pt x="24719" y="44866"/>
                    <a:pt x="25019" y="44466"/>
                  </a:cubicBezTo>
                  <a:cubicBezTo>
                    <a:pt x="25186" y="44266"/>
                    <a:pt x="25319" y="43999"/>
                    <a:pt x="25386" y="43699"/>
                  </a:cubicBezTo>
                  <a:cubicBezTo>
                    <a:pt x="25486" y="43866"/>
                    <a:pt x="25586" y="44032"/>
                    <a:pt x="25719" y="44166"/>
                  </a:cubicBezTo>
                  <a:cubicBezTo>
                    <a:pt x="26020" y="44499"/>
                    <a:pt x="26353" y="44800"/>
                    <a:pt x="26720" y="45033"/>
                  </a:cubicBezTo>
                  <a:cubicBezTo>
                    <a:pt x="27087" y="45300"/>
                    <a:pt x="27554" y="45467"/>
                    <a:pt x="28021" y="45600"/>
                  </a:cubicBezTo>
                  <a:cubicBezTo>
                    <a:pt x="28521" y="45700"/>
                    <a:pt x="29022" y="45767"/>
                    <a:pt x="29522" y="45767"/>
                  </a:cubicBezTo>
                  <a:lnTo>
                    <a:pt x="29622" y="45767"/>
                  </a:lnTo>
                  <a:lnTo>
                    <a:pt x="29655" y="45767"/>
                  </a:lnTo>
                  <a:cubicBezTo>
                    <a:pt x="29956" y="45767"/>
                    <a:pt x="30189" y="45700"/>
                    <a:pt x="30489" y="45667"/>
                  </a:cubicBezTo>
                  <a:cubicBezTo>
                    <a:pt x="30823" y="45634"/>
                    <a:pt x="31190" y="45534"/>
                    <a:pt x="31523" y="45433"/>
                  </a:cubicBezTo>
                  <a:cubicBezTo>
                    <a:pt x="31890" y="45300"/>
                    <a:pt x="32224" y="45133"/>
                    <a:pt x="32558" y="44933"/>
                  </a:cubicBezTo>
                  <a:cubicBezTo>
                    <a:pt x="32791" y="44800"/>
                    <a:pt x="32958" y="44666"/>
                    <a:pt x="33125" y="44499"/>
                  </a:cubicBezTo>
                  <a:lnTo>
                    <a:pt x="33158" y="44533"/>
                  </a:lnTo>
                  <a:cubicBezTo>
                    <a:pt x="33658" y="44966"/>
                    <a:pt x="34192" y="45267"/>
                    <a:pt x="34826" y="45467"/>
                  </a:cubicBezTo>
                  <a:cubicBezTo>
                    <a:pt x="35393" y="45667"/>
                    <a:pt x="36027" y="45767"/>
                    <a:pt x="36660" y="45767"/>
                  </a:cubicBezTo>
                  <a:cubicBezTo>
                    <a:pt x="37294" y="45767"/>
                    <a:pt x="37895" y="45667"/>
                    <a:pt x="38495" y="45500"/>
                  </a:cubicBezTo>
                  <a:cubicBezTo>
                    <a:pt x="39029" y="45333"/>
                    <a:pt x="39563" y="45033"/>
                    <a:pt x="40030" y="44700"/>
                  </a:cubicBezTo>
                  <a:cubicBezTo>
                    <a:pt x="40330" y="45033"/>
                    <a:pt x="40697" y="45300"/>
                    <a:pt x="41064" y="45467"/>
                  </a:cubicBezTo>
                  <a:cubicBezTo>
                    <a:pt x="41497" y="45634"/>
                    <a:pt x="41964" y="45700"/>
                    <a:pt x="42398" y="45700"/>
                  </a:cubicBezTo>
                  <a:cubicBezTo>
                    <a:pt x="42865" y="45700"/>
                    <a:pt x="43332" y="45634"/>
                    <a:pt x="43732" y="45433"/>
                  </a:cubicBezTo>
                  <a:cubicBezTo>
                    <a:pt x="43999" y="45300"/>
                    <a:pt x="44233" y="45133"/>
                    <a:pt x="44433" y="44933"/>
                  </a:cubicBezTo>
                  <a:lnTo>
                    <a:pt x="44933" y="45300"/>
                  </a:lnTo>
                  <a:cubicBezTo>
                    <a:pt x="45400" y="45600"/>
                    <a:pt x="45934" y="45700"/>
                    <a:pt x="46501" y="45700"/>
                  </a:cubicBezTo>
                  <a:lnTo>
                    <a:pt x="47335" y="45700"/>
                  </a:lnTo>
                  <a:cubicBezTo>
                    <a:pt x="47902" y="45700"/>
                    <a:pt x="48502" y="45600"/>
                    <a:pt x="49003" y="45267"/>
                  </a:cubicBezTo>
                  <a:cubicBezTo>
                    <a:pt x="49503" y="44966"/>
                    <a:pt x="49870" y="44499"/>
                    <a:pt x="50070" y="43966"/>
                  </a:cubicBezTo>
                  <a:cubicBezTo>
                    <a:pt x="50237" y="43599"/>
                    <a:pt x="50337" y="43199"/>
                    <a:pt x="50337" y="42832"/>
                  </a:cubicBezTo>
                  <a:lnTo>
                    <a:pt x="50337" y="42164"/>
                  </a:lnTo>
                  <a:lnTo>
                    <a:pt x="50337" y="35660"/>
                  </a:lnTo>
                  <a:cubicBezTo>
                    <a:pt x="50337" y="35460"/>
                    <a:pt x="50337" y="35193"/>
                    <a:pt x="50270" y="34993"/>
                  </a:cubicBezTo>
                  <a:cubicBezTo>
                    <a:pt x="50203" y="34526"/>
                    <a:pt x="50070" y="34125"/>
                    <a:pt x="49803" y="33758"/>
                  </a:cubicBezTo>
                  <a:cubicBezTo>
                    <a:pt x="49736" y="33692"/>
                    <a:pt x="49736" y="33658"/>
                    <a:pt x="49703" y="33658"/>
                  </a:cubicBezTo>
                  <a:cubicBezTo>
                    <a:pt x="50337" y="33425"/>
                    <a:pt x="50904" y="33091"/>
                    <a:pt x="51471" y="32758"/>
                  </a:cubicBezTo>
                  <a:cubicBezTo>
                    <a:pt x="53406" y="31624"/>
                    <a:pt x="55040" y="29522"/>
                    <a:pt x="54840" y="27087"/>
                  </a:cubicBezTo>
                  <a:close/>
                  <a:moveTo>
                    <a:pt x="25386" y="34759"/>
                  </a:moveTo>
                  <a:cubicBezTo>
                    <a:pt x="25386" y="34759"/>
                    <a:pt x="25386" y="34692"/>
                    <a:pt x="25352" y="34692"/>
                  </a:cubicBezTo>
                  <a:lnTo>
                    <a:pt x="25386" y="34692"/>
                  </a:ln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38;p36">
              <a:extLst>
                <a:ext uri="{FF2B5EF4-FFF2-40B4-BE49-F238E27FC236}">
                  <a16:creationId xmlns:a16="http://schemas.microsoft.com/office/drawing/2014/main" id="{34532306-7BBC-4237-BD5C-11946920A330}"/>
                </a:ext>
              </a:extLst>
            </p:cNvPr>
            <p:cNvSpPr/>
            <p:nvPr/>
          </p:nvSpPr>
          <p:spPr>
            <a:xfrm>
              <a:off x="3599400" y="2096100"/>
              <a:ext cx="864825" cy="657175"/>
            </a:xfrm>
            <a:custGeom>
              <a:avLst/>
              <a:gdLst/>
              <a:ahLst/>
              <a:cxnLst/>
              <a:rect l="l" t="t" r="r" b="b"/>
              <a:pathLst>
                <a:path w="34593" h="26287" extrusionOk="0">
                  <a:moveTo>
                    <a:pt x="34159" y="19682"/>
                  </a:moveTo>
                  <a:cubicBezTo>
                    <a:pt x="34592" y="12043"/>
                    <a:pt x="32891" y="6772"/>
                    <a:pt x="27721" y="3870"/>
                  </a:cubicBezTo>
                  <a:cubicBezTo>
                    <a:pt x="24018" y="1735"/>
                    <a:pt x="18314" y="1"/>
                    <a:pt x="13844" y="2369"/>
                  </a:cubicBezTo>
                  <a:cubicBezTo>
                    <a:pt x="10975" y="3870"/>
                    <a:pt x="6839" y="8440"/>
                    <a:pt x="4537" y="10742"/>
                  </a:cubicBezTo>
                  <a:cubicBezTo>
                    <a:pt x="1" y="15278"/>
                    <a:pt x="24352" y="26286"/>
                    <a:pt x="27821" y="25419"/>
                  </a:cubicBezTo>
                  <a:cubicBezTo>
                    <a:pt x="31323" y="24552"/>
                    <a:pt x="34159" y="19682"/>
                    <a:pt x="34159" y="196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39;p36">
              <a:extLst>
                <a:ext uri="{FF2B5EF4-FFF2-40B4-BE49-F238E27FC236}">
                  <a16:creationId xmlns:a16="http://schemas.microsoft.com/office/drawing/2014/main" id="{34AD3256-16CD-4F6B-AB21-ED82EC3CBBD0}"/>
                </a:ext>
              </a:extLst>
            </p:cNvPr>
            <p:cNvSpPr/>
            <p:nvPr/>
          </p:nvSpPr>
          <p:spPr>
            <a:xfrm>
              <a:off x="3799550" y="2386325"/>
              <a:ext cx="660500" cy="293550"/>
            </a:xfrm>
            <a:custGeom>
              <a:avLst/>
              <a:gdLst/>
              <a:ahLst/>
              <a:cxnLst/>
              <a:rect l="l" t="t" r="r" b="b"/>
              <a:pathLst>
                <a:path w="26420" h="11742" extrusionOk="0">
                  <a:moveTo>
                    <a:pt x="4304" y="5471"/>
                  </a:moveTo>
                  <a:cubicBezTo>
                    <a:pt x="13010" y="11742"/>
                    <a:pt x="26419" y="9807"/>
                    <a:pt x="26419" y="9807"/>
                  </a:cubicBezTo>
                  <a:cubicBezTo>
                    <a:pt x="26419" y="9807"/>
                    <a:pt x="26353" y="7139"/>
                    <a:pt x="26319" y="5671"/>
                  </a:cubicBezTo>
                  <a:cubicBezTo>
                    <a:pt x="26319" y="5671"/>
                    <a:pt x="12810" y="740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40;p36">
              <a:extLst>
                <a:ext uri="{FF2B5EF4-FFF2-40B4-BE49-F238E27FC236}">
                  <a16:creationId xmlns:a16="http://schemas.microsoft.com/office/drawing/2014/main" id="{E93F379A-9959-4A2D-9784-D9834BD6D4CB}"/>
                </a:ext>
              </a:extLst>
            </p:cNvPr>
            <p:cNvSpPr/>
            <p:nvPr/>
          </p:nvSpPr>
          <p:spPr>
            <a:xfrm>
              <a:off x="3394250" y="2134475"/>
              <a:ext cx="861475" cy="572925"/>
            </a:xfrm>
            <a:custGeom>
              <a:avLst/>
              <a:gdLst/>
              <a:ahLst/>
              <a:cxnLst/>
              <a:rect l="l" t="t" r="r" b="b"/>
              <a:pathLst>
                <a:path w="34459" h="22917" extrusionOk="0">
                  <a:moveTo>
                    <a:pt x="2436" y="7873"/>
                  </a:moveTo>
                  <a:cubicBezTo>
                    <a:pt x="2436" y="7873"/>
                    <a:pt x="1" y="9674"/>
                    <a:pt x="2036" y="13677"/>
                  </a:cubicBezTo>
                  <a:cubicBezTo>
                    <a:pt x="6072" y="21682"/>
                    <a:pt x="27087" y="22917"/>
                    <a:pt x="34459" y="20248"/>
                  </a:cubicBezTo>
                  <a:cubicBezTo>
                    <a:pt x="21116" y="20382"/>
                    <a:pt x="9041" y="0"/>
                    <a:pt x="2436" y="787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41;p36">
              <a:extLst>
                <a:ext uri="{FF2B5EF4-FFF2-40B4-BE49-F238E27FC236}">
                  <a16:creationId xmlns:a16="http://schemas.microsoft.com/office/drawing/2014/main" id="{DD0B7097-D7BF-4176-8F6E-345F7E185CE2}"/>
                </a:ext>
              </a:extLst>
            </p:cNvPr>
            <p:cNvSpPr/>
            <p:nvPr/>
          </p:nvSpPr>
          <p:spPr>
            <a:xfrm>
              <a:off x="3424275" y="2192850"/>
              <a:ext cx="1397700" cy="681350"/>
            </a:xfrm>
            <a:custGeom>
              <a:avLst/>
              <a:gdLst/>
              <a:ahLst/>
              <a:cxnLst/>
              <a:rect l="l" t="t" r="r" b="b"/>
              <a:pathLst>
                <a:path w="55908" h="27254" extrusionOk="0">
                  <a:moveTo>
                    <a:pt x="17380" y="12242"/>
                  </a:moveTo>
                  <a:cubicBezTo>
                    <a:pt x="12310" y="6505"/>
                    <a:pt x="2569" y="0"/>
                    <a:pt x="1" y="7906"/>
                  </a:cubicBezTo>
                  <a:cubicBezTo>
                    <a:pt x="168" y="4971"/>
                    <a:pt x="1902" y="4037"/>
                    <a:pt x="3370" y="3503"/>
                  </a:cubicBezTo>
                  <a:cubicBezTo>
                    <a:pt x="8740" y="1401"/>
                    <a:pt x="20682" y="11809"/>
                    <a:pt x="24718" y="15411"/>
                  </a:cubicBezTo>
                  <a:cubicBezTo>
                    <a:pt x="32391" y="18347"/>
                    <a:pt x="36327" y="17246"/>
                    <a:pt x="42498" y="17379"/>
                  </a:cubicBezTo>
                  <a:cubicBezTo>
                    <a:pt x="55907" y="17646"/>
                    <a:pt x="50737" y="27253"/>
                    <a:pt x="41664" y="26586"/>
                  </a:cubicBezTo>
                  <a:cubicBezTo>
                    <a:pt x="29889" y="25685"/>
                    <a:pt x="25319" y="21215"/>
                    <a:pt x="17380" y="122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42;p36">
              <a:extLst>
                <a:ext uri="{FF2B5EF4-FFF2-40B4-BE49-F238E27FC236}">
                  <a16:creationId xmlns:a16="http://schemas.microsoft.com/office/drawing/2014/main" id="{807CC7E6-8FBA-43FB-AEC2-B9E0D42EAC58}"/>
                </a:ext>
              </a:extLst>
            </p:cNvPr>
            <p:cNvSpPr/>
            <p:nvPr/>
          </p:nvSpPr>
          <p:spPr>
            <a:xfrm>
              <a:off x="3483500" y="2715725"/>
              <a:ext cx="78400" cy="141775"/>
            </a:xfrm>
            <a:custGeom>
              <a:avLst/>
              <a:gdLst/>
              <a:ahLst/>
              <a:cxnLst/>
              <a:rect l="l" t="t" r="r" b="b"/>
              <a:pathLst>
                <a:path w="3136" h="5671" extrusionOk="0">
                  <a:moveTo>
                    <a:pt x="2202" y="0"/>
                  </a:moveTo>
                  <a:lnTo>
                    <a:pt x="2202" y="100"/>
                  </a:lnTo>
                  <a:lnTo>
                    <a:pt x="634" y="100"/>
                  </a:lnTo>
                  <a:cubicBezTo>
                    <a:pt x="501" y="100"/>
                    <a:pt x="367" y="134"/>
                    <a:pt x="300" y="167"/>
                  </a:cubicBezTo>
                  <a:cubicBezTo>
                    <a:pt x="200" y="234"/>
                    <a:pt x="167" y="300"/>
                    <a:pt x="134" y="401"/>
                  </a:cubicBezTo>
                  <a:cubicBezTo>
                    <a:pt x="100" y="467"/>
                    <a:pt x="34" y="534"/>
                    <a:pt x="34" y="667"/>
                  </a:cubicBezTo>
                  <a:lnTo>
                    <a:pt x="34" y="1001"/>
                  </a:lnTo>
                  <a:lnTo>
                    <a:pt x="34" y="4770"/>
                  </a:lnTo>
                  <a:cubicBezTo>
                    <a:pt x="34" y="4904"/>
                    <a:pt x="0" y="4971"/>
                    <a:pt x="34" y="5104"/>
                  </a:cubicBezTo>
                  <a:cubicBezTo>
                    <a:pt x="100" y="5237"/>
                    <a:pt x="100" y="5304"/>
                    <a:pt x="134" y="5404"/>
                  </a:cubicBezTo>
                  <a:cubicBezTo>
                    <a:pt x="167" y="5471"/>
                    <a:pt x="200" y="5571"/>
                    <a:pt x="300" y="5604"/>
                  </a:cubicBezTo>
                  <a:cubicBezTo>
                    <a:pt x="367" y="5638"/>
                    <a:pt x="467" y="5671"/>
                    <a:pt x="634" y="5671"/>
                  </a:cubicBezTo>
                  <a:lnTo>
                    <a:pt x="2535" y="5671"/>
                  </a:lnTo>
                  <a:cubicBezTo>
                    <a:pt x="2669" y="5638"/>
                    <a:pt x="2769" y="5638"/>
                    <a:pt x="2836" y="5604"/>
                  </a:cubicBezTo>
                  <a:cubicBezTo>
                    <a:pt x="2936" y="5571"/>
                    <a:pt x="3002" y="5504"/>
                    <a:pt x="3036" y="5438"/>
                  </a:cubicBezTo>
                  <a:cubicBezTo>
                    <a:pt x="3102" y="5337"/>
                    <a:pt x="3136" y="5237"/>
                    <a:pt x="3136" y="5104"/>
                  </a:cubicBezTo>
                  <a:cubicBezTo>
                    <a:pt x="3136" y="4937"/>
                    <a:pt x="3102" y="4837"/>
                    <a:pt x="3036" y="4770"/>
                  </a:cubicBezTo>
                  <a:cubicBezTo>
                    <a:pt x="3002" y="4670"/>
                    <a:pt x="2936" y="4637"/>
                    <a:pt x="2836" y="4604"/>
                  </a:cubicBezTo>
                  <a:cubicBezTo>
                    <a:pt x="2769" y="4537"/>
                    <a:pt x="2669" y="4504"/>
                    <a:pt x="2535" y="4504"/>
                  </a:cubicBezTo>
                  <a:lnTo>
                    <a:pt x="1268" y="4504"/>
                  </a:lnTo>
                  <a:lnTo>
                    <a:pt x="1268" y="3336"/>
                  </a:lnTo>
                  <a:lnTo>
                    <a:pt x="2102" y="3336"/>
                  </a:lnTo>
                  <a:cubicBezTo>
                    <a:pt x="2202" y="3303"/>
                    <a:pt x="2302" y="3303"/>
                    <a:pt x="2369" y="3269"/>
                  </a:cubicBezTo>
                  <a:cubicBezTo>
                    <a:pt x="2469" y="3203"/>
                    <a:pt x="2535" y="3169"/>
                    <a:pt x="2602" y="3102"/>
                  </a:cubicBezTo>
                  <a:cubicBezTo>
                    <a:pt x="2635" y="3036"/>
                    <a:pt x="2669" y="2936"/>
                    <a:pt x="2669" y="2802"/>
                  </a:cubicBezTo>
                  <a:cubicBezTo>
                    <a:pt x="2669" y="2669"/>
                    <a:pt x="2635" y="2602"/>
                    <a:pt x="2602" y="2502"/>
                  </a:cubicBezTo>
                  <a:cubicBezTo>
                    <a:pt x="2535" y="2435"/>
                    <a:pt x="2469" y="2369"/>
                    <a:pt x="2369" y="2335"/>
                  </a:cubicBezTo>
                  <a:cubicBezTo>
                    <a:pt x="2302" y="2302"/>
                    <a:pt x="2202" y="2269"/>
                    <a:pt x="2102" y="2269"/>
                  </a:cubicBezTo>
                  <a:lnTo>
                    <a:pt x="1268" y="2269"/>
                  </a:lnTo>
                  <a:lnTo>
                    <a:pt x="1268" y="1168"/>
                  </a:lnTo>
                  <a:lnTo>
                    <a:pt x="2202" y="1168"/>
                  </a:lnTo>
                  <a:cubicBezTo>
                    <a:pt x="2291" y="1168"/>
                    <a:pt x="2365" y="1197"/>
                    <a:pt x="2434" y="1197"/>
                  </a:cubicBezTo>
                  <a:cubicBezTo>
                    <a:pt x="2469" y="1197"/>
                    <a:pt x="2502" y="1190"/>
                    <a:pt x="2535" y="1168"/>
                  </a:cubicBezTo>
                  <a:cubicBezTo>
                    <a:pt x="2669" y="1134"/>
                    <a:pt x="2769" y="1134"/>
                    <a:pt x="2836" y="1101"/>
                  </a:cubicBezTo>
                  <a:cubicBezTo>
                    <a:pt x="2936" y="1068"/>
                    <a:pt x="3002" y="1001"/>
                    <a:pt x="3036" y="934"/>
                  </a:cubicBezTo>
                  <a:cubicBezTo>
                    <a:pt x="3102" y="834"/>
                    <a:pt x="3136" y="734"/>
                    <a:pt x="3136" y="601"/>
                  </a:cubicBezTo>
                  <a:cubicBezTo>
                    <a:pt x="3136" y="434"/>
                    <a:pt x="3102" y="334"/>
                    <a:pt x="3036" y="267"/>
                  </a:cubicBezTo>
                  <a:cubicBezTo>
                    <a:pt x="3002" y="167"/>
                    <a:pt x="2936" y="134"/>
                    <a:pt x="2836" y="100"/>
                  </a:cubicBezTo>
                  <a:cubicBezTo>
                    <a:pt x="2769" y="67"/>
                    <a:pt x="2669" y="0"/>
                    <a:pt x="2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43;p36">
              <a:extLst>
                <a:ext uri="{FF2B5EF4-FFF2-40B4-BE49-F238E27FC236}">
                  <a16:creationId xmlns:a16="http://schemas.microsoft.com/office/drawing/2014/main" id="{D142376F-A1AA-4F47-BCAB-17DE459E87E7}"/>
                </a:ext>
              </a:extLst>
            </p:cNvPr>
            <p:cNvSpPr/>
            <p:nvPr/>
          </p:nvSpPr>
          <p:spPr>
            <a:xfrm>
              <a:off x="3583575" y="2715725"/>
              <a:ext cx="107600" cy="140125"/>
            </a:xfrm>
            <a:custGeom>
              <a:avLst/>
              <a:gdLst/>
              <a:ahLst/>
              <a:cxnLst/>
              <a:rect l="l" t="t" r="r" b="b"/>
              <a:pathLst>
                <a:path w="4304" h="5605" extrusionOk="0">
                  <a:moveTo>
                    <a:pt x="567" y="0"/>
                  </a:moveTo>
                  <a:cubicBezTo>
                    <a:pt x="467" y="0"/>
                    <a:pt x="334" y="67"/>
                    <a:pt x="234" y="100"/>
                  </a:cubicBezTo>
                  <a:cubicBezTo>
                    <a:pt x="167" y="134"/>
                    <a:pt x="133" y="234"/>
                    <a:pt x="67" y="300"/>
                  </a:cubicBezTo>
                  <a:cubicBezTo>
                    <a:pt x="33" y="367"/>
                    <a:pt x="0" y="467"/>
                    <a:pt x="0" y="601"/>
                  </a:cubicBezTo>
                  <a:lnTo>
                    <a:pt x="0" y="934"/>
                  </a:lnTo>
                  <a:lnTo>
                    <a:pt x="0" y="4971"/>
                  </a:lnTo>
                  <a:lnTo>
                    <a:pt x="0" y="5204"/>
                  </a:lnTo>
                  <a:cubicBezTo>
                    <a:pt x="0" y="5304"/>
                    <a:pt x="33" y="5371"/>
                    <a:pt x="67" y="5438"/>
                  </a:cubicBezTo>
                  <a:cubicBezTo>
                    <a:pt x="133" y="5471"/>
                    <a:pt x="167" y="5504"/>
                    <a:pt x="234" y="5538"/>
                  </a:cubicBezTo>
                  <a:cubicBezTo>
                    <a:pt x="334" y="5604"/>
                    <a:pt x="467" y="5604"/>
                    <a:pt x="567" y="5604"/>
                  </a:cubicBezTo>
                  <a:cubicBezTo>
                    <a:pt x="701" y="5604"/>
                    <a:pt x="801" y="5604"/>
                    <a:pt x="867" y="5538"/>
                  </a:cubicBezTo>
                  <a:cubicBezTo>
                    <a:pt x="967" y="5504"/>
                    <a:pt x="1001" y="5471"/>
                    <a:pt x="1034" y="5438"/>
                  </a:cubicBezTo>
                  <a:cubicBezTo>
                    <a:pt x="1067" y="5337"/>
                    <a:pt x="1134" y="5304"/>
                    <a:pt x="1134" y="5204"/>
                  </a:cubicBezTo>
                  <a:lnTo>
                    <a:pt x="1134" y="4971"/>
                  </a:lnTo>
                  <a:lnTo>
                    <a:pt x="1134" y="1668"/>
                  </a:lnTo>
                  <a:lnTo>
                    <a:pt x="1201" y="1668"/>
                  </a:lnTo>
                  <a:lnTo>
                    <a:pt x="2402" y="4937"/>
                  </a:lnTo>
                  <a:cubicBezTo>
                    <a:pt x="2468" y="5004"/>
                    <a:pt x="2468" y="5071"/>
                    <a:pt x="2502" y="5137"/>
                  </a:cubicBezTo>
                  <a:cubicBezTo>
                    <a:pt x="2535" y="5204"/>
                    <a:pt x="2569" y="5271"/>
                    <a:pt x="2635" y="5337"/>
                  </a:cubicBezTo>
                  <a:cubicBezTo>
                    <a:pt x="2669" y="5371"/>
                    <a:pt x="2735" y="5471"/>
                    <a:pt x="2835" y="5504"/>
                  </a:cubicBezTo>
                  <a:cubicBezTo>
                    <a:pt x="2902" y="5538"/>
                    <a:pt x="3036" y="5604"/>
                    <a:pt x="3169" y="5604"/>
                  </a:cubicBezTo>
                  <a:lnTo>
                    <a:pt x="3703" y="5604"/>
                  </a:lnTo>
                  <a:cubicBezTo>
                    <a:pt x="3836" y="5604"/>
                    <a:pt x="3970" y="5538"/>
                    <a:pt x="4036" y="5504"/>
                  </a:cubicBezTo>
                  <a:cubicBezTo>
                    <a:pt x="4136" y="5471"/>
                    <a:pt x="4170" y="5371"/>
                    <a:pt x="4203" y="5304"/>
                  </a:cubicBezTo>
                  <a:cubicBezTo>
                    <a:pt x="4270" y="5237"/>
                    <a:pt x="4303" y="5137"/>
                    <a:pt x="4303" y="5004"/>
                  </a:cubicBezTo>
                  <a:lnTo>
                    <a:pt x="4303" y="4670"/>
                  </a:lnTo>
                  <a:lnTo>
                    <a:pt x="4303" y="634"/>
                  </a:lnTo>
                  <a:lnTo>
                    <a:pt x="4303" y="401"/>
                  </a:lnTo>
                  <a:cubicBezTo>
                    <a:pt x="4303" y="300"/>
                    <a:pt x="4270" y="234"/>
                    <a:pt x="4203" y="167"/>
                  </a:cubicBezTo>
                  <a:cubicBezTo>
                    <a:pt x="4170" y="134"/>
                    <a:pt x="4136" y="100"/>
                    <a:pt x="4036" y="67"/>
                  </a:cubicBezTo>
                  <a:cubicBezTo>
                    <a:pt x="3970" y="0"/>
                    <a:pt x="3836" y="0"/>
                    <a:pt x="3703" y="0"/>
                  </a:cubicBezTo>
                  <a:cubicBezTo>
                    <a:pt x="3603" y="0"/>
                    <a:pt x="3503" y="0"/>
                    <a:pt x="3436" y="67"/>
                  </a:cubicBezTo>
                  <a:cubicBezTo>
                    <a:pt x="3336" y="100"/>
                    <a:pt x="3302" y="134"/>
                    <a:pt x="3236" y="167"/>
                  </a:cubicBezTo>
                  <a:cubicBezTo>
                    <a:pt x="3202" y="267"/>
                    <a:pt x="3169" y="300"/>
                    <a:pt x="3169" y="401"/>
                  </a:cubicBezTo>
                  <a:lnTo>
                    <a:pt x="3169" y="634"/>
                  </a:lnTo>
                  <a:lnTo>
                    <a:pt x="3169" y="3936"/>
                  </a:lnTo>
                  <a:lnTo>
                    <a:pt x="3102" y="3936"/>
                  </a:lnTo>
                  <a:lnTo>
                    <a:pt x="1801" y="501"/>
                  </a:lnTo>
                  <a:cubicBezTo>
                    <a:pt x="1801" y="434"/>
                    <a:pt x="1701" y="334"/>
                    <a:pt x="1668" y="267"/>
                  </a:cubicBezTo>
                  <a:cubicBezTo>
                    <a:pt x="1635" y="234"/>
                    <a:pt x="1534" y="134"/>
                    <a:pt x="1468" y="100"/>
                  </a:cubicBezTo>
                  <a:cubicBezTo>
                    <a:pt x="1368" y="67"/>
                    <a:pt x="1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44;p36">
              <a:extLst>
                <a:ext uri="{FF2B5EF4-FFF2-40B4-BE49-F238E27FC236}">
                  <a16:creationId xmlns:a16="http://schemas.microsoft.com/office/drawing/2014/main" id="{6623F796-9B74-48BC-9619-BDCD18424B49}"/>
                </a:ext>
              </a:extLst>
            </p:cNvPr>
            <p:cNvSpPr/>
            <p:nvPr/>
          </p:nvSpPr>
          <p:spPr>
            <a:xfrm>
              <a:off x="3709475" y="2718225"/>
              <a:ext cx="95100" cy="139275"/>
            </a:xfrm>
            <a:custGeom>
              <a:avLst/>
              <a:gdLst/>
              <a:ahLst/>
              <a:cxnLst/>
              <a:rect l="l" t="t" r="r" b="b"/>
              <a:pathLst>
                <a:path w="3804" h="5571" extrusionOk="0">
                  <a:moveTo>
                    <a:pt x="1168" y="0"/>
                  </a:moveTo>
                  <a:cubicBezTo>
                    <a:pt x="1035" y="0"/>
                    <a:pt x="968" y="34"/>
                    <a:pt x="868" y="67"/>
                  </a:cubicBezTo>
                  <a:cubicBezTo>
                    <a:pt x="802" y="134"/>
                    <a:pt x="701" y="167"/>
                    <a:pt x="668" y="234"/>
                  </a:cubicBezTo>
                  <a:cubicBezTo>
                    <a:pt x="635" y="301"/>
                    <a:pt x="601" y="401"/>
                    <a:pt x="601" y="534"/>
                  </a:cubicBezTo>
                  <a:cubicBezTo>
                    <a:pt x="601" y="667"/>
                    <a:pt x="635" y="734"/>
                    <a:pt x="668" y="834"/>
                  </a:cubicBezTo>
                  <a:cubicBezTo>
                    <a:pt x="701" y="901"/>
                    <a:pt x="802" y="968"/>
                    <a:pt x="868" y="1001"/>
                  </a:cubicBezTo>
                  <a:cubicBezTo>
                    <a:pt x="968" y="1034"/>
                    <a:pt x="1035" y="1068"/>
                    <a:pt x="1168" y="1068"/>
                  </a:cubicBezTo>
                  <a:lnTo>
                    <a:pt x="2536" y="1068"/>
                  </a:lnTo>
                  <a:lnTo>
                    <a:pt x="2536" y="4003"/>
                  </a:lnTo>
                  <a:cubicBezTo>
                    <a:pt x="2503" y="4070"/>
                    <a:pt x="2503" y="4170"/>
                    <a:pt x="2469" y="4237"/>
                  </a:cubicBezTo>
                  <a:cubicBezTo>
                    <a:pt x="2436" y="4270"/>
                    <a:pt x="2369" y="4370"/>
                    <a:pt x="2303" y="4404"/>
                  </a:cubicBezTo>
                  <a:cubicBezTo>
                    <a:pt x="2269" y="4437"/>
                    <a:pt x="2136" y="4504"/>
                    <a:pt x="2002" y="4504"/>
                  </a:cubicBezTo>
                  <a:cubicBezTo>
                    <a:pt x="1869" y="4504"/>
                    <a:pt x="1769" y="4437"/>
                    <a:pt x="1702" y="4404"/>
                  </a:cubicBezTo>
                  <a:cubicBezTo>
                    <a:pt x="1669" y="4370"/>
                    <a:pt x="1602" y="4337"/>
                    <a:pt x="1535" y="4237"/>
                  </a:cubicBezTo>
                  <a:cubicBezTo>
                    <a:pt x="1502" y="4170"/>
                    <a:pt x="1502" y="4037"/>
                    <a:pt x="1469" y="3937"/>
                  </a:cubicBezTo>
                  <a:cubicBezTo>
                    <a:pt x="1435" y="3870"/>
                    <a:pt x="1435" y="3703"/>
                    <a:pt x="1435" y="3570"/>
                  </a:cubicBezTo>
                  <a:cubicBezTo>
                    <a:pt x="1435" y="3503"/>
                    <a:pt x="1369" y="3403"/>
                    <a:pt x="1335" y="3369"/>
                  </a:cubicBezTo>
                  <a:cubicBezTo>
                    <a:pt x="1269" y="3336"/>
                    <a:pt x="1202" y="3269"/>
                    <a:pt x="1135" y="3236"/>
                  </a:cubicBezTo>
                  <a:cubicBezTo>
                    <a:pt x="1068" y="3236"/>
                    <a:pt x="968" y="3203"/>
                    <a:pt x="902" y="3203"/>
                  </a:cubicBezTo>
                  <a:lnTo>
                    <a:pt x="668" y="3203"/>
                  </a:lnTo>
                  <a:cubicBezTo>
                    <a:pt x="501" y="3203"/>
                    <a:pt x="368" y="3203"/>
                    <a:pt x="301" y="3236"/>
                  </a:cubicBezTo>
                  <a:cubicBezTo>
                    <a:pt x="168" y="3303"/>
                    <a:pt x="134" y="3336"/>
                    <a:pt x="101" y="3369"/>
                  </a:cubicBezTo>
                  <a:cubicBezTo>
                    <a:pt x="68" y="3403"/>
                    <a:pt x="1" y="3503"/>
                    <a:pt x="1" y="3536"/>
                  </a:cubicBezTo>
                  <a:lnTo>
                    <a:pt x="1" y="3670"/>
                  </a:lnTo>
                  <a:cubicBezTo>
                    <a:pt x="1" y="3736"/>
                    <a:pt x="68" y="3870"/>
                    <a:pt x="68" y="4003"/>
                  </a:cubicBezTo>
                  <a:cubicBezTo>
                    <a:pt x="68" y="4137"/>
                    <a:pt x="101" y="4303"/>
                    <a:pt x="134" y="4404"/>
                  </a:cubicBezTo>
                  <a:cubicBezTo>
                    <a:pt x="168" y="4570"/>
                    <a:pt x="268" y="4670"/>
                    <a:pt x="335" y="4837"/>
                  </a:cubicBezTo>
                  <a:cubicBezTo>
                    <a:pt x="435" y="5004"/>
                    <a:pt x="535" y="5071"/>
                    <a:pt x="668" y="5204"/>
                  </a:cubicBezTo>
                  <a:cubicBezTo>
                    <a:pt x="835" y="5304"/>
                    <a:pt x="1002" y="5371"/>
                    <a:pt x="1235" y="5471"/>
                  </a:cubicBezTo>
                  <a:cubicBezTo>
                    <a:pt x="1435" y="5504"/>
                    <a:pt x="1669" y="5538"/>
                    <a:pt x="1969" y="5538"/>
                  </a:cubicBezTo>
                  <a:cubicBezTo>
                    <a:pt x="1969" y="5538"/>
                    <a:pt x="2136" y="5571"/>
                    <a:pt x="2203" y="5571"/>
                  </a:cubicBezTo>
                  <a:cubicBezTo>
                    <a:pt x="2303" y="5571"/>
                    <a:pt x="2436" y="5571"/>
                    <a:pt x="2536" y="5538"/>
                  </a:cubicBezTo>
                  <a:cubicBezTo>
                    <a:pt x="2670" y="5538"/>
                    <a:pt x="2836" y="5504"/>
                    <a:pt x="2970" y="5404"/>
                  </a:cubicBezTo>
                  <a:cubicBezTo>
                    <a:pt x="3137" y="5338"/>
                    <a:pt x="3270" y="5237"/>
                    <a:pt x="3370" y="5137"/>
                  </a:cubicBezTo>
                  <a:cubicBezTo>
                    <a:pt x="3503" y="5004"/>
                    <a:pt x="3604" y="4871"/>
                    <a:pt x="3670" y="4670"/>
                  </a:cubicBezTo>
                  <a:cubicBezTo>
                    <a:pt x="3770" y="4470"/>
                    <a:pt x="3804" y="4237"/>
                    <a:pt x="3804" y="3970"/>
                  </a:cubicBezTo>
                  <a:lnTo>
                    <a:pt x="3804" y="901"/>
                  </a:lnTo>
                  <a:lnTo>
                    <a:pt x="3804" y="567"/>
                  </a:lnTo>
                  <a:cubicBezTo>
                    <a:pt x="3804" y="467"/>
                    <a:pt x="3770" y="367"/>
                    <a:pt x="3704" y="301"/>
                  </a:cubicBezTo>
                  <a:cubicBezTo>
                    <a:pt x="3670" y="200"/>
                    <a:pt x="3604" y="134"/>
                    <a:pt x="3503" y="67"/>
                  </a:cubicBezTo>
                  <a:cubicBezTo>
                    <a:pt x="3437" y="34"/>
                    <a:pt x="3303" y="0"/>
                    <a:pt x="31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45;p36">
              <a:extLst>
                <a:ext uri="{FF2B5EF4-FFF2-40B4-BE49-F238E27FC236}">
                  <a16:creationId xmlns:a16="http://schemas.microsoft.com/office/drawing/2014/main" id="{C29F6F0E-174F-48DC-BF29-0AD07BD5346A}"/>
                </a:ext>
              </a:extLst>
            </p:cNvPr>
            <p:cNvSpPr/>
            <p:nvPr/>
          </p:nvSpPr>
          <p:spPr>
            <a:xfrm>
              <a:off x="3827900" y="2714050"/>
              <a:ext cx="94275" cy="143000"/>
            </a:xfrm>
            <a:custGeom>
              <a:avLst/>
              <a:gdLst/>
              <a:ahLst/>
              <a:cxnLst/>
              <a:rect l="l" t="t" r="r" b="b"/>
              <a:pathLst>
                <a:path w="3771" h="5720" extrusionOk="0">
                  <a:moveTo>
                    <a:pt x="1869" y="1135"/>
                  </a:moveTo>
                  <a:cubicBezTo>
                    <a:pt x="1969" y="1135"/>
                    <a:pt x="2069" y="1168"/>
                    <a:pt x="2136" y="1201"/>
                  </a:cubicBezTo>
                  <a:cubicBezTo>
                    <a:pt x="2236" y="1235"/>
                    <a:pt x="2269" y="1301"/>
                    <a:pt x="2302" y="1368"/>
                  </a:cubicBezTo>
                  <a:cubicBezTo>
                    <a:pt x="2369" y="1468"/>
                    <a:pt x="2402" y="1535"/>
                    <a:pt x="2402" y="1635"/>
                  </a:cubicBezTo>
                  <a:lnTo>
                    <a:pt x="2402" y="4204"/>
                  </a:lnTo>
                  <a:cubicBezTo>
                    <a:pt x="2369" y="4304"/>
                    <a:pt x="2369" y="4370"/>
                    <a:pt x="2302" y="4470"/>
                  </a:cubicBezTo>
                  <a:cubicBezTo>
                    <a:pt x="2269" y="4504"/>
                    <a:pt x="2236" y="4571"/>
                    <a:pt x="2136" y="4637"/>
                  </a:cubicBezTo>
                  <a:cubicBezTo>
                    <a:pt x="2069" y="4671"/>
                    <a:pt x="1969" y="4704"/>
                    <a:pt x="1869" y="4704"/>
                  </a:cubicBezTo>
                  <a:cubicBezTo>
                    <a:pt x="1735" y="4704"/>
                    <a:pt x="1635" y="4671"/>
                    <a:pt x="1568" y="4637"/>
                  </a:cubicBezTo>
                  <a:cubicBezTo>
                    <a:pt x="1468" y="4571"/>
                    <a:pt x="1435" y="4537"/>
                    <a:pt x="1402" y="4470"/>
                  </a:cubicBezTo>
                  <a:cubicBezTo>
                    <a:pt x="1368" y="4370"/>
                    <a:pt x="1335" y="4304"/>
                    <a:pt x="1335" y="4204"/>
                  </a:cubicBezTo>
                  <a:lnTo>
                    <a:pt x="1335" y="1635"/>
                  </a:lnTo>
                  <a:cubicBezTo>
                    <a:pt x="1368" y="1535"/>
                    <a:pt x="1368" y="1468"/>
                    <a:pt x="1402" y="1368"/>
                  </a:cubicBezTo>
                  <a:cubicBezTo>
                    <a:pt x="1435" y="1335"/>
                    <a:pt x="1468" y="1235"/>
                    <a:pt x="1568" y="1201"/>
                  </a:cubicBezTo>
                  <a:cubicBezTo>
                    <a:pt x="1602" y="1168"/>
                    <a:pt x="1735" y="1135"/>
                    <a:pt x="1869" y="1135"/>
                  </a:cubicBezTo>
                  <a:close/>
                  <a:moveTo>
                    <a:pt x="1568" y="1"/>
                  </a:moveTo>
                  <a:cubicBezTo>
                    <a:pt x="1435" y="34"/>
                    <a:pt x="1335" y="34"/>
                    <a:pt x="1202" y="67"/>
                  </a:cubicBezTo>
                  <a:cubicBezTo>
                    <a:pt x="1068" y="134"/>
                    <a:pt x="901" y="167"/>
                    <a:pt x="768" y="234"/>
                  </a:cubicBezTo>
                  <a:cubicBezTo>
                    <a:pt x="668" y="334"/>
                    <a:pt x="534" y="401"/>
                    <a:pt x="401" y="534"/>
                  </a:cubicBezTo>
                  <a:cubicBezTo>
                    <a:pt x="268" y="668"/>
                    <a:pt x="201" y="834"/>
                    <a:pt x="101" y="1001"/>
                  </a:cubicBezTo>
                  <a:cubicBezTo>
                    <a:pt x="34" y="1201"/>
                    <a:pt x="1" y="1402"/>
                    <a:pt x="1" y="1668"/>
                  </a:cubicBezTo>
                  <a:lnTo>
                    <a:pt x="1" y="4037"/>
                  </a:lnTo>
                  <a:cubicBezTo>
                    <a:pt x="1" y="4304"/>
                    <a:pt x="34" y="4537"/>
                    <a:pt x="101" y="4704"/>
                  </a:cubicBezTo>
                  <a:cubicBezTo>
                    <a:pt x="201" y="4871"/>
                    <a:pt x="268" y="5038"/>
                    <a:pt x="401" y="5171"/>
                  </a:cubicBezTo>
                  <a:cubicBezTo>
                    <a:pt x="534" y="5271"/>
                    <a:pt x="601" y="5371"/>
                    <a:pt x="768" y="5438"/>
                  </a:cubicBezTo>
                  <a:cubicBezTo>
                    <a:pt x="935" y="5538"/>
                    <a:pt x="1068" y="5571"/>
                    <a:pt x="1202" y="5605"/>
                  </a:cubicBezTo>
                  <a:cubicBezTo>
                    <a:pt x="1368" y="5671"/>
                    <a:pt x="1435" y="5705"/>
                    <a:pt x="1568" y="5705"/>
                  </a:cubicBezTo>
                  <a:lnTo>
                    <a:pt x="1935" y="5705"/>
                  </a:lnTo>
                  <a:cubicBezTo>
                    <a:pt x="2002" y="5705"/>
                    <a:pt x="2039" y="5719"/>
                    <a:pt x="2096" y="5719"/>
                  </a:cubicBezTo>
                  <a:cubicBezTo>
                    <a:pt x="2124" y="5719"/>
                    <a:pt x="2158" y="5716"/>
                    <a:pt x="2202" y="5705"/>
                  </a:cubicBezTo>
                  <a:cubicBezTo>
                    <a:pt x="2336" y="5671"/>
                    <a:pt x="2436" y="5671"/>
                    <a:pt x="2569" y="5605"/>
                  </a:cubicBezTo>
                  <a:cubicBezTo>
                    <a:pt x="2703" y="5571"/>
                    <a:pt x="2869" y="5538"/>
                    <a:pt x="3003" y="5438"/>
                  </a:cubicBezTo>
                  <a:cubicBezTo>
                    <a:pt x="3103" y="5371"/>
                    <a:pt x="3236" y="5304"/>
                    <a:pt x="3370" y="5171"/>
                  </a:cubicBezTo>
                  <a:cubicBezTo>
                    <a:pt x="3503" y="5038"/>
                    <a:pt x="3570" y="4871"/>
                    <a:pt x="3670" y="4704"/>
                  </a:cubicBezTo>
                  <a:cubicBezTo>
                    <a:pt x="3737" y="4537"/>
                    <a:pt x="3770" y="4304"/>
                    <a:pt x="3770" y="4037"/>
                  </a:cubicBezTo>
                  <a:lnTo>
                    <a:pt x="3770" y="1668"/>
                  </a:lnTo>
                  <a:cubicBezTo>
                    <a:pt x="3770" y="1402"/>
                    <a:pt x="3737" y="1168"/>
                    <a:pt x="3670" y="1001"/>
                  </a:cubicBezTo>
                  <a:cubicBezTo>
                    <a:pt x="3570" y="801"/>
                    <a:pt x="3503" y="668"/>
                    <a:pt x="3370" y="534"/>
                  </a:cubicBezTo>
                  <a:cubicBezTo>
                    <a:pt x="3236" y="401"/>
                    <a:pt x="3170" y="334"/>
                    <a:pt x="3003" y="234"/>
                  </a:cubicBezTo>
                  <a:cubicBezTo>
                    <a:pt x="2836" y="167"/>
                    <a:pt x="2703" y="134"/>
                    <a:pt x="2569" y="67"/>
                  </a:cubicBezTo>
                  <a:cubicBezTo>
                    <a:pt x="2402" y="34"/>
                    <a:pt x="2336" y="1"/>
                    <a:pt x="2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46;p36">
              <a:extLst>
                <a:ext uri="{FF2B5EF4-FFF2-40B4-BE49-F238E27FC236}">
                  <a16:creationId xmlns:a16="http://schemas.microsoft.com/office/drawing/2014/main" id="{6EE95411-4447-4960-A459-AB3239968C43}"/>
                </a:ext>
              </a:extLst>
            </p:cNvPr>
            <p:cNvSpPr/>
            <p:nvPr/>
          </p:nvSpPr>
          <p:spPr>
            <a:xfrm>
              <a:off x="3929650" y="2715725"/>
              <a:ext cx="100100" cy="140125"/>
            </a:xfrm>
            <a:custGeom>
              <a:avLst/>
              <a:gdLst/>
              <a:ahLst/>
              <a:cxnLst/>
              <a:rect l="l" t="t" r="r" b="b"/>
              <a:pathLst>
                <a:path w="4004" h="5605" extrusionOk="0">
                  <a:moveTo>
                    <a:pt x="601" y="0"/>
                  </a:moveTo>
                  <a:cubicBezTo>
                    <a:pt x="501" y="0"/>
                    <a:pt x="367" y="0"/>
                    <a:pt x="267" y="100"/>
                  </a:cubicBezTo>
                  <a:cubicBezTo>
                    <a:pt x="167" y="167"/>
                    <a:pt x="100" y="234"/>
                    <a:pt x="34" y="300"/>
                  </a:cubicBezTo>
                  <a:cubicBezTo>
                    <a:pt x="0" y="367"/>
                    <a:pt x="0" y="434"/>
                    <a:pt x="0" y="501"/>
                  </a:cubicBezTo>
                  <a:cubicBezTo>
                    <a:pt x="0" y="634"/>
                    <a:pt x="34" y="701"/>
                    <a:pt x="100" y="834"/>
                  </a:cubicBezTo>
                  <a:cubicBezTo>
                    <a:pt x="134" y="968"/>
                    <a:pt x="167" y="1068"/>
                    <a:pt x="267" y="1168"/>
                  </a:cubicBezTo>
                  <a:lnTo>
                    <a:pt x="1468" y="3303"/>
                  </a:lnTo>
                  <a:lnTo>
                    <a:pt x="1468" y="4670"/>
                  </a:lnTo>
                  <a:lnTo>
                    <a:pt x="1468" y="5004"/>
                  </a:lnTo>
                  <a:cubicBezTo>
                    <a:pt x="1468" y="5137"/>
                    <a:pt x="1501" y="5237"/>
                    <a:pt x="1535" y="5304"/>
                  </a:cubicBezTo>
                  <a:cubicBezTo>
                    <a:pt x="1601" y="5404"/>
                    <a:pt x="1635" y="5471"/>
                    <a:pt x="1701" y="5504"/>
                  </a:cubicBezTo>
                  <a:cubicBezTo>
                    <a:pt x="1802" y="5571"/>
                    <a:pt x="1935" y="5604"/>
                    <a:pt x="2035" y="5604"/>
                  </a:cubicBezTo>
                  <a:cubicBezTo>
                    <a:pt x="2168" y="5604"/>
                    <a:pt x="2302" y="5571"/>
                    <a:pt x="2369" y="5504"/>
                  </a:cubicBezTo>
                  <a:cubicBezTo>
                    <a:pt x="2469" y="5471"/>
                    <a:pt x="2502" y="5404"/>
                    <a:pt x="2535" y="5304"/>
                  </a:cubicBezTo>
                  <a:cubicBezTo>
                    <a:pt x="2602" y="5237"/>
                    <a:pt x="2635" y="5137"/>
                    <a:pt x="2635" y="5004"/>
                  </a:cubicBezTo>
                  <a:lnTo>
                    <a:pt x="2635" y="4670"/>
                  </a:lnTo>
                  <a:lnTo>
                    <a:pt x="2502" y="4670"/>
                  </a:lnTo>
                  <a:lnTo>
                    <a:pt x="2502" y="3336"/>
                  </a:lnTo>
                  <a:lnTo>
                    <a:pt x="3703" y="1201"/>
                  </a:lnTo>
                  <a:cubicBezTo>
                    <a:pt x="3803" y="1034"/>
                    <a:pt x="3870" y="934"/>
                    <a:pt x="3936" y="801"/>
                  </a:cubicBezTo>
                  <a:cubicBezTo>
                    <a:pt x="3970" y="667"/>
                    <a:pt x="4003" y="601"/>
                    <a:pt x="4003" y="534"/>
                  </a:cubicBezTo>
                  <a:cubicBezTo>
                    <a:pt x="4003" y="467"/>
                    <a:pt x="3970" y="434"/>
                    <a:pt x="3936" y="334"/>
                  </a:cubicBezTo>
                  <a:cubicBezTo>
                    <a:pt x="3870" y="267"/>
                    <a:pt x="3803" y="200"/>
                    <a:pt x="3703" y="134"/>
                  </a:cubicBezTo>
                  <a:cubicBezTo>
                    <a:pt x="3670" y="100"/>
                    <a:pt x="3603" y="67"/>
                    <a:pt x="3536" y="67"/>
                  </a:cubicBezTo>
                  <a:cubicBezTo>
                    <a:pt x="3503" y="0"/>
                    <a:pt x="3436" y="0"/>
                    <a:pt x="3369" y="0"/>
                  </a:cubicBezTo>
                  <a:cubicBezTo>
                    <a:pt x="3303" y="0"/>
                    <a:pt x="3269" y="0"/>
                    <a:pt x="3169" y="67"/>
                  </a:cubicBezTo>
                  <a:cubicBezTo>
                    <a:pt x="3136" y="67"/>
                    <a:pt x="3036" y="134"/>
                    <a:pt x="3002" y="167"/>
                  </a:cubicBezTo>
                  <a:cubicBezTo>
                    <a:pt x="2969" y="267"/>
                    <a:pt x="2936" y="300"/>
                    <a:pt x="2869" y="401"/>
                  </a:cubicBezTo>
                  <a:cubicBezTo>
                    <a:pt x="2836" y="434"/>
                    <a:pt x="2802" y="501"/>
                    <a:pt x="2769" y="601"/>
                  </a:cubicBezTo>
                  <a:lnTo>
                    <a:pt x="2035" y="2135"/>
                  </a:lnTo>
                  <a:lnTo>
                    <a:pt x="1935" y="2135"/>
                  </a:lnTo>
                  <a:lnTo>
                    <a:pt x="1201" y="601"/>
                  </a:lnTo>
                  <a:cubicBezTo>
                    <a:pt x="1168" y="567"/>
                    <a:pt x="1134" y="467"/>
                    <a:pt x="1101" y="401"/>
                  </a:cubicBezTo>
                  <a:cubicBezTo>
                    <a:pt x="1034" y="300"/>
                    <a:pt x="1001" y="234"/>
                    <a:pt x="968" y="167"/>
                  </a:cubicBezTo>
                  <a:cubicBezTo>
                    <a:pt x="934" y="134"/>
                    <a:pt x="868" y="100"/>
                    <a:pt x="801" y="67"/>
                  </a:cubicBezTo>
                  <a:cubicBezTo>
                    <a:pt x="767" y="0"/>
                    <a:pt x="667" y="0"/>
                    <a:pt x="6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47;p36">
              <a:extLst>
                <a:ext uri="{FF2B5EF4-FFF2-40B4-BE49-F238E27FC236}">
                  <a16:creationId xmlns:a16="http://schemas.microsoft.com/office/drawing/2014/main" id="{D5DC7227-1583-442A-8518-6D4C33349AFF}"/>
                </a:ext>
              </a:extLst>
            </p:cNvPr>
            <p:cNvSpPr/>
            <p:nvPr/>
          </p:nvSpPr>
          <p:spPr>
            <a:xfrm>
              <a:off x="3734500" y="2239550"/>
              <a:ext cx="720550" cy="321925"/>
            </a:xfrm>
            <a:custGeom>
              <a:avLst/>
              <a:gdLst/>
              <a:ahLst/>
              <a:cxnLst/>
              <a:rect l="l" t="t" r="r" b="b"/>
              <a:pathLst>
                <a:path w="28822" h="12877" extrusionOk="0">
                  <a:moveTo>
                    <a:pt x="24918" y="0"/>
                  </a:moveTo>
                  <a:cubicBezTo>
                    <a:pt x="22617" y="6105"/>
                    <a:pt x="16412" y="10041"/>
                    <a:pt x="6972" y="7005"/>
                  </a:cubicBezTo>
                  <a:cubicBezTo>
                    <a:pt x="4070" y="6038"/>
                    <a:pt x="1802" y="5037"/>
                    <a:pt x="67" y="4103"/>
                  </a:cubicBezTo>
                  <a:lnTo>
                    <a:pt x="1" y="4137"/>
                  </a:lnTo>
                  <a:cubicBezTo>
                    <a:pt x="1135" y="4804"/>
                    <a:pt x="2269" y="5538"/>
                    <a:pt x="3336" y="6338"/>
                  </a:cubicBezTo>
                  <a:cubicBezTo>
                    <a:pt x="15278" y="12876"/>
                    <a:pt x="27587" y="11775"/>
                    <a:pt x="28821" y="11609"/>
                  </a:cubicBezTo>
                  <a:cubicBezTo>
                    <a:pt x="28821" y="6505"/>
                    <a:pt x="27654" y="2669"/>
                    <a:pt x="24918" y="0"/>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48;p36">
              <a:extLst>
                <a:ext uri="{FF2B5EF4-FFF2-40B4-BE49-F238E27FC236}">
                  <a16:creationId xmlns:a16="http://schemas.microsoft.com/office/drawing/2014/main" id="{4CE02B04-C459-4034-B081-960DC8A075CA}"/>
                </a:ext>
              </a:extLst>
            </p:cNvPr>
            <p:cNvSpPr/>
            <p:nvPr/>
          </p:nvSpPr>
          <p:spPr>
            <a:xfrm>
              <a:off x="3471825" y="2915500"/>
              <a:ext cx="148450" cy="221375"/>
            </a:xfrm>
            <a:custGeom>
              <a:avLst/>
              <a:gdLst/>
              <a:ahLst/>
              <a:cxnLst/>
              <a:rect l="l" t="t" r="r" b="b"/>
              <a:pathLst>
                <a:path w="5938" h="8855" extrusionOk="0">
                  <a:moveTo>
                    <a:pt x="1101" y="0"/>
                  </a:moveTo>
                  <a:cubicBezTo>
                    <a:pt x="1045" y="0"/>
                    <a:pt x="990" y="4"/>
                    <a:pt x="934" y="15"/>
                  </a:cubicBezTo>
                  <a:cubicBezTo>
                    <a:pt x="767" y="82"/>
                    <a:pt x="601" y="115"/>
                    <a:pt x="467" y="148"/>
                  </a:cubicBezTo>
                  <a:cubicBezTo>
                    <a:pt x="334" y="182"/>
                    <a:pt x="234" y="282"/>
                    <a:pt x="134" y="415"/>
                  </a:cubicBezTo>
                  <a:cubicBezTo>
                    <a:pt x="67" y="515"/>
                    <a:pt x="0" y="682"/>
                    <a:pt x="0" y="916"/>
                  </a:cubicBezTo>
                  <a:cubicBezTo>
                    <a:pt x="0" y="1116"/>
                    <a:pt x="67" y="1316"/>
                    <a:pt x="134" y="1416"/>
                  </a:cubicBezTo>
                  <a:cubicBezTo>
                    <a:pt x="234" y="1483"/>
                    <a:pt x="334" y="1583"/>
                    <a:pt x="467" y="1650"/>
                  </a:cubicBezTo>
                  <a:cubicBezTo>
                    <a:pt x="601" y="1750"/>
                    <a:pt x="767" y="1750"/>
                    <a:pt x="934" y="1783"/>
                  </a:cubicBezTo>
                  <a:cubicBezTo>
                    <a:pt x="1101" y="1816"/>
                    <a:pt x="1268" y="1816"/>
                    <a:pt x="1435" y="1816"/>
                  </a:cubicBezTo>
                  <a:lnTo>
                    <a:pt x="2068" y="1816"/>
                  </a:lnTo>
                  <a:lnTo>
                    <a:pt x="2068" y="7420"/>
                  </a:lnTo>
                  <a:lnTo>
                    <a:pt x="2068" y="7954"/>
                  </a:lnTo>
                  <a:cubicBezTo>
                    <a:pt x="2068" y="8121"/>
                    <a:pt x="2102" y="8288"/>
                    <a:pt x="2135" y="8421"/>
                  </a:cubicBezTo>
                  <a:cubicBezTo>
                    <a:pt x="2235" y="8521"/>
                    <a:pt x="2302" y="8655"/>
                    <a:pt x="2435" y="8755"/>
                  </a:cubicBezTo>
                  <a:cubicBezTo>
                    <a:pt x="2569" y="8821"/>
                    <a:pt x="2769" y="8855"/>
                    <a:pt x="2969" y="8855"/>
                  </a:cubicBezTo>
                  <a:cubicBezTo>
                    <a:pt x="3169" y="8855"/>
                    <a:pt x="3403" y="8821"/>
                    <a:pt x="3503" y="8755"/>
                  </a:cubicBezTo>
                  <a:cubicBezTo>
                    <a:pt x="3636" y="8655"/>
                    <a:pt x="3770" y="8521"/>
                    <a:pt x="3803" y="8421"/>
                  </a:cubicBezTo>
                  <a:cubicBezTo>
                    <a:pt x="3836" y="8288"/>
                    <a:pt x="3903" y="8121"/>
                    <a:pt x="3903" y="7954"/>
                  </a:cubicBezTo>
                  <a:lnTo>
                    <a:pt x="3903" y="7420"/>
                  </a:lnTo>
                  <a:lnTo>
                    <a:pt x="3903" y="1816"/>
                  </a:lnTo>
                  <a:lnTo>
                    <a:pt x="4503" y="1816"/>
                  </a:lnTo>
                  <a:cubicBezTo>
                    <a:pt x="4670" y="1816"/>
                    <a:pt x="4837" y="1816"/>
                    <a:pt x="5004" y="1783"/>
                  </a:cubicBezTo>
                  <a:cubicBezTo>
                    <a:pt x="5171" y="1750"/>
                    <a:pt x="5337" y="1683"/>
                    <a:pt x="5471" y="1650"/>
                  </a:cubicBezTo>
                  <a:cubicBezTo>
                    <a:pt x="5604" y="1616"/>
                    <a:pt x="5704" y="1516"/>
                    <a:pt x="5804" y="1416"/>
                  </a:cubicBezTo>
                  <a:cubicBezTo>
                    <a:pt x="5904" y="1283"/>
                    <a:pt x="5938" y="1116"/>
                    <a:pt x="5938" y="916"/>
                  </a:cubicBezTo>
                  <a:cubicBezTo>
                    <a:pt x="5938" y="682"/>
                    <a:pt x="5871" y="515"/>
                    <a:pt x="5804" y="415"/>
                  </a:cubicBezTo>
                  <a:cubicBezTo>
                    <a:pt x="5704" y="315"/>
                    <a:pt x="5604" y="215"/>
                    <a:pt x="5471" y="148"/>
                  </a:cubicBezTo>
                  <a:cubicBezTo>
                    <a:pt x="5337" y="82"/>
                    <a:pt x="5171" y="15"/>
                    <a:pt x="5004" y="15"/>
                  </a:cubicBezTo>
                  <a:lnTo>
                    <a:pt x="1435" y="15"/>
                  </a:lnTo>
                  <a:cubicBezTo>
                    <a:pt x="1323" y="15"/>
                    <a:pt x="1212"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49;p36">
              <a:extLst>
                <a:ext uri="{FF2B5EF4-FFF2-40B4-BE49-F238E27FC236}">
                  <a16:creationId xmlns:a16="http://schemas.microsoft.com/office/drawing/2014/main" id="{F5F793EC-CB13-45AB-A41E-D0E283B1BDD9}"/>
                </a:ext>
              </a:extLst>
            </p:cNvPr>
            <p:cNvSpPr/>
            <p:nvPr/>
          </p:nvSpPr>
          <p:spPr>
            <a:xfrm>
              <a:off x="3645275" y="2915025"/>
              <a:ext cx="138450" cy="220175"/>
            </a:xfrm>
            <a:custGeom>
              <a:avLst/>
              <a:gdLst/>
              <a:ahLst/>
              <a:cxnLst/>
              <a:rect l="l" t="t" r="r" b="b"/>
              <a:pathLst>
                <a:path w="5538" h="8807" extrusionOk="0">
                  <a:moveTo>
                    <a:pt x="968" y="1"/>
                  </a:moveTo>
                  <a:cubicBezTo>
                    <a:pt x="734" y="1"/>
                    <a:pt x="568" y="34"/>
                    <a:pt x="467" y="134"/>
                  </a:cubicBezTo>
                  <a:cubicBezTo>
                    <a:pt x="334" y="201"/>
                    <a:pt x="234" y="334"/>
                    <a:pt x="167" y="468"/>
                  </a:cubicBezTo>
                  <a:cubicBezTo>
                    <a:pt x="67" y="601"/>
                    <a:pt x="67" y="735"/>
                    <a:pt x="34" y="935"/>
                  </a:cubicBezTo>
                  <a:cubicBezTo>
                    <a:pt x="0" y="1101"/>
                    <a:pt x="0" y="1302"/>
                    <a:pt x="0" y="1468"/>
                  </a:cubicBezTo>
                  <a:lnTo>
                    <a:pt x="0" y="7339"/>
                  </a:lnTo>
                  <a:cubicBezTo>
                    <a:pt x="0" y="7539"/>
                    <a:pt x="34" y="7706"/>
                    <a:pt x="34" y="7873"/>
                  </a:cubicBezTo>
                  <a:cubicBezTo>
                    <a:pt x="34" y="8040"/>
                    <a:pt x="67" y="8207"/>
                    <a:pt x="167" y="8340"/>
                  </a:cubicBezTo>
                  <a:cubicBezTo>
                    <a:pt x="234" y="8473"/>
                    <a:pt x="334" y="8607"/>
                    <a:pt x="467" y="8674"/>
                  </a:cubicBezTo>
                  <a:cubicBezTo>
                    <a:pt x="568" y="8774"/>
                    <a:pt x="734" y="8807"/>
                    <a:pt x="968" y="8807"/>
                  </a:cubicBezTo>
                  <a:cubicBezTo>
                    <a:pt x="1168" y="8807"/>
                    <a:pt x="1335" y="8774"/>
                    <a:pt x="1435" y="8674"/>
                  </a:cubicBezTo>
                  <a:cubicBezTo>
                    <a:pt x="1568" y="8607"/>
                    <a:pt x="1668" y="8473"/>
                    <a:pt x="1735" y="8340"/>
                  </a:cubicBezTo>
                  <a:cubicBezTo>
                    <a:pt x="1835" y="8207"/>
                    <a:pt x="1868" y="8040"/>
                    <a:pt x="1868" y="7873"/>
                  </a:cubicBezTo>
                  <a:cubicBezTo>
                    <a:pt x="1902" y="7706"/>
                    <a:pt x="1902" y="7506"/>
                    <a:pt x="1902" y="7339"/>
                  </a:cubicBezTo>
                  <a:lnTo>
                    <a:pt x="1902" y="5271"/>
                  </a:lnTo>
                  <a:lnTo>
                    <a:pt x="3603" y="5271"/>
                  </a:lnTo>
                  <a:lnTo>
                    <a:pt x="3603" y="7339"/>
                  </a:lnTo>
                  <a:cubicBezTo>
                    <a:pt x="3603" y="7539"/>
                    <a:pt x="3670" y="7706"/>
                    <a:pt x="3670" y="7873"/>
                  </a:cubicBezTo>
                  <a:cubicBezTo>
                    <a:pt x="3670" y="8040"/>
                    <a:pt x="3703" y="8207"/>
                    <a:pt x="3770" y="8340"/>
                  </a:cubicBezTo>
                  <a:cubicBezTo>
                    <a:pt x="3870" y="8473"/>
                    <a:pt x="3937" y="8607"/>
                    <a:pt x="4070" y="8674"/>
                  </a:cubicBezTo>
                  <a:cubicBezTo>
                    <a:pt x="4203" y="8774"/>
                    <a:pt x="4370" y="8807"/>
                    <a:pt x="4570" y="8807"/>
                  </a:cubicBezTo>
                  <a:cubicBezTo>
                    <a:pt x="4771" y="8807"/>
                    <a:pt x="4937" y="8774"/>
                    <a:pt x="5071" y="8674"/>
                  </a:cubicBezTo>
                  <a:cubicBezTo>
                    <a:pt x="5204" y="8607"/>
                    <a:pt x="5271" y="8473"/>
                    <a:pt x="5371" y="8340"/>
                  </a:cubicBezTo>
                  <a:cubicBezTo>
                    <a:pt x="5438" y="8207"/>
                    <a:pt x="5504" y="8040"/>
                    <a:pt x="5504" y="7873"/>
                  </a:cubicBezTo>
                  <a:cubicBezTo>
                    <a:pt x="5538" y="7706"/>
                    <a:pt x="5538" y="7506"/>
                    <a:pt x="5538" y="7339"/>
                  </a:cubicBezTo>
                  <a:lnTo>
                    <a:pt x="5538" y="1468"/>
                  </a:lnTo>
                  <a:cubicBezTo>
                    <a:pt x="5538" y="1268"/>
                    <a:pt x="5504" y="1068"/>
                    <a:pt x="5504" y="935"/>
                  </a:cubicBezTo>
                  <a:cubicBezTo>
                    <a:pt x="5504" y="735"/>
                    <a:pt x="5438" y="601"/>
                    <a:pt x="5371" y="468"/>
                  </a:cubicBezTo>
                  <a:cubicBezTo>
                    <a:pt x="5271" y="334"/>
                    <a:pt x="5204" y="201"/>
                    <a:pt x="5071" y="134"/>
                  </a:cubicBezTo>
                  <a:cubicBezTo>
                    <a:pt x="4937" y="34"/>
                    <a:pt x="4771" y="1"/>
                    <a:pt x="4570" y="1"/>
                  </a:cubicBezTo>
                  <a:cubicBezTo>
                    <a:pt x="4370" y="1"/>
                    <a:pt x="4203" y="34"/>
                    <a:pt x="4070" y="134"/>
                  </a:cubicBezTo>
                  <a:cubicBezTo>
                    <a:pt x="3937" y="201"/>
                    <a:pt x="3870" y="334"/>
                    <a:pt x="3770" y="468"/>
                  </a:cubicBezTo>
                  <a:cubicBezTo>
                    <a:pt x="3703" y="601"/>
                    <a:pt x="3703" y="735"/>
                    <a:pt x="3670" y="935"/>
                  </a:cubicBezTo>
                  <a:cubicBezTo>
                    <a:pt x="3603" y="1101"/>
                    <a:pt x="3603" y="1302"/>
                    <a:pt x="3603" y="1468"/>
                  </a:cubicBezTo>
                  <a:lnTo>
                    <a:pt x="3603" y="3436"/>
                  </a:lnTo>
                  <a:lnTo>
                    <a:pt x="1902" y="3436"/>
                  </a:lnTo>
                  <a:lnTo>
                    <a:pt x="1902" y="1468"/>
                  </a:lnTo>
                  <a:cubicBezTo>
                    <a:pt x="1902" y="1268"/>
                    <a:pt x="1868" y="1068"/>
                    <a:pt x="1868" y="935"/>
                  </a:cubicBezTo>
                  <a:cubicBezTo>
                    <a:pt x="1868" y="735"/>
                    <a:pt x="1835" y="601"/>
                    <a:pt x="1735" y="468"/>
                  </a:cubicBezTo>
                  <a:cubicBezTo>
                    <a:pt x="1668" y="334"/>
                    <a:pt x="1568" y="201"/>
                    <a:pt x="1435" y="134"/>
                  </a:cubicBezTo>
                  <a:cubicBezTo>
                    <a:pt x="1335" y="34"/>
                    <a:pt x="1168"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50;p36">
              <a:extLst>
                <a:ext uri="{FF2B5EF4-FFF2-40B4-BE49-F238E27FC236}">
                  <a16:creationId xmlns:a16="http://schemas.microsoft.com/office/drawing/2014/main" id="{758DCB58-7FE6-4289-8E77-23EF9F99283C}"/>
                </a:ext>
              </a:extLst>
            </p:cNvPr>
            <p:cNvSpPr/>
            <p:nvPr/>
          </p:nvSpPr>
          <p:spPr>
            <a:xfrm>
              <a:off x="3827900" y="2911700"/>
              <a:ext cx="119275" cy="220550"/>
            </a:xfrm>
            <a:custGeom>
              <a:avLst/>
              <a:gdLst/>
              <a:ahLst/>
              <a:cxnLst/>
              <a:rect l="l" t="t" r="r" b="b"/>
              <a:pathLst>
                <a:path w="4771" h="8822" extrusionOk="0">
                  <a:moveTo>
                    <a:pt x="901" y="0"/>
                  </a:moveTo>
                  <a:cubicBezTo>
                    <a:pt x="668" y="0"/>
                    <a:pt x="501" y="34"/>
                    <a:pt x="368" y="134"/>
                  </a:cubicBezTo>
                  <a:cubicBezTo>
                    <a:pt x="234" y="200"/>
                    <a:pt x="101" y="334"/>
                    <a:pt x="67" y="467"/>
                  </a:cubicBezTo>
                  <a:cubicBezTo>
                    <a:pt x="34" y="601"/>
                    <a:pt x="1" y="767"/>
                    <a:pt x="1" y="934"/>
                  </a:cubicBezTo>
                  <a:lnTo>
                    <a:pt x="1" y="1468"/>
                  </a:lnTo>
                  <a:lnTo>
                    <a:pt x="1" y="7339"/>
                  </a:lnTo>
                  <a:lnTo>
                    <a:pt x="1" y="7906"/>
                  </a:lnTo>
                  <a:cubicBezTo>
                    <a:pt x="1" y="8073"/>
                    <a:pt x="34" y="8239"/>
                    <a:pt x="67" y="8340"/>
                  </a:cubicBezTo>
                  <a:cubicBezTo>
                    <a:pt x="167" y="8473"/>
                    <a:pt x="234" y="8606"/>
                    <a:pt x="368" y="8673"/>
                  </a:cubicBezTo>
                  <a:cubicBezTo>
                    <a:pt x="501" y="8773"/>
                    <a:pt x="668" y="8807"/>
                    <a:pt x="901" y="8807"/>
                  </a:cubicBezTo>
                  <a:lnTo>
                    <a:pt x="3370" y="8807"/>
                  </a:lnTo>
                  <a:cubicBezTo>
                    <a:pt x="3481" y="8807"/>
                    <a:pt x="3592" y="8821"/>
                    <a:pt x="3703" y="8821"/>
                  </a:cubicBezTo>
                  <a:cubicBezTo>
                    <a:pt x="3759" y="8821"/>
                    <a:pt x="3815" y="8818"/>
                    <a:pt x="3870" y="8807"/>
                  </a:cubicBezTo>
                  <a:cubicBezTo>
                    <a:pt x="4037" y="8773"/>
                    <a:pt x="4204" y="8740"/>
                    <a:pt x="4337" y="8673"/>
                  </a:cubicBezTo>
                  <a:cubicBezTo>
                    <a:pt x="4437" y="8640"/>
                    <a:pt x="4571" y="8573"/>
                    <a:pt x="4671" y="8440"/>
                  </a:cubicBezTo>
                  <a:cubicBezTo>
                    <a:pt x="4737" y="8306"/>
                    <a:pt x="4771" y="8139"/>
                    <a:pt x="4771" y="7939"/>
                  </a:cubicBezTo>
                  <a:cubicBezTo>
                    <a:pt x="4771" y="7739"/>
                    <a:pt x="4737" y="7572"/>
                    <a:pt x="4671" y="7439"/>
                  </a:cubicBezTo>
                  <a:cubicBezTo>
                    <a:pt x="4571" y="7305"/>
                    <a:pt x="4437" y="7239"/>
                    <a:pt x="4337" y="7172"/>
                  </a:cubicBezTo>
                  <a:cubicBezTo>
                    <a:pt x="4204" y="7139"/>
                    <a:pt x="4037" y="7105"/>
                    <a:pt x="3870" y="7105"/>
                  </a:cubicBezTo>
                  <a:lnTo>
                    <a:pt x="1869" y="7105"/>
                  </a:lnTo>
                  <a:lnTo>
                    <a:pt x="1869" y="5304"/>
                  </a:lnTo>
                  <a:lnTo>
                    <a:pt x="3136" y="5304"/>
                  </a:lnTo>
                  <a:cubicBezTo>
                    <a:pt x="3336" y="5304"/>
                    <a:pt x="3470" y="5271"/>
                    <a:pt x="3603" y="5237"/>
                  </a:cubicBezTo>
                  <a:cubicBezTo>
                    <a:pt x="3737" y="5171"/>
                    <a:pt x="3870" y="5104"/>
                    <a:pt x="3937" y="4970"/>
                  </a:cubicBezTo>
                  <a:cubicBezTo>
                    <a:pt x="4037" y="4837"/>
                    <a:pt x="4070" y="4670"/>
                    <a:pt x="4070" y="4470"/>
                  </a:cubicBezTo>
                  <a:cubicBezTo>
                    <a:pt x="4070" y="4270"/>
                    <a:pt x="4037" y="4103"/>
                    <a:pt x="3937" y="3970"/>
                  </a:cubicBezTo>
                  <a:cubicBezTo>
                    <a:pt x="3870" y="3836"/>
                    <a:pt x="3737" y="3770"/>
                    <a:pt x="3603" y="3736"/>
                  </a:cubicBezTo>
                  <a:cubicBezTo>
                    <a:pt x="3470" y="3670"/>
                    <a:pt x="3303" y="3636"/>
                    <a:pt x="3136" y="3636"/>
                  </a:cubicBezTo>
                  <a:lnTo>
                    <a:pt x="1869" y="3636"/>
                  </a:lnTo>
                  <a:lnTo>
                    <a:pt x="1869" y="1935"/>
                  </a:lnTo>
                  <a:lnTo>
                    <a:pt x="3370" y="1935"/>
                  </a:lnTo>
                  <a:cubicBezTo>
                    <a:pt x="3481" y="1935"/>
                    <a:pt x="3592" y="1950"/>
                    <a:pt x="3703" y="1950"/>
                  </a:cubicBezTo>
                  <a:cubicBezTo>
                    <a:pt x="3759" y="1950"/>
                    <a:pt x="3815" y="1946"/>
                    <a:pt x="3870" y="1935"/>
                  </a:cubicBezTo>
                  <a:cubicBezTo>
                    <a:pt x="4037" y="1902"/>
                    <a:pt x="4204" y="1835"/>
                    <a:pt x="4337" y="1802"/>
                  </a:cubicBezTo>
                  <a:cubicBezTo>
                    <a:pt x="4437" y="1768"/>
                    <a:pt x="4571" y="1668"/>
                    <a:pt x="4671" y="1568"/>
                  </a:cubicBezTo>
                  <a:cubicBezTo>
                    <a:pt x="4737" y="1435"/>
                    <a:pt x="4771" y="1268"/>
                    <a:pt x="4771" y="1068"/>
                  </a:cubicBezTo>
                  <a:cubicBezTo>
                    <a:pt x="4771" y="834"/>
                    <a:pt x="4737" y="667"/>
                    <a:pt x="4671" y="567"/>
                  </a:cubicBezTo>
                  <a:cubicBezTo>
                    <a:pt x="4571" y="467"/>
                    <a:pt x="4437" y="367"/>
                    <a:pt x="4337" y="300"/>
                  </a:cubicBezTo>
                  <a:cubicBezTo>
                    <a:pt x="4204" y="234"/>
                    <a:pt x="4037" y="167"/>
                    <a:pt x="3870" y="167"/>
                  </a:cubicBezTo>
                  <a:lnTo>
                    <a:pt x="3370" y="167"/>
                  </a:lnTo>
                  <a:lnTo>
                    <a:pt x="3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51;p36">
              <a:extLst>
                <a:ext uri="{FF2B5EF4-FFF2-40B4-BE49-F238E27FC236}">
                  <a16:creationId xmlns:a16="http://schemas.microsoft.com/office/drawing/2014/main" id="{39F28C05-7D05-4C1A-A533-4E9DD2315CFB}"/>
                </a:ext>
              </a:extLst>
            </p:cNvPr>
            <p:cNvSpPr/>
            <p:nvPr/>
          </p:nvSpPr>
          <p:spPr>
            <a:xfrm>
              <a:off x="4028050" y="2914200"/>
              <a:ext cx="135950" cy="222675"/>
            </a:xfrm>
            <a:custGeom>
              <a:avLst/>
              <a:gdLst/>
              <a:ahLst/>
              <a:cxnLst/>
              <a:rect l="l" t="t" r="r" b="b"/>
              <a:pathLst>
                <a:path w="5438" h="8907" extrusionOk="0">
                  <a:moveTo>
                    <a:pt x="2769" y="0"/>
                  </a:moveTo>
                  <a:cubicBezTo>
                    <a:pt x="2369" y="0"/>
                    <a:pt x="2002" y="34"/>
                    <a:pt x="1668" y="134"/>
                  </a:cubicBezTo>
                  <a:cubicBezTo>
                    <a:pt x="1335" y="200"/>
                    <a:pt x="1034" y="334"/>
                    <a:pt x="834" y="501"/>
                  </a:cubicBezTo>
                  <a:cubicBezTo>
                    <a:pt x="601" y="667"/>
                    <a:pt x="434" y="901"/>
                    <a:pt x="334" y="1201"/>
                  </a:cubicBezTo>
                  <a:cubicBezTo>
                    <a:pt x="234" y="1501"/>
                    <a:pt x="167" y="1868"/>
                    <a:pt x="167" y="2335"/>
                  </a:cubicBezTo>
                  <a:lnTo>
                    <a:pt x="167" y="2402"/>
                  </a:lnTo>
                  <a:cubicBezTo>
                    <a:pt x="167" y="2669"/>
                    <a:pt x="234" y="2902"/>
                    <a:pt x="334" y="3136"/>
                  </a:cubicBezTo>
                  <a:cubicBezTo>
                    <a:pt x="401" y="3336"/>
                    <a:pt x="534" y="3536"/>
                    <a:pt x="701" y="3703"/>
                  </a:cubicBezTo>
                  <a:cubicBezTo>
                    <a:pt x="868" y="3903"/>
                    <a:pt x="1034" y="4037"/>
                    <a:pt x="1235" y="4203"/>
                  </a:cubicBezTo>
                  <a:cubicBezTo>
                    <a:pt x="1435" y="4337"/>
                    <a:pt x="1668" y="4504"/>
                    <a:pt x="1868" y="4637"/>
                  </a:cubicBezTo>
                  <a:cubicBezTo>
                    <a:pt x="2069" y="4737"/>
                    <a:pt x="2269" y="4904"/>
                    <a:pt x="2502" y="5037"/>
                  </a:cubicBezTo>
                  <a:cubicBezTo>
                    <a:pt x="2702" y="5171"/>
                    <a:pt x="2869" y="5304"/>
                    <a:pt x="3036" y="5471"/>
                  </a:cubicBezTo>
                  <a:cubicBezTo>
                    <a:pt x="3203" y="5638"/>
                    <a:pt x="3336" y="5804"/>
                    <a:pt x="3403" y="5971"/>
                  </a:cubicBezTo>
                  <a:cubicBezTo>
                    <a:pt x="3536" y="6138"/>
                    <a:pt x="3570" y="6338"/>
                    <a:pt x="3570" y="6538"/>
                  </a:cubicBezTo>
                  <a:cubicBezTo>
                    <a:pt x="3570" y="6705"/>
                    <a:pt x="3536" y="6839"/>
                    <a:pt x="3503" y="6972"/>
                  </a:cubicBezTo>
                  <a:cubicBezTo>
                    <a:pt x="3436" y="7072"/>
                    <a:pt x="3403" y="7172"/>
                    <a:pt x="3336" y="7239"/>
                  </a:cubicBezTo>
                  <a:cubicBezTo>
                    <a:pt x="3236" y="7306"/>
                    <a:pt x="3103" y="7339"/>
                    <a:pt x="3036" y="7372"/>
                  </a:cubicBezTo>
                  <a:cubicBezTo>
                    <a:pt x="2936" y="7406"/>
                    <a:pt x="2836" y="7406"/>
                    <a:pt x="2702" y="7406"/>
                  </a:cubicBezTo>
                  <a:cubicBezTo>
                    <a:pt x="2435" y="7406"/>
                    <a:pt x="2235" y="7372"/>
                    <a:pt x="2102" y="7239"/>
                  </a:cubicBezTo>
                  <a:cubicBezTo>
                    <a:pt x="2002" y="7172"/>
                    <a:pt x="1902" y="6972"/>
                    <a:pt x="1902" y="6638"/>
                  </a:cubicBezTo>
                  <a:cubicBezTo>
                    <a:pt x="1902" y="6505"/>
                    <a:pt x="1902" y="6338"/>
                    <a:pt x="1835" y="6238"/>
                  </a:cubicBezTo>
                  <a:lnTo>
                    <a:pt x="1568" y="6005"/>
                  </a:lnTo>
                  <a:cubicBezTo>
                    <a:pt x="1435" y="5905"/>
                    <a:pt x="1368" y="5871"/>
                    <a:pt x="1235" y="5838"/>
                  </a:cubicBezTo>
                  <a:cubicBezTo>
                    <a:pt x="1101" y="5804"/>
                    <a:pt x="1034" y="5804"/>
                    <a:pt x="901" y="5804"/>
                  </a:cubicBezTo>
                  <a:cubicBezTo>
                    <a:pt x="768" y="5804"/>
                    <a:pt x="701" y="5804"/>
                    <a:pt x="567" y="5838"/>
                  </a:cubicBezTo>
                  <a:cubicBezTo>
                    <a:pt x="434" y="5871"/>
                    <a:pt x="367" y="5905"/>
                    <a:pt x="267" y="6005"/>
                  </a:cubicBezTo>
                  <a:cubicBezTo>
                    <a:pt x="201" y="6038"/>
                    <a:pt x="100" y="6138"/>
                    <a:pt x="67" y="6238"/>
                  </a:cubicBezTo>
                  <a:cubicBezTo>
                    <a:pt x="34" y="6338"/>
                    <a:pt x="0" y="6472"/>
                    <a:pt x="0" y="6638"/>
                  </a:cubicBezTo>
                  <a:cubicBezTo>
                    <a:pt x="0" y="6738"/>
                    <a:pt x="0" y="6905"/>
                    <a:pt x="34" y="7072"/>
                  </a:cubicBezTo>
                  <a:cubicBezTo>
                    <a:pt x="67" y="7239"/>
                    <a:pt x="100" y="7406"/>
                    <a:pt x="201" y="7572"/>
                  </a:cubicBezTo>
                  <a:cubicBezTo>
                    <a:pt x="267" y="7739"/>
                    <a:pt x="367" y="7906"/>
                    <a:pt x="501" y="8073"/>
                  </a:cubicBezTo>
                  <a:cubicBezTo>
                    <a:pt x="668" y="8240"/>
                    <a:pt x="768" y="8373"/>
                    <a:pt x="1001" y="8506"/>
                  </a:cubicBezTo>
                  <a:cubicBezTo>
                    <a:pt x="1201" y="8640"/>
                    <a:pt x="1435" y="8707"/>
                    <a:pt x="1702" y="8807"/>
                  </a:cubicBezTo>
                  <a:cubicBezTo>
                    <a:pt x="1935" y="8873"/>
                    <a:pt x="2235" y="8907"/>
                    <a:pt x="2602" y="8907"/>
                  </a:cubicBezTo>
                  <a:lnTo>
                    <a:pt x="2702" y="8907"/>
                  </a:lnTo>
                  <a:cubicBezTo>
                    <a:pt x="2869" y="8907"/>
                    <a:pt x="3069" y="8907"/>
                    <a:pt x="3269" y="8873"/>
                  </a:cubicBezTo>
                  <a:cubicBezTo>
                    <a:pt x="3470" y="8840"/>
                    <a:pt x="3703" y="8807"/>
                    <a:pt x="3903" y="8707"/>
                  </a:cubicBezTo>
                  <a:cubicBezTo>
                    <a:pt x="4103" y="8640"/>
                    <a:pt x="4303" y="8540"/>
                    <a:pt x="4470" y="8406"/>
                  </a:cubicBezTo>
                  <a:cubicBezTo>
                    <a:pt x="4704" y="8306"/>
                    <a:pt x="4871" y="8139"/>
                    <a:pt x="4971" y="7973"/>
                  </a:cubicBezTo>
                  <a:cubicBezTo>
                    <a:pt x="5104" y="7739"/>
                    <a:pt x="5237" y="7539"/>
                    <a:pt x="5304" y="7306"/>
                  </a:cubicBezTo>
                  <a:cubicBezTo>
                    <a:pt x="5404" y="7005"/>
                    <a:pt x="5438" y="6705"/>
                    <a:pt x="5438" y="6372"/>
                  </a:cubicBezTo>
                  <a:lnTo>
                    <a:pt x="5438" y="6338"/>
                  </a:lnTo>
                  <a:cubicBezTo>
                    <a:pt x="5438" y="6038"/>
                    <a:pt x="5371" y="5738"/>
                    <a:pt x="5271" y="5504"/>
                  </a:cubicBezTo>
                  <a:cubicBezTo>
                    <a:pt x="5204" y="5237"/>
                    <a:pt x="5071" y="5037"/>
                    <a:pt x="4904" y="4837"/>
                  </a:cubicBezTo>
                  <a:cubicBezTo>
                    <a:pt x="4737" y="4637"/>
                    <a:pt x="4570" y="4437"/>
                    <a:pt x="4370" y="4303"/>
                  </a:cubicBezTo>
                  <a:cubicBezTo>
                    <a:pt x="4170" y="4170"/>
                    <a:pt x="3937" y="4003"/>
                    <a:pt x="3736" y="3870"/>
                  </a:cubicBezTo>
                  <a:lnTo>
                    <a:pt x="3103" y="3503"/>
                  </a:lnTo>
                  <a:cubicBezTo>
                    <a:pt x="2902" y="3369"/>
                    <a:pt x="2736" y="3236"/>
                    <a:pt x="2569" y="3136"/>
                  </a:cubicBezTo>
                  <a:cubicBezTo>
                    <a:pt x="2402" y="3002"/>
                    <a:pt x="2302" y="2836"/>
                    <a:pt x="2202" y="2702"/>
                  </a:cubicBezTo>
                  <a:cubicBezTo>
                    <a:pt x="2069" y="2569"/>
                    <a:pt x="2035" y="2402"/>
                    <a:pt x="2035" y="2235"/>
                  </a:cubicBezTo>
                  <a:cubicBezTo>
                    <a:pt x="2035" y="2035"/>
                    <a:pt x="2035" y="1868"/>
                    <a:pt x="1935" y="1735"/>
                  </a:cubicBezTo>
                  <a:cubicBezTo>
                    <a:pt x="2002" y="1635"/>
                    <a:pt x="2069" y="1535"/>
                    <a:pt x="2169" y="1501"/>
                  </a:cubicBezTo>
                  <a:cubicBezTo>
                    <a:pt x="2235" y="1468"/>
                    <a:pt x="2335" y="1401"/>
                    <a:pt x="2435" y="1401"/>
                  </a:cubicBezTo>
                  <a:lnTo>
                    <a:pt x="2769" y="1401"/>
                  </a:lnTo>
                  <a:cubicBezTo>
                    <a:pt x="3036" y="1401"/>
                    <a:pt x="3203" y="1501"/>
                    <a:pt x="3336" y="1635"/>
                  </a:cubicBezTo>
                  <a:cubicBezTo>
                    <a:pt x="3436" y="1735"/>
                    <a:pt x="3503" y="2002"/>
                    <a:pt x="3503" y="2335"/>
                  </a:cubicBezTo>
                  <a:cubicBezTo>
                    <a:pt x="3503" y="2402"/>
                    <a:pt x="3503" y="2502"/>
                    <a:pt x="3570" y="2569"/>
                  </a:cubicBezTo>
                  <a:lnTo>
                    <a:pt x="3770" y="2802"/>
                  </a:lnTo>
                  <a:cubicBezTo>
                    <a:pt x="3836" y="2869"/>
                    <a:pt x="3937" y="2902"/>
                    <a:pt x="4037" y="2969"/>
                  </a:cubicBezTo>
                  <a:cubicBezTo>
                    <a:pt x="4103" y="3002"/>
                    <a:pt x="4237" y="3002"/>
                    <a:pt x="4337" y="3002"/>
                  </a:cubicBezTo>
                  <a:cubicBezTo>
                    <a:pt x="4437" y="3002"/>
                    <a:pt x="4570" y="3002"/>
                    <a:pt x="4704" y="2969"/>
                  </a:cubicBezTo>
                  <a:cubicBezTo>
                    <a:pt x="4837" y="2902"/>
                    <a:pt x="4904" y="2869"/>
                    <a:pt x="5004" y="2802"/>
                  </a:cubicBezTo>
                  <a:cubicBezTo>
                    <a:pt x="5071" y="2736"/>
                    <a:pt x="5171" y="2636"/>
                    <a:pt x="5204" y="2535"/>
                  </a:cubicBezTo>
                  <a:cubicBezTo>
                    <a:pt x="5237" y="2469"/>
                    <a:pt x="5271" y="2335"/>
                    <a:pt x="5271" y="2202"/>
                  </a:cubicBezTo>
                  <a:lnTo>
                    <a:pt x="5271" y="1868"/>
                  </a:lnTo>
                  <a:cubicBezTo>
                    <a:pt x="5271" y="1702"/>
                    <a:pt x="5237" y="1568"/>
                    <a:pt x="5204" y="1401"/>
                  </a:cubicBezTo>
                  <a:cubicBezTo>
                    <a:pt x="5171" y="1235"/>
                    <a:pt x="5071" y="1068"/>
                    <a:pt x="5004" y="901"/>
                  </a:cubicBezTo>
                  <a:cubicBezTo>
                    <a:pt x="4904" y="734"/>
                    <a:pt x="4737" y="567"/>
                    <a:pt x="4570" y="467"/>
                  </a:cubicBezTo>
                  <a:cubicBezTo>
                    <a:pt x="4404" y="334"/>
                    <a:pt x="4170" y="200"/>
                    <a:pt x="3903" y="134"/>
                  </a:cubicBezTo>
                  <a:cubicBezTo>
                    <a:pt x="3670" y="34"/>
                    <a:pt x="3336"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52;p36">
              <a:extLst>
                <a:ext uri="{FF2B5EF4-FFF2-40B4-BE49-F238E27FC236}">
                  <a16:creationId xmlns:a16="http://schemas.microsoft.com/office/drawing/2014/main" id="{82028893-7961-44A6-88FD-683943CD40CB}"/>
                </a:ext>
              </a:extLst>
            </p:cNvPr>
            <p:cNvSpPr/>
            <p:nvPr/>
          </p:nvSpPr>
          <p:spPr>
            <a:xfrm>
              <a:off x="4197325" y="2915025"/>
              <a:ext cx="147650" cy="221850"/>
            </a:xfrm>
            <a:custGeom>
              <a:avLst/>
              <a:gdLst/>
              <a:ahLst/>
              <a:cxnLst/>
              <a:rect l="l" t="t" r="r" b="b"/>
              <a:pathLst>
                <a:path w="5906" h="8874" extrusionOk="0">
                  <a:moveTo>
                    <a:pt x="1068" y="1"/>
                  </a:moveTo>
                  <a:cubicBezTo>
                    <a:pt x="801" y="1"/>
                    <a:pt x="601" y="34"/>
                    <a:pt x="468" y="134"/>
                  </a:cubicBezTo>
                  <a:cubicBezTo>
                    <a:pt x="334" y="201"/>
                    <a:pt x="268" y="334"/>
                    <a:pt x="168" y="468"/>
                  </a:cubicBezTo>
                  <a:cubicBezTo>
                    <a:pt x="134" y="601"/>
                    <a:pt x="68" y="768"/>
                    <a:pt x="68" y="935"/>
                  </a:cubicBezTo>
                  <a:cubicBezTo>
                    <a:pt x="1" y="1101"/>
                    <a:pt x="1" y="1302"/>
                    <a:pt x="1" y="1468"/>
                  </a:cubicBezTo>
                  <a:lnTo>
                    <a:pt x="134" y="1468"/>
                  </a:lnTo>
                  <a:lnTo>
                    <a:pt x="134" y="6272"/>
                  </a:lnTo>
                  <a:cubicBezTo>
                    <a:pt x="134" y="6672"/>
                    <a:pt x="234" y="7039"/>
                    <a:pt x="334" y="7373"/>
                  </a:cubicBezTo>
                  <a:cubicBezTo>
                    <a:pt x="468" y="7706"/>
                    <a:pt x="668" y="8006"/>
                    <a:pt x="935" y="8207"/>
                  </a:cubicBezTo>
                  <a:cubicBezTo>
                    <a:pt x="1168" y="8440"/>
                    <a:pt x="1469" y="8573"/>
                    <a:pt x="1836" y="8707"/>
                  </a:cubicBezTo>
                  <a:cubicBezTo>
                    <a:pt x="2169" y="8840"/>
                    <a:pt x="2603" y="8874"/>
                    <a:pt x="3003" y="8874"/>
                  </a:cubicBezTo>
                  <a:cubicBezTo>
                    <a:pt x="3437" y="8874"/>
                    <a:pt x="3804" y="8840"/>
                    <a:pt x="4171" y="8707"/>
                  </a:cubicBezTo>
                  <a:cubicBezTo>
                    <a:pt x="4504" y="8573"/>
                    <a:pt x="4838" y="8440"/>
                    <a:pt x="5105" y="8207"/>
                  </a:cubicBezTo>
                  <a:cubicBezTo>
                    <a:pt x="5338" y="7973"/>
                    <a:pt x="5572" y="7673"/>
                    <a:pt x="5672" y="7373"/>
                  </a:cubicBezTo>
                  <a:cubicBezTo>
                    <a:pt x="5805" y="7106"/>
                    <a:pt x="5905" y="6672"/>
                    <a:pt x="5905" y="6272"/>
                  </a:cubicBezTo>
                  <a:lnTo>
                    <a:pt x="5905" y="1468"/>
                  </a:lnTo>
                  <a:cubicBezTo>
                    <a:pt x="5905" y="1268"/>
                    <a:pt x="5838" y="1068"/>
                    <a:pt x="5838" y="935"/>
                  </a:cubicBezTo>
                  <a:cubicBezTo>
                    <a:pt x="5838" y="735"/>
                    <a:pt x="5805" y="601"/>
                    <a:pt x="5738" y="468"/>
                  </a:cubicBezTo>
                  <a:cubicBezTo>
                    <a:pt x="5672" y="334"/>
                    <a:pt x="5572" y="201"/>
                    <a:pt x="5438" y="134"/>
                  </a:cubicBezTo>
                  <a:cubicBezTo>
                    <a:pt x="5271" y="34"/>
                    <a:pt x="5105" y="1"/>
                    <a:pt x="4838" y="1"/>
                  </a:cubicBezTo>
                  <a:cubicBezTo>
                    <a:pt x="4604" y="1"/>
                    <a:pt x="4404" y="34"/>
                    <a:pt x="4271" y="134"/>
                  </a:cubicBezTo>
                  <a:cubicBezTo>
                    <a:pt x="4137" y="201"/>
                    <a:pt x="4070" y="334"/>
                    <a:pt x="3970" y="468"/>
                  </a:cubicBezTo>
                  <a:cubicBezTo>
                    <a:pt x="3904" y="601"/>
                    <a:pt x="3837" y="768"/>
                    <a:pt x="3837" y="935"/>
                  </a:cubicBezTo>
                  <a:cubicBezTo>
                    <a:pt x="3804" y="1101"/>
                    <a:pt x="3804" y="1302"/>
                    <a:pt x="3804" y="1468"/>
                  </a:cubicBezTo>
                  <a:lnTo>
                    <a:pt x="3804" y="6439"/>
                  </a:lnTo>
                  <a:cubicBezTo>
                    <a:pt x="3770" y="6639"/>
                    <a:pt x="3770" y="6806"/>
                    <a:pt x="3670" y="6906"/>
                  </a:cubicBezTo>
                  <a:cubicBezTo>
                    <a:pt x="3670" y="6972"/>
                    <a:pt x="3637" y="7039"/>
                    <a:pt x="3603" y="7072"/>
                  </a:cubicBezTo>
                  <a:cubicBezTo>
                    <a:pt x="3570" y="7172"/>
                    <a:pt x="3470" y="7206"/>
                    <a:pt x="3437" y="7239"/>
                  </a:cubicBezTo>
                  <a:cubicBezTo>
                    <a:pt x="3403" y="7306"/>
                    <a:pt x="3270" y="7339"/>
                    <a:pt x="3237" y="7373"/>
                  </a:cubicBezTo>
                  <a:cubicBezTo>
                    <a:pt x="3170" y="7406"/>
                    <a:pt x="3070" y="7406"/>
                    <a:pt x="2970" y="7406"/>
                  </a:cubicBezTo>
                  <a:cubicBezTo>
                    <a:pt x="2870" y="7406"/>
                    <a:pt x="2803" y="7406"/>
                    <a:pt x="2736" y="7373"/>
                  </a:cubicBezTo>
                  <a:cubicBezTo>
                    <a:pt x="2636" y="7339"/>
                    <a:pt x="2569" y="7306"/>
                    <a:pt x="2503" y="7239"/>
                  </a:cubicBezTo>
                  <a:cubicBezTo>
                    <a:pt x="2436" y="7206"/>
                    <a:pt x="2403" y="7139"/>
                    <a:pt x="2336" y="7072"/>
                  </a:cubicBezTo>
                  <a:cubicBezTo>
                    <a:pt x="2303" y="7039"/>
                    <a:pt x="2303" y="7006"/>
                    <a:pt x="2269" y="6906"/>
                  </a:cubicBezTo>
                  <a:cubicBezTo>
                    <a:pt x="2169" y="6772"/>
                    <a:pt x="2136" y="6572"/>
                    <a:pt x="2136" y="6439"/>
                  </a:cubicBezTo>
                  <a:lnTo>
                    <a:pt x="2136" y="1468"/>
                  </a:lnTo>
                  <a:cubicBezTo>
                    <a:pt x="2136" y="1268"/>
                    <a:pt x="2102" y="1068"/>
                    <a:pt x="2102" y="935"/>
                  </a:cubicBezTo>
                  <a:cubicBezTo>
                    <a:pt x="2102" y="735"/>
                    <a:pt x="2036" y="601"/>
                    <a:pt x="1969" y="468"/>
                  </a:cubicBezTo>
                  <a:cubicBezTo>
                    <a:pt x="1902" y="334"/>
                    <a:pt x="1769" y="201"/>
                    <a:pt x="1635" y="134"/>
                  </a:cubicBezTo>
                  <a:cubicBezTo>
                    <a:pt x="1469" y="34"/>
                    <a:pt x="1302" y="1"/>
                    <a:pt x="1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53;p36">
              <a:extLst>
                <a:ext uri="{FF2B5EF4-FFF2-40B4-BE49-F238E27FC236}">
                  <a16:creationId xmlns:a16="http://schemas.microsoft.com/office/drawing/2014/main" id="{FD28A21B-0ECD-4B30-A843-AD681E546396}"/>
                </a:ext>
              </a:extLst>
            </p:cNvPr>
            <p:cNvSpPr/>
            <p:nvPr/>
          </p:nvSpPr>
          <p:spPr>
            <a:xfrm>
              <a:off x="4385800" y="2915875"/>
              <a:ext cx="172650" cy="220175"/>
            </a:xfrm>
            <a:custGeom>
              <a:avLst/>
              <a:gdLst/>
              <a:ahLst/>
              <a:cxnLst/>
              <a:rect l="l" t="t" r="r" b="b"/>
              <a:pathLst>
                <a:path w="6906" h="8807" extrusionOk="0">
                  <a:moveTo>
                    <a:pt x="935" y="0"/>
                  </a:moveTo>
                  <a:cubicBezTo>
                    <a:pt x="668" y="0"/>
                    <a:pt x="501" y="67"/>
                    <a:pt x="401" y="133"/>
                  </a:cubicBezTo>
                  <a:cubicBezTo>
                    <a:pt x="267" y="200"/>
                    <a:pt x="134" y="334"/>
                    <a:pt x="101" y="467"/>
                  </a:cubicBezTo>
                  <a:cubicBezTo>
                    <a:pt x="67" y="600"/>
                    <a:pt x="1" y="767"/>
                    <a:pt x="1" y="934"/>
                  </a:cubicBezTo>
                  <a:lnTo>
                    <a:pt x="1" y="1468"/>
                  </a:lnTo>
                  <a:lnTo>
                    <a:pt x="1" y="7839"/>
                  </a:lnTo>
                  <a:cubicBezTo>
                    <a:pt x="1" y="7972"/>
                    <a:pt x="67" y="8106"/>
                    <a:pt x="67" y="8239"/>
                  </a:cubicBezTo>
                  <a:cubicBezTo>
                    <a:pt x="101" y="8306"/>
                    <a:pt x="101" y="8439"/>
                    <a:pt x="167" y="8506"/>
                  </a:cubicBezTo>
                  <a:cubicBezTo>
                    <a:pt x="267" y="8606"/>
                    <a:pt x="334" y="8673"/>
                    <a:pt x="468" y="8740"/>
                  </a:cubicBezTo>
                  <a:cubicBezTo>
                    <a:pt x="601" y="8773"/>
                    <a:pt x="768" y="8806"/>
                    <a:pt x="968" y="8806"/>
                  </a:cubicBezTo>
                  <a:cubicBezTo>
                    <a:pt x="1168" y="8806"/>
                    <a:pt x="1302" y="8773"/>
                    <a:pt x="1435" y="8740"/>
                  </a:cubicBezTo>
                  <a:cubicBezTo>
                    <a:pt x="1568" y="8673"/>
                    <a:pt x="1635" y="8606"/>
                    <a:pt x="1668" y="8506"/>
                  </a:cubicBezTo>
                  <a:cubicBezTo>
                    <a:pt x="1769" y="8439"/>
                    <a:pt x="1802" y="8339"/>
                    <a:pt x="1802" y="8239"/>
                  </a:cubicBezTo>
                  <a:cubicBezTo>
                    <a:pt x="1869" y="8106"/>
                    <a:pt x="1869" y="7972"/>
                    <a:pt x="1869" y="7839"/>
                  </a:cubicBezTo>
                  <a:lnTo>
                    <a:pt x="1869" y="2635"/>
                  </a:lnTo>
                  <a:lnTo>
                    <a:pt x="2102" y="2635"/>
                  </a:lnTo>
                  <a:lnTo>
                    <a:pt x="3970" y="7772"/>
                  </a:lnTo>
                  <a:cubicBezTo>
                    <a:pt x="4037" y="7839"/>
                    <a:pt x="4070" y="7939"/>
                    <a:pt x="4104" y="8072"/>
                  </a:cubicBezTo>
                  <a:cubicBezTo>
                    <a:pt x="4137" y="8173"/>
                    <a:pt x="4237" y="8273"/>
                    <a:pt x="4304" y="8406"/>
                  </a:cubicBezTo>
                  <a:cubicBezTo>
                    <a:pt x="4404" y="8506"/>
                    <a:pt x="4537" y="8606"/>
                    <a:pt x="4637" y="8673"/>
                  </a:cubicBezTo>
                  <a:cubicBezTo>
                    <a:pt x="4771" y="8773"/>
                    <a:pt x="4937" y="8806"/>
                    <a:pt x="5138" y="8806"/>
                  </a:cubicBezTo>
                  <a:lnTo>
                    <a:pt x="5972" y="8806"/>
                  </a:lnTo>
                  <a:cubicBezTo>
                    <a:pt x="6238" y="8806"/>
                    <a:pt x="6405" y="8773"/>
                    <a:pt x="6539" y="8673"/>
                  </a:cubicBezTo>
                  <a:cubicBezTo>
                    <a:pt x="6639" y="8606"/>
                    <a:pt x="6772" y="8473"/>
                    <a:pt x="6805" y="8339"/>
                  </a:cubicBezTo>
                  <a:cubicBezTo>
                    <a:pt x="6872" y="8239"/>
                    <a:pt x="6906" y="8072"/>
                    <a:pt x="6906" y="7906"/>
                  </a:cubicBezTo>
                  <a:lnTo>
                    <a:pt x="6906" y="7339"/>
                  </a:lnTo>
                  <a:lnTo>
                    <a:pt x="6906" y="967"/>
                  </a:lnTo>
                  <a:cubicBezTo>
                    <a:pt x="6906" y="834"/>
                    <a:pt x="6906" y="667"/>
                    <a:pt x="6872" y="600"/>
                  </a:cubicBezTo>
                  <a:cubicBezTo>
                    <a:pt x="6805" y="500"/>
                    <a:pt x="6805" y="400"/>
                    <a:pt x="6739" y="300"/>
                  </a:cubicBezTo>
                  <a:cubicBezTo>
                    <a:pt x="6639" y="234"/>
                    <a:pt x="6572" y="133"/>
                    <a:pt x="6439" y="100"/>
                  </a:cubicBezTo>
                  <a:cubicBezTo>
                    <a:pt x="6305" y="67"/>
                    <a:pt x="6138" y="0"/>
                    <a:pt x="5938" y="0"/>
                  </a:cubicBezTo>
                  <a:cubicBezTo>
                    <a:pt x="5738" y="0"/>
                    <a:pt x="5605" y="67"/>
                    <a:pt x="5471" y="100"/>
                  </a:cubicBezTo>
                  <a:cubicBezTo>
                    <a:pt x="5371" y="133"/>
                    <a:pt x="5271" y="234"/>
                    <a:pt x="5238" y="300"/>
                  </a:cubicBezTo>
                  <a:cubicBezTo>
                    <a:pt x="5138" y="400"/>
                    <a:pt x="5138" y="467"/>
                    <a:pt x="5104" y="600"/>
                  </a:cubicBezTo>
                  <a:cubicBezTo>
                    <a:pt x="5071" y="701"/>
                    <a:pt x="5071" y="834"/>
                    <a:pt x="5071" y="967"/>
                  </a:cubicBezTo>
                  <a:lnTo>
                    <a:pt x="5071" y="6171"/>
                  </a:lnTo>
                  <a:lnTo>
                    <a:pt x="4904" y="6171"/>
                  </a:lnTo>
                  <a:lnTo>
                    <a:pt x="2803" y="767"/>
                  </a:lnTo>
                  <a:cubicBezTo>
                    <a:pt x="2769" y="634"/>
                    <a:pt x="2669" y="500"/>
                    <a:pt x="2602" y="400"/>
                  </a:cubicBezTo>
                  <a:cubicBezTo>
                    <a:pt x="2502" y="300"/>
                    <a:pt x="2402" y="200"/>
                    <a:pt x="2269" y="133"/>
                  </a:cubicBezTo>
                  <a:cubicBezTo>
                    <a:pt x="2135" y="67"/>
                    <a:pt x="1969"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0605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A819-F034-4ECF-ABB7-9A02987DDB03}"/>
              </a:ext>
            </a:extLst>
          </p:cNvPr>
          <p:cNvSpPr>
            <a:spLocks noGrp="1"/>
          </p:cNvSpPr>
          <p:nvPr>
            <p:ph type="title"/>
          </p:nvPr>
        </p:nvSpPr>
        <p:spPr/>
        <p:txBody>
          <a:bodyPr/>
          <a:lstStyle/>
          <a:p>
            <a:r>
              <a:rPr lang="en-IN" dirty="0"/>
              <a:t>Model evaluation components:</a:t>
            </a:r>
          </a:p>
        </p:txBody>
      </p:sp>
      <p:sp>
        <p:nvSpPr>
          <p:cNvPr id="3" name="Text Placeholder 2">
            <a:extLst>
              <a:ext uri="{FF2B5EF4-FFF2-40B4-BE49-F238E27FC236}">
                <a16:creationId xmlns:a16="http://schemas.microsoft.com/office/drawing/2014/main" id="{A3B25EF3-3A32-40F7-A9E5-00B7B447890D}"/>
              </a:ext>
            </a:extLst>
          </p:cNvPr>
          <p:cNvSpPr>
            <a:spLocks noGrp="1"/>
          </p:cNvSpPr>
          <p:nvPr>
            <p:ph type="body" idx="1"/>
          </p:nvPr>
        </p:nvSpPr>
        <p:spPr>
          <a:xfrm>
            <a:off x="720000" y="1197584"/>
            <a:ext cx="7709812" cy="3500916"/>
          </a:xfrm>
        </p:spPr>
        <p:txBody>
          <a:bodyPr/>
          <a:lstStyle/>
          <a:p>
            <a:pPr marL="152400" indent="0">
              <a:buNone/>
            </a:pPr>
            <a:endParaRPr lang="en-IN" dirty="0"/>
          </a:p>
          <a:p>
            <a:pPr>
              <a:buFont typeface="Wingdings" panose="05000000000000000000" pitchFamily="2" charset="2"/>
              <a:buChar char="v"/>
            </a:pPr>
            <a:r>
              <a:rPr lang="en-IN" sz="1400" b="1" dirty="0">
                <a:latin typeface="Agency FB" panose="020B0503020202020204" pitchFamily="34" charset="0"/>
              </a:rPr>
              <a:t>In this project we are designed the shortest path for  a traveller to travel who travels over Berlin and </a:t>
            </a:r>
            <a:r>
              <a:rPr lang="en-IN" sz="1400" b="1" dirty="0" err="1">
                <a:latin typeface="Agency FB" panose="020B0503020202020204" pitchFamily="34" charset="0"/>
              </a:rPr>
              <a:t>kroA</a:t>
            </a:r>
            <a:r>
              <a:rPr lang="en-IN" sz="1400" b="1" dirty="0">
                <a:latin typeface="Agency FB" panose="020B0503020202020204" pitchFamily="34" charset="0"/>
              </a:rPr>
              <a:t>.</a:t>
            </a: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r>
              <a:rPr lang="en-IN" sz="1400" b="1" dirty="0">
                <a:latin typeface="Agency FB" panose="020B0503020202020204" pitchFamily="34" charset="0"/>
              </a:rPr>
              <a:t>We are using the probability method to find the shortest path over the cities based on there latitudes  and longitudes.</a:t>
            </a: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r>
              <a:rPr lang="en-IN" sz="1400" b="1" dirty="0">
                <a:latin typeface="Agency FB" panose="020B0503020202020204" pitchFamily="34" charset="0"/>
              </a:rPr>
              <a:t>We  are having 3 start points to visit all the 52 locations according to ACO to get the minimum distance from each start points.</a:t>
            </a:r>
          </a:p>
          <a:p>
            <a:pPr marL="152400" indent="0">
              <a:buNone/>
            </a:pPr>
            <a:endParaRPr lang="en-IN" sz="1400" b="1" dirty="0">
              <a:latin typeface="Agency FB" panose="020B0503020202020204" pitchFamily="34" charset="0"/>
            </a:endParaRPr>
          </a:p>
          <a:p>
            <a:pPr>
              <a:buFont typeface="Wingdings" panose="05000000000000000000" pitchFamily="2" charset="2"/>
              <a:buChar char="v"/>
            </a:pPr>
            <a:r>
              <a:rPr lang="en-IN" sz="1400" b="1" dirty="0">
                <a:latin typeface="Agency FB" panose="020B0503020202020204" pitchFamily="34" charset="0"/>
              </a:rPr>
              <a:t>In feature we will expand this project in google maps so that the traveller can easily choose the best path for  travelling among which places the traveller visit.</a:t>
            </a: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endParaRPr lang="en-IN" sz="1400" b="1" dirty="0">
              <a:latin typeface="Agency FB" panose="020B0503020202020204" pitchFamily="34" charset="0"/>
            </a:endParaRPr>
          </a:p>
          <a:p>
            <a:pPr>
              <a:buFont typeface="Wingdings" panose="05000000000000000000" pitchFamily="2" charset="2"/>
              <a:buChar char="v"/>
            </a:pPr>
            <a:endParaRPr lang="en-IN" sz="1400" b="1" dirty="0">
              <a:latin typeface="Agency FB" panose="020B0503020202020204" pitchFamily="34" charset="0"/>
            </a:endParaRPr>
          </a:p>
        </p:txBody>
      </p:sp>
      <p:grpSp>
        <p:nvGrpSpPr>
          <p:cNvPr id="5" name="Google Shape;3733;p64">
            <a:extLst>
              <a:ext uri="{FF2B5EF4-FFF2-40B4-BE49-F238E27FC236}">
                <a16:creationId xmlns:a16="http://schemas.microsoft.com/office/drawing/2014/main" id="{277E3D68-9B05-46B8-8C27-F54F0B5892EF}"/>
              </a:ext>
            </a:extLst>
          </p:cNvPr>
          <p:cNvGrpSpPr/>
          <p:nvPr/>
        </p:nvGrpSpPr>
        <p:grpSpPr>
          <a:xfrm>
            <a:off x="7291215" y="334041"/>
            <a:ext cx="1764802" cy="666811"/>
            <a:chOff x="1442875" y="614225"/>
            <a:chExt cx="2536000" cy="958200"/>
          </a:xfrm>
        </p:grpSpPr>
        <p:sp>
          <p:nvSpPr>
            <p:cNvPr id="6" name="Google Shape;3734;p64">
              <a:extLst>
                <a:ext uri="{FF2B5EF4-FFF2-40B4-BE49-F238E27FC236}">
                  <a16:creationId xmlns:a16="http://schemas.microsoft.com/office/drawing/2014/main" id="{C69A0F83-EA5E-496A-9CFC-F436DBD71AEF}"/>
                </a:ext>
              </a:extLst>
            </p:cNvPr>
            <p:cNvSpPr/>
            <p:nvPr/>
          </p:nvSpPr>
          <p:spPr>
            <a:xfrm>
              <a:off x="1464550" y="645075"/>
              <a:ext cx="2490975" cy="913175"/>
            </a:xfrm>
            <a:custGeom>
              <a:avLst/>
              <a:gdLst/>
              <a:ahLst/>
              <a:cxnLst/>
              <a:rect l="l" t="t" r="r" b="b"/>
              <a:pathLst>
                <a:path w="99639" h="36527" extrusionOk="0">
                  <a:moveTo>
                    <a:pt x="62879" y="36526"/>
                  </a:moveTo>
                  <a:cubicBezTo>
                    <a:pt x="62378" y="36526"/>
                    <a:pt x="61845" y="36426"/>
                    <a:pt x="61378" y="36293"/>
                  </a:cubicBezTo>
                  <a:cubicBezTo>
                    <a:pt x="58542" y="35459"/>
                    <a:pt x="56908" y="32457"/>
                    <a:pt x="57742" y="29622"/>
                  </a:cubicBezTo>
                  <a:cubicBezTo>
                    <a:pt x="57909" y="29121"/>
                    <a:pt x="58109" y="28688"/>
                    <a:pt x="58376" y="28254"/>
                  </a:cubicBezTo>
                  <a:cubicBezTo>
                    <a:pt x="53605" y="27854"/>
                    <a:pt x="49936" y="27453"/>
                    <a:pt x="48569" y="27353"/>
                  </a:cubicBezTo>
                  <a:lnTo>
                    <a:pt x="48001" y="27287"/>
                  </a:lnTo>
                  <a:cubicBezTo>
                    <a:pt x="47901" y="27287"/>
                    <a:pt x="47835" y="27253"/>
                    <a:pt x="47735" y="27253"/>
                  </a:cubicBezTo>
                  <a:cubicBezTo>
                    <a:pt x="47735" y="27253"/>
                    <a:pt x="47501" y="27220"/>
                    <a:pt x="47401" y="27220"/>
                  </a:cubicBezTo>
                  <a:cubicBezTo>
                    <a:pt x="47101" y="27186"/>
                    <a:pt x="46834" y="27086"/>
                    <a:pt x="46600" y="27020"/>
                  </a:cubicBezTo>
                  <a:cubicBezTo>
                    <a:pt x="46367" y="26920"/>
                    <a:pt x="46100" y="26853"/>
                    <a:pt x="45800" y="26719"/>
                  </a:cubicBezTo>
                  <a:cubicBezTo>
                    <a:pt x="45767" y="26686"/>
                    <a:pt x="45700" y="26686"/>
                    <a:pt x="45633" y="26619"/>
                  </a:cubicBezTo>
                  <a:lnTo>
                    <a:pt x="45533" y="26586"/>
                  </a:lnTo>
                  <a:cubicBezTo>
                    <a:pt x="45433" y="26553"/>
                    <a:pt x="45400" y="26553"/>
                    <a:pt x="45300" y="26519"/>
                  </a:cubicBezTo>
                  <a:lnTo>
                    <a:pt x="44799" y="26219"/>
                  </a:lnTo>
                  <a:cubicBezTo>
                    <a:pt x="43598" y="25585"/>
                    <a:pt x="40296" y="23884"/>
                    <a:pt x="36060" y="21616"/>
                  </a:cubicBezTo>
                  <a:cubicBezTo>
                    <a:pt x="36060" y="22116"/>
                    <a:pt x="35960" y="22617"/>
                    <a:pt x="35859" y="23117"/>
                  </a:cubicBezTo>
                  <a:cubicBezTo>
                    <a:pt x="35192" y="25385"/>
                    <a:pt x="33057" y="26953"/>
                    <a:pt x="30722" y="26953"/>
                  </a:cubicBezTo>
                  <a:cubicBezTo>
                    <a:pt x="30222" y="26953"/>
                    <a:pt x="29688" y="26886"/>
                    <a:pt x="29221" y="26753"/>
                  </a:cubicBezTo>
                  <a:cubicBezTo>
                    <a:pt x="26386" y="25919"/>
                    <a:pt x="24752" y="22917"/>
                    <a:pt x="25585" y="20081"/>
                  </a:cubicBezTo>
                  <a:cubicBezTo>
                    <a:pt x="25986" y="18881"/>
                    <a:pt x="26686" y="17880"/>
                    <a:pt x="27687" y="17213"/>
                  </a:cubicBezTo>
                  <a:lnTo>
                    <a:pt x="24785" y="15712"/>
                  </a:lnTo>
                  <a:cubicBezTo>
                    <a:pt x="24785" y="16012"/>
                    <a:pt x="24718" y="16279"/>
                    <a:pt x="24618" y="16545"/>
                  </a:cubicBezTo>
                  <a:cubicBezTo>
                    <a:pt x="24118" y="18180"/>
                    <a:pt x="22617" y="19348"/>
                    <a:pt x="20882" y="19348"/>
                  </a:cubicBezTo>
                  <a:cubicBezTo>
                    <a:pt x="20515" y="19348"/>
                    <a:pt x="20115" y="19281"/>
                    <a:pt x="19748" y="19181"/>
                  </a:cubicBezTo>
                  <a:cubicBezTo>
                    <a:pt x="18747" y="18881"/>
                    <a:pt x="17913" y="18213"/>
                    <a:pt x="17413" y="17279"/>
                  </a:cubicBezTo>
                  <a:cubicBezTo>
                    <a:pt x="16913" y="16379"/>
                    <a:pt x="16779" y="15345"/>
                    <a:pt x="17079" y="14344"/>
                  </a:cubicBezTo>
                  <a:cubicBezTo>
                    <a:pt x="17346" y="13543"/>
                    <a:pt x="17780" y="12876"/>
                    <a:pt x="18414" y="12376"/>
                  </a:cubicBezTo>
                  <a:cubicBezTo>
                    <a:pt x="11876" y="8907"/>
                    <a:pt x="7172" y="6405"/>
                    <a:pt x="4404" y="4904"/>
                  </a:cubicBezTo>
                  <a:lnTo>
                    <a:pt x="2536" y="3870"/>
                  </a:lnTo>
                  <a:lnTo>
                    <a:pt x="1835" y="3503"/>
                  </a:lnTo>
                  <a:lnTo>
                    <a:pt x="1735" y="3436"/>
                  </a:lnTo>
                  <a:lnTo>
                    <a:pt x="2102" y="2702"/>
                  </a:lnTo>
                  <a:lnTo>
                    <a:pt x="1702" y="3403"/>
                  </a:lnTo>
                  <a:lnTo>
                    <a:pt x="1668" y="3369"/>
                  </a:lnTo>
                  <a:cubicBezTo>
                    <a:pt x="1602" y="3336"/>
                    <a:pt x="1535" y="3269"/>
                    <a:pt x="1535" y="3269"/>
                  </a:cubicBezTo>
                  <a:cubicBezTo>
                    <a:pt x="1" y="2202"/>
                    <a:pt x="201" y="1101"/>
                    <a:pt x="334" y="834"/>
                  </a:cubicBezTo>
                  <a:cubicBezTo>
                    <a:pt x="501" y="334"/>
                    <a:pt x="901" y="0"/>
                    <a:pt x="1402" y="0"/>
                  </a:cubicBezTo>
                  <a:cubicBezTo>
                    <a:pt x="1502" y="0"/>
                    <a:pt x="1602" y="0"/>
                    <a:pt x="1702" y="34"/>
                  </a:cubicBezTo>
                  <a:lnTo>
                    <a:pt x="1869" y="67"/>
                  </a:lnTo>
                  <a:cubicBezTo>
                    <a:pt x="4270" y="768"/>
                    <a:pt x="6539" y="1501"/>
                    <a:pt x="8507" y="2235"/>
                  </a:cubicBezTo>
                  <a:lnTo>
                    <a:pt x="9040" y="2435"/>
                  </a:lnTo>
                  <a:lnTo>
                    <a:pt x="10341" y="3002"/>
                  </a:lnTo>
                  <a:cubicBezTo>
                    <a:pt x="14344" y="4604"/>
                    <a:pt x="23284" y="8373"/>
                    <a:pt x="30089" y="11242"/>
                  </a:cubicBezTo>
                  <a:lnTo>
                    <a:pt x="32957" y="12443"/>
                  </a:lnTo>
                  <a:cubicBezTo>
                    <a:pt x="32724" y="12076"/>
                    <a:pt x="32691" y="11675"/>
                    <a:pt x="32757" y="11375"/>
                  </a:cubicBezTo>
                  <a:cubicBezTo>
                    <a:pt x="32891" y="10941"/>
                    <a:pt x="33258" y="10708"/>
                    <a:pt x="33691" y="10708"/>
                  </a:cubicBezTo>
                  <a:lnTo>
                    <a:pt x="33791" y="10708"/>
                  </a:lnTo>
                  <a:lnTo>
                    <a:pt x="34025" y="10741"/>
                  </a:lnTo>
                  <a:cubicBezTo>
                    <a:pt x="35059" y="11042"/>
                    <a:pt x="35960" y="11375"/>
                    <a:pt x="36793" y="11675"/>
                  </a:cubicBezTo>
                  <a:cubicBezTo>
                    <a:pt x="37227" y="11842"/>
                    <a:pt x="38762" y="12443"/>
                    <a:pt x="41363" y="13543"/>
                  </a:cubicBezTo>
                  <a:cubicBezTo>
                    <a:pt x="42965" y="10575"/>
                    <a:pt x="46033" y="8740"/>
                    <a:pt x="49336" y="8740"/>
                  </a:cubicBezTo>
                  <a:lnTo>
                    <a:pt x="49402" y="8740"/>
                  </a:lnTo>
                  <a:cubicBezTo>
                    <a:pt x="49869" y="7572"/>
                    <a:pt x="50470" y="5771"/>
                    <a:pt x="51037" y="4370"/>
                  </a:cubicBezTo>
                  <a:cubicBezTo>
                    <a:pt x="51371" y="3536"/>
                    <a:pt x="51604" y="2836"/>
                    <a:pt x="51771" y="2402"/>
                  </a:cubicBezTo>
                  <a:cubicBezTo>
                    <a:pt x="52405" y="901"/>
                    <a:pt x="53172" y="100"/>
                    <a:pt x="54039" y="100"/>
                  </a:cubicBezTo>
                  <a:cubicBezTo>
                    <a:pt x="54406" y="100"/>
                    <a:pt x="54773" y="267"/>
                    <a:pt x="55040" y="601"/>
                  </a:cubicBezTo>
                  <a:cubicBezTo>
                    <a:pt x="55607" y="1335"/>
                    <a:pt x="55540" y="2569"/>
                    <a:pt x="55373" y="3503"/>
                  </a:cubicBezTo>
                  <a:cubicBezTo>
                    <a:pt x="55273" y="3936"/>
                    <a:pt x="55107" y="4704"/>
                    <a:pt x="54940" y="5538"/>
                  </a:cubicBezTo>
                  <a:cubicBezTo>
                    <a:pt x="54606" y="7039"/>
                    <a:pt x="54206" y="8873"/>
                    <a:pt x="53939" y="10108"/>
                  </a:cubicBezTo>
                  <a:cubicBezTo>
                    <a:pt x="56741" y="11875"/>
                    <a:pt x="58342" y="15111"/>
                    <a:pt x="58075" y="18547"/>
                  </a:cubicBezTo>
                  <a:cubicBezTo>
                    <a:pt x="60844" y="19047"/>
                    <a:pt x="62445" y="19348"/>
                    <a:pt x="62912" y="19414"/>
                  </a:cubicBezTo>
                  <a:cubicBezTo>
                    <a:pt x="63779" y="19614"/>
                    <a:pt x="64747" y="19881"/>
                    <a:pt x="65781" y="20181"/>
                  </a:cubicBezTo>
                  <a:lnTo>
                    <a:pt x="65881" y="20181"/>
                  </a:lnTo>
                  <a:cubicBezTo>
                    <a:pt x="66348" y="20282"/>
                    <a:pt x="66581" y="20749"/>
                    <a:pt x="66548" y="21216"/>
                  </a:cubicBezTo>
                  <a:cubicBezTo>
                    <a:pt x="66515" y="21549"/>
                    <a:pt x="66248" y="21949"/>
                    <a:pt x="65747" y="22183"/>
                  </a:cubicBezTo>
                  <a:cubicBezTo>
                    <a:pt x="67282" y="22450"/>
                    <a:pt x="77089" y="24218"/>
                    <a:pt x="77089" y="24218"/>
                  </a:cubicBezTo>
                  <a:lnTo>
                    <a:pt x="85762" y="25785"/>
                  </a:lnTo>
                  <a:lnTo>
                    <a:pt x="89965" y="26586"/>
                  </a:lnTo>
                  <a:lnTo>
                    <a:pt x="91366" y="26853"/>
                  </a:lnTo>
                  <a:lnTo>
                    <a:pt x="91899" y="26953"/>
                  </a:lnTo>
                  <a:cubicBezTo>
                    <a:pt x="93968" y="27420"/>
                    <a:pt x="96236" y="28020"/>
                    <a:pt x="98638" y="28754"/>
                  </a:cubicBezTo>
                  <a:lnTo>
                    <a:pt x="98804" y="28788"/>
                  </a:lnTo>
                  <a:cubicBezTo>
                    <a:pt x="99305" y="28954"/>
                    <a:pt x="99638" y="29455"/>
                    <a:pt x="99572" y="30022"/>
                  </a:cubicBezTo>
                  <a:cubicBezTo>
                    <a:pt x="99472" y="30722"/>
                    <a:pt x="98804" y="31556"/>
                    <a:pt x="97137" y="31590"/>
                  </a:cubicBezTo>
                  <a:lnTo>
                    <a:pt x="97070" y="31590"/>
                  </a:lnTo>
                  <a:lnTo>
                    <a:pt x="96936" y="31590"/>
                  </a:lnTo>
                  <a:lnTo>
                    <a:pt x="96936" y="30756"/>
                  </a:lnTo>
                  <a:lnTo>
                    <a:pt x="96903" y="31590"/>
                  </a:lnTo>
                  <a:lnTo>
                    <a:pt x="96569" y="31590"/>
                  </a:lnTo>
                  <a:lnTo>
                    <a:pt x="95168" y="31523"/>
                  </a:lnTo>
                  <a:lnTo>
                    <a:pt x="87563" y="30889"/>
                  </a:lnTo>
                  <a:lnTo>
                    <a:pt x="82826" y="30455"/>
                  </a:lnTo>
                  <a:cubicBezTo>
                    <a:pt x="81292" y="30355"/>
                    <a:pt x="79724" y="30189"/>
                    <a:pt x="78123" y="30055"/>
                  </a:cubicBezTo>
                  <a:cubicBezTo>
                    <a:pt x="78390" y="30789"/>
                    <a:pt x="78423" y="31623"/>
                    <a:pt x="78156" y="32424"/>
                  </a:cubicBezTo>
                  <a:cubicBezTo>
                    <a:pt x="77656" y="34058"/>
                    <a:pt x="76155" y="35226"/>
                    <a:pt x="74420" y="35226"/>
                  </a:cubicBezTo>
                  <a:cubicBezTo>
                    <a:pt x="74053" y="35226"/>
                    <a:pt x="73653" y="35192"/>
                    <a:pt x="73286" y="35059"/>
                  </a:cubicBezTo>
                  <a:cubicBezTo>
                    <a:pt x="72285" y="34759"/>
                    <a:pt x="71452" y="34091"/>
                    <a:pt x="70951" y="33191"/>
                  </a:cubicBezTo>
                  <a:cubicBezTo>
                    <a:pt x="70451" y="32257"/>
                    <a:pt x="70317" y="31223"/>
                    <a:pt x="70618" y="30222"/>
                  </a:cubicBezTo>
                  <a:cubicBezTo>
                    <a:pt x="70718" y="29922"/>
                    <a:pt x="70818" y="29688"/>
                    <a:pt x="70951" y="29421"/>
                  </a:cubicBezTo>
                  <a:lnTo>
                    <a:pt x="67716" y="29121"/>
                  </a:lnTo>
                  <a:cubicBezTo>
                    <a:pt x="68149" y="30255"/>
                    <a:pt x="68249" y="31523"/>
                    <a:pt x="67916" y="32724"/>
                  </a:cubicBezTo>
                  <a:cubicBezTo>
                    <a:pt x="67349" y="34925"/>
                    <a:pt x="65214" y="36526"/>
                    <a:pt x="62879" y="36526"/>
                  </a:cubicBez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3735;p64">
              <a:extLst>
                <a:ext uri="{FF2B5EF4-FFF2-40B4-BE49-F238E27FC236}">
                  <a16:creationId xmlns:a16="http://schemas.microsoft.com/office/drawing/2014/main" id="{BC638B47-BBBF-45B4-9389-04CEC82FFA1F}"/>
                </a:ext>
              </a:extLst>
            </p:cNvPr>
            <p:cNvSpPr/>
            <p:nvPr/>
          </p:nvSpPr>
          <p:spPr>
            <a:xfrm>
              <a:off x="1442875" y="614225"/>
              <a:ext cx="2536000" cy="958200"/>
            </a:xfrm>
            <a:custGeom>
              <a:avLst/>
              <a:gdLst/>
              <a:ahLst/>
              <a:cxnLst/>
              <a:rect l="l" t="t" r="r" b="b"/>
              <a:pathLst>
                <a:path w="101440" h="38328" extrusionOk="0">
                  <a:moveTo>
                    <a:pt x="2402" y="2068"/>
                  </a:moveTo>
                  <a:cubicBezTo>
                    <a:pt x="2769" y="2168"/>
                    <a:pt x="5904" y="3002"/>
                    <a:pt x="9173" y="4270"/>
                  </a:cubicBezTo>
                  <a:cubicBezTo>
                    <a:pt x="9207" y="4303"/>
                    <a:pt x="9274" y="4303"/>
                    <a:pt x="9374" y="4337"/>
                  </a:cubicBezTo>
                  <a:cubicBezTo>
                    <a:pt x="9407" y="4337"/>
                    <a:pt x="9407" y="4403"/>
                    <a:pt x="9440" y="4403"/>
                  </a:cubicBezTo>
                  <a:cubicBezTo>
                    <a:pt x="9507" y="4437"/>
                    <a:pt x="9574" y="4437"/>
                    <a:pt x="9674" y="4470"/>
                  </a:cubicBezTo>
                  <a:cubicBezTo>
                    <a:pt x="9707" y="4470"/>
                    <a:pt x="9707" y="4503"/>
                    <a:pt x="9741" y="4503"/>
                  </a:cubicBezTo>
                  <a:cubicBezTo>
                    <a:pt x="9841" y="4570"/>
                    <a:pt x="9941" y="4603"/>
                    <a:pt x="10041" y="4637"/>
                  </a:cubicBezTo>
                  <a:cubicBezTo>
                    <a:pt x="10174" y="4670"/>
                    <a:pt x="10274" y="4737"/>
                    <a:pt x="10408" y="4804"/>
                  </a:cubicBezTo>
                  <a:cubicBezTo>
                    <a:pt x="10441" y="4804"/>
                    <a:pt x="10508" y="4837"/>
                    <a:pt x="10508" y="4837"/>
                  </a:cubicBezTo>
                  <a:cubicBezTo>
                    <a:pt x="10608" y="4904"/>
                    <a:pt x="10741" y="4937"/>
                    <a:pt x="10875" y="5004"/>
                  </a:cubicBezTo>
                  <a:cubicBezTo>
                    <a:pt x="10908" y="5004"/>
                    <a:pt x="10908" y="5070"/>
                    <a:pt x="10941" y="5070"/>
                  </a:cubicBezTo>
                  <a:cubicBezTo>
                    <a:pt x="14878" y="6638"/>
                    <a:pt x="23417" y="10241"/>
                    <a:pt x="30722" y="13310"/>
                  </a:cubicBezTo>
                  <a:cubicBezTo>
                    <a:pt x="30789" y="13343"/>
                    <a:pt x="30922" y="13410"/>
                    <a:pt x="31022" y="13443"/>
                  </a:cubicBezTo>
                  <a:cubicBezTo>
                    <a:pt x="31089" y="13476"/>
                    <a:pt x="31189" y="13510"/>
                    <a:pt x="31256" y="13510"/>
                  </a:cubicBezTo>
                  <a:cubicBezTo>
                    <a:pt x="32423" y="14010"/>
                    <a:pt x="33558" y="14477"/>
                    <a:pt x="34625" y="14944"/>
                  </a:cubicBezTo>
                  <a:cubicBezTo>
                    <a:pt x="37961" y="16345"/>
                    <a:pt x="40696" y="17479"/>
                    <a:pt x="42097" y="18113"/>
                  </a:cubicBezTo>
                  <a:cubicBezTo>
                    <a:pt x="42097" y="18013"/>
                    <a:pt x="42130" y="17946"/>
                    <a:pt x="42130" y="17846"/>
                  </a:cubicBezTo>
                  <a:cubicBezTo>
                    <a:pt x="42164" y="17746"/>
                    <a:pt x="42164" y="17613"/>
                    <a:pt x="42230" y="17513"/>
                  </a:cubicBezTo>
                  <a:cubicBezTo>
                    <a:pt x="38494" y="15578"/>
                    <a:pt x="35192" y="13810"/>
                    <a:pt x="34925" y="13610"/>
                  </a:cubicBezTo>
                  <a:cubicBezTo>
                    <a:pt x="34391" y="13243"/>
                    <a:pt x="34492" y="12843"/>
                    <a:pt x="34692" y="12843"/>
                  </a:cubicBezTo>
                  <a:lnTo>
                    <a:pt x="34725" y="12843"/>
                  </a:lnTo>
                  <a:cubicBezTo>
                    <a:pt x="34892" y="12909"/>
                    <a:pt x="36159" y="13276"/>
                    <a:pt x="37560" y="13777"/>
                  </a:cubicBezTo>
                  <a:cubicBezTo>
                    <a:pt x="38061" y="13977"/>
                    <a:pt x="40262" y="14911"/>
                    <a:pt x="42764" y="15945"/>
                  </a:cubicBezTo>
                  <a:cubicBezTo>
                    <a:pt x="44132" y="12843"/>
                    <a:pt x="47134" y="10908"/>
                    <a:pt x="50303" y="10908"/>
                  </a:cubicBezTo>
                  <a:cubicBezTo>
                    <a:pt x="50503" y="10908"/>
                    <a:pt x="50736" y="10908"/>
                    <a:pt x="50970" y="10941"/>
                  </a:cubicBezTo>
                  <a:cubicBezTo>
                    <a:pt x="51404" y="9807"/>
                    <a:pt x="52171" y="7639"/>
                    <a:pt x="52805" y="5971"/>
                  </a:cubicBezTo>
                  <a:cubicBezTo>
                    <a:pt x="53105" y="5137"/>
                    <a:pt x="53405" y="4437"/>
                    <a:pt x="53572" y="4003"/>
                  </a:cubicBezTo>
                  <a:cubicBezTo>
                    <a:pt x="54072" y="2802"/>
                    <a:pt x="54606" y="2235"/>
                    <a:pt x="55006" y="2235"/>
                  </a:cubicBezTo>
                  <a:cubicBezTo>
                    <a:pt x="55507" y="2235"/>
                    <a:pt x="55807" y="3069"/>
                    <a:pt x="55507" y="4603"/>
                  </a:cubicBezTo>
                  <a:cubicBezTo>
                    <a:pt x="55440" y="5070"/>
                    <a:pt x="55273" y="5771"/>
                    <a:pt x="55106" y="6638"/>
                  </a:cubicBezTo>
                  <a:cubicBezTo>
                    <a:pt x="54739" y="8406"/>
                    <a:pt x="54239" y="10641"/>
                    <a:pt x="53972" y="11809"/>
                  </a:cubicBezTo>
                  <a:cubicBezTo>
                    <a:pt x="57041" y="13443"/>
                    <a:pt x="58709" y="16912"/>
                    <a:pt x="58142" y="20481"/>
                  </a:cubicBezTo>
                  <a:cubicBezTo>
                    <a:pt x="60810" y="20982"/>
                    <a:pt x="63145" y="21415"/>
                    <a:pt x="63712" y="21516"/>
                  </a:cubicBezTo>
                  <a:cubicBezTo>
                    <a:pt x="65113" y="21816"/>
                    <a:pt x="66414" y="22249"/>
                    <a:pt x="66581" y="22283"/>
                  </a:cubicBezTo>
                  <a:cubicBezTo>
                    <a:pt x="66748" y="22316"/>
                    <a:pt x="66648" y="22750"/>
                    <a:pt x="65947" y="22783"/>
                  </a:cubicBezTo>
                  <a:lnTo>
                    <a:pt x="65914" y="22783"/>
                  </a:lnTo>
                  <a:cubicBezTo>
                    <a:pt x="65480" y="22783"/>
                    <a:pt x="61811" y="22450"/>
                    <a:pt x="57708" y="22116"/>
                  </a:cubicBezTo>
                  <a:cubicBezTo>
                    <a:pt x="57641" y="22249"/>
                    <a:pt x="57608" y="22349"/>
                    <a:pt x="57575" y="22450"/>
                  </a:cubicBezTo>
                  <a:cubicBezTo>
                    <a:pt x="57541" y="22516"/>
                    <a:pt x="57541" y="22616"/>
                    <a:pt x="57475" y="22650"/>
                  </a:cubicBezTo>
                  <a:cubicBezTo>
                    <a:pt x="59776" y="23083"/>
                    <a:pt x="65314" y="24017"/>
                    <a:pt x="71418" y="25118"/>
                  </a:cubicBezTo>
                  <a:cubicBezTo>
                    <a:pt x="71451" y="25118"/>
                    <a:pt x="71485" y="25118"/>
                    <a:pt x="71585" y="25151"/>
                  </a:cubicBezTo>
                  <a:cubicBezTo>
                    <a:pt x="71918" y="25185"/>
                    <a:pt x="72218" y="25285"/>
                    <a:pt x="72552" y="25318"/>
                  </a:cubicBezTo>
                  <a:cubicBezTo>
                    <a:pt x="72585" y="25318"/>
                    <a:pt x="72619" y="25318"/>
                    <a:pt x="72719" y="25352"/>
                  </a:cubicBezTo>
                  <a:cubicBezTo>
                    <a:pt x="72952" y="25418"/>
                    <a:pt x="73253" y="25452"/>
                    <a:pt x="73553" y="25485"/>
                  </a:cubicBezTo>
                  <a:cubicBezTo>
                    <a:pt x="73619" y="25485"/>
                    <a:pt x="73720" y="25518"/>
                    <a:pt x="73786" y="25518"/>
                  </a:cubicBezTo>
                  <a:cubicBezTo>
                    <a:pt x="74787" y="25685"/>
                    <a:pt x="75788" y="25919"/>
                    <a:pt x="76755" y="26085"/>
                  </a:cubicBezTo>
                  <a:cubicBezTo>
                    <a:pt x="76822" y="26085"/>
                    <a:pt x="76888" y="26119"/>
                    <a:pt x="76955" y="26119"/>
                  </a:cubicBezTo>
                  <a:cubicBezTo>
                    <a:pt x="77255" y="26152"/>
                    <a:pt x="77556" y="26186"/>
                    <a:pt x="77822" y="26286"/>
                  </a:cubicBezTo>
                  <a:cubicBezTo>
                    <a:pt x="77889" y="26286"/>
                    <a:pt x="77923" y="26286"/>
                    <a:pt x="77956" y="26319"/>
                  </a:cubicBezTo>
                  <a:cubicBezTo>
                    <a:pt x="78623" y="26452"/>
                    <a:pt x="79290" y="26586"/>
                    <a:pt x="79924" y="26653"/>
                  </a:cubicBezTo>
                  <a:cubicBezTo>
                    <a:pt x="79991" y="26653"/>
                    <a:pt x="80091" y="26686"/>
                    <a:pt x="80157" y="26686"/>
                  </a:cubicBezTo>
                  <a:cubicBezTo>
                    <a:pt x="80391" y="26719"/>
                    <a:pt x="80624" y="26786"/>
                    <a:pt x="80825" y="26819"/>
                  </a:cubicBezTo>
                  <a:cubicBezTo>
                    <a:pt x="80925" y="26819"/>
                    <a:pt x="81058" y="26853"/>
                    <a:pt x="81125" y="26853"/>
                  </a:cubicBezTo>
                  <a:cubicBezTo>
                    <a:pt x="81759" y="26986"/>
                    <a:pt x="82326" y="27053"/>
                    <a:pt x="82926" y="27186"/>
                  </a:cubicBezTo>
                  <a:cubicBezTo>
                    <a:pt x="82993" y="27186"/>
                    <a:pt x="83060" y="27220"/>
                    <a:pt x="83126" y="27220"/>
                  </a:cubicBezTo>
                  <a:lnTo>
                    <a:pt x="83760" y="27353"/>
                  </a:lnTo>
                  <a:cubicBezTo>
                    <a:pt x="83893" y="27353"/>
                    <a:pt x="83960" y="27386"/>
                    <a:pt x="84094" y="27386"/>
                  </a:cubicBezTo>
                  <a:lnTo>
                    <a:pt x="84727" y="27520"/>
                  </a:lnTo>
                  <a:cubicBezTo>
                    <a:pt x="84794" y="27520"/>
                    <a:pt x="84827" y="27553"/>
                    <a:pt x="84928" y="27553"/>
                  </a:cubicBezTo>
                  <a:cubicBezTo>
                    <a:pt x="85161" y="27620"/>
                    <a:pt x="85461" y="27653"/>
                    <a:pt x="85728" y="27687"/>
                  </a:cubicBezTo>
                  <a:cubicBezTo>
                    <a:pt x="85795" y="27687"/>
                    <a:pt x="85828" y="27720"/>
                    <a:pt x="85928" y="27720"/>
                  </a:cubicBezTo>
                  <a:cubicBezTo>
                    <a:pt x="86162" y="27787"/>
                    <a:pt x="86395" y="27820"/>
                    <a:pt x="86629" y="27853"/>
                  </a:cubicBezTo>
                  <a:lnTo>
                    <a:pt x="86662" y="27853"/>
                  </a:lnTo>
                  <a:cubicBezTo>
                    <a:pt x="86929" y="27887"/>
                    <a:pt x="87162" y="27953"/>
                    <a:pt x="87396" y="27987"/>
                  </a:cubicBezTo>
                  <a:lnTo>
                    <a:pt x="87496" y="27987"/>
                  </a:lnTo>
                  <a:cubicBezTo>
                    <a:pt x="87763" y="28020"/>
                    <a:pt x="87996" y="28054"/>
                    <a:pt x="88230" y="28120"/>
                  </a:cubicBezTo>
                  <a:lnTo>
                    <a:pt x="88297" y="28120"/>
                  </a:lnTo>
                  <a:lnTo>
                    <a:pt x="88930" y="28220"/>
                  </a:lnTo>
                  <a:lnTo>
                    <a:pt x="88997" y="28220"/>
                  </a:lnTo>
                  <a:cubicBezTo>
                    <a:pt x="89231" y="28287"/>
                    <a:pt x="89431" y="28320"/>
                    <a:pt x="89598" y="28354"/>
                  </a:cubicBezTo>
                  <a:lnTo>
                    <a:pt x="89631" y="28354"/>
                  </a:lnTo>
                  <a:lnTo>
                    <a:pt x="90265" y="28487"/>
                  </a:lnTo>
                  <a:cubicBezTo>
                    <a:pt x="90431" y="28521"/>
                    <a:pt x="90598" y="28554"/>
                    <a:pt x="90765" y="28554"/>
                  </a:cubicBezTo>
                  <a:cubicBezTo>
                    <a:pt x="90798" y="28554"/>
                    <a:pt x="90832" y="28554"/>
                    <a:pt x="90932" y="28621"/>
                  </a:cubicBezTo>
                  <a:cubicBezTo>
                    <a:pt x="91065" y="28654"/>
                    <a:pt x="91165" y="28654"/>
                    <a:pt x="91265" y="28687"/>
                  </a:cubicBezTo>
                  <a:cubicBezTo>
                    <a:pt x="91299" y="28687"/>
                    <a:pt x="91332" y="28687"/>
                    <a:pt x="91399" y="28721"/>
                  </a:cubicBezTo>
                  <a:cubicBezTo>
                    <a:pt x="91666" y="28787"/>
                    <a:pt x="91933" y="28854"/>
                    <a:pt x="92133" y="28887"/>
                  </a:cubicBezTo>
                  <a:lnTo>
                    <a:pt x="92233" y="28887"/>
                  </a:lnTo>
                  <a:cubicBezTo>
                    <a:pt x="92299" y="28887"/>
                    <a:pt x="92400" y="28954"/>
                    <a:pt x="92433" y="28954"/>
                  </a:cubicBezTo>
                  <a:lnTo>
                    <a:pt x="92500" y="28954"/>
                  </a:lnTo>
                  <a:cubicBezTo>
                    <a:pt x="92600" y="28954"/>
                    <a:pt x="92666" y="28988"/>
                    <a:pt x="92733" y="28988"/>
                  </a:cubicBezTo>
                  <a:cubicBezTo>
                    <a:pt x="96136" y="29721"/>
                    <a:pt x="99238" y="30689"/>
                    <a:pt x="99605" y="30789"/>
                  </a:cubicBezTo>
                  <a:cubicBezTo>
                    <a:pt x="99972" y="30889"/>
                    <a:pt x="99838" y="31890"/>
                    <a:pt x="98137" y="31990"/>
                  </a:cubicBezTo>
                  <a:lnTo>
                    <a:pt x="95769" y="31990"/>
                  </a:lnTo>
                  <a:cubicBezTo>
                    <a:pt x="95669" y="31990"/>
                    <a:pt x="95602" y="31990"/>
                    <a:pt x="95468" y="31956"/>
                  </a:cubicBezTo>
                  <a:cubicBezTo>
                    <a:pt x="95402" y="31956"/>
                    <a:pt x="95268" y="31956"/>
                    <a:pt x="95168" y="31890"/>
                  </a:cubicBezTo>
                  <a:cubicBezTo>
                    <a:pt x="95101" y="31890"/>
                    <a:pt x="95001" y="31890"/>
                    <a:pt x="94901" y="31856"/>
                  </a:cubicBezTo>
                  <a:cubicBezTo>
                    <a:pt x="94768" y="31856"/>
                    <a:pt x="94634" y="31856"/>
                    <a:pt x="94501" y="31823"/>
                  </a:cubicBezTo>
                  <a:lnTo>
                    <a:pt x="94268" y="31823"/>
                  </a:lnTo>
                  <a:cubicBezTo>
                    <a:pt x="94134" y="31823"/>
                    <a:pt x="94001" y="31790"/>
                    <a:pt x="93901" y="31790"/>
                  </a:cubicBezTo>
                  <a:cubicBezTo>
                    <a:pt x="93801" y="31790"/>
                    <a:pt x="93667" y="31790"/>
                    <a:pt x="93600" y="31723"/>
                  </a:cubicBezTo>
                  <a:cubicBezTo>
                    <a:pt x="93467" y="31723"/>
                    <a:pt x="93334" y="31689"/>
                    <a:pt x="93167" y="31689"/>
                  </a:cubicBezTo>
                  <a:cubicBezTo>
                    <a:pt x="93067" y="31689"/>
                    <a:pt x="92967" y="31689"/>
                    <a:pt x="92833" y="31656"/>
                  </a:cubicBezTo>
                  <a:cubicBezTo>
                    <a:pt x="92666" y="31656"/>
                    <a:pt x="92566" y="31623"/>
                    <a:pt x="92400" y="31623"/>
                  </a:cubicBezTo>
                  <a:cubicBezTo>
                    <a:pt x="92299" y="31623"/>
                    <a:pt x="92233" y="31623"/>
                    <a:pt x="92099" y="31556"/>
                  </a:cubicBezTo>
                  <a:cubicBezTo>
                    <a:pt x="91933" y="31556"/>
                    <a:pt x="91732" y="31523"/>
                    <a:pt x="91566" y="31523"/>
                  </a:cubicBezTo>
                  <a:lnTo>
                    <a:pt x="91332" y="31523"/>
                  </a:lnTo>
                  <a:cubicBezTo>
                    <a:pt x="91165" y="31523"/>
                    <a:pt x="90965" y="31489"/>
                    <a:pt x="90765" y="31489"/>
                  </a:cubicBezTo>
                  <a:cubicBezTo>
                    <a:pt x="90665" y="31489"/>
                    <a:pt x="90565" y="31489"/>
                    <a:pt x="90465" y="31456"/>
                  </a:cubicBezTo>
                  <a:cubicBezTo>
                    <a:pt x="90298" y="31456"/>
                    <a:pt x="90131" y="31423"/>
                    <a:pt x="89964" y="31423"/>
                  </a:cubicBezTo>
                  <a:cubicBezTo>
                    <a:pt x="89831" y="31423"/>
                    <a:pt x="89731" y="31423"/>
                    <a:pt x="89598" y="31356"/>
                  </a:cubicBezTo>
                  <a:cubicBezTo>
                    <a:pt x="89397" y="31356"/>
                    <a:pt x="89231" y="31323"/>
                    <a:pt x="88997" y="31323"/>
                  </a:cubicBezTo>
                  <a:cubicBezTo>
                    <a:pt x="88930" y="31323"/>
                    <a:pt x="88830" y="31323"/>
                    <a:pt x="88764" y="31289"/>
                  </a:cubicBezTo>
                  <a:cubicBezTo>
                    <a:pt x="88563" y="31289"/>
                    <a:pt x="88297" y="31256"/>
                    <a:pt x="88063" y="31256"/>
                  </a:cubicBezTo>
                  <a:cubicBezTo>
                    <a:pt x="87963" y="31256"/>
                    <a:pt x="87896" y="31256"/>
                    <a:pt x="87796" y="31189"/>
                  </a:cubicBezTo>
                  <a:cubicBezTo>
                    <a:pt x="87563" y="31156"/>
                    <a:pt x="87296" y="31156"/>
                    <a:pt x="87062" y="31122"/>
                  </a:cubicBezTo>
                  <a:lnTo>
                    <a:pt x="86896" y="31122"/>
                  </a:lnTo>
                  <a:cubicBezTo>
                    <a:pt x="86595" y="31089"/>
                    <a:pt x="86329" y="31089"/>
                    <a:pt x="86062" y="31022"/>
                  </a:cubicBezTo>
                  <a:lnTo>
                    <a:pt x="85828" y="31022"/>
                  </a:lnTo>
                  <a:cubicBezTo>
                    <a:pt x="85561" y="30989"/>
                    <a:pt x="85261" y="30989"/>
                    <a:pt x="84961" y="30956"/>
                  </a:cubicBezTo>
                  <a:lnTo>
                    <a:pt x="84894" y="30956"/>
                  </a:lnTo>
                  <a:cubicBezTo>
                    <a:pt x="84594" y="30922"/>
                    <a:pt x="84260" y="30922"/>
                    <a:pt x="83960" y="30856"/>
                  </a:cubicBezTo>
                  <a:lnTo>
                    <a:pt x="83827" y="30856"/>
                  </a:lnTo>
                  <a:cubicBezTo>
                    <a:pt x="81792" y="30689"/>
                    <a:pt x="79624" y="30489"/>
                    <a:pt x="77422" y="30288"/>
                  </a:cubicBezTo>
                  <a:lnTo>
                    <a:pt x="77422" y="30288"/>
                  </a:lnTo>
                  <a:cubicBezTo>
                    <a:pt x="78256" y="31022"/>
                    <a:pt x="78623" y="32257"/>
                    <a:pt x="78256" y="33357"/>
                  </a:cubicBezTo>
                  <a:cubicBezTo>
                    <a:pt x="77889" y="34692"/>
                    <a:pt x="76622" y="35592"/>
                    <a:pt x="75321" y="35592"/>
                  </a:cubicBezTo>
                  <a:cubicBezTo>
                    <a:pt x="75054" y="35592"/>
                    <a:pt x="74754" y="35526"/>
                    <a:pt x="74453" y="35459"/>
                  </a:cubicBezTo>
                  <a:cubicBezTo>
                    <a:pt x="72819" y="34992"/>
                    <a:pt x="71918" y="33291"/>
                    <a:pt x="72385" y="31656"/>
                  </a:cubicBezTo>
                  <a:cubicBezTo>
                    <a:pt x="72585" y="30922"/>
                    <a:pt x="73052" y="30322"/>
                    <a:pt x="73653" y="29955"/>
                  </a:cubicBezTo>
                  <a:cubicBezTo>
                    <a:pt x="73086" y="29922"/>
                    <a:pt x="72485" y="29821"/>
                    <a:pt x="71918" y="29788"/>
                  </a:cubicBezTo>
                  <a:cubicBezTo>
                    <a:pt x="70284" y="29621"/>
                    <a:pt x="68649" y="29488"/>
                    <a:pt x="67081" y="29321"/>
                  </a:cubicBezTo>
                  <a:lnTo>
                    <a:pt x="67081" y="29321"/>
                  </a:lnTo>
                  <a:cubicBezTo>
                    <a:pt x="68116" y="30455"/>
                    <a:pt x="68549" y="32090"/>
                    <a:pt x="68082" y="33658"/>
                  </a:cubicBezTo>
                  <a:cubicBezTo>
                    <a:pt x="67482" y="35626"/>
                    <a:pt x="65714" y="36927"/>
                    <a:pt x="63746" y="36927"/>
                  </a:cubicBezTo>
                  <a:cubicBezTo>
                    <a:pt x="63312" y="36927"/>
                    <a:pt x="62878" y="36860"/>
                    <a:pt x="62445" y="36760"/>
                  </a:cubicBezTo>
                  <a:cubicBezTo>
                    <a:pt x="60076" y="36026"/>
                    <a:pt x="58709" y="33524"/>
                    <a:pt x="59409" y="31122"/>
                  </a:cubicBezTo>
                  <a:cubicBezTo>
                    <a:pt x="59710" y="30155"/>
                    <a:pt x="60277" y="29354"/>
                    <a:pt x="60977" y="28821"/>
                  </a:cubicBezTo>
                  <a:cubicBezTo>
                    <a:pt x="55406" y="28320"/>
                    <a:pt x="50970" y="27920"/>
                    <a:pt x="49469" y="27787"/>
                  </a:cubicBezTo>
                  <a:lnTo>
                    <a:pt x="49235" y="27787"/>
                  </a:lnTo>
                  <a:cubicBezTo>
                    <a:pt x="49035" y="27787"/>
                    <a:pt x="48935" y="27753"/>
                    <a:pt x="48935" y="27753"/>
                  </a:cubicBezTo>
                  <a:cubicBezTo>
                    <a:pt x="48868" y="27753"/>
                    <a:pt x="48768" y="27687"/>
                    <a:pt x="48635" y="27687"/>
                  </a:cubicBezTo>
                  <a:cubicBezTo>
                    <a:pt x="48568" y="27687"/>
                    <a:pt x="48535" y="27653"/>
                    <a:pt x="48435" y="27653"/>
                  </a:cubicBezTo>
                  <a:cubicBezTo>
                    <a:pt x="48201" y="27620"/>
                    <a:pt x="47934" y="27587"/>
                    <a:pt x="47734" y="27486"/>
                  </a:cubicBezTo>
                  <a:cubicBezTo>
                    <a:pt x="47467" y="27420"/>
                    <a:pt x="47267" y="27320"/>
                    <a:pt x="47034" y="27253"/>
                  </a:cubicBezTo>
                  <a:cubicBezTo>
                    <a:pt x="46934" y="27186"/>
                    <a:pt x="46900" y="27186"/>
                    <a:pt x="46800" y="27153"/>
                  </a:cubicBezTo>
                  <a:lnTo>
                    <a:pt x="46567" y="27019"/>
                  </a:lnTo>
                  <a:lnTo>
                    <a:pt x="46300" y="26919"/>
                  </a:lnTo>
                  <a:cubicBezTo>
                    <a:pt x="46267" y="26853"/>
                    <a:pt x="46233" y="26853"/>
                    <a:pt x="46200" y="26819"/>
                  </a:cubicBezTo>
                  <a:cubicBezTo>
                    <a:pt x="46133" y="26819"/>
                    <a:pt x="46133" y="26786"/>
                    <a:pt x="46100" y="26786"/>
                  </a:cubicBezTo>
                  <a:cubicBezTo>
                    <a:pt x="44766" y="26085"/>
                    <a:pt x="40863" y="24017"/>
                    <a:pt x="35893" y="21415"/>
                  </a:cubicBezTo>
                  <a:lnTo>
                    <a:pt x="35893" y="21415"/>
                  </a:lnTo>
                  <a:cubicBezTo>
                    <a:pt x="36226" y="22283"/>
                    <a:pt x="36259" y="23250"/>
                    <a:pt x="35959" y="24184"/>
                  </a:cubicBezTo>
                  <a:cubicBezTo>
                    <a:pt x="35392" y="26152"/>
                    <a:pt x="33591" y="27453"/>
                    <a:pt x="31623" y="27453"/>
                  </a:cubicBezTo>
                  <a:cubicBezTo>
                    <a:pt x="31223" y="27453"/>
                    <a:pt x="30756" y="27420"/>
                    <a:pt x="30355" y="27286"/>
                  </a:cubicBezTo>
                  <a:cubicBezTo>
                    <a:pt x="27954" y="26586"/>
                    <a:pt x="26586" y="24084"/>
                    <a:pt x="27286" y="21649"/>
                  </a:cubicBezTo>
                  <a:cubicBezTo>
                    <a:pt x="27753" y="20081"/>
                    <a:pt x="29021" y="18947"/>
                    <a:pt x="30455" y="18580"/>
                  </a:cubicBezTo>
                  <a:cubicBezTo>
                    <a:pt x="29054" y="17813"/>
                    <a:pt x="27620" y="17079"/>
                    <a:pt x="26186" y="16312"/>
                  </a:cubicBezTo>
                  <a:cubicBezTo>
                    <a:pt x="25685" y="16012"/>
                    <a:pt x="25118" y="15778"/>
                    <a:pt x="24618" y="15478"/>
                  </a:cubicBezTo>
                  <a:lnTo>
                    <a:pt x="24618" y="15478"/>
                  </a:lnTo>
                  <a:cubicBezTo>
                    <a:pt x="24918" y="16112"/>
                    <a:pt x="25018" y="16845"/>
                    <a:pt x="24785" y="17613"/>
                  </a:cubicBezTo>
                  <a:cubicBezTo>
                    <a:pt x="24418" y="18947"/>
                    <a:pt x="23183" y="19814"/>
                    <a:pt x="21883" y="19814"/>
                  </a:cubicBezTo>
                  <a:cubicBezTo>
                    <a:pt x="21582" y="19814"/>
                    <a:pt x="21282" y="19781"/>
                    <a:pt x="21015" y="19681"/>
                  </a:cubicBezTo>
                  <a:cubicBezTo>
                    <a:pt x="19381" y="19247"/>
                    <a:pt x="18447" y="17513"/>
                    <a:pt x="18914" y="15911"/>
                  </a:cubicBezTo>
                  <a:cubicBezTo>
                    <a:pt x="19247" y="14744"/>
                    <a:pt x="20215" y="13943"/>
                    <a:pt x="21349" y="13777"/>
                  </a:cubicBezTo>
                  <a:cubicBezTo>
                    <a:pt x="14944" y="10341"/>
                    <a:pt x="9073" y="7239"/>
                    <a:pt x="5738" y="5437"/>
                  </a:cubicBezTo>
                  <a:cubicBezTo>
                    <a:pt x="5704" y="5437"/>
                    <a:pt x="5638" y="5404"/>
                    <a:pt x="5638" y="5404"/>
                  </a:cubicBezTo>
                  <a:cubicBezTo>
                    <a:pt x="5538" y="5304"/>
                    <a:pt x="5371" y="5237"/>
                    <a:pt x="5237" y="5170"/>
                  </a:cubicBezTo>
                  <a:cubicBezTo>
                    <a:pt x="5204" y="5170"/>
                    <a:pt x="5204" y="5137"/>
                    <a:pt x="5137" y="5137"/>
                  </a:cubicBezTo>
                  <a:cubicBezTo>
                    <a:pt x="5037" y="5070"/>
                    <a:pt x="4904" y="5004"/>
                    <a:pt x="4770" y="4937"/>
                  </a:cubicBezTo>
                  <a:cubicBezTo>
                    <a:pt x="4737" y="4937"/>
                    <a:pt x="4737" y="4904"/>
                    <a:pt x="4704" y="4904"/>
                  </a:cubicBezTo>
                  <a:cubicBezTo>
                    <a:pt x="4570" y="4804"/>
                    <a:pt x="4437" y="4770"/>
                    <a:pt x="4370" y="4737"/>
                  </a:cubicBezTo>
                  <a:cubicBezTo>
                    <a:pt x="4303" y="4737"/>
                    <a:pt x="4270" y="4670"/>
                    <a:pt x="4237" y="4670"/>
                  </a:cubicBezTo>
                  <a:lnTo>
                    <a:pt x="3970" y="4570"/>
                  </a:lnTo>
                  <a:cubicBezTo>
                    <a:pt x="3936" y="4503"/>
                    <a:pt x="3903" y="4503"/>
                    <a:pt x="3870" y="4470"/>
                  </a:cubicBezTo>
                  <a:cubicBezTo>
                    <a:pt x="3770" y="4437"/>
                    <a:pt x="3736" y="4370"/>
                    <a:pt x="3670" y="4337"/>
                  </a:cubicBezTo>
                  <a:cubicBezTo>
                    <a:pt x="3603" y="4303"/>
                    <a:pt x="3569" y="4303"/>
                    <a:pt x="3569" y="4303"/>
                  </a:cubicBezTo>
                  <a:cubicBezTo>
                    <a:pt x="3536" y="4270"/>
                    <a:pt x="3436" y="4236"/>
                    <a:pt x="3403" y="4236"/>
                  </a:cubicBezTo>
                  <a:cubicBezTo>
                    <a:pt x="3369" y="4236"/>
                    <a:pt x="3369" y="4170"/>
                    <a:pt x="3303" y="4170"/>
                  </a:cubicBezTo>
                  <a:cubicBezTo>
                    <a:pt x="3269" y="4136"/>
                    <a:pt x="3236" y="4136"/>
                    <a:pt x="3203" y="4103"/>
                  </a:cubicBezTo>
                  <a:cubicBezTo>
                    <a:pt x="3136" y="4103"/>
                    <a:pt x="3136" y="4036"/>
                    <a:pt x="3102" y="4036"/>
                  </a:cubicBezTo>
                  <a:cubicBezTo>
                    <a:pt x="3069" y="4036"/>
                    <a:pt x="3069" y="4003"/>
                    <a:pt x="3036" y="4003"/>
                  </a:cubicBezTo>
                  <a:cubicBezTo>
                    <a:pt x="2969" y="3970"/>
                    <a:pt x="2936" y="3970"/>
                    <a:pt x="2936" y="3970"/>
                  </a:cubicBezTo>
                  <a:cubicBezTo>
                    <a:pt x="1668" y="2936"/>
                    <a:pt x="1935" y="2068"/>
                    <a:pt x="2335" y="2068"/>
                  </a:cubicBezTo>
                  <a:close/>
                  <a:moveTo>
                    <a:pt x="55006" y="0"/>
                  </a:moveTo>
                  <a:cubicBezTo>
                    <a:pt x="54139" y="0"/>
                    <a:pt x="52938" y="500"/>
                    <a:pt x="52037" y="2835"/>
                  </a:cubicBezTo>
                  <a:cubicBezTo>
                    <a:pt x="51871" y="3236"/>
                    <a:pt x="51604" y="3903"/>
                    <a:pt x="51270" y="4804"/>
                  </a:cubicBezTo>
                  <a:cubicBezTo>
                    <a:pt x="50803" y="6071"/>
                    <a:pt x="50236" y="7572"/>
                    <a:pt x="49802" y="8673"/>
                  </a:cubicBezTo>
                  <a:cubicBezTo>
                    <a:pt x="46667" y="8840"/>
                    <a:pt x="43832" y="10508"/>
                    <a:pt x="42097" y="13176"/>
                  </a:cubicBezTo>
                  <a:lnTo>
                    <a:pt x="41296" y="12976"/>
                  </a:lnTo>
                  <a:cubicBezTo>
                    <a:pt x="39562" y="12242"/>
                    <a:pt x="38494" y="11809"/>
                    <a:pt x="38127" y="11675"/>
                  </a:cubicBezTo>
                  <a:cubicBezTo>
                    <a:pt x="37260" y="11342"/>
                    <a:pt x="36293" y="11075"/>
                    <a:pt x="35259" y="10741"/>
                  </a:cubicBezTo>
                  <a:lnTo>
                    <a:pt x="35225" y="10741"/>
                  </a:lnTo>
                  <a:cubicBezTo>
                    <a:pt x="35059" y="10674"/>
                    <a:pt x="34892" y="10641"/>
                    <a:pt x="34725" y="10641"/>
                  </a:cubicBezTo>
                  <a:cubicBezTo>
                    <a:pt x="33924" y="10641"/>
                    <a:pt x="33257" y="11141"/>
                    <a:pt x="33024" y="11909"/>
                  </a:cubicBezTo>
                  <a:lnTo>
                    <a:pt x="31956" y="11442"/>
                  </a:lnTo>
                  <a:lnTo>
                    <a:pt x="31723" y="11342"/>
                  </a:lnTo>
                  <a:lnTo>
                    <a:pt x="31423" y="11241"/>
                  </a:lnTo>
                  <a:cubicBezTo>
                    <a:pt x="24618" y="8339"/>
                    <a:pt x="15678" y="4603"/>
                    <a:pt x="11675" y="2969"/>
                  </a:cubicBezTo>
                  <a:lnTo>
                    <a:pt x="11609" y="2936"/>
                  </a:lnTo>
                  <a:lnTo>
                    <a:pt x="11575" y="2936"/>
                  </a:lnTo>
                  <a:lnTo>
                    <a:pt x="11175" y="3302"/>
                  </a:lnTo>
                  <a:lnTo>
                    <a:pt x="11075" y="3269"/>
                  </a:lnTo>
                  <a:cubicBezTo>
                    <a:pt x="10941" y="3236"/>
                    <a:pt x="10841" y="3169"/>
                    <a:pt x="10708" y="3102"/>
                  </a:cubicBezTo>
                  <a:lnTo>
                    <a:pt x="10675" y="3102"/>
                  </a:lnTo>
                  <a:lnTo>
                    <a:pt x="10341" y="2969"/>
                  </a:lnTo>
                  <a:lnTo>
                    <a:pt x="10274" y="2969"/>
                  </a:lnTo>
                  <a:lnTo>
                    <a:pt x="10241" y="2936"/>
                  </a:lnTo>
                  <a:lnTo>
                    <a:pt x="10041" y="2835"/>
                  </a:lnTo>
                  <a:lnTo>
                    <a:pt x="9941" y="2835"/>
                  </a:lnTo>
                  <a:lnTo>
                    <a:pt x="9741" y="2769"/>
                  </a:lnTo>
                  <a:cubicBezTo>
                    <a:pt x="7739" y="2002"/>
                    <a:pt x="5471" y="1268"/>
                    <a:pt x="3036" y="567"/>
                  </a:cubicBezTo>
                  <a:lnTo>
                    <a:pt x="2869" y="500"/>
                  </a:lnTo>
                  <a:cubicBezTo>
                    <a:pt x="2702" y="434"/>
                    <a:pt x="2502" y="400"/>
                    <a:pt x="2335" y="400"/>
                  </a:cubicBezTo>
                  <a:cubicBezTo>
                    <a:pt x="1501" y="400"/>
                    <a:pt x="734" y="967"/>
                    <a:pt x="434" y="1801"/>
                  </a:cubicBezTo>
                  <a:cubicBezTo>
                    <a:pt x="334" y="2268"/>
                    <a:pt x="0" y="3803"/>
                    <a:pt x="2002" y="5204"/>
                  </a:cubicBezTo>
                  <a:cubicBezTo>
                    <a:pt x="2035" y="5271"/>
                    <a:pt x="2102" y="5304"/>
                    <a:pt x="2168" y="5337"/>
                  </a:cubicBezTo>
                  <a:lnTo>
                    <a:pt x="2235" y="5371"/>
                  </a:lnTo>
                  <a:lnTo>
                    <a:pt x="2269" y="5371"/>
                  </a:lnTo>
                  <a:lnTo>
                    <a:pt x="2369" y="5437"/>
                  </a:lnTo>
                  <a:lnTo>
                    <a:pt x="2502" y="5504"/>
                  </a:lnTo>
                  <a:lnTo>
                    <a:pt x="2535" y="5504"/>
                  </a:lnTo>
                  <a:lnTo>
                    <a:pt x="2569" y="5571"/>
                  </a:lnTo>
                  <a:lnTo>
                    <a:pt x="2736" y="5637"/>
                  </a:lnTo>
                  <a:lnTo>
                    <a:pt x="2769" y="5671"/>
                  </a:lnTo>
                  <a:lnTo>
                    <a:pt x="2869" y="5738"/>
                  </a:lnTo>
                  <a:lnTo>
                    <a:pt x="3036" y="5804"/>
                  </a:lnTo>
                  <a:lnTo>
                    <a:pt x="3102" y="5804"/>
                  </a:lnTo>
                  <a:lnTo>
                    <a:pt x="3203" y="5838"/>
                  </a:lnTo>
                  <a:lnTo>
                    <a:pt x="3336" y="5938"/>
                  </a:lnTo>
                  <a:lnTo>
                    <a:pt x="3436" y="6004"/>
                  </a:lnTo>
                  <a:lnTo>
                    <a:pt x="3503" y="6004"/>
                  </a:lnTo>
                  <a:lnTo>
                    <a:pt x="3569" y="6071"/>
                  </a:lnTo>
                  <a:lnTo>
                    <a:pt x="3903" y="6238"/>
                  </a:lnTo>
                  <a:lnTo>
                    <a:pt x="3936" y="6271"/>
                  </a:lnTo>
                  <a:lnTo>
                    <a:pt x="4237" y="6438"/>
                  </a:lnTo>
                  <a:lnTo>
                    <a:pt x="4337" y="6471"/>
                  </a:lnTo>
                  <a:lnTo>
                    <a:pt x="4370" y="6471"/>
                  </a:lnTo>
                  <a:lnTo>
                    <a:pt x="4403" y="6505"/>
                  </a:lnTo>
                  <a:lnTo>
                    <a:pt x="4837" y="6738"/>
                  </a:lnTo>
                  <a:lnTo>
                    <a:pt x="4904" y="6772"/>
                  </a:lnTo>
                  <a:cubicBezTo>
                    <a:pt x="7506" y="8173"/>
                    <a:pt x="11875" y="10508"/>
                    <a:pt x="17913" y="13677"/>
                  </a:cubicBezTo>
                  <a:cubicBezTo>
                    <a:pt x="17579" y="14144"/>
                    <a:pt x="17346" y="14644"/>
                    <a:pt x="17179" y="15178"/>
                  </a:cubicBezTo>
                  <a:cubicBezTo>
                    <a:pt x="16779" y="16412"/>
                    <a:pt x="16946" y="17679"/>
                    <a:pt x="17546" y="18780"/>
                  </a:cubicBezTo>
                  <a:cubicBezTo>
                    <a:pt x="18113" y="19914"/>
                    <a:pt x="19114" y="20682"/>
                    <a:pt x="20348" y="21082"/>
                  </a:cubicBezTo>
                  <a:cubicBezTo>
                    <a:pt x="20748" y="21182"/>
                    <a:pt x="21215" y="21282"/>
                    <a:pt x="21682" y="21282"/>
                  </a:cubicBezTo>
                  <a:cubicBezTo>
                    <a:pt x="23684" y="21282"/>
                    <a:pt x="25518" y="19981"/>
                    <a:pt x="26119" y="18080"/>
                  </a:cubicBezTo>
                  <a:lnTo>
                    <a:pt x="26919" y="18480"/>
                  </a:lnTo>
                  <a:cubicBezTo>
                    <a:pt x="26252" y="19181"/>
                    <a:pt x="25785" y="20014"/>
                    <a:pt x="25518" y="20982"/>
                  </a:cubicBezTo>
                  <a:cubicBezTo>
                    <a:pt x="24551" y="24284"/>
                    <a:pt x="26419" y="27687"/>
                    <a:pt x="29688" y="28654"/>
                  </a:cubicBezTo>
                  <a:cubicBezTo>
                    <a:pt x="30255" y="28821"/>
                    <a:pt x="30856" y="28921"/>
                    <a:pt x="31423" y="28921"/>
                  </a:cubicBezTo>
                  <a:cubicBezTo>
                    <a:pt x="34125" y="28921"/>
                    <a:pt x="36593" y="27086"/>
                    <a:pt x="37360" y="24484"/>
                  </a:cubicBezTo>
                  <a:cubicBezTo>
                    <a:pt x="37394" y="24318"/>
                    <a:pt x="37427" y="24184"/>
                    <a:pt x="37460" y="24017"/>
                  </a:cubicBezTo>
                  <a:cubicBezTo>
                    <a:pt x="41096" y="25952"/>
                    <a:pt x="43898" y="27420"/>
                    <a:pt x="45066" y="27987"/>
                  </a:cubicBezTo>
                  <a:lnTo>
                    <a:pt x="45099" y="27987"/>
                  </a:lnTo>
                  <a:lnTo>
                    <a:pt x="45199" y="28020"/>
                  </a:lnTo>
                  <a:lnTo>
                    <a:pt x="45233" y="28087"/>
                  </a:lnTo>
                  <a:cubicBezTo>
                    <a:pt x="45266" y="28087"/>
                    <a:pt x="45299" y="28120"/>
                    <a:pt x="45366" y="28120"/>
                  </a:cubicBezTo>
                  <a:lnTo>
                    <a:pt x="45399" y="28120"/>
                  </a:lnTo>
                  <a:lnTo>
                    <a:pt x="45633" y="28254"/>
                  </a:lnTo>
                  <a:lnTo>
                    <a:pt x="45733" y="28254"/>
                  </a:lnTo>
                  <a:lnTo>
                    <a:pt x="45966" y="28354"/>
                  </a:lnTo>
                  <a:lnTo>
                    <a:pt x="46066" y="28387"/>
                  </a:lnTo>
                  <a:lnTo>
                    <a:pt x="46100" y="28454"/>
                  </a:lnTo>
                  <a:cubicBezTo>
                    <a:pt x="46167" y="28487"/>
                    <a:pt x="46233" y="28487"/>
                    <a:pt x="46300" y="28521"/>
                  </a:cubicBezTo>
                  <a:cubicBezTo>
                    <a:pt x="46600" y="28654"/>
                    <a:pt x="46900" y="28721"/>
                    <a:pt x="47167" y="28821"/>
                  </a:cubicBezTo>
                  <a:cubicBezTo>
                    <a:pt x="47434" y="28921"/>
                    <a:pt x="47734" y="28988"/>
                    <a:pt x="48068" y="29021"/>
                  </a:cubicBezTo>
                  <a:cubicBezTo>
                    <a:pt x="48135" y="29021"/>
                    <a:pt x="48168" y="29054"/>
                    <a:pt x="48268" y="29054"/>
                  </a:cubicBezTo>
                  <a:lnTo>
                    <a:pt x="48401" y="29054"/>
                  </a:lnTo>
                  <a:cubicBezTo>
                    <a:pt x="48468" y="29054"/>
                    <a:pt x="48568" y="29121"/>
                    <a:pt x="48635" y="29121"/>
                  </a:cubicBezTo>
                  <a:lnTo>
                    <a:pt x="48735" y="29121"/>
                  </a:lnTo>
                  <a:lnTo>
                    <a:pt x="49002" y="29154"/>
                  </a:lnTo>
                  <a:lnTo>
                    <a:pt x="49335" y="29154"/>
                  </a:lnTo>
                  <a:cubicBezTo>
                    <a:pt x="50636" y="29288"/>
                    <a:pt x="53772" y="29555"/>
                    <a:pt x="57908" y="29955"/>
                  </a:cubicBezTo>
                  <a:cubicBezTo>
                    <a:pt x="57842" y="30055"/>
                    <a:pt x="57808" y="30222"/>
                    <a:pt x="57741" y="30389"/>
                  </a:cubicBezTo>
                  <a:cubicBezTo>
                    <a:pt x="56774" y="33691"/>
                    <a:pt x="58642" y="37127"/>
                    <a:pt x="61911" y="38061"/>
                  </a:cubicBezTo>
                  <a:cubicBezTo>
                    <a:pt x="62478" y="38227"/>
                    <a:pt x="63079" y="38328"/>
                    <a:pt x="63646" y="38328"/>
                  </a:cubicBezTo>
                  <a:cubicBezTo>
                    <a:pt x="66348" y="38328"/>
                    <a:pt x="68816" y="36493"/>
                    <a:pt x="69583" y="33891"/>
                  </a:cubicBezTo>
                  <a:cubicBezTo>
                    <a:pt x="69850" y="32957"/>
                    <a:pt x="69917" y="31990"/>
                    <a:pt x="69750" y="31022"/>
                  </a:cubicBezTo>
                  <a:lnTo>
                    <a:pt x="69750" y="31022"/>
                  </a:lnTo>
                  <a:cubicBezTo>
                    <a:pt x="70017" y="31056"/>
                    <a:pt x="70350" y="31056"/>
                    <a:pt x="70651" y="31122"/>
                  </a:cubicBezTo>
                  <a:cubicBezTo>
                    <a:pt x="70350" y="32290"/>
                    <a:pt x="70517" y="33491"/>
                    <a:pt x="71084" y="34525"/>
                  </a:cubicBezTo>
                  <a:cubicBezTo>
                    <a:pt x="71651" y="35659"/>
                    <a:pt x="72652" y="36460"/>
                    <a:pt x="73853" y="36826"/>
                  </a:cubicBezTo>
                  <a:cubicBezTo>
                    <a:pt x="74287" y="36960"/>
                    <a:pt x="74754" y="37027"/>
                    <a:pt x="75187" y="37027"/>
                  </a:cubicBezTo>
                  <a:cubicBezTo>
                    <a:pt x="77289" y="37027"/>
                    <a:pt x="79157" y="35659"/>
                    <a:pt x="79757" y="33658"/>
                  </a:cubicBezTo>
                  <a:cubicBezTo>
                    <a:pt x="79924" y="33124"/>
                    <a:pt x="79957" y="32523"/>
                    <a:pt x="79924" y="31990"/>
                  </a:cubicBezTo>
                  <a:lnTo>
                    <a:pt x="79924" y="31990"/>
                  </a:lnTo>
                  <a:cubicBezTo>
                    <a:pt x="81158" y="32123"/>
                    <a:pt x="82359" y="32190"/>
                    <a:pt x="83527" y="32323"/>
                  </a:cubicBezTo>
                  <a:lnTo>
                    <a:pt x="83660" y="32323"/>
                  </a:lnTo>
                  <a:lnTo>
                    <a:pt x="83960" y="32357"/>
                  </a:lnTo>
                  <a:lnTo>
                    <a:pt x="84594" y="32390"/>
                  </a:lnTo>
                  <a:lnTo>
                    <a:pt x="84661" y="32390"/>
                  </a:lnTo>
                  <a:lnTo>
                    <a:pt x="85194" y="32457"/>
                  </a:lnTo>
                  <a:lnTo>
                    <a:pt x="85528" y="32490"/>
                  </a:lnTo>
                  <a:lnTo>
                    <a:pt x="85695" y="32490"/>
                  </a:lnTo>
                  <a:lnTo>
                    <a:pt x="86529" y="32557"/>
                  </a:lnTo>
                  <a:lnTo>
                    <a:pt x="86662" y="32557"/>
                  </a:lnTo>
                  <a:lnTo>
                    <a:pt x="87329" y="32623"/>
                  </a:lnTo>
                  <a:lnTo>
                    <a:pt x="87696" y="32623"/>
                  </a:lnTo>
                  <a:lnTo>
                    <a:pt x="88297" y="32657"/>
                  </a:lnTo>
                  <a:lnTo>
                    <a:pt x="88697" y="32657"/>
                  </a:lnTo>
                  <a:lnTo>
                    <a:pt x="88997" y="32690"/>
                  </a:lnTo>
                  <a:lnTo>
                    <a:pt x="89297" y="32724"/>
                  </a:lnTo>
                  <a:lnTo>
                    <a:pt x="89831" y="32724"/>
                  </a:lnTo>
                  <a:lnTo>
                    <a:pt x="90165" y="32790"/>
                  </a:lnTo>
                  <a:lnTo>
                    <a:pt x="90698" y="32790"/>
                  </a:lnTo>
                  <a:lnTo>
                    <a:pt x="91099" y="32824"/>
                  </a:lnTo>
                  <a:lnTo>
                    <a:pt x="91299" y="32824"/>
                  </a:lnTo>
                  <a:lnTo>
                    <a:pt x="91632" y="32857"/>
                  </a:lnTo>
                  <a:lnTo>
                    <a:pt x="92133" y="32857"/>
                  </a:lnTo>
                  <a:lnTo>
                    <a:pt x="92433" y="32890"/>
                  </a:lnTo>
                  <a:lnTo>
                    <a:pt x="92600" y="32890"/>
                  </a:lnTo>
                  <a:lnTo>
                    <a:pt x="92933" y="32957"/>
                  </a:lnTo>
                  <a:lnTo>
                    <a:pt x="92967" y="32957"/>
                  </a:lnTo>
                  <a:lnTo>
                    <a:pt x="93334" y="32990"/>
                  </a:lnTo>
                  <a:lnTo>
                    <a:pt x="93634" y="33024"/>
                  </a:lnTo>
                  <a:lnTo>
                    <a:pt x="94001" y="33057"/>
                  </a:lnTo>
                  <a:lnTo>
                    <a:pt x="94268" y="33057"/>
                  </a:lnTo>
                  <a:lnTo>
                    <a:pt x="94634" y="33124"/>
                  </a:lnTo>
                  <a:lnTo>
                    <a:pt x="98104" y="33124"/>
                  </a:lnTo>
                  <a:cubicBezTo>
                    <a:pt x="100272" y="33024"/>
                    <a:pt x="101172" y="31823"/>
                    <a:pt x="101306" y="30789"/>
                  </a:cubicBezTo>
                  <a:cubicBezTo>
                    <a:pt x="101439" y="29821"/>
                    <a:pt x="100839" y="28887"/>
                    <a:pt x="99972" y="28654"/>
                  </a:cubicBezTo>
                  <a:lnTo>
                    <a:pt x="99805" y="28621"/>
                  </a:lnTo>
                  <a:cubicBezTo>
                    <a:pt x="97370" y="27853"/>
                    <a:pt x="95035" y="27286"/>
                    <a:pt x="92967" y="26819"/>
                  </a:cubicBezTo>
                  <a:cubicBezTo>
                    <a:pt x="92867" y="26819"/>
                    <a:pt x="92800" y="26786"/>
                    <a:pt x="92700" y="26786"/>
                  </a:cubicBezTo>
                  <a:lnTo>
                    <a:pt x="92633" y="26786"/>
                  </a:lnTo>
                  <a:lnTo>
                    <a:pt x="92433" y="26719"/>
                  </a:lnTo>
                  <a:lnTo>
                    <a:pt x="92333" y="26719"/>
                  </a:lnTo>
                  <a:cubicBezTo>
                    <a:pt x="92133" y="26686"/>
                    <a:pt x="91832" y="26653"/>
                    <a:pt x="91566" y="26552"/>
                  </a:cubicBezTo>
                  <a:lnTo>
                    <a:pt x="91466" y="26552"/>
                  </a:lnTo>
                  <a:lnTo>
                    <a:pt x="91099" y="26486"/>
                  </a:lnTo>
                  <a:lnTo>
                    <a:pt x="91065" y="26486"/>
                  </a:lnTo>
                  <a:lnTo>
                    <a:pt x="90932" y="26452"/>
                  </a:lnTo>
                  <a:lnTo>
                    <a:pt x="90798" y="26386"/>
                  </a:lnTo>
                  <a:lnTo>
                    <a:pt x="90431" y="26319"/>
                  </a:lnTo>
                  <a:lnTo>
                    <a:pt x="90265" y="26286"/>
                  </a:lnTo>
                  <a:lnTo>
                    <a:pt x="89831" y="26186"/>
                  </a:lnTo>
                  <a:lnTo>
                    <a:pt x="89798" y="26186"/>
                  </a:lnTo>
                  <a:lnTo>
                    <a:pt x="89331" y="26119"/>
                  </a:lnTo>
                  <a:lnTo>
                    <a:pt x="89197" y="26052"/>
                  </a:lnTo>
                  <a:lnTo>
                    <a:pt x="89131" y="26052"/>
                  </a:lnTo>
                  <a:lnTo>
                    <a:pt x="88830" y="26019"/>
                  </a:lnTo>
                  <a:lnTo>
                    <a:pt x="88497" y="25985"/>
                  </a:lnTo>
                  <a:lnTo>
                    <a:pt x="88430" y="25985"/>
                  </a:lnTo>
                  <a:lnTo>
                    <a:pt x="87830" y="25852"/>
                  </a:lnTo>
                  <a:lnTo>
                    <a:pt x="87696" y="25819"/>
                  </a:lnTo>
                  <a:lnTo>
                    <a:pt x="87596" y="25819"/>
                  </a:lnTo>
                  <a:lnTo>
                    <a:pt x="86896" y="25685"/>
                  </a:lnTo>
                  <a:lnTo>
                    <a:pt x="86829" y="25685"/>
                  </a:lnTo>
                  <a:lnTo>
                    <a:pt x="86662" y="25652"/>
                  </a:lnTo>
                  <a:lnTo>
                    <a:pt x="86128" y="25552"/>
                  </a:lnTo>
                  <a:lnTo>
                    <a:pt x="86062" y="25552"/>
                  </a:lnTo>
                  <a:lnTo>
                    <a:pt x="85928" y="25518"/>
                  </a:lnTo>
                  <a:lnTo>
                    <a:pt x="85128" y="25385"/>
                  </a:lnTo>
                  <a:lnTo>
                    <a:pt x="85061" y="25385"/>
                  </a:lnTo>
                  <a:lnTo>
                    <a:pt x="84928" y="25352"/>
                  </a:lnTo>
                  <a:lnTo>
                    <a:pt x="84794" y="25318"/>
                  </a:lnTo>
                  <a:lnTo>
                    <a:pt x="84294" y="25218"/>
                  </a:lnTo>
                  <a:lnTo>
                    <a:pt x="84127" y="25185"/>
                  </a:lnTo>
                  <a:lnTo>
                    <a:pt x="83960" y="25151"/>
                  </a:lnTo>
                  <a:lnTo>
                    <a:pt x="83527" y="25051"/>
                  </a:lnTo>
                  <a:lnTo>
                    <a:pt x="83326" y="25018"/>
                  </a:lnTo>
                  <a:lnTo>
                    <a:pt x="83160" y="24985"/>
                  </a:lnTo>
                  <a:lnTo>
                    <a:pt x="83126" y="24985"/>
                  </a:lnTo>
                  <a:lnTo>
                    <a:pt x="81325" y="24651"/>
                  </a:lnTo>
                  <a:lnTo>
                    <a:pt x="81258" y="24651"/>
                  </a:lnTo>
                  <a:lnTo>
                    <a:pt x="81025" y="24618"/>
                  </a:lnTo>
                  <a:lnTo>
                    <a:pt x="80758" y="24584"/>
                  </a:lnTo>
                  <a:lnTo>
                    <a:pt x="80324" y="24484"/>
                  </a:lnTo>
                  <a:lnTo>
                    <a:pt x="80157" y="24451"/>
                  </a:lnTo>
                  <a:lnTo>
                    <a:pt x="80091" y="24451"/>
                  </a:lnTo>
                  <a:lnTo>
                    <a:pt x="78123" y="24117"/>
                  </a:lnTo>
                  <a:lnTo>
                    <a:pt x="77989" y="24117"/>
                  </a:lnTo>
                  <a:lnTo>
                    <a:pt x="77722" y="24084"/>
                  </a:lnTo>
                  <a:lnTo>
                    <a:pt x="77155" y="23984"/>
                  </a:lnTo>
                  <a:lnTo>
                    <a:pt x="76989" y="23984"/>
                  </a:lnTo>
                  <a:lnTo>
                    <a:pt x="74053" y="23450"/>
                  </a:lnTo>
                  <a:lnTo>
                    <a:pt x="73920" y="23417"/>
                  </a:lnTo>
                  <a:lnTo>
                    <a:pt x="73786" y="23350"/>
                  </a:lnTo>
                  <a:lnTo>
                    <a:pt x="73253" y="23283"/>
                  </a:lnTo>
                  <a:lnTo>
                    <a:pt x="72952" y="23250"/>
                  </a:lnTo>
                  <a:lnTo>
                    <a:pt x="72786" y="23183"/>
                  </a:lnTo>
                  <a:lnTo>
                    <a:pt x="71952" y="23017"/>
                  </a:lnTo>
                  <a:lnTo>
                    <a:pt x="71818" y="23017"/>
                  </a:lnTo>
                  <a:lnTo>
                    <a:pt x="71685" y="22983"/>
                  </a:lnTo>
                  <a:lnTo>
                    <a:pt x="68182" y="22349"/>
                  </a:lnTo>
                  <a:cubicBezTo>
                    <a:pt x="68249" y="22283"/>
                    <a:pt x="68249" y="22183"/>
                    <a:pt x="68249" y="22083"/>
                  </a:cubicBezTo>
                  <a:cubicBezTo>
                    <a:pt x="68349" y="21182"/>
                    <a:pt x="67815" y="20348"/>
                    <a:pt x="66981" y="20148"/>
                  </a:cubicBezTo>
                  <a:lnTo>
                    <a:pt x="66948" y="20148"/>
                  </a:lnTo>
                  <a:cubicBezTo>
                    <a:pt x="65914" y="19814"/>
                    <a:pt x="64913" y="19581"/>
                    <a:pt x="64013" y="19347"/>
                  </a:cubicBezTo>
                  <a:cubicBezTo>
                    <a:pt x="63646" y="19281"/>
                    <a:pt x="62512" y="19080"/>
                    <a:pt x="60610" y="18747"/>
                  </a:cubicBezTo>
                  <a:lnTo>
                    <a:pt x="60744" y="18413"/>
                  </a:lnTo>
                  <a:lnTo>
                    <a:pt x="60744" y="18413"/>
                  </a:lnTo>
                  <a:lnTo>
                    <a:pt x="60243" y="18647"/>
                  </a:lnTo>
                  <a:cubicBezTo>
                    <a:pt x="60110" y="18647"/>
                    <a:pt x="60043" y="18613"/>
                    <a:pt x="59910" y="18613"/>
                  </a:cubicBezTo>
                  <a:cubicBezTo>
                    <a:pt x="59910" y="15411"/>
                    <a:pt x="58409" y="12409"/>
                    <a:pt x="55840" y="10508"/>
                  </a:cubicBezTo>
                  <a:lnTo>
                    <a:pt x="56741" y="6471"/>
                  </a:lnTo>
                  <a:cubicBezTo>
                    <a:pt x="56941" y="5504"/>
                    <a:pt x="57108" y="4804"/>
                    <a:pt x="57141" y="4403"/>
                  </a:cubicBezTo>
                  <a:cubicBezTo>
                    <a:pt x="57441" y="2802"/>
                    <a:pt x="57274" y="1601"/>
                    <a:pt x="56641" y="801"/>
                  </a:cubicBezTo>
                  <a:cubicBezTo>
                    <a:pt x="56240" y="300"/>
                    <a:pt x="55640" y="0"/>
                    <a:pt x="55006"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3736;p64">
              <a:extLst>
                <a:ext uri="{FF2B5EF4-FFF2-40B4-BE49-F238E27FC236}">
                  <a16:creationId xmlns:a16="http://schemas.microsoft.com/office/drawing/2014/main" id="{F559B31A-8502-4102-882F-B05E1F776E1F}"/>
                </a:ext>
              </a:extLst>
            </p:cNvPr>
            <p:cNvSpPr/>
            <p:nvPr/>
          </p:nvSpPr>
          <p:spPr>
            <a:xfrm>
              <a:off x="2105850" y="1059525"/>
              <a:ext cx="251875" cy="252725"/>
            </a:xfrm>
            <a:custGeom>
              <a:avLst/>
              <a:gdLst/>
              <a:ahLst/>
              <a:cxnLst/>
              <a:rect l="l" t="t" r="r" b="b"/>
              <a:pathLst>
                <a:path w="10075" h="10109" extrusionOk="0">
                  <a:moveTo>
                    <a:pt x="6338" y="701"/>
                  </a:moveTo>
                  <a:cubicBezTo>
                    <a:pt x="3936" y="1"/>
                    <a:pt x="1401" y="1369"/>
                    <a:pt x="701" y="3770"/>
                  </a:cubicBezTo>
                  <a:cubicBezTo>
                    <a:pt x="0" y="6139"/>
                    <a:pt x="1368" y="8674"/>
                    <a:pt x="3736" y="9374"/>
                  </a:cubicBezTo>
                  <a:cubicBezTo>
                    <a:pt x="6105" y="10108"/>
                    <a:pt x="8673" y="8707"/>
                    <a:pt x="9374" y="6339"/>
                  </a:cubicBezTo>
                  <a:cubicBezTo>
                    <a:pt x="10074" y="3937"/>
                    <a:pt x="8706" y="1435"/>
                    <a:pt x="6338" y="7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3737;p64">
              <a:extLst>
                <a:ext uri="{FF2B5EF4-FFF2-40B4-BE49-F238E27FC236}">
                  <a16:creationId xmlns:a16="http://schemas.microsoft.com/office/drawing/2014/main" id="{C8C72EDA-2FE8-41F3-BF8A-038E57096F3D}"/>
                </a:ext>
              </a:extLst>
            </p:cNvPr>
            <p:cNvSpPr/>
            <p:nvPr/>
          </p:nvSpPr>
          <p:spPr>
            <a:xfrm>
              <a:off x="2165050" y="1117900"/>
              <a:ext cx="134300" cy="134300"/>
            </a:xfrm>
            <a:custGeom>
              <a:avLst/>
              <a:gdLst/>
              <a:ahLst/>
              <a:cxnLst/>
              <a:rect l="l" t="t" r="r" b="b"/>
              <a:pathLst>
                <a:path w="5372" h="5372" extrusionOk="0">
                  <a:moveTo>
                    <a:pt x="3370" y="368"/>
                  </a:moveTo>
                  <a:cubicBezTo>
                    <a:pt x="2069" y="1"/>
                    <a:pt x="734" y="701"/>
                    <a:pt x="367" y="2002"/>
                  </a:cubicBezTo>
                  <a:cubicBezTo>
                    <a:pt x="1" y="3303"/>
                    <a:pt x="701" y="4638"/>
                    <a:pt x="2002" y="5004"/>
                  </a:cubicBezTo>
                  <a:cubicBezTo>
                    <a:pt x="3303" y="5371"/>
                    <a:pt x="4637" y="4671"/>
                    <a:pt x="5004" y="3370"/>
                  </a:cubicBezTo>
                  <a:cubicBezTo>
                    <a:pt x="5371" y="2136"/>
                    <a:pt x="4637" y="768"/>
                    <a:pt x="3370" y="3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3738;p64">
              <a:extLst>
                <a:ext uri="{FF2B5EF4-FFF2-40B4-BE49-F238E27FC236}">
                  <a16:creationId xmlns:a16="http://schemas.microsoft.com/office/drawing/2014/main" id="{7DE3A949-3B9E-4B4E-B00E-BF94243F4881}"/>
                </a:ext>
              </a:extLst>
            </p:cNvPr>
            <p:cNvSpPr/>
            <p:nvPr/>
          </p:nvSpPr>
          <p:spPr>
            <a:xfrm>
              <a:off x="1901525" y="946125"/>
              <a:ext cx="170975" cy="169300"/>
            </a:xfrm>
            <a:custGeom>
              <a:avLst/>
              <a:gdLst/>
              <a:ahLst/>
              <a:cxnLst/>
              <a:rect l="l" t="t" r="r" b="b"/>
              <a:pathLst>
                <a:path w="6839" h="6772" extrusionOk="0">
                  <a:moveTo>
                    <a:pt x="4270" y="467"/>
                  </a:moveTo>
                  <a:cubicBezTo>
                    <a:pt x="2636" y="0"/>
                    <a:pt x="935" y="901"/>
                    <a:pt x="501" y="2535"/>
                  </a:cubicBezTo>
                  <a:cubicBezTo>
                    <a:pt x="1" y="4170"/>
                    <a:pt x="935" y="5871"/>
                    <a:pt x="2569" y="6338"/>
                  </a:cubicBezTo>
                  <a:cubicBezTo>
                    <a:pt x="4204" y="6772"/>
                    <a:pt x="5905" y="5871"/>
                    <a:pt x="6372" y="4237"/>
                  </a:cubicBezTo>
                  <a:cubicBezTo>
                    <a:pt x="6839" y="2635"/>
                    <a:pt x="5905" y="968"/>
                    <a:pt x="4270" y="46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3739;p64">
              <a:extLst>
                <a:ext uri="{FF2B5EF4-FFF2-40B4-BE49-F238E27FC236}">
                  <a16:creationId xmlns:a16="http://schemas.microsoft.com/office/drawing/2014/main" id="{6E210F9C-7303-485F-B90A-19F2D79A48B7}"/>
                </a:ext>
              </a:extLst>
            </p:cNvPr>
            <p:cNvSpPr/>
            <p:nvPr/>
          </p:nvSpPr>
          <p:spPr>
            <a:xfrm>
              <a:off x="1940725" y="985325"/>
              <a:ext cx="91750" cy="91750"/>
            </a:xfrm>
            <a:custGeom>
              <a:avLst/>
              <a:gdLst/>
              <a:ahLst/>
              <a:cxnLst/>
              <a:rect l="l" t="t" r="r" b="b"/>
              <a:pathLst>
                <a:path w="3670" h="3670" extrusionOk="0">
                  <a:moveTo>
                    <a:pt x="2302" y="267"/>
                  </a:moveTo>
                  <a:cubicBezTo>
                    <a:pt x="1435" y="0"/>
                    <a:pt x="501" y="500"/>
                    <a:pt x="234" y="1401"/>
                  </a:cubicBezTo>
                  <a:cubicBezTo>
                    <a:pt x="0" y="2268"/>
                    <a:pt x="501" y="3169"/>
                    <a:pt x="1368" y="3436"/>
                  </a:cubicBezTo>
                  <a:cubicBezTo>
                    <a:pt x="2235" y="3669"/>
                    <a:pt x="3169" y="3169"/>
                    <a:pt x="3436" y="2302"/>
                  </a:cubicBezTo>
                  <a:cubicBezTo>
                    <a:pt x="3670" y="1434"/>
                    <a:pt x="3169" y="500"/>
                    <a:pt x="2302" y="267"/>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3740;p64">
              <a:extLst>
                <a:ext uri="{FF2B5EF4-FFF2-40B4-BE49-F238E27FC236}">
                  <a16:creationId xmlns:a16="http://schemas.microsoft.com/office/drawing/2014/main" id="{4CAD0F00-AC78-4902-8DBC-0BFE95BB51E1}"/>
                </a:ext>
              </a:extLst>
            </p:cNvPr>
            <p:cNvSpPr/>
            <p:nvPr/>
          </p:nvSpPr>
          <p:spPr>
            <a:xfrm>
              <a:off x="2908925" y="1297200"/>
              <a:ext cx="252700" cy="252700"/>
            </a:xfrm>
            <a:custGeom>
              <a:avLst/>
              <a:gdLst/>
              <a:ahLst/>
              <a:cxnLst/>
              <a:rect l="l" t="t" r="r" b="b"/>
              <a:pathLst>
                <a:path w="10108" h="10108" extrusionOk="0">
                  <a:moveTo>
                    <a:pt x="6338" y="701"/>
                  </a:moveTo>
                  <a:cubicBezTo>
                    <a:pt x="8740" y="1435"/>
                    <a:pt x="10107" y="3937"/>
                    <a:pt x="9407" y="6339"/>
                  </a:cubicBezTo>
                  <a:cubicBezTo>
                    <a:pt x="8673" y="8707"/>
                    <a:pt x="6171" y="10108"/>
                    <a:pt x="3769" y="9374"/>
                  </a:cubicBezTo>
                  <a:cubicBezTo>
                    <a:pt x="1401" y="8674"/>
                    <a:pt x="0" y="6172"/>
                    <a:pt x="734" y="3770"/>
                  </a:cubicBezTo>
                  <a:cubicBezTo>
                    <a:pt x="1434" y="1368"/>
                    <a:pt x="3970" y="1"/>
                    <a:pt x="6338" y="7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3741;p64">
              <a:extLst>
                <a:ext uri="{FF2B5EF4-FFF2-40B4-BE49-F238E27FC236}">
                  <a16:creationId xmlns:a16="http://schemas.microsoft.com/office/drawing/2014/main" id="{E3838541-7E52-42C7-8A2E-C2738F113EB6}"/>
                </a:ext>
              </a:extLst>
            </p:cNvPr>
            <p:cNvSpPr/>
            <p:nvPr/>
          </p:nvSpPr>
          <p:spPr>
            <a:xfrm>
              <a:off x="2968950" y="1355575"/>
              <a:ext cx="134300" cy="134300"/>
            </a:xfrm>
            <a:custGeom>
              <a:avLst/>
              <a:gdLst/>
              <a:ahLst/>
              <a:cxnLst/>
              <a:rect l="l" t="t" r="r" b="b"/>
              <a:pathLst>
                <a:path w="5372" h="5372" extrusionOk="0">
                  <a:moveTo>
                    <a:pt x="3370" y="368"/>
                  </a:moveTo>
                  <a:cubicBezTo>
                    <a:pt x="4671" y="768"/>
                    <a:pt x="5371" y="2069"/>
                    <a:pt x="5004" y="3370"/>
                  </a:cubicBezTo>
                  <a:cubicBezTo>
                    <a:pt x="4604" y="4671"/>
                    <a:pt x="3270" y="5371"/>
                    <a:pt x="2002" y="5004"/>
                  </a:cubicBezTo>
                  <a:cubicBezTo>
                    <a:pt x="701" y="4637"/>
                    <a:pt x="1" y="3303"/>
                    <a:pt x="368" y="2002"/>
                  </a:cubicBezTo>
                  <a:cubicBezTo>
                    <a:pt x="735" y="768"/>
                    <a:pt x="2069" y="1"/>
                    <a:pt x="3370" y="3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3742;p64">
              <a:extLst>
                <a:ext uri="{FF2B5EF4-FFF2-40B4-BE49-F238E27FC236}">
                  <a16:creationId xmlns:a16="http://schemas.microsoft.com/office/drawing/2014/main" id="{A74ACB78-531D-4194-9C2F-4F67EB989081}"/>
                </a:ext>
              </a:extLst>
            </p:cNvPr>
            <p:cNvSpPr/>
            <p:nvPr/>
          </p:nvSpPr>
          <p:spPr>
            <a:xfrm>
              <a:off x="3240825" y="1341400"/>
              <a:ext cx="170150" cy="170150"/>
            </a:xfrm>
            <a:custGeom>
              <a:avLst/>
              <a:gdLst/>
              <a:ahLst/>
              <a:cxnLst/>
              <a:rect l="l" t="t" r="r" b="b"/>
              <a:pathLst>
                <a:path w="6806" h="6806" extrusionOk="0">
                  <a:moveTo>
                    <a:pt x="4237" y="501"/>
                  </a:moveTo>
                  <a:cubicBezTo>
                    <a:pt x="5871" y="935"/>
                    <a:pt x="6805" y="2669"/>
                    <a:pt x="6338" y="4270"/>
                  </a:cubicBezTo>
                  <a:cubicBezTo>
                    <a:pt x="5871" y="5905"/>
                    <a:pt x="4170" y="6805"/>
                    <a:pt x="2535" y="6372"/>
                  </a:cubicBezTo>
                  <a:cubicBezTo>
                    <a:pt x="901" y="5905"/>
                    <a:pt x="0" y="4204"/>
                    <a:pt x="467" y="2569"/>
                  </a:cubicBezTo>
                  <a:cubicBezTo>
                    <a:pt x="901" y="935"/>
                    <a:pt x="2635" y="1"/>
                    <a:pt x="4237" y="5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3743;p64">
              <a:extLst>
                <a:ext uri="{FF2B5EF4-FFF2-40B4-BE49-F238E27FC236}">
                  <a16:creationId xmlns:a16="http://schemas.microsoft.com/office/drawing/2014/main" id="{ADFEC99C-5CE6-476A-911A-7CEF556280D3}"/>
                </a:ext>
              </a:extLst>
            </p:cNvPr>
            <p:cNvSpPr/>
            <p:nvPr/>
          </p:nvSpPr>
          <p:spPr>
            <a:xfrm>
              <a:off x="3279175" y="1381425"/>
              <a:ext cx="91750" cy="91775"/>
            </a:xfrm>
            <a:custGeom>
              <a:avLst/>
              <a:gdLst/>
              <a:ahLst/>
              <a:cxnLst/>
              <a:rect l="l" t="t" r="r" b="b"/>
              <a:pathLst>
                <a:path w="3670" h="3671" extrusionOk="0">
                  <a:moveTo>
                    <a:pt x="2302" y="268"/>
                  </a:moveTo>
                  <a:cubicBezTo>
                    <a:pt x="3170" y="501"/>
                    <a:pt x="3670" y="1435"/>
                    <a:pt x="3436" y="2302"/>
                  </a:cubicBezTo>
                  <a:cubicBezTo>
                    <a:pt x="3170" y="3170"/>
                    <a:pt x="2269" y="3670"/>
                    <a:pt x="1368" y="3437"/>
                  </a:cubicBezTo>
                  <a:cubicBezTo>
                    <a:pt x="501" y="3170"/>
                    <a:pt x="1" y="2269"/>
                    <a:pt x="268" y="1402"/>
                  </a:cubicBezTo>
                  <a:cubicBezTo>
                    <a:pt x="534" y="468"/>
                    <a:pt x="1468" y="1"/>
                    <a:pt x="2302" y="2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3744;p64">
              <a:extLst>
                <a:ext uri="{FF2B5EF4-FFF2-40B4-BE49-F238E27FC236}">
                  <a16:creationId xmlns:a16="http://schemas.microsoft.com/office/drawing/2014/main" id="{DB8169B5-D0E9-45B1-B221-1B1974054FAB}"/>
                </a:ext>
              </a:extLst>
            </p:cNvPr>
            <p:cNvSpPr/>
            <p:nvPr/>
          </p:nvSpPr>
          <p:spPr>
            <a:xfrm>
              <a:off x="2666250" y="1175450"/>
              <a:ext cx="1273425" cy="241025"/>
            </a:xfrm>
            <a:custGeom>
              <a:avLst/>
              <a:gdLst/>
              <a:ahLst/>
              <a:cxnLst/>
              <a:rect l="l" t="t" r="r" b="b"/>
              <a:pathLst>
                <a:path w="50937" h="9641" extrusionOk="0">
                  <a:moveTo>
                    <a:pt x="7472" y="1"/>
                  </a:moveTo>
                  <a:cubicBezTo>
                    <a:pt x="7472" y="1"/>
                    <a:pt x="40296" y="5805"/>
                    <a:pt x="43698" y="6539"/>
                  </a:cubicBezTo>
                  <a:cubicBezTo>
                    <a:pt x="47134" y="7306"/>
                    <a:pt x="50203" y="8240"/>
                    <a:pt x="50570" y="8340"/>
                  </a:cubicBezTo>
                  <a:cubicBezTo>
                    <a:pt x="50937" y="8473"/>
                    <a:pt x="50836" y="9474"/>
                    <a:pt x="49102" y="9541"/>
                  </a:cubicBezTo>
                  <a:cubicBezTo>
                    <a:pt x="47401" y="9641"/>
                    <a:pt x="0" y="5204"/>
                    <a:pt x="0" y="520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3745;p64">
              <a:extLst>
                <a:ext uri="{FF2B5EF4-FFF2-40B4-BE49-F238E27FC236}">
                  <a16:creationId xmlns:a16="http://schemas.microsoft.com/office/drawing/2014/main" id="{394A60C4-DD48-4E10-BDBE-949AC41E3BE5}"/>
                </a:ext>
              </a:extLst>
            </p:cNvPr>
            <p:cNvSpPr/>
            <p:nvPr/>
          </p:nvSpPr>
          <p:spPr>
            <a:xfrm>
              <a:off x="2666250" y="1273025"/>
              <a:ext cx="1273425" cy="144300"/>
            </a:xfrm>
            <a:custGeom>
              <a:avLst/>
              <a:gdLst/>
              <a:ahLst/>
              <a:cxnLst/>
              <a:rect l="l" t="t" r="r" b="b"/>
              <a:pathLst>
                <a:path w="50937" h="5772" extrusionOk="0">
                  <a:moveTo>
                    <a:pt x="50570" y="4470"/>
                  </a:moveTo>
                  <a:cubicBezTo>
                    <a:pt x="50937" y="4604"/>
                    <a:pt x="50836" y="5604"/>
                    <a:pt x="49102" y="5671"/>
                  </a:cubicBezTo>
                  <a:cubicBezTo>
                    <a:pt x="47401" y="5771"/>
                    <a:pt x="0" y="1335"/>
                    <a:pt x="0" y="1335"/>
                  </a:cubicBezTo>
                  <a:lnTo>
                    <a:pt x="1468" y="301"/>
                  </a:lnTo>
                  <a:lnTo>
                    <a:pt x="2168" y="634"/>
                  </a:lnTo>
                  <a:lnTo>
                    <a:pt x="407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3746;p64">
              <a:extLst>
                <a:ext uri="{FF2B5EF4-FFF2-40B4-BE49-F238E27FC236}">
                  <a16:creationId xmlns:a16="http://schemas.microsoft.com/office/drawing/2014/main" id="{0BE98E83-05B4-40E1-8265-531532D51376}"/>
                </a:ext>
              </a:extLst>
            </p:cNvPr>
            <p:cNvSpPr/>
            <p:nvPr/>
          </p:nvSpPr>
          <p:spPr>
            <a:xfrm>
              <a:off x="2785500" y="1108725"/>
              <a:ext cx="325250" cy="74250"/>
            </a:xfrm>
            <a:custGeom>
              <a:avLst/>
              <a:gdLst/>
              <a:ahLst/>
              <a:cxnLst/>
              <a:rect l="l" t="t" r="r" b="b"/>
              <a:pathLst>
                <a:path w="13010" h="2970" extrusionOk="0">
                  <a:moveTo>
                    <a:pt x="567" y="1"/>
                  </a:moveTo>
                  <a:cubicBezTo>
                    <a:pt x="4537" y="701"/>
                    <a:pt x="9173" y="1535"/>
                    <a:pt x="9941" y="1702"/>
                  </a:cubicBezTo>
                  <a:cubicBezTo>
                    <a:pt x="11375" y="2002"/>
                    <a:pt x="12676" y="2403"/>
                    <a:pt x="12843" y="2469"/>
                  </a:cubicBezTo>
                  <a:cubicBezTo>
                    <a:pt x="13010" y="2503"/>
                    <a:pt x="12909" y="2903"/>
                    <a:pt x="12209" y="2970"/>
                  </a:cubicBezTo>
                  <a:cubicBezTo>
                    <a:pt x="11842" y="2970"/>
                    <a:pt x="5504" y="2403"/>
                    <a:pt x="0" y="1902"/>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3747;p64">
              <a:extLst>
                <a:ext uri="{FF2B5EF4-FFF2-40B4-BE49-F238E27FC236}">
                  <a16:creationId xmlns:a16="http://schemas.microsoft.com/office/drawing/2014/main" id="{B89C5B0F-F734-42EA-A49A-71AFFBD288F6}"/>
                </a:ext>
              </a:extLst>
            </p:cNvPr>
            <p:cNvSpPr/>
            <p:nvPr/>
          </p:nvSpPr>
          <p:spPr>
            <a:xfrm>
              <a:off x="2785500" y="1141250"/>
              <a:ext cx="325250" cy="41725"/>
            </a:xfrm>
            <a:custGeom>
              <a:avLst/>
              <a:gdLst/>
              <a:ahLst/>
              <a:cxnLst/>
              <a:rect l="l" t="t" r="r" b="b"/>
              <a:pathLst>
                <a:path w="13010" h="1669" extrusionOk="0">
                  <a:moveTo>
                    <a:pt x="12843" y="1168"/>
                  </a:moveTo>
                  <a:cubicBezTo>
                    <a:pt x="13010" y="1202"/>
                    <a:pt x="12909" y="1602"/>
                    <a:pt x="12209" y="1669"/>
                  </a:cubicBezTo>
                  <a:cubicBezTo>
                    <a:pt x="11842" y="1669"/>
                    <a:pt x="5504" y="1102"/>
                    <a:pt x="0" y="601"/>
                  </a:cubicBezTo>
                  <a:lnTo>
                    <a:pt x="167" y="1"/>
                  </a:ln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3748;p64">
              <a:extLst>
                <a:ext uri="{FF2B5EF4-FFF2-40B4-BE49-F238E27FC236}">
                  <a16:creationId xmlns:a16="http://schemas.microsoft.com/office/drawing/2014/main" id="{1470D333-DEB9-4AEE-8667-6363C621B633}"/>
                </a:ext>
              </a:extLst>
            </p:cNvPr>
            <p:cNvSpPr/>
            <p:nvPr/>
          </p:nvSpPr>
          <p:spPr>
            <a:xfrm>
              <a:off x="2708775" y="646750"/>
              <a:ext cx="135950" cy="280225"/>
            </a:xfrm>
            <a:custGeom>
              <a:avLst/>
              <a:gdLst/>
              <a:ahLst/>
              <a:cxnLst/>
              <a:rect l="l" t="t" r="r" b="b"/>
              <a:pathLst>
                <a:path w="5438" h="11209" extrusionOk="0">
                  <a:moveTo>
                    <a:pt x="4904" y="3269"/>
                  </a:moveTo>
                  <a:cubicBezTo>
                    <a:pt x="4570" y="4970"/>
                    <a:pt x="3136" y="11208"/>
                    <a:pt x="3136" y="11208"/>
                  </a:cubicBezTo>
                  <a:lnTo>
                    <a:pt x="1602" y="10674"/>
                  </a:lnTo>
                  <a:lnTo>
                    <a:pt x="0" y="10307"/>
                  </a:lnTo>
                  <a:cubicBezTo>
                    <a:pt x="0" y="10307"/>
                    <a:pt x="2235" y="4270"/>
                    <a:pt x="2902" y="2669"/>
                  </a:cubicBezTo>
                  <a:cubicBezTo>
                    <a:pt x="3970" y="0"/>
                    <a:pt x="5438" y="467"/>
                    <a:pt x="4904" y="3269"/>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3749;p64">
              <a:extLst>
                <a:ext uri="{FF2B5EF4-FFF2-40B4-BE49-F238E27FC236}">
                  <a16:creationId xmlns:a16="http://schemas.microsoft.com/office/drawing/2014/main" id="{B98C17D6-AA2C-4916-A6D2-43989297651E}"/>
                </a:ext>
              </a:extLst>
            </p:cNvPr>
            <p:cNvSpPr/>
            <p:nvPr/>
          </p:nvSpPr>
          <p:spPr>
            <a:xfrm>
              <a:off x="1481225" y="663425"/>
              <a:ext cx="1124175" cy="625475"/>
            </a:xfrm>
            <a:custGeom>
              <a:avLst/>
              <a:gdLst/>
              <a:ahLst/>
              <a:cxnLst/>
              <a:rect l="l" t="t" r="r" b="b"/>
              <a:pathLst>
                <a:path w="44967" h="25019" extrusionOk="0">
                  <a:moveTo>
                    <a:pt x="41564" y="16545"/>
                  </a:moveTo>
                  <a:cubicBezTo>
                    <a:pt x="41564" y="16545"/>
                    <a:pt x="10842" y="3603"/>
                    <a:pt x="7573" y="2335"/>
                  </a:cubicBezTo>
                  <a:cubicBezTo>
                    <a:pt x="4337" y="1101"/>
                    <a:pt x="1202" y="267"/>
                    <a:pt x="835" y="134"/>
                  </a:cubicBezTo>
                  <a:cubicBezTo>
                    <a:pt x="434" y="0"/>
                    <a:pt x="1" y="934"/>
                    <a:pt x="1402" y="1935"/>
                  </a:cubicBezTo>
                  <a:cubicBezTo>
                    <a:pt x="2769" y="2936"/>
                    <a:pt x="44966" y="25018"/>
                    <a:pt x="44966" y="2501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3750;p64">
              <a:extLst>
                <a:ext uri="{FF2B5EF4-FFF2-40B4-BE49-F238E27FC236}">
                  <a16:creationId xmlns:a16="http://schemas.microsoft.com/office/drawing/2014/main" id="{3FAF6B93-3857-4EEC-8BD7-118D45ECD262}"/>
                </a:ext>
              </a:extLst>
            </p:cNvPr>
            <p:cNvSpPr/>
            <p:nvPr/>
          </p:nvSpPr>
          <p:spPr>
            <a:xfrm>
              <a:off x="1482075" y="663425"/>
              <a:ext cx="1124975" cy="625475"/>
            </a:xfrm>
            <a:custGeom>
              <a:avLst/>
              <a:gdLst/>
              <a:ahLst/>
              <a:cxnLst/>
              <a:rect l="l" t="t" r="r" b="b"/>
              <a:pathLst>
                <a:path w="44999" h="25019" extrusionOk="0">
                  <a:moveTo>
                    <a:pt x="834" y="134"/>
                  </a:moveTo>
                  <a:cubicBezTo>
                    <a:pt x="467" y="0"/>
                    <a:pt x="0" y="934"/>
                    <a:pt x="1434" y="1935"/>
                  </a:cubicBezTo>
                  <a:cubicBezTo>
                    <a:pt x="2802" y="2936"/>
                    <a:pt x="44999" y="25018"/>
                    <a:pt x="44999" y="25018"/>
                  </a:cubicBezTo>
                  <a:lnTo>
                    <a:pt x="44332" y="23350"/>
                  </a:lnTo>
                  <a:lnTo>
                    <a:pt x="43531" y="23217"/>
                  </a:lnTo>
                  <a:lnTo>
                    <a:pt x="42230" y="21682"/>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3751;p64">
              <a:extLst>
                <a:ext uri="{FF2B5EF4-FFF2-40B4-BE49-F238E27FC236}">
                  <a16:creationId xmlns:a16="http://schemas.microsoft.com/office/drawing/2014/main" id="{5E77C040-53E1-457E-945A-DABB4600A88A}"/>
                </a:ext>
              </a:extLst>
            </p:cNvPr>
            <p:cNvSpPr/>
            <p:nvPr/>
          </p:nvSpPr>
          <p:spPr>
            <a:xfrm>
              <a:off x="2301825" y="933600"/>
              <a:ext cx="298550" cy="163475"/>
            </a:xfrm>
            <a:custGeom>
              <a:avLst/>
              <a:gdLst/>
              <a:ahLst/>
              <a:cxnLst/>
              <a:rect l="l" t="t" r="r" b="b"/>
              <a:pathLst>
                <a:path w="11942" h="6539" extrusionOk="0">
                  <a:moveTo>
                    <a:pt x="11942" y="4638"/>
                  </a:moveTo>
                  <a:cubicBezTo>
                    <a:pt x="8239" y="3070"/>
                    <a:pt x="3903" y="1235"/>
                    <a:pt x="3169" y="968"/>
                  </a:cubicBezTo>
                  <a:cubicBezTo>
                    <a:pt x="1768" y="468"/>
                    <a:pt x="500" y="68"/>
                    <a:pt x="334" y="34"/>
                  </a:cubicBezTo>
                  <a:cubicBezTo>
                    <a:pt x="167" y="1"/>
                    <a:pt x="0" y="368"/>
                    <a:pt x="567" y="768"/>
                  </a:cubicBezTo>
                  <a:cubicBezTo>
                    <a:pt x="901" y="1002"/>
                    <a:pt x="6505" y="3937"/>
                    <a:pt x="11408" y="6539"/>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3752;p64">
              <a:extLst>
                <a:ext uri="{FF2B5EF4-FFF2-40B4-BE49-F238E27FC236}">
                  <a16:creationId xmlns:a16="http://schemas.microsoft.com/office/drawing/2014/main" id="{1B0DBD92-3886-455E-9230-10865A783301}"/>
                </a:ext>
              </a:extLst>
            </p:cNvPr>
            <p:cNvSpPr/>
            <p:nvPr/>
          </p:nvSpPr>
          <p:spPr>
            <a:xfrm>
              <a:off x="2301825" y="933600"/>
              <a:ext cx="289400" cy="163475"/>
            </a:xfrm>
            <a:custGeom>
              <a:avLst/>
              <a:gdLst/>
              <a:ahLst/>
              <a:cxnLst/>
              <a:rect l="l" t="t" r="r" b="b"/>
              <a:pathLst>
                <a:path w="11576" h="6539" extrusionOk="0">
                  <a:moveTo>
                    <a:pt x="334" y="34"/>
                  </a:moveTo>
                  <a:cubicBezTo>
                    <a:pt x="167" y="1"/>
                    <a:pt x="0" y="368"/>
                    <a:pt x="567" y="768"/>
                  </a:cubicBezTo>
                  <a:cubicBezTo>
                    <a:pt x="901" y="1002"/>
                    <a:pt x="6505" y="3937"/>
                    <a:pt x="11408" y="6539"/>
                  </a:cubicBezTo>
                  <a:lnTo>
                    <a:pt x="11575" y="5905"/>
                  </a:ln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3753;p64">
              <a:extLst>
                <a:ext uri="{FF2B5EF4-FFF2-40B4-BE49-F238E27FC236}">
                  <a16:creationId xmlns:a16="http://schemas.microsoft.com/office/drawing/2014/main" id="{9D0038C2-0955-4108-9CA5-F47F761FA7A4}"/>
                </a:ext>
              </a:extLst>
            </p:cNvPr>
            <p:cNvSpPr/>
            <p:nvPr/>
          </p:nvSpPr>
          <p:spPr>
            <a:xfrm>
              <a:off x="2468600" y="861900"/>
              <a:ext cx="452850" cy="469525"/>
            </a:xfrm>
            <a:custGeom>
              <a:avLst/>
              <a:gdLst/>
              <a:ahLst/>
              <a:cxnLst/>
              <a:rect l="l" t="t" r="r" b="b"/>
              <a:pathLst>
                <a:path w="18114" h="18781" extrusionOk="0">
                  <a:moveTo>
                    <a:pt x="11442" y="1268"/>
                  </a:moveTo>
                  <a:cubicBezTo>
                    <a:pt x="15745" y="2535"/>
                    <a:pt x="18113" y="7205"/>
                    <a:pt x="16846" y="11709"/>
                  </a:cubicBezTo>
                  <a:cubicBezTo>
                    <a:pt x="15512" y="16212"/>
                    <a:pt x="10942" y="18780"/>
                    <a:pt x="6672" y="17546"/>
                  </a:cubicBezTo>
                  <a:cubicBezTo>
                    <a:pt x="2369" y="16279"/>
                    <a:pt x="1" y="11609"/>
                    <a:pt x="1268" y="7105"/>
                  </a:cubicBezTo>
                  <a:cubicBezTo>
                    <a:pt x="2602" y="2602"/>
                    <a:pt x="7206" y="0"/>
                    <a:pt x="11442" y="126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3754;p64">
              <a:extLst>
                <a:ext uri="{FF2B5EF4-FFF2-40B4-BE49-F238E27FC236}">
                  <a16:creationId xmlns:a16="http://schemas.microsoft.com/office/drawing/2014/main" id="{01C799BF-3E99-4F34-AD03-BDC73926473E}"/>
                </a:ext>
              </a:extLst>
            </p:cNvPr>
            <p:cNvSpPr/>
            <p:nvPr/>
          </p:nvSpPr>
          <p:spPr>
            <a:xfrm>
              <a:off x="2602025" y="956125"/>
              <a:ext cx="244375" cy="156800"/>
            </a:xfrm>
            <a:custGeom>
              <a:avLst/>
              <a:gdLst/>
              <a:ahLst/>
              <a:cxnLst/>
              <a:rect l="l" t="t" r="r" b="b"/>
              <a:pathLst>
                <a:path w="9775" h="6272" extrusionOk="0">
                  <a:moveTo>
                    <a:pt x="9274" y="2903"/>
                  </a:moveTo>
                  <a:cubicBezTo>
                    <a:pt x="9774" y="2803"/>
                    <a:pt x="9708" y="3270"/>
                    <a:pt x="9441" y="3536"/>
                  </a:cubicBezTo>
                  <a:cubicBezTo>
                    <a:pt x="6872" y="6272"/>
                    <a:pt x="568" y="4337"/>
                    <a:pt x="34" y="668"/>
                  </a:cubicBezTo>
                  <a:cubicBezTo>
                    <a:pt x="1" y="301"/>
                    <a:pt x="234" y="1"/>
                    <a:pt x="534" y="301"/>
                  </a:cubicBezTo>
                  <a:cubicBezTo>
                    <a:pt x="3003" y="2336"/>
                    <a:pt x="6138" y="3270"/>
                    <a:pt x="9274" y="2903"/>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3755;p64">
              <a:extLst>
                <a:ext uri="{FF2B5EF4-FFF2-40B4-BE49-F238E27FC236}">
                  <a16:creationId xmlns:a16="http://schemas.microsoft.com/office/drawing/2014/main" id="{7B379D7F-37A9-4E38-9ACA-94398882B57A}"/>
                </a:ext>
              </a:extLst>
            </p:cNvPr>
            <p:cNvSpPr/>
            <p:nvPr/>
          </p:nvSpPr>
          <p:spPr>
            <a:xfrm>
              <a:off x="2762975" y="646750"/>
              <a:ext cx="81750" cy="132600"/>
            </a:xfrm>
            <a:custGeom>
              <a:avLst/>
              <a:gdLst/>
              <a:ahLst/>
              <a:cxnLst/>
              <a:rect l="l" t="t" r="r" b="b"/>
              <a:pathLst>
                <a:path w="3270" h="5304" extrusionOk="0">
                  <a:moveTo>
                    <a:pt x="1" y="4637"/>
                  </a:moveTo>
                  <a:cubicBezTo>
                    <a:pt x="1068" y="2935"/>
                    <a:pt x="2402" y="3336"/>
                    <a:pt x="2302" y="5304"/>
                  </a:cubicBezTo>
                  <a:cubicBezTo>
                    <a:pt x="2469" y="4437"/>
                    <a:pt x="2636" y="3703"/>
                    <a:pt x="2736" y="3269"/>
                  </a:cubicBezTo>
                  <a:cubicBezTo>
                    <a:pt x="3270" y="434"/>
                    <a:pt x="1802" y="0"/>
                    <a:pt x="734" y="2669"/>
                  </a:cubicBezTo>
                  <a:cubicBezTo>
                    <a:pt x="601" y="3102"/>
                    <a:pt x="301" y="3803"/>
                    <a:pt x="1" y="4637"/>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3756;p64">
              <a:extLst>
                <a:ext uri="{FF2B5EF4-FFF2-40B4-BE49-F238E27FC236}">
                  <a16:creationId xmlns:a16="http://schemas.microsoft.com/office/drawing/2014/main" id="{AE41107A-6D59-49AD-A1F9-EB7142373F9A}"/>
                </a:ext>
              </a:extLst>
            </p:cNvPr>
            <p:cNvSpPr/>
            <p:nvPr/>
          </p:nvSpPr>
          <p:spPr>
            <a:xfrm>
              <a:off x="2486125" y="1060375"/>
              <a:ext cx="395300" cy="249375"/>
            </a:xfrm>
            <a:custGeom>
              <a:avLst/>
              <a:gdLst/>
              <a:ahLst/>
              <a:cxnLst/>
              <a:rect l="l" t="t" r="r" b="b"/>
              <a:pathLst>
                <a:path w="15812" h="9975" extrusionOk="0">
                  <a:moveTo>
                    <a:pt x="13543" y="5404"/>
                  </a:moveTo>
                  <a:cubicBezTo>
                    <a:pt x="11642" y="5838"/>
                    <a:pt x="9473" y="5804"/>
                    <a:pt x="7239" y="5137"/>
                  </a:cubicBezTo>
                  <a:cubicBezTo>
                    <a:pt x="5070" y="4503"/>
                    <a:pt x="3202" y="3336"/>
                    <a:pt x="1835" y="1935"/>
                  </a:cubicBezTo>
                  <a:cubicBezTo>
                    <a:pt x="1368" y="1435"/>
                    <a:pt x="967" y="934"/>
                    <a:pt x="567" y="400"/>
                  </a:cubicBezTo>
                  <a:lnTo>
                    <a:pt x="334" y="0"/>
                  </a:lnTo>
                  <a:cubicBezTo>
                    <a:pt x="334" y="100"/>
                    <a:pt x="300" y="167"/>
                    <a:pt x="300" y="267"/>
                  </a:cubicBezTo>
                  <a:cubicBezTo>
                    <a:pt x="0" y="2002"/>
                    <a:pt x="234" y="3770"/>
                    <a:pt x="967" y="5271"/>
                  </a:cubicBezTo>
                  <a:cubicBezTo>
                    <a:pt x="1668" y="6772"/>
                    <a:pt x="2802" y="8039"/>
                    <a:pt x="4236" y="8873"/>
                  </a:cubicBezTo>
                  <a:lnTo>
                    <a:pt x="4737" y="9140"/>
                  </a:lnTo>
                  <a:cubicBezTo>
                    <a:pt x="5137" y="9307"/>
                    <a:pt x="5504" y="9474"/>
                    <a:pt x="5904" y="9607"/>
                  </a:cubicBezTo>
                  <a:cubicBezTo>
                    <a:pt x="6338" y="9707"/>
                    <a:pt x="6705" y="9807"/>
                    <a:pt x="7138" y="9841"/>
                  </a:cubicBezTo>
                  <a:cubicBezTo>
                    <a:pt x="7138" y="9841"/>
                    <a:pt x="7339" y="9841"/>
                    <a:pt x="7672" y="9874"/>
                  </a:cubicBezTo>
                  <a:cubicBezTo>
                    <a:pt x="9340" y="9974"/>
                    <a:pt x="11008" y="9507"/>
                    <a:pt x="12409" y="8640"/>
                  </a:cubicBezTo>
                  <a:cubicBezTo>
                    <a:pt x="13843" y="7772"/>
                    <a:pt x="15011" y="6438"/>
                    <a:pt x="15711" y="4804"/>
                  </a:cubicBezTo>
                  <a:cubicBezTo>
                    <a:pt x="15745" y="4704"/>
                    <a:pt x="15811" y="4637"/>
                    <a:pt x="15811" y="4537"/>
                  </a:cubicBezTo>
                  <a:cubicBezTo>
                    <a:pt x="15678" y="4637"/>
                    <a:pt x="15544" y="4670"/>
                    <a:pt x="15378" y="4770"/>
                  </a:cubicBezTo>
                  <a:cubicBezTo>
                    <a:pt x="14844" y="5004"/>
                    <a:pt x="14210" y="5237"/>
                    <a:pt x="13543" y="5404"/>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3757;p64">
              <a:extLst>
                <a:ext uri="{FF2B5EF4-FFF2-40B4-BE49-F238E27FC236}">
                  <a16:creationId xmlns:a16="http://schemas.microsoft.com/office/drawing/2014/main" id="{4C5321AB-0C6F-4D37-B483-F0E1A7C10381}"/>
                </a:ext>
              </a:extLst>
            </p:cNvPr>
            <p:cNvSpPr/>
            <p:nvPr/>
          </p:nvSpPr>
          <p:spPr>
            <a:xfrm>
              <a:off x="2567850" y="1074550"/>
              <a:ext cx="204325" cy="209325"/>
            </a:xfrm>
            <a:custGeom>
              <a:avLst/>
              <a:gdLst/>
              <a:ahLst/>
              <a:cxnLst/>
              <a:rect l="l" t="t" r="r" b="b"/>
              <a:pathLst>
                <a:path w="8173" h="8373" extrusionOk="0">
                  <a:moveTo>
                    <a:pt x="5204" y="534"/>
                  </a:moveTo>
                  <a:cubicBezTo>
                    <a:pt x="7105" y="1101"/>
                    <a:pt x="8173" y="3203"/>
                    <a:pt x="7572" y="5204"/>
                  </a:cubicBezTo>
                  <a:cubicBezTo>
                    <a:pt x="6972" y="7205"/>
                    <a:pt x="4937" y="8373"/>
                    <a:pt x="3002" y="7773"/>
                  </a:cubicBezTo>
                  <a:cubicBezTo>
                    <a:pt x="1101" y="7205"/>
                    <a:pt x="0" y="5104"/>
                    <a:pt x="634" y="3103"/>
                  </a:cubicBezTo>
                  <a:cubicBezTo>
                    <a:pt x="1268" y="1101"/>
                    <a:pt x="3269" y="0"/>
                    <a:pt x="5204" y="534"/>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758;p64">
              <a:extLst>
                <a:ext uri="{FF2B5EF4-FFF2-40B4-BE49-F238E27FC236}">
                  <a16:creationId xmlns:a16="http://schemas.microsoft.com/office/drawing/2014/main" id="{DD83D0F6-902E-4C34-8263-DFD3010F0255}"/>
                </a:ext>
              </a:extLst>
            </p:cNvPr>
            <p:cNvSpPr/>
            <p:nvPr/>
          </p:nvSpPr>
          <p:spPr>
            <a:xfrm>
              <a:off x="1482075" y="663425"/>
              <a:ext cx="826425" cy="356950"/>
            </a:xfrm>
            <a:custGeom>
              <a:avLst/>
              <a:gdLst/>
              <a:ahLst/>
              <a:cxnLst/>
              <a:rect l="l" t="t" r="r" b="b"/>
              <a:pathLst>
                <a:path w="33057" h="14278" extrusionOk="0">
                  <a:moveTo>
                    <a:pt x="33057" y="12976"/>
                  </a:moveTo>
                  <a:cubicBezTo>
                    <a:pt x="23717" y="9040"/>
                    <a:pt x="9707" y="3136"/>
                    <a:pt x="7605" y="2335"/>
                  </a:cubicBezTo>
                  <a:cubicBezTo>
                    <a:pt x="4336" y="1101"/>
                    <a:pt x="1201" y="267"/>
                    <a:pt x="834" y="134"/>
                  </a:cubicBezTo>
                  <a:cubicBezTo>
                    <a:pt x="467" y="0"/>
                    <a:pt x="0" y="934"/>
                    <a:pt x="1401" y="1935"/>
                  </a:cubicBezTo>
                  <a:cubicBezTo>
                    <a:pt x="2102" y="2435"/>
                    <a:pt x="13543" y="8473"/>
                    <a:pt x="24518" y="14277"/>
                  </a:cubicBezTo>
                  <a:lnTo>
                    <a:pt x="24985" y="12676"/>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759;p64">
              <a:extLst>
                <a:ext uri="{FF2B5EF4-FFF2-40B4-BE49-F238E27FC236}">
                  <a16:creationId xmlns:a16="http://schemas.microsoft.com/office/drawing/2014/main" id="{E7CFF2FC-3F08-433B-B229-B6AB62812B6C}"/>
                </a:ext>
              </a:extLst>
            </p:cNvPr>
            <p:cNvSpPr/>
            <p:nvPr/>
          </p:nvSpPr>
          <p:spPr>
            <a:xfrm>
              <a:off x="1482075" y="663425"/>
              <a:ext cx="624625" cy="356950"/>
            </a:xfrm>
            <a:custGeom>
              <a:avLst/>
              <a:gdLst/>
              <a:ahLst/>
              <a:cxnLst/>
              <a:rect l="l" t="t" r="r" b="b"/>
              <a:pathLst>
                <a:path w="24985" h="14278" extrusionOk="0">
                  <a:moveTo>
                    <a:pt x="834" y="134"/>
                  </a:moveTo>
                  <a:cubicBezTo>
                    <a:pt x="467" y="0"/>
                    <a:pt x="0" y="934"/>
                    <a:pt x="1434" y="1935"/>
                  </a:cubicBezTo>
                  <a:cubicBezTo>
                    <a:pt x="2102" y="2435"/>
                    <a:pt x="13543" y="8473"/>
                    <a:pt x="24518" y="14277"/>
                  </a:cubicBezTo>
                  <a:lnTo>
                    <a:pt x="24985" y="12676"/>
                  </a:lnTo>
                  <a:lnTo>
                    <a:pt x="24985" y="12676"/>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760;p64">
              <a:extLst>
                <a:ext uri="{FF2B5EF4-FFF2-40B4-BE49-F238E27FC236}">
                  <a16:creationId xmlns:a16="http://schemas.microsoft.com/office/drawing/2014/main" id="{345F0A77-945F-4FEF-96E4-90556767E4A7}"/>
                </a:ext>
              </a:extLst>
            </p:cNvPr>
            <p:cNvSpPr/>
            <p:nvPr/>
          </p:nvSpPr>
          <p:spPr>
            <a:xfrm>
              <a:off x="3079025" y="1216325"/>
              <a:ext cx="860650" cy="198500"/>
            </a:xfrm>
            <a:custGeom>
              <a:avLst/>
              <a:gdLst/>
              <a:ahLst/>
              <a:cxnLst/>
              <a:rect l="l" t="t" r="r" b="b"/>
              <a:pathLst>
                <a:path w="34426" h="7940" extrusionOk="0">
                  <a:moveTo>
                    <a:pt x="1" y="0"/>
                  </a:moveTo>
                  <a:cubicBezTo>
                    <a:pt x="9975" y="1768"/>
                    <a:pt x="24952" y="4437"/>
                    <a:pt x="27187" y="4904"/>
                  </a:cubicBezTo>
                  <a:cubicBezTo>
                    <a:pt x="30589" y="5671"/>
                    <a:pt x="33692" y="6605"/>
                    <a:pt x="34059" y="6705"/>
                  </a:cubicBezTo>
                  <a:cubicBezTo>
                    <a:pt x="34426" y="6805"/>
                    <a:pt x="34325" y="7839"/>
                    <a:pt x="32591" y="7906"/>
                  </a:cubicBezTo>
                  <a:cubicBezTo>
                    <a:pt x="31724" y="7939"/>
                    <a:pt x="18814" y="6838"/>
                    <a:pt x="6472" y="5704"/>
                  </a:cubicBezTo>
                  <a:lnTo>
                    <a:pt x="6939" y="410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761;p64">
              <a:extLst>
                <a:ext uri="{FF2B5EF4-FFF2-40B4-BE49-F238E27FC236}">
                  <a16:creationId xmlns:a16="http://schemas.microsoft.com/office/drawing/2014/main" id="{A4070883-6FA7-4156-B0C6-B086E2D4AFAF}"/>
                </a:ext>
              </a:extLst>
            </p:cNvPr>
            <p:cNvSpPr/>
            <p:nvPr/>
          </p:nvSpPr>
          <p:spPr>
            <a:xfrm>
              <a:off x="3240825" y="1320550"/>
              <a:ext cx="698850" cy="95925"/>
            </a:xfrm>
            <a:custGeom>
              <a:avLst/>
              <a:gdLst/>
              <a:ahLst/>
              <a:cxnLst/>
              <a:rect l="l" t="t" r="r" b="b"/>
              <a:pathLst>
                <a:path w="27954" h="3837" extrusionOk="0">
                  <a:moveTo>
                    <a:pt x="27587" y="2569"/>
                  </a:moveTo>
                  <a:cubicBezTo>
                    <a:pt x="27954" y="2703"/>
                    <a:pt x="27853" y="3703"/>
                    <a:pt x="26119" y="3770"/>
                  </a:cubicBezTo>
                  <a:cubicBezTo>
                    <a:pt x="25252" y="3837"/>
                    <a:pt x="12342" y="2703"/>
                    <a:pt x="0" y="1568"/>
                  </a:cubicBezTo>
                  <a:lnTo>
                    <a:pt x="467" y="1"/>
                  </a:lnTo>
                  <a:lnTo>
                    <a:pt x="4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747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F3B7-AED5-4427-A6AD-CFC54C6E5253}"/>
              </a:ext>
            </a:extLst>
          </p:cNvPr>
          <p:cNvSpPr>
            <a:spLocks noGrp="1"/>
          </p:cNvSpPr>
          <p:nvPr>
            <p:ph type="title"/>
          </p:nvPr>
        </p:nvSpPr>
        <p:spPr>
          <a:xfrm>
            <a:off x="720000" y="447868"/>
            <a:ext cx="6772482" cy="567507"/>
          </a:xfrm>
        </p:spPr>
        <p:txBody>
          <a:bodyPr/>
          <a:lstStyle/>
          <a:p>
            <a:r>
              <a:rPr lang="en-IN" dirty="0"/>
              <a:t>GitHub commits:</a:t>
            </a:r>
          </a:p>
        </p:txBody>
      </p:sp>
      <p:pic>
        <p:nvPicPr>
          <p:cNvPr id="10" name="Picture 9">
            <a:extLst>
              <a:ext uri="{FF2B5EF4-FFF2-40B4-BE49-F238E27FC236}">
                <a16:creationId xmlns:a16="http://schemas.microsoft.com/office/drawing/2014/main" id="{E3D55A9E-0254-4375-ADC7-7FF65AE799DC}"/>
              </a:ext>
            </a:extLst>
          </p:cNvPr>
          <p:cNvPicPr>
            <a:picLocks noChangeAspect="1"/>
          </p:cNvPicPr>
          <p:nvPr/>
        </p:nvPicPr>
        <p:blipFill>
          <a:blip r:embed="rId2"/>
          <a:stretch>
            <a:fillRect/>
          </a:stretch>
        </p:blipFill>
        <p:spPr>
          <a:xfrm>
            <a:off x="720000" y="1194319"/>
            <a:ext cx="7472278" cy="3403652"/>
          </a:xfrm>
          <a:prstGeom prst="rect">
            <a:avLst/>
          </a:prstGeom>
        </p:spPr>
      </p:pic>
      <p:grpSp>
        <p:nvGrpSpPr>
          <p:cNvPr id="11" name="Google Shape;3733;p64">
            <a:extLst>
              <a:ext uri="{FF2B5EF4-FFF2-40B4-BE49-F238E27FC236}">
                <a16:creationId xmlns:a16="http://schemas.microsoft.com/office/drawing/2014/main" id="{DB060B07-2C73-4951-8100-7228E54E68CE}"/>
              </a:ext>
            </a:extLst>
          </p:cNvPr>
          <p:cNvGrpSpPr/>
          <p:nvPr/>
        </p:nvGrpSpPr>
        <p:grpSpPr>
          <a:xfrm>
            <a:off x="7379198" y="398215"/>
            <a:ext cx="1764802" cy="666811"/>
            <a:chOff x="1442875" y="614225"/>
            <a:chExt cx="2536000" cy="958200"/>
          </a:xfrm>
        </p:grpSpPr>
        <p:sp>
          <p:nvSpPr>
            <p:cNvPr id="12" name="Google Shape;3734;p64">
              <a:extLst>
                <a:ext uri="{FF2B5EF4-FFF2-40B4-BE49-F238E27FC236}">
                  <a16:creationId xmlns:a16="http://schemas.microsoft.com/office/drawing/2014/main" id="{31B2123F-8C1F-48A1-BEF0-3C4CB02038AC}"/>
                </a:ext>
              </a:extLst>
            </p:cNvPr>
            <p:cNvSpPr/>
            <p:nvPr/>
          </p:nvSpPr>
          <p:spPr>
            <a:xfrm>
              <a:off x="1464550" y="645075"/>
              <a:ext cx="2490975" cy="913175"/>
            </a:xfrm>
            <a:custGeom>
              <a:avLst/>
              <a:gdLst/>
              <a:ahLst/>
              <a:cxnLst/>
              <a:rect l="l" t="t" r="r" b="b"/>
              <a:pathLst>
                <a:path w="99639" h="36527" extrusionOk="0">
                  <a:moveTo>
                    <a:pt x="62879" y="36526"/>
                  </a:moveTo>
                  <a:cubicBezTo>
                    <a:pt x="62378" y="36526"/>
                    <a:pt x="61845" y="36426"/>
                    <a:pt x="61378" y="36293"/>
                  </a:cubicBezTo>
                  <a:cubicBezTo>
                    <a:pt x="58542" y="35459"/>
                    <a:pt x="56908" y="32457"/>
                    <a:pt x="57742" y="29622"/>
                  </a:cubicBezTo>
                  <a:cubicBezTo>
                    <a:pt x="57909" y="29121"/>
                    <a:pt x="58109" y="28688"/>
                    <a:pt x="58376" y="28254"/>
                  </a:cubicBezTo>
                  <a:cubicBezTo>
                    <a:pt x="53605" y="27854"/>
                    <a:pt x="49936" y="27453"/>
                    <a:pt x="48569" y="27353"/>
                  </a:cubicBezTo>
                  <a:lnTo>
                    <a:pt x="48001" y="27287"/>
                  </a:lnTo>
                  <a:cubicBezTo>
                    <a:pt x="47901" y="27287"/>
                    <a:pt x="47835" y="27253"/>
                    <a:pt x="47735" y="27253"/>
                  </a:cubicBezTo>
                  <a:cubicBezTo>
                    <a:pt x="47735" y="27253"/>
                    <a:pt x="47501" y="27220"/>
                    <a:pt x="47401" y="27220"/>
                  </a:cubicBezTo>
                  <a:cubicBezTo>
                    <a:pt x="47101" y="27186"/>
                    <a:pt x="46834" y="27086"/>
                    <a:pt x="46600" y="27020"/>
                  </a:cubicBezTo>
                  <a:cubicBezTo>
                    <a:pt x="46367" y="26920"/>
                    <a:pt x="46100" y="26853"/>
                    <a:pt x="45800" y="26719"/>
                  </a:cubicBezTo>
                  <a:cubicBezTo>
                    <a:pt x="45767" y="26686"/>
                    <a:pt x="45700" y="26686"/>
                    <a:pt x="45633" y="26619"/>
                  </a:cubicBezTo>
                  <a:lnTo>
                    <a:pt x="45533" y="26586"/>
                  </a:lnTo>
                  <a:cubicBezTo>
                    <a:pt x="45433" y="26553"/>
                    <a:pt x="45400" y="26553"/>
                    <a:pt x="45300" y="26519"/>
                  </a:cubicBezTo>
                  <a:lnTo>
                    <a:pt x="44799" y="26219"/>
                  </a:lnTo>
                  <a:cubicBezTo>
                    <a:pt x="43598" y="25585"/>
                    <a:pt x="40296" y="23884"/>
                    <a:pt x="36060" y="21616"/>
                  </a:cubicBezTo>
                  <a:cubicBezTo>
                    <a:pt x="36060" y="22116"/>
                    <a:pt x="35960" y="22617"/>
                    <a:pt x="35859" y="23117"/>
                  </a:cubicBezTo>
                  <a:cubicBezTo>
                    <a:pt x="35192" y="25385"/>
                    <a:pt x="33057" y="26953"/>
                    <a:pt x="30722" y="26953"/>
                  </a:cubicBezTo>
                  <a:cubicBezTo>
                    <a:pt x="30222" y="26953"/>
                    <a:pt x="29688" y="26886"/>
                    <a:pt x="29221" y="26753"/>
                  </a:cubicBezTo>
                  <a:cubicBezTo>
                    <a:pt x="26386" y="25919"/>
                    <a:pt x="24752" y="22917"/>
                    <a:pt x="25585" y="20081"/>
                  </a:cubicBezTo>
                  <a:cubicBezTo>
                    <a:pt x="25986" y="18881"/>
                    <a:pt x="26686" y="17880"/>
                    <a:pt x="27687" y="17213"/>
                  </a:cubicBezTo>
                  <a:lnTo>
                    <a:pt x="24785" y="15712"/>
                  </a:lnTo>
                  <a:cubicBezTo>
                    <a:pt x="24785" y="16012"/>
                    <a:pt x="24718" y="16279"/>
                    <a:pt x="24618" y="16545"/>
                  </a:cubicBezTo>
                  <a:cubicBezTo>
                    <a:pt x="24118" y="18180"/>
                    <a:pt x="22617" y="19348"/>
                    <a:pt x="20882" y="19348"/>
                  </a:cubicBezTo>
                  <a:cubicBezTo>
                    <a:pt x="20515" y="19348"/>
                    <a:pt x="20115" y="19281"/>
                    <a:pt x="19748" y="19181"/>
                  </a:cubicBezTo>
                  <a:cubicBezTo>
                    <a:pt x="18747" y="18881"/>
                    <a:pt x="17913" y="18213"/>
                    <a:pt x="17413" y="17279"/>
                  </a:cubicBezTo>
                  <a:cubicBezTo>
                    <a:pt x="16913" y="16379"/>
                    <a:pt x="16779" y="15345"/>
                    <a:pt x="17079" y="14344"/>
                  </a:cubicBezTo>
                  <a:cubicBezTo>
                    <a:pt x="17346" y="13543"/>
                    <a:pt x="17780" y="12876"/>
                    <a:pt x="18414" y="12376"/>
                  </a:cubicBezTo>
                  <a:cubicBezTo>
                    <a:pt x="11876" y="8907"/>
                    <a:pt x="7172" y="6405"/>
                    <a:pt x="4404" y="4904"/>
                  </a:cubicBezTo>
                  <a:lnTo>
                    <a:pt x="2536" y="3870"/>
                  </a:lnTo>
                  <a:lnTo>
                    <a:pt x="1835" y="3503"/>
                  </a:lnTo>
                  <a:lnTo>
                    <a:pt x="1735" y="3436"/>
                  </a:lnTo>
                  <a:lnTo>
                    <a:pt x="2102" y="2702"/>
                  </a:lnTo>
                  <a:lnTo>
                    <a:pt x="1702" y="3403"/>
                  </a:lnTo>
                  <a:lnTo>
                    <a:pt x="1668" y="3369"/>
                  </a:lnTo>
                  <a:cubicBezTo>
                    <a:pt x="1602" y="3336"/>
                    <a:pt x="1535" y="3269"/>
                    <a:pt x="1535" y="3269"/>
                  </a:cubicBezTo>
                  <a:cubicBezTo>
                    <a:pt x="1" y="2202"/>
                    <a:pt x="201" y="1101"/>
                    <a:pt x="334" y="834"/>
                  </a:cubicBezTo>
                  <a:cubicBezTo>
                    <a:pt x="501" y="334"/>
                    <a:pt x="901" y="0"/>
                    <a:pt x="1402" y="0"/>
                  </a:cubicBezTo>
                  <a:cubicBezTo>
                    <a:pt x="1502" y="0"/>
                    <a:pt x="1602" y="0"/>
                    <a:pt x="1702" y="34"/>
                  </a:cubicBezTo>
                  <a:lnTo>
                    <a:pt x="1869" y="67"/>
                  </a:lnTo>
                  <a:cubicBezTo>
                    <a:pt x="4270" y="768"/>
                    <a:pt x="6539" y="1501"/>
                    <a:pt x="8507" y="2235"/>
                  </a:cubicBezTo>
                  <a:lnTo>
                    <a:pt x="9040" y="2435"/>
                  </a:lnTo>
                  <a:lnTo>
                    <a:pt x="10341" y="3002"/>
                  </a:lnTo>
                  <a:cubicBezTo>
                    <a:pt x="14344" y="4604"/>
                    <a:pt x="23284" y="8373"/>
                    <a:pt x="30089" y="11242"/>
                  </a:cubicBezTo>
                  <a:lnTo>
                    <a:pt x="32957" y="12443"/>
                  </a:lnTo>
                  <a:cubicBezTo>
                    <a:pt x="32724" y="12076"/>
                    <a:pt x="32691" y="11675"/>
                    <a:pt x="32757" y="11375"/>
                  </a:cubicBezTo>
                  <a:cubicBezTo>
                    <a:pt x="32891" y="10941"/>
                    <a:pt x="33258" y="10708"/>
                    <a:pt x="33691" y="10708"/>
                  </a:cubicBezTo>
                  <a:lnTo>
                    <a:pt x="33791" y="10708"/>
                  </a:lnTo>
                  <a:lnTo>
                    <a:pt x="34025" y="10741"/>
                  </a:lnTo>
                  <a:cubicBezTo>
                    <a:pt x="35059" y="11042"/>
                    <a:pt x="35960" y="11375"/>
                    <a:pt x="36793" y="11675"/>
                  </a:cubicBezTo>
                  <a:cubicBezTo>
                    <a:pt x="37227" y="11842"/>
                    <a:pt x="38762" y="12443"/>
                    <a:pt x="41363" y="13543"/>
                  </a:cubicBezTo>
                  <a:cubicBezTo>
                    <a:pt x="42965" y="10575"/>
                    <a:pt x="46033" y="8740"/>
                    <a:pt x="49336" y="8740"/>
                  </a:cubicBezTo>
                  <a:lnTo>
                    <a:pt x="49402" y="8740"/>
                  </a:lnTo>
                  <a:cubicBezTo>
                    <a:pt x="49869" y="7572"/>
                    <a:pt x="50470" y="5771"/>
                    <a:pt x="51037" y="4370"/>
                  </a:cubicBezTo>
                  <a:cubicBezTo>
                    <a:pt x="51371" y="3536"/>
                    <a:pt x="51604" y="2836"/>
                    <a:pt x="51771" y="2402"/>
                  </a:cubicBezTo>
                  <a:cubicBezTo>
                    <a:pt x="52405" y="901"/>
                    <a:pt x="53172" y="100"/>
                    <a:pt x="54039" y="100"/>
                  </a:cubicBezTo>
                  <a:cubicBezTo>
                    <a:pt x="54406" y="100"/>
                    <a:pt x="54773" y="267"/>
                    <a:pt x="55040" y="601"/>
                  </a:cubicBezTo>
                  <a:cubicBezTo>
                    <a:pt x="55607" y="1335"/>
                    <a:pt x="55540" y="2569"/>
                    <a:pt x="55373" y="3503"/>
                  </a:cubicBezTo>
                  <a:cubicBezTo>
                    <a:pt x="55273" y="3936"/>
                    <a:pt x="55107" y="4704"/>
                    <a:pt x="54940" y="5538"/>
                  </a:cubicBezTo>
                  <a:cubicBezTo>
                    <a:pt x="54606" y="7039"/>
                    <a:pt x="54206" y="8873"/>
                    <a:pt x="53939" y="10108"/>
                  </a:cubicBezTo>
                  <a:cubicBezTo>
                    <a:pt x="56741" y="11875"/>
                    <a:pt x="58342" y="15111"/>
                    <a:pt x="58075" y="18547"/>
                  </a:cubicBezTo>
                  <a:cubicBezTo>
                    <a:pt x="60844" y="19047"/>
                    <a:pt x="62445" y="19348"/>
                    <a:pt x="62912" y="19414"/>
                  </a:cubicBezTo>
                  <a:cubicBezTo>
                    <a:pt x="63779" y="19614"/>
                    <a:pt x="64747" y="19881"/>
                    <a:pt x="65781" y="20181"/>
                  </a:cubicBezTo>
                  <a:lnTo>
                    <a:pt x="65881" y="20181"/>
                  </a:lnTo>
                  <a:cubicBezTo>
                    <a:pt x="66348" y="20282"/>
                    <a:pt x="66581" y="20749"/>
                    <a:pt x="66548" y="21216"/>
                  </a:cubicBezTo>
                  <a:cubicBezTo>
                    <a:pt x="66515" y="21549"/>
                    <a:pt x="66248" y="21949"/>
                    <a:pt x="65747" y="22183"/>
                  </a:cubicBezTo>
                  <a:cubicBezTo>
                    <a:pt x="67282" y="22450"/>
                    <a:pt x="77089" y="24218"/>
                    <a:pt x="77089" y="24218"/>
                  </a:cubicBezTo>
                  <a:lnTo>
                    <a:pt x="85762" y="25785"/>
                  </a:lnTo>
                  <a:lnTo>
                    <a:pt x="89965" y="26586"/>
                  </a:lnTo>
                  <a:lnTo>
                    <a:pt x="91366" y="26853"/>
                  </a:lnTo>
                  <a:lnTo>
                    <a:pt x="91899" y="26953"/>
                  </a:lnTo>
                  <a:cubicBezTo>
                    <a:pt x="93968" y="27420"/>
                    <a:pt x="96236" y="28020"/>
                    <a:pt x="98638" y="28754"/>
                  </a:cubicBezTo>
                  <a:lnTo>
                    <a:pt x="98804" y="28788"/>
                  </a:lnTo>
                  <a:cubicBezTo>
                    <a:pt x="99305" y="28954"/>
                    <a:pt x="99638" y="29455"/>
                    <a:pt x="99572" y="30022"/>
                  </a:cubicBezTo>
                  <a:cubicBezTo>
                    <a:pt x="99472" y="30722"/>
                    <a:pt x="98804" y="31556"/>
                    <a:pt x="97137" y="31590"/>
                  </a:cubicBezTo>
                  <a:lnTo>
                    <a:pt x="97070" y="31590"/>
                  </a:lnTo>
                  <a:lnTo>
                    <a:pt x="96936" y="31590"/>
                  </a:lnTo>
                  <a:lnTo>
                    <a:pt x="96936" y="30756"/>
                  </a:lnTo>
                  <a:lnTo>
                    <a:pt x="96903" y="31590"/>
                  </a:lnTo>
                  <a:lnTo>
                    <a:pt x="96569" y="31590"/>
                  </a:lnTo>
                  <a:lnTo>
                    <a:pt x="95168" y="31523"/>
                  </a:lnTo>
                  <a:lnTo>
                    <a:pt x="87563" y="30889"/>
                  </a:lnTo>
                  <a:lnTo>
                    <a:pt x="82826" y="30455"/>
                  </a:lnTo>
                  <a:cubicBezTo>
                    <a:pt x="81292" y="30355"/>
                    <a:pt x="79724" y="30189"/>
                    <a:pt x="78123" y="30055"/>
                  </a:cubicBezTo>
                  <a:cubicBezTo>
                    <a:pt x="78390" y="30789"/>
                    <a:pt x="78423" y="31623"/>
                    <a:pt x="78156" y="32424"/>
                  </a:cubicBezTo>
                  <a:cubicBezTo>
                    <a:pt x="77656" y="34058"/>
                    <a:pt x="76155" y="35226"/>
                    <a:pt x="74420" y="35226"/>
                  </a:cubicBezTo>
                  <a:cubicBezTo>
                    <a:pt x="74053" y="35226"/>
                    <a:pt x="73653" y="35192"/>
                    <a:pt x="73286" y="35059"/>
                  </a:cubicBezTo>
                  <a:cubicBezTo>
                    <a:pt x="72285" y="34759"/>
                    <a:pt x="71452" y="34091"/>
                    <a:pt x="70951" y="33191"/>
                  </a:cubicBezTo>
                  <a:cubicBezTo>
                    <a:pt x="70451" y="32257"/>
                    <a:pt x="70317" y="31223"/>
                    <a:pt x="70618" y="30222"/>
                  </a:cubicBezTo>
                  <a:cubicBezTo>
                    <a:pt x="70718" y="29922"/>
                    <a:pt x="70818" y="29688"/>
                    <a:pt x="70951" y="29421"/>
                  </a:cubicBezTo>
                  <a:lnTo>
                    <a:pt x="67716" y="29121"/>
                  </a:lnTo>
                  <a:cubicBezTo>
                    <a:pt x="68149" y="30255"/>
                    <a:pt x="68249" y="31523"/>
                    <a:pt x="67916" y="32724"/>
                  </a:cubicBezTo>
                  <a:cubicBezTo>
                    <a:pt x="67349" y="34925"/>
                    <a:pt x="65214" y="36526"/>
                    <a:pt x="62879" y="36526"/>
                  </a:cubicBez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3735;p64">
              <a:extLst>
                <a:ext uri="{FF2B5EF4-FFF2-40B4-BE49-F238E27FC236}">
                  <a16:creationId xmlns:a16="http://schemas.microsoft.com/office/drawing/2014/main" id="{03248050-AFF3-4E37-BD97-46FC19D48D3D}"/>
                </a:ext>
              </a:extLst>
            </p:cNvPr>
            <p:cNvSpPr/>
            <p:nvPr/>
          </p:nvSpPr>
          <p:spPr>
            <a:xfrm>
              <a:off x="1442875" y="614225"/>
              <a:ext cx="2536000" cy="958200"/>
            </a:xfrm>
            <a:custGeom>
              <a:avLst/>
              <a:gdLst/>
              <a:ahLst/>
              <a:cxnLst/>
              <a:rect l="l" t="t" r="r" b="b"/>
              <a:pathLst>
                <a:path w="101440" h="38328" extrusionOk="0">
                  <a:moveTo>
                    <a:pt x="2402" y="2068"/>
                  </a:moveTo>
                  <a:cubicBezTo>
                    <a:pt x="2769" y="2168"/>
                    <a:pt x="5904" y="3002"/>
                    <a:pt x="9173" y="4270"/>
                  </a:cubicBezTo>
                  <a:cubicBezTo>
                    <a:pt x="9207" y="4303"/>
                    <a:pt x="9274" y="4303"/>
                    <a:pt x="9374" y="4337"/>
                  </a:cubicBezTo>
                  <a:cubicBezTo>
                    <a:pt x="9407" y="4337"/>
                    <a:pt x="9407" y="4403"/>
                    <a:pt x="9440" y="4403"/>
                  </a:cubicBezTo>
                  <a:cubicBezTo>
                    <a:pt x="9507" y="4437"/>
                    <a:pt x="9574" y="4437"/>
                    <a:pt x="9674" y="4470"/>
                  </a:cubicBezTo>
                  <a:cubicBezTo>
                    <a:pt x="9707" y="4470"/>
                    <a:pt x="9707" y="4503"/>
                    <a:pt x="9741" y="4503"/>
                  </a:cubicBezTo>
                  <a:cubicBezTo>
                    <a:pt x="9841" y="4570"/>
                    <a:pt x="9941" y="4603"/>
                    <a:pt x="10041" y="4637"/>
                  </a:cubicBezTo>
                  <a:cubicBezTo>
                    <a:pt x="10174" y="4670"/>
                    <a:pt x="10274" y="4737"/>
                    <a:pt x="10408" y="4804"/>
                  </a:cubicBezTo>
                  <a:cubicBezTo>
                    <a:pt x="10441" y="4804"/>
                    <a:pt x="10508" y="4837"/>
                    <a:pt x="10508" y="4837"/>
                  </a:cubicBezTo>
                  <a:cubicBezTo>
                    <a:pt x="10608" y="4904"/>
                    <a:pt x="10741" y="4937"/>
                    <a:pt x="10875" y="5004"/>
                  </a:cubicBezTo>
                  <a:cubicBezTo>
                    <a:pt x="10908" y="5004"/>
                    <a:pt x="10908" y="5070"/>
                    <a:pt x="10941" y="5070"/>
                  </a:cubicBezTo>
                  <a:cubicBezTo>
                    <a:pt x="14878" y="6638"/>
                    <a:pt x="23417" y="10241"/>
                    <a:pt x="30722" y="13310"/>
                  </a:cubicBezTo>
                  <a:cubicBezTo>
                    <a:pt x="30789" y="13343"/>
                    <a:pt x="30922" y="13410"/>
                    <a:pt x="31022" y="13443"/>
                  </a:cubicBezTo>
                  <a:cubicBezTo>
                    <a:pt x="31089" y="13476"/>
                    <a:pt x="31189" y="13510"/>
                    <a:pt x="31256" y="13510"/>
                  </a:cubicBezTo>
                  <a:cubicBezTo>
                    <a:pt x="32423" y="14010"/>
                    <a:pt x="33558" y="14477"/>
                    <a:pt x="34625" y="14944"/>
                  </a:cubicBezTo>
                  <a:cubicBezTo>
                    <a:pt x="37961" y="16345"/>
                    <a:pt x="40696" y="17479"/>
                    <a:pt x="42097" y="18113"/>
                  </a:cubicBezTo>
                  <a:cubicBezTo>
                    <a:pt x="42097" y="18013"/>
                    <a:pt x="42130" y="17946"/>
                    <a:pt x="42130" y="17846"/>
                  </a:cubicBezTo>
                  <a:cubicBezTo>
                    <a:pt x="42164" y="17746"/>
                    <a:pt x="42164" y="17613"/>
                    <a:pt x="42230" y="17513"/>
                  </a:cubicBezTo>
                  <a:cubicBezTo>
                    <a:pt x="38494" y="15578"/>
                    <a:pt x="35192" y="13810"/>
                    <a:pt x="34925" y="13610"/>
                  </a:cubicBezTo>
                  <a:cubicBezTo>
                    <a:pt x="34391" y="13243"/>
                    <a:pt x="34492" y="12843"/>
                    <a:pt x="34692" y="12843"/>
                  </a:cubicBezTo>
                  <a:lnTo>
                    <a:pt x="34725" y="12843"/>
                  </a:lnTo>
                  <a:cubicBezTo>
                    <a:pt x="34892" y="12909"/>
                    <a:pt x="36159" y="13276"/>
                    <a:pt x="37560" y="13777"/>
                  </a:cubicBezTo>
                  <a:cubicBezTo>
                    <a:pt x="38061" y="13977"/>
                    <a:pt x="40262" y="14911"/>
                    <a:pt x="42764" y="15945"/>
                  </a:cubicBezTo>
                  <a:cubicBezTo>
                    <a:pt x="44132" y="12843"/>
                    <a:pt x="47134" y="10908"/>
                    <a:pt x="50303" y="10908"/>
                  </a:cubicBezTo>
                  <a:cubicBezTo>
                    <a:pt x="50503" y="10908"/>
                    <a:pt x="50736" y="10908"/>
                    <a:pt x="50970" y="10941"/>
                  </a:cubicBezTo>
                  <a:cubicBezTo>
                    <a:pt x="51404" y="9807"/>
                    <a:pt x="52171" y="7639"/>
                    <a:pt x="52805" y="5971"/>
                  </a:cubicBezTo>
                  <a:cubicBezTo>
                    <a:pt x="53105" y="5137"/>
                    <a:pt x="53405" y="4437"/>
                    <a:pt x="53572" y="4003"/>
                  </a:cubicBezTo>
                  <a:cubicBezTo>
                    <a:pt x="54072" y="2802"/>
                    <a:pt x="54606" y="2235"/>
                    <a:pt x="55006" y="2235"/>
                  </a:cubicBezTo>
                  <a:cubicBezTo>
                    <a:pt x="55507" y="2235"/>
                    <a:pt x="55807" y="3069"/>
                    <a:pt x="55507" y="4603"/>
                  </a:cubicBezTo>
                  <a:cubicBezTo>
                    <a:pt x="55440" y="5070"/>
                    <a:pt x="55273" y="5771"/>
                    <a:pt x="55106" y="6638"/>
                  </a:cubicBezTo>
                  <a:cubicBezTo>
                    <a:pt x="54739" y="8406"/>
                    <a:pt x="54239" y="10641"/>
                    <a:pt x="53972" y="11809"/>
                  </a:cubicBezTo>
                  <a:cubicBezTo>
                    <a:pt x="57041" y="13443"/>
                    <a:pt x="58709" y="16912"/>
                    <a:pt x="58142" y="20481"/>
                  </a:cubicBezTo>
                  <a:cubicBezTo>
                    <a:pt x="60810" y="20982"/>
                    <a:pt x="63145" y="21415"/>
                    <a:pt x="63712" y="21516"/>
                  </a:cubicBezTo>
                  <a:cubicBezTo>
                    <a:pt x="65113" y="21816"/>
                    <a:pt x="66414" y="22249"/>
                    <a:pt x="66581" y="22283"/>
                  </a:cubicBezTo>
                  <a:cubicBezTo>
                    <a:pt x="66748" y="22316"/>
                    <a:pt x="66648" y="22750"/>
                    <a:pt x="65947" y="22783"/>
                  </a:cubicBezTo>
                  <a:lnTo>
                    <a:pt x="65914" y="22783"/>
                  </a:lnTo>
                  <a:cubicBezTo>
                    <a:pt x="65480" y="22783"/>
                    <a:pt x="61811" y="22450"/>
                    <a:pt x="57708" y="22116"/>
                  </a:cubicBezTo>
                  <a:cubicBezTo>
                    <a:pt x="57641" y="22249"/>
                    <a:pt x="57608" y="22349"/>
                    <a:pt x="57575" y="22450"/>
                  </a:cubicBezTo>
                  <a:cubicBezTo>
                    <a:pt x="57541" y="22516"/>
                    <a:pt x="57541" y="22616"/>
                    <a:pt x="57475" y="22650"/>
                  </a:cubicBezTo>
                  <a:cubicBezTo>
                    <a:pt x="59776" y="23083"/>
                    <a:pt x="65314" y="24017"/>
                    <a:pt x="71418" y="25118"/>
                  </a:cubicBezTo>
                  <a:cubicBezTo>
                    <a:pt x="71451" y="25118"/>
                    <a:pt x="71485" y="25118"/>
                    <a:pt x="71585" y="25151"/>
                  </a:cubicBezTo>
                  <a:cubicBezTo>
                    <a:pt x="71918" y="25185"/>
                    <a:pt x="72218" y="25285"/>
                    <a:pt x="72552" y="25318"/>
                  </a:cubicBezTo>
                  <a:cubicBezTo>
                    <a:pt x="72585" y="25318"/>
                    <a:pt x="72619" y="25318"/>
                    <a:pt x="72719" y="25352"/>
                  </a:cubicBezTo>
                  <a:cubicBezTo>
                    <a:pt x="72952" y="25418"/>
                    <a:pt x="73253" y="25452"/>
                    <a:pt x="73553" y="25485"/>
                  </a:cubicBezTo>
                  <a:cubicBezTo>
                    <a:pt x="73619" y="25485"/>
                    <a:pt x="73720" y="25518"/>
                    <a:pt x="73786" y="25518"/>
                  </a:cubicBezTo>
                  <a:cubicBezTo>
                    <a:pt x="74787" y="25685"/>
                    <a:pt x="75788" y="25919"/>
                    <a:pt x="76755" y="26085"/>
                  </a:cubicBezTo>
                  <a:cubicBezTo>
                    <a:pt x="76822" y="26085"/>
                    <a:pt x="76888" y="26119"/>
                    <a:pt x="76955" y="26119"/>
                  </a:cubicBezTo>
                  <a:cubicBezTo>
                    <a:pt x="77255" y="26152"/>
                    <a:pt x="77556" y="26186"/>
                    <a:pt x="77822" y="26286"/>
                  </a:cubicBezTo>
                  <a:cubicBezTo>
                    <a:pt x="77889" y="26286"/>
                    <a:pt x="77923" y="26286"/>
                    <a:pt x="77956" y="26319"/>
                  </a:cubicBezTo>
                  <a:cubicBezTo>
                    <a:pt x="78623" y="26452"/>
                    <a:pt x="79290" y="26586"/>
                    <a:pt x="79924" y="26653"/>
                  </a:cubicBezTo>
                  <a:cubicBezTo>
                    <a:pt x="79991" y="26653"/>
                    <a:pt x="80091" y="26686"/>
                    <a:pt x="80157" y="26686"/>
                  </a:cubicBezTo>
                  <a:cubicBezTo>
                    <a:pt x="80391" y="26719"/>
                    <a:pt x="80624" y="26786"/>
                    <a:pt x="80825" y="26819"/>
                  </a:cubicBezTo>
                  <a:cubicBezTo>
                    <a:pt x="80925" y="26819"/>
                    <a:pt x="81058" y="26853"/>
                    <a:pt x="81125" y="26853"/>
                  </a:cubicBezTo>
                  <a:cubicBezTo>
                    <a:pt x="81759" y="26986"/>
                    <a:pt x="82326" y="27053"/>
                    <a:pt x="82926" y="27186"/>
                  </a:cubicBezTo>
                  <a:cubicBezTo>
                    <a:pt x="82993" y="27186"/>
                    <a:pt x="83060" y="27220"/>
                    <a:pt x="83126" y="27220"/>
                  </a:cubicBezTo>
                  <a:lnTo>
                    <a:pt x="83760" y="27353"/>
                  </a:lnTo>
                  <a:cubicBezTo>
                    <a:pt x="83893" y="27353"/>
                    <a:pt x="83960" y="27386"/>
                    <a:pt x="84094" y="27386"/>
                  </a:cubicBezTo>
                  <a:lnTo>
                    <a:pt x="84727" y="27520"/>
                  </a:lnTo>
                  <a:cubicBezTo>
                    <a:pt x="84794" y="27520"/>
                    <a:pt x="84827" y="27553"/>
                    <a:pt x="84928" y="27553"/>
                  </a:cubicBezTo>
                  <a:cubicBezTo>
                    <a:pt x="85161" y="27620"/>
                    <a:pt x="85461" y="27653"/>
                    <a:pt x="85728" y="27687"/>
                  </a:cubicBezTo>
                  <a:cubicBezTo>
                    <a:pt x="85795" y="27687"/>
                    <a:pt x="85828" y="27720"/>
                    <a:pt x="85928" y="27720"/>
                  </a:cubicBezTo>
                  <a:cubicBezTo>
                    <a:pt x="86162" y="27787"/>
                    <a:pt x="86395" y="27820"/>
                    <a:pt x="86629" y="27853"/>
                  </a:cubicBezTo>
                  <a:lnTo>
                    <a:pt x="86662" y="27853"/>
                  </a:lnTo>
                  <a:cubicBezTo>
                    <a:pt x="86929" y="27887"/>
                    <a:pt x="87162" y="27953"/>
                    <a:pt x="87396" y="27987"/>
                  </a:cubicBezTo>
                  <a:lnTo>
                    <a:pt x="87496" y="27987"/>
                  </a:lnTo>
                  <a:cubicBezTo>
                    <a:pt x="87763" y="28020"/>
                    <a:pt x="87996" y="28054"/>
                    <a:pt x="88230" y="28120"/>
                  </a:cubicBezTo>
                  <a:lnTo>
                    <a:pt x="88297" y="28120"/>
                  </a:lnTo>
                  <a:lnTo>
                    <a:pt x="88930" y="28220"/>
                  </a:lnTo>
                  <a:lnTo>
                    <a:pt x="88997" y="28220"/>
                  </a:lnTo>
                  <a:cubicBezTo>
                    <a:pt x="89231" y="28287"/>
                    <a:pt x="89431" y="28320"/>
                    <a:pt x="89598" y="28354"/>
                  </a:cubicBezTo>
                  <a:lnTo>
                    <a:pt x="89631" y="28354"/>
                  </a:lnTo>
                  <a:lnTo>
                    <a:pt x="90265" y="28487"/>
                  </a:lnTo>
                  <a:cubicBezTo>
                    <a:pt x="90431" y="28521"/>
                    <a:pt x="90598" y="28554"/>
                    <a:pt x="90765" y="28554"/>
                  </a:cubicBezTo>
                  <a:cubicBezTo>
                    <a:pt x="90798" y="28554"/>
                    <a:pt x="90832" y="28554"/>
                    <a:pt x="90932" y="28621"/>
                  </a:cubicBezTo>
                  <a:cubicBezTo>
                    <a:pt x="91065" y="28654"/>
                    <a:pt x="91165" y="28654"/>
                    <a:pt x="91265" y="28687"/>
                  </a:cubicBezTo>
                  <a:cubicBezTo>
                    <a:pt x="91299" y="28687"/>
                    <a:pt x="91332" y="28687"/>
                    <a:pt x="91399" y="28721"/>
                  </a:cubicBezTo>
                  <a:cubicBezTo>
                    <a:pt x="91666" y="28787"/>
                    <a:pt x="91933" y="28854"/>
                    <a:pt x="92133" y="28887"/>
                  </a:cubicBezTo>
                  <a:lnTo>
                    <a:pt x="92233" y="28887"/>
                  </a:lnTo>
                  <a:cubicBezTo>
                    <a:pt x="92299" y="28887"/>
                    <a:pt x="92400" y="28954"/>
                    <a:pt x="92433" y="28954"/>
                  </a:cubicBezTo>
                  <a:lnTo>
                    <a:pt x="92500" y="28954"/>
                  </a:lnTo>
                  <a:cubicBezTo>
                    <a:pt x="92600" y="28954"/>
                    <a:pt x="92666" y="28988"/>
                    <a:pt x="92733" y="28988"/>
                  </a:cubicBezTo>
                  <a:cubicBezTo>
                    <a:pt x="96136" y="29721"/>
                    <a:pt x="99238" y="30689"/>
                    <a:pt x="99605" y="30789"/>
                  </a:cubicBezTo>
                  <a:cubicBezTo>
                    <a:pt x="99972" y="30889"/>
                    <a:pt x="99838" y="31890"/>
                    <a:pt x="98137" y="31990"/>
                  </a:cubicBezTo>
                  <a:lnTo>
                    <a:pt x="95769" y="31990"/>
                  </a:lnTo>
                  <a:cubicBezTo>
                    <a:pt x="95669" y="31990"/>
                    <a:pt x="95602" y="31990"/>
                    <a:pt x="95468" y="31956"/>
                  </a:cubicBezTo>
                  <a:cubicBezTo>
                    <a:pt x="95402" y="31956"/>
                    <a:pt x="95268" y="31956"/>
                    <a:pt x="95168" y="31890"/>
                  </a:cubicBezTo>
                  <a:cubicBezTo>
                    <a:pt x="95101" y="31890"/>
                    <a:pt x="95001" y="31890"/>
                    <a:pt x="94901" y="31856"/>
                  </a:cubicBezTo>
                  <a:cubicBezTo>
                    <a:pt x="94768" y="31856"/>
                    <a:pt x="94634" y="31856"/>
                    <a:pt x="94501" y="31823"/>
                  </a:cubicBezTo>
                  <a:lnTo>
                    <a:pt x="94268" y="31823"/>
                  </a:lnTo>
                  <a:cubicBezTo>
                    <a:pt x="94134" y="31823"/>
                    <a:pt x="94001" y="31790"/>
                    <a:pt x="93901" y="31790"/>
                  </a:cubicBezTo>
                  <a:cubicBezTo>
                    <a:pt x="93801" y="31790"/>
                    <a:pt x="93667" y="31790"/>
                    <a:pt x="93600" y="31723"/>
                  </a:cubicBezTo>
                  <a:cubicBezTo>
                    <a:pt x="93467" y="31723"/>
                    <a:pt x="93334" y="31689"/>
                    <a:pt x="93167" y="31689"/>
                  </a:cubicBezTo>
                  <a:cubicBezTo>
                    <a:pt x="93067" y="31689"/>
                    <a:pt x="92967" y="31689"/>
                    <a:pt x="92833" y="31656"/>
                  </a:cubicBezTo>
                  <a:cubicBezTo>
                    <a:pt x="92666" y="31656"/>
                    <a:pt x="92566" y="31623"/>
                    <a:pt x="92400" y="31623"/>
                  </a:cubicBezTo>
                  <a:cubicBezTo>
                    <a:pt x="92299" y="31623"/>
                    <a:pt x="92233" y="31623"/>
                    <a:pt x="92099" y="31556"/>
                  </a:cubicBezTo>
                  <a:cubicBezTo>
                    <a:pt x="91933" y="31556"/>
                    <a:pt x="91732" y="31523"/>
                    <a:pt x="91566" y="31523"/>
                  </a:cubicBezTo>
                  <a:lnTo>
                    <a:pt x="91332" y="31523"/>
                  </a:lnTo>
                  <a:cubicBezTo>
                    <a:pt x="91165" y="31523"/>
                    <a:pt x="90965" y="31489"/>
                    <a:pt x="90765" y="31489"/>
                  </a:cubicBezTo>
                  <a:cubicBezTo>
                    <a:pt x="90665" y="31489"/>
                    <a:pt x="90565" y="31489"/>
                    <a:pt x="90465" y="31456"/>
                  </a:cubicBezTo>
                  <a:cubicBezTo>
                    <a:pt x="90298" y="31456"/>
                    <a:pt x="90131" y="31423"/>
                    <a:pt x="89964" y="31423"/>
                  </a:cubicBezTo>
                  <a:cubicBezTo>
                    <a:pt x="89831" y="31423"/>
                    <a:pt x="89731" y="31423"/>
                    <a:pt x="89598" y="31356"/>
                  </a:cubicBezTo>
                  <a:cubicBezTo>
                    <a:pt x="89397" y="31356"/>
                    <a:pt x="89231" y="31323"/>
                    <a:pt x="88997" y="31323"/>
                  </a:cubicBezTo>
                  <a:cubicBezTo>
                    <a:pt x="88930" y="31323"/>
                    <a:pt x="88830" y="31323"/>
                    <a:pt x="88764" y="31289"/>
                  </a:cubicBezTo>
                  <a:cubicBezTo>
                    <a:pt x="88563" y="31289"/>
                    <a:pt x="88297" y="31256"/>
                    <a:pt x="88063" y="31256"/>
                  </a:cubicBezTo>
                  <a:cubicBezTo>
                    <a:pt x="87963" y="31256"/>
                    <a:pt x="87896" y="31256"/>
                    <a:pt x="87796" y="31189"/>
                  </a:cubicBezTo>
                  <a:cubicBezTo>
                    <a:pt x="87563" y="31156"/>
                    <a:pt x="87296" y="31156"/>
                    <a:pt x="87062" y="31122"/>
                  </a:cubicBezTo>
                  <a:lnTo>
                    <a:pt x="86896" y="31122"/>
                  </a:lnTo>
                  <a:cubicBezTo>
                    <a:pt x="86595" y="31089"/>
                    <a:pt x="86329" y="31089"/>
                    <a:pt x="86062" y="31022"/>
                  </a:cubicBezTo>
                  <a:lnTo>
                    <a:pt x="85828" y="31022"/>
                  </a:lnTo>
                  <a:cubicBezTo>
                    <a:pt x="85561" y="30989"/>
                    <a:pt x="85261" y="30989"/>
                    <a:pt x="84961" y="30956"/>
                  </a:cubicBezTo>
                  <a:lnTo>
                    <a:pt x="84894" y="30956"/>
                  </a:lnTo>
                  <a:cubicBezTo>
                    <a:pt x="84594" y="30922"/>
                    <a:pt x="84260" y="30922"/>
                    <a:pt x="83960" y="30856"/>
                  </a:cubicBezTo>
                  <a:lnTo>
                    <a:pt x="83827" y="30856"/>
                  </a:lnTo>
                  <a:cubicBezTo>
                    <a:pt x="81792" y="30689"/>
                    <a:pt x="79624" y="30489"/>
                    <a:pt x="77422" y="30288"/>
                  </a:cubicBezTo>
                  <a:lnTo>
                    <a:pt x="77422" y="30288"/>
                  </a:lnTo>
                  <a:cubicBezTo>
                    <a:pt x="78256" y="31022"/>
                    <a:pt x="78623" y="32257"/>
                    <a:pt x="78256" y="33357"/>
                  </a:cubicBezTo>
                  <a:cubicBezTo>
                    <a:pt x="77889" y="34692"/>
                    <a:pt x="76622" y="35592"/>
                    <a:pt x="75321" y="35592"/>
                  </a:cubicBezTo>
                  <a:cubicBezTo>
                    <a:pt x="75054" y="35592"/>
                    <a:pt x="74754" y="35526"/>
                    <a:pt x="74453" y="35459"/>
                  </a:cubicBezTo>
                  <a:cubicBezTo>
                    <a:pt x="72819" y="34992"/>
                    <a:pt x="71918" y="33291"/>
                    <a:pt x="72385" y="31656"/>
                  </a:cubicBezTo>
                  <a:cubicBezTo>
                    <a:pt x="72585" y="30922"/>
                    <a:pt x="73052" y="30322"/>
                    <a:pt x="73653" y="29955"/>
                  </a:cubicBezTo>
                  <a:cubicBezTo>
                    <a:pt x="73086" y="29922"/>
                    <a:pt x="72485" y="29821"/>
                    <a:pt x="71918" y="29788"/>
                  </a:cubicBezTo>
                  <a:cubicBezTo>
                    <a:pt x="70284" y="29621"/>
                    <a:pt x="68649" y="29488"/>
                    <a:pt x="67081" y="29321"/>
                  </a:cubicBezTo>
                  <a:lnTo>
                    <a:pt x="67081" y="29321"/>
                  </a:lnTo>
                  <a:cubicBezTo>
                    <a:pt x="68116" y="30455"/>
                    <a:pt x="68549" y="32090"/>
                    <a:pt x="68082" y="33658"/>
                  </a:cubicBezTo>
                  <a:cubicBezTo>
                    <a:pt x="67482" y="35626"/>
                    <a:pt x="65714" y="36927"/>
                    <a:pt x="63746" y="36927"/>
                  </a:cubicBezTo>
                  <a:cubicBezTo>
                    <a:pt x="63312" y="36927"/>
                    <a:pt x="62878" y="36860"/>
                    <a:pt x="62445" y="36760"/>
                  </a:cubicBezTo>
                  <a:cubicBezTo>
                    <a:pt x="60076" y="36026"/>
                    <a:pt x="58709" y="33524"/>
                    <a:pt x="59409" y="31122"/>
                  </a:cubicBezTo>
                  <a:cubicBezTo>
                    <a:pt x="59710" y="30155"/>
                    <a:pt x="60277" y="29354"/>
                    <a:pt x="60977" y="28821"/>
                  </a:cubicBezTo>
                  <a:cubicBezTo>
                    <a:pt x="55406" y="28320"/>
                    <a:pt x="50970" y="27920"/>
                    <a:pt x="49469" y="27787"/>
                  </a:cubicBezTo>
                  <a:lnTo>
                    <a:pt x="49235" y="27787"/>
                  </a:lnTo>
                  <a:cubicBezTo>
                    <a:pt x="49035" y="27787"/>
                    <a:pt x="48935" y="27753"/>
                    <a:pt x="48935" y="27753"/>
                  </a:cubicBezTo>
                  <a:cubicBezTo>
                    <a:pt x="48868" y="27753"/>
                    <a:pt x="48768" y="27687"/>
                    <a:pt x="48635" y="27687"/>
                  </a:cubicBezTo>
                  <a:cubicBezTo>
                    <a:pt x="48568" y="27687"/>
                    <a:pt x="48535" y="27653"/>
                    <a:pt x="48435" y="27653"/>
                  </a:cubicBezTo>
                  <a:cubicBezTo>
                    <a:pt x="48201" y="27620"/>
                    <a:pt x="47934" y="27587"/>
                    <a:pt x="47734" y="27486"/>
                  </a:cubicBezTo>
                  <a:cubicBezTo>
                    <a:pt x="47467" y="27420"/>
                    <a:pt x="47267" y="27320"/>
                    <a:pt x="47034" y="27253"/>
                  </a:cubicBezTo>
                  <a:cubicBezTo>
                    <a:pt x="46934" y="27186"/>
                    <a:pt x="46900" y="27186"/>
                    <a:pt x="46800" y="27153"/>
                  </a:cubicBezTo>
                  <a:lnTo>
                    <a:pt x="46567" y="27019"/>
                  </a:lnTo>
                  <a:lnTo>
                    <a:pt x="46300" y="26919"/>
                  </a:lnTo>
                  <a:cubicBezTo>
                    <a:pt x="46267" y="26853"/>
                    <a:pt x="46233" y="26853"/>
                    <a:pt x="46200" y="26819"/>
                  </a:cubicBezTo>
                  <a:cubicBezTo>
                    <a:pt x="46133" y="26819"/>
                    <a:pt x="46133" y="26786"/>
                    <a:pt x="46100" y="26786"/>
                  </a:cubicBezTo>
                  <a:cubicBezTo>
                    <a:pt x="44766" y="26085"/>
                    <a:pt x="40863" y="24017"/>
                    <a:pt x="35893" y="21415"/>
                  </a:cubicBezTo>
                  <a:lnTo>
                    <a:pt x="35893" y="21415"/>
                  </a:lnTo>
                  <a:cubicBezTo>
                    <a:pt x="36226" y="22283"/>
                    <a:pt x="36259" y="23250"/>
                    <a:pt x="35959" y="24184"/>
                  </a:cubicBezTo>
                  <a:cubicBezTo>
                    <a:pt x="35392" y="26152"/>
                    <a:pt x="33591" y="27453"/>
                    <a:pt x="31623" y="27453"/>
                  </a:cubicBezTo>
                  <a:cubicBezTo>
                    <a:pt x="31223" y="27453"/>
                    <a:pt x="30756" y="27420"/>
                    <a:pt x="30355" y="27286"/>
                  </a:cubicBezTo>
                  <a:cubicBezTo>
                    <a:pt x="27954" y="26586"/>
                    <a:pt x="26586" y="24084"/>
                    <a:pt x="27286" y="21649"/>
                  </a:cubicBezTo>
                  <a:cubicBezTo>
                    <a:pt x="27753" y="20081"/>
                    <a:pt x="29021" y="18947"/>
                    <a:pt x="30455" y="18580"/>
                  </a:cubicBezTo>
                  <a:cubicBezTo>
                    <a:pt x="29054" y="17813"/>
                    <a:pt x="27620" y="17079"/>
                    <a:pt x="26186" y="16312"/>
                  </a:cubicBezTo>
                  <a:cubicBezTo>
                    <a:pt x="25685" y="16012"/>
                    <a:pt x="25118" y="15778"/>
                    <a:pt x="24618" y="15478"/>
                  </a:cubicBezTo>
                  <a:lnTo>
                    <a:pt x="24618" y="15478"/>
                  </a:lnTo>
                  <a:cubicBezTo>
                    <a:pt x="24918" y="16112"/>
                    <a:pt x="25018" y="16845"/>
                    <a:pt x="24785" y="17613"/>
                  </a:cubicBezTo>
                  <a:cubicBezTo>
                    <a:pt x="24418" y="18947"/>
                    <a:pt x="23183" y="19814"/>
                    <a:pt x="21883" y="19814"/>
                  </a:cubicBezTo>
                  <a:cubicBezTo>
                    <a:pt x="21582" y="19814"/>
                    <a:pt x="21282" y="19781"/>
                    <a:pt x="21015" y="19681"/>
                  </a:cubicBezTo>
                  <a:cubicBezTo>
                    <a:pt x="19381" y="19247"/>
                    <a:pt x="18447" y="17513"/>
                    <a:pt x="18914" y="15911"/>
                  </a:cubicBezTo>
                  <a:cubicBezTo>
                    <a:pt x="19247" y="14744"/>
                    <a:pt x="20215" y="13943"/>
                    <a:pt x="21349" y="13777"/>
                  </a:cubicBezTo>
                  <a:cubicBezTo>
                    <a:pt x="14944" y="10341"/>
                    <a:pt x="9073" y="7239"/>
                    <a:pt x="5738" y="5437"/>
                  </a:cubicBezTo>
                  <a:cubicBezTo>
                    <a:pt x="5704" y="5437"/>
                    <a:pt x="5638" y="5404"/>
                    <a:pt x="5638" y="5404"/>
                  </a:cubicBezTo>
                  <a:cubicBezTo>
                    <a:pt x="5538" y="5304"/>
                    <a:pt x="5371" y="5237"/>
                    <a:pt x="5237" y="5170"/>
                  </a:cubicBezTo>
                  <a:cubicBezTo>
                    <a:pt x="5204" y="5170"/>
                    <a:pt x="5204" y="5137"/>
                    <a:pt x="5137" y="5137"/>
                  </a:cubicBezTo>
                  <a:cubicBezTo>
                    <a:pt x="5037" y="5070"/>
                    <a:pt x="4904" y="5004"/>
                    <a:pt x="4770" y="4937"/>
                  </a:cubicBezTo>
                  <a:cubicBezTo>
                    <a:pt x="4737" y="4937"/>
                    <a:pt x="4737" y="4904"/>
                    <a:pt x="4704" y="4904"/>
                  </a:cubicBezTo>
                  <a:cubicBezTo>
                    <a:pt x="4570" y="4804"/>
                    <a:pt x="4437" y="4770"/>
                    <a:pt x="4370" y="4737"/>
                  </a:cubicBezTo>
                  <a:cubicBezTo>
                    <a:pt x="4303" y="4737"/>
                    <a:pt x="4270" y="4670"/>
                    <a:pt x="4237" y="4670"/>
                  </a:cubicBezTo>
                  <a:lnTo>
                    <a:pt x="3970" y="4570"/>
                  </a:lnTo>
                  <a:cubicBezTo>
                    <a:pt x="3936" y="4503"/>
                    <a:pt x="3903" y="4503"/>
                    <a:pt x="3870" y="4470"/>
                  </a:cubicBezTo>
                  <a:cubicBezTo>
                    <a:pt x="3770" y="4437"/>
                    <a:pt x="3736" y="4370"/>
                    <a:pt x="3670" y="4337"/>
                  </a:cubicBezTo>
                  <a:cubicBezTo>
                    <a:pt x="3603" y="4303"/>
                    <a:pt x="3569" y="4303"/>
                    <a:pt x="3569" y="4303"/>
                  </a:cubicBezTo>
                  <a:cubicBezTo>
                    <a:pt x="3536" y="4270"/>
                    <a:pt x="3436" y="4236"/>
                    <a:pt x="3403" y="4236"/>
                  </a:cubicBezTo>
                  <a:cubicBezTo>
                    <a:pt x="3369" y="4236"/>
                    <a:pt x="3369" y="4170"/>
                    <a:pt x="3303" y="4170"/>
                  </a:cubicBezTo>
                  <a:cubicBezTo>
                    <a:pt x="3269" y="4136"/>
                    <a:pt x="3236" y="4136"/>
                    <a:pt x="3203" y="4103"/>
                  </a:cubicBezTo>
                  <a:cubicBezTo>
                    <a:pt x="3136" y="4103"/>
                    <a:pt x="3136" y="4036"/>
                    <a:pt x="3102" y="4036"/>
                  </a:cubicBezTo>
                  <a:cubicBezTo>
                    <a:pt x="3069" y="4036"/>
                    <a:pt x="3069" y="4003"/>
                    <a:pt x="3036" y="4003"/>
                  </a:cubicBezTo>
                  <a:cubicBezTo>
                    <a:pt x="2969" y="3970"/>
                    <a:pt x="2936" y="3970"/>
                    <a:pt x="2936" y="3970"/>
                  </a:cubicBezTo>
                  <a:cubicBezTo>
                    <a:pt x="1668" y="2936"/>
                    <a:pt x="1935" y="2068"/>
                    <a:pt x="2335" y="2068"/>
                  </a:cubicBezTo>
                  <a:close/>
                  <a:moveTo>
                    <a:pt x="55006" y="0"/>
                  </a:moveTo>
                  <a:cubicBezTo>
                    <a:pt x="54139" y="0"/>
                    <a:pt x="52938" y="500"/>
                    <a:pt x="52037" y="2835"/>
                  </a:cubicBezTo>
                  <a:cubicBezTo>
                    <a:pt x="51871" y="3236"/>
                    <a:pt x="51604" y="3903"/>
                    <a:pt x="51270" y="4804"/>
                  </a:cubicBezTo>
                  <a:cubicBezTo>
                    <a:pt x="50803" y="6071"/>
                    <a:pt x="50236" y="7572"/>
                    <a:pt x="49802" y="8673"/>
                  </a:cubicBezTo>
                  <a:cubicBezTo>
                    <a:pt x="46667" y="8840"/>
                    <a:pt x="43832" y="10508"/>
                    <a:pt x="42097" y="13176"/>
                  </a:cubicBezTo>
                  <a:lnTo>
                    <a:pt x="41296" y="12976"/>
                  </a:lnTo>
                  <a:cubicBezTo>
                    <a:pt x="39562" y="12242"/>
                    <a:pt x="38494" y="11809"/>
                    <a:pt x="38127" y="11675"/>
                  </a:cubicBezTo>
                  <a:cubicBezTo>
                    <a:pt x="37260" y="11342"/>
                    <a:pt x="36293" y="11075"/>
                    <a:pt x="35259" y="10741"/>
                  </a:cubicBezTo>
                  <a:lnTo>
                    <a:pt x="35225" y="10741"/>
                  </a:lnTo>
                  <a:cubicBezTo>
                    <a:pt x="35059" y="10674"/>
                    <a:pt x="34892" y="10641"/>
                    <a:pt x="34725" y="10641"/>
                  </a:cubicBezTo>
                  <a:cubicBezTo>
                    <a:pt x="33924" y="10641"/>
                    <a:pt x="33257" y="11141"/>
                    <a:pt x="33024" y="11909"/>
                  </a:cubicBezTo>
                  <a:lnTo>
                    <a:pt x="31956" y="11442"/>
                  </a:lnTo>
                  <a:lnTo>
                    <a:pt x="31723" y="11342"/>
                  </a:lnTo>
                  <a:lnTo>
                    <a:pt x="31423" y="11241"/>
                  </a:lnTo>
                  <a:cubicBezTo>
                    <a:pt x="24618" y="8339"/>
                    <a:pt x="15678" y="4603"/>
                    <a:pt x="11675" y="2969"/>
                  </a:cubicBezTo>
                  <a:lnTo>
                    <a:pt x="11609" y="2936"/>
                  </a:lnTo>
                  <a:lnTo>
                    <a:pt x="11575" y="2936"/>
                  </a:lnTo>
                  <a:lnTo>
                    <a:pt x="11175" y="3302"/>
                  </a:lnTo>
                  <a:lnTo>
                    <a:pt x="11075" y="3269"/>
                  </a:lnTo>
                  <a:cubicBezTo>
                    <a:pt x="10941" y="3236"/>
                    <a:pt x="10841" y="3169"/>
                    <a:pt x="10708" y="3102"/>
                  </a:cubicBezTo>
                  <a:lnTo>
                    <a:pt x="10675" y="3102"/>
                  </a:lnTo>
                  <a:lnTo>
                    <a:pt x="10341" y="2969"/>
                  </a:lnTo>
                  <a:lnTo>
                    <a:pt x="10274" y="2969"/>
                  </a:lnTo>
                  <a:lnTo>
                    <a:pt x="10241" y="2936"/>
                  </a:lnTo>
                  <a:lnTo>
                    <a:pt x="10041" y="2835"/>
                  </a:lnTo>
                  <a:lnTo>
                    <a:pt x="9941" y="2835"/>
                  </a:lnTo>
                  <a:lnTo>
                    <a:pt x="9741" y="2769"/>
                  </a:lnTo>
                  <a:cubicBezTo>
                    <a:pt x="7739" y="2002"/>
                    <a:pt x="5471" y="1268"/>
                    <a:pt x="3036" y="567"/>
                  </a:cubicBezTo>
                  <a:lnTo>
                    <a:pt x="2869" y="500"/>
                  </a:lnTo>
                  <a:cubicBezTo>
                    <a:pt x="2702" y="434"/>
                    <a:pt x="2502" y="400"/>
                    <a:pt x="2335" y="400"/>
                  </a:cubicBezTo>
                  <a:cubicBezTo>
                    <a:pt x="1501" y="400"/>
                    <a:pt x="734" y="967"/>
                    <a:pt x="434" y="1801"/>
                  </a:cubicBezTo>
                  <a:cubicBezTo>
                    <a:pt x="334" y="2268"/>
                    <a:pt x="0" y="3803"/>
                    <a:pt x="2002" y="5204"/>
                  </a:cubicBezTo>
                  <a:cubicBezTo>
                    <a:pt x="2035" y="5271"/>
                    <a:pt x="2102" y="5304"/>
                    <a:pt x="2168" y="5337"/>
                  </a:cubicBezTo>
                  <a:lnTo>
                    <a:pt x="2235" y="5371"/>
                  </a:lnTo>
                  <a:lnTo>
                    <a:pt x="2269" y="5371"/>
                  </a:lnTo>
                  <a:lnTo>
                    <a:pt x="2369" y="5437"/>
                  </a:lnTo>
                  <a:lnTo>
                    <a:pt x="2502" y="5504"/>
                  </a:lnTo>
                  <a:lnTo>
                    <a:pt x="2535" y="5504"/>
                  </a:lnTo>
                  <a:lnTo>
                    <a:pt x="2569" y="5571"/>
                  </a:lnTo>
                  <a:lnTo>
                    <a:pt x="2736" y="5637"/>
                  </a:lnTo>
                  <a:lnTo>
                    <a:pt x="2769" y="5671"/>
                  </a:lnTo>
                  <a:lnTo>
                    <a:pt x="2869" y="5738"/>
                  </a:lnTo>
                  <a:lnTo>
                    <a:pt x="3036" y="5804"/>
                  </a:lnTo>
                  <a:lnTo>
                    <a:pt x="3102" y="5804"/>
                  </a:lnTo>
                  <a:lnTo>
                    <a:pt x="3203" y="5838"/>
                  </a:lnTo>
                  <a:lnTo>
                    <a:pt x="3336" y="5938"/>
                  </a:lnTo>
                  <a:lnTo>
                    <a:pt x="3436" y="6004"/>
                  </a:lnTo>
                  <a:lnTo>
                    <a:pt x="3503" y="6004"/>
                  </a:lnTo>
                  <a:lnTo>
                    <a:pt x="3569" y="6071"/>
                  </a:lnTo>
                  <a:lnTo>
                    <a:pt x="3903" y="6238"/>
                  </a:lnTo>
                  <a:lnTo>
                    <a:pt x="3936" y="6271"/>
                  </a:lnTo>
                  <a:lnTo>
                    <a:pt x="4237" y="6438"/>
                  </a:lnTo>
                  <a:lnTo>
                    <a:pt x="4337" y="6471"/>
                  </a:lnTo>
                  <a:lnTo>
                    <a:pt x="4370" y="6471"/>
                  </a:lnTo>
                  <a:lnTo>
                    <a:pt x="4403" y="6505"/>
                  </a:lnTo>
                  <a:lnTo>
                    <a:pt x="4837" y="6738"/>
                  </a:lnTo>
                  <a:lnTo>
                    <a:pt x="4904" y="6772"/>
                  </a:lnTo>
                  <a:cubicBezTo>
                    <a:pt x="7506" y="8173"/>
                    <a:pt x="11875" y="10508"/>
                    <a:pt x="17913" y="13677"/>
                  </a:cubicBezTo>
                  <a:cubicBezTo>
                    <a:pt x="17579" y="14144"/>
                    <a:pt x="17346" y="14644"/>
                    <a:pt x="17179" y="15178"/>
                  </a:cubicBezTo>
                  <a:cubicBezTo>
                    <a:pt x="16779" y="16412"/>
                    <a:pt x="16946" y="17679"/>
                    <a:pt x="17546" y="18780"/>
                  </a:cubicBezTo>
                  <a:cubicBezTo>
                    <a:pt x="18113" y="19914"/>
                    <a:pt x="19114" y="20682"/>
                    <a:pt x="20348" y="21082"/>
                  </a:cubicBezTo>
                  <a:cubicBezTo>
                    <a:pt x="20748" y="21182"/>
                    <a:pt x="21215" y="21282"/>
                    <a:pt x="21682" y="21282"/>
                  </a:cubicBezTo>
                  <a:cubicBezTo>
                    <a:pt x="23684" y="21282"/>
                    <a:pt x="25518" y="19981"/>
                    <a:pt x="26119" y="18080"/>
                  </a:cubicBezTo>
                  <a:lnTo>
                    <a:pt x="26919" y="18480"/>
                  </a:lnTo>
                  <a:cubicBezTo>
                    <a:pt x="26252" y="19181"/>
                    <a:pt x="25785" y="20014"/>
                    <a:pt x="25518" y="20982"/>
                  </a:cubicBezTo>
                  <a:cubicBezTo>
                    <a:pt x="24551" y="24284"/>
                    <a:pt x="26419" y="27687"/>
                    <a:pt x="29688" y="28654"/>
                  </a:cubicBezTo>
                  <a:cubicBezTo>
                    <a:pt x="30255" y="28821"/>
                    <a:pt x="30856" y="28921"/>
                    <a:pt x="31423" y="28921"/>
                  </a:cubicBezTo>
                  <a:cubicBezTo>
                    <a:pt x="34125" y="28921"/>
                    <a:pt x="36593" y="27086"/>
                    <a:pt x="37360" y="24484"/>
                  </a:cubicBezTo>
                  <a:cubicBezTo>
                    <a:pt x="37394" y="24318"/>
                    <a:pt x="37427" y="24184"/>
                    <a:pt x="37460" y="24017"/>
                  </a:cubicBezTo>
                  <a:cubicBezTo>
                    <a:pt x="41096" y="25952"/>
                    <a:pt x="43898" y="27420"/>
                    <a:pt x="45066" y="27987"/>
                  </a:cubicBezTo>
                  <a:lnTo>
                    <a:pt x="45099" y="27987"/>
                  </a:lnTo>
                  <a:lnTo>
                    <a:pt x="45199" y="28020"/>
                  </a:lnTo>
                  <a:lnTo>
                    <a:pt x="45233" y="28087"/>
                  </a:lnTo>
                  <a:cubicBezTo>
                    <a:pt x="45266" y="28087"/>
                    <a:pt x="45299" y="28120"/>
                    <a:pt x="45366" y="28120"/>
                  </a:cubicBezTo>
                  <a:lnTo>
                    <a:pt x="45399" y="28120"/>
                  </a:lnTo>
                  <a:lnTo>
                    <a:pt x="45633" y="28254"/>
                  </a:lnTo>
                  <a:lnTo>
                    <a:pt x="45733" y="28254"/>
                  </a:lnTo>
                  <a:lnTo>
                    <a:pt x="45966" y="28354"/>
                  </a:lnTo>
                  <a:lnTo>
                    <a:pt x="46066" y="28387"/>
                  </a:lnTo>
                  <a:lnTo>
                    <a:pt x="46100" y="28454"/>
                  </a:lnTo>
                  <a:cubicBezTo>
                    <a:pt x="46167" y="28487"/>
                    <a:pt x="46233" y="28487"/>
                    <a:pt x="46300" y="28521"/>
                  </a:cubicBezTo>
                  <a:cubicBezTo>
                    <a:pt x="46600" y="28654"/>
                    <a:pt x="46900" y="28721"/>
                    <a:pt x="47167" y="28821"/>
                  </a:cubicBezTo>
                  <a:cubicBezTo>
                    <a:pt x="47434" y="28921"/>
                    <a:pt x="47734" y="28988"/>
                    <a:pt x="48068" y="29021"/>
                  </a:cubicBezTo>
                  <a:cubicBezTo>
                    <a:pt x="48135" y="29021"/>
                    <a:pt x="48168" y="29054"/>
                    <a:pt x="48268" y="29054"/>
                  </a:cubicBezTo>
                  <a:lnTo>
                    <a:pt x="48401" y="29054"/>
                  </a:lnTo>
                  <a:cubicBezTo>
                    <a:pt x="48468" y="29054"/>
                    <a:pt x="48568" y="29121"/>
                    <a:pt x="48635" y="29121"/>
                  </a:cubicBezTo>
                  <a:lnTo>
                    <a:pt x="48735" y="29121"/>
                  </a:lnTo>
                  <a:lnTo>
                    <a:pt x="49002" y="29154"/>
                  </a:lnTo>
                  <a:lnTo>
                    <a:pt x="49335" y="29154"/>
                  </a:lnTo>
                  <a:cubicBezTo>
                    <a:pt x="50636" y="29288"/>
                    <a:pt x="53772" y="29555"/>
                    <a:pt x="57908" y="29955"/>
                  </a:cubicBezTo>
                  <a:cubicBezTo>
                    <a:pt x="57842" y="30055"/>
                    <a:pt x="57808" y="30222"/>
                    <a:pt x="57741" y="30389"/>
                  </a:cubicBezTo>
                  <a:cubicBezTo>
                    <a:pt x="56774" y="33691"/>
                    <a:pt x="58642" y="37127"/>
                    <a:pt x="61911" y="38061"/>
                  </a:cubicBezTo>
                  <a:cubicBezTo>
                    <a:pt x="62478" y="38227"/>
                    <a:pt x="63079" y="38328"/>
                    <a:pt x="63646" y="38328"/>
                  </a:cubicBezTo>
                  <a:cubicBezTo>
                    <a:pt x="66348" y="38328"/>
                    <a:pt x="68816" y="36493"/>
                    <a:pt x="69583" y="33891"/>
                  </a:cubicBezTo>
                  <a:cubicBezTo>
                    <a:pt x="69850" y="32957"/>
                    <a:pt x="69917" y="31990"/>
                    <a:pt x="69750" y="31022"/>
                  </a:cubicBezTo>
                  <a:lnTo>
                    <a:pt x="69750" y="31022"/>
                  </a:lnTo>
                  <a:cubicBezTo>
                    <a:pt x="70017" y="31056"/>
                    <a:pt x="70350" y="31056"/>
                    <a:pt x="70651" y="31122"/>
                  </a:cubicBezTo>
                  <a:cubicBezTo>
                    <a:pt x="70350" y="32290"/>
                    <a:pt x="70517" y="33491"/>
                    <a:pt x="71084" y="34525"/>
                  </a:cubicBezTo>
                  <a:cubicBezTo>
                    <a:pt x="71651" y="35659"/>
                    <a:pt x="72652" y="36460"/>
                    <a:pt x="73853" y="36826"/>
                  </a:cubicBezTo>
                  <a:cubicBezTo>
                    <a:pt x="74287" y="36960"/>
                    <a:pt x="74754" y="37027"/>
                    <a:pt x="75187" y="37027"/>
                  </a:cubicBezTo>
                  <a:cubicBezTo>
                    <a:pt x="77289" y="37027"/>
                    <a:pt x="79157" y="35659"/>
                    <a:pt x="79757" y="33658"/>
                  </a:cubicBezTo>
                  <a:cubicBezTo>
                    <a:pt x="79924" y="33124"/>
                    <a:pt x="79957" y="32523"/>
                    <a:pt x="79924" y="31990"/>
                  </a:cubicBezTo>
                  <a:lnTo>
                    <a:pt x="79924" y="31990"/>
                  </a:lnTo>
                  <a:cubicBezTo>
                    <a:pt x="81158" y="32123"/>
                    <a:pt x="82359" y="32190"/>
                    <a:pt x="83527" y="32323"/>
                  </a:cubicBezTo>
                  <a:lnTo>
                    <a:pt x="83660" y="32323"/>
                  </a:lnTo>
                  <a:lnTo>
                    <a:pt x="83960" y="32357"/>
                  </a:lnTo>
                  <a:lnTo>
                    <a:pt x="84594" y="32390"/>
                  </a:lnTo>
                  <a:lnTo>
                    <a:pt x="84661" y="32390"/>
                  </a:lnTo>
                  <a:lnTo>
                    <a:pt x="85194" y="32457"/>
                  </a:lnTo>
                  <a:lnTo>
                    <a:pt x="85528" y="32490"/>
                  </a:lnTo>
                  <a:lnTo>
                    <a:pt x="85695" y="32490"/>
                  </a:lnTo>
                  <a:lnTo>
                    <a:pt x="86529" y="32557"/>
                  </a:lnTo>
                  <a:lnTo>
                    <a:pt x="86662" y="32557"/>
                  </a:lnTo>
                  <a:lnTo>
                    <a:pt x="87329" y="32623"/>
                  </a:lnTo>
                  <a:lnTo>
                    <a:pt x="87696" y="32623"/>
                  </a:lnTo>
                  <a:lnTo>
                    <a:pt x="88297" y="32657"/>
                  </a:lnTo>
                  <a:lnTo>
                    <a:pt x="88697" y="32657"/>
                  </a:lnTo>
                  <a:lnTo>
                    <a:pt x="88997" y="32690"/>
                  </a:lnTo>
                  <a:lnTo>
                    <a:pt x="89297" y="32724"/>
                  </a:lnTo>
                  <a:lnTo>
                    <a:pt x="89831" y="32724"/>
                  </a:lnTo>
                  <a:lnTo>
                    <a:pt x="90165" y="32790"/>
                  </a:lnTo>
                  <a:lnTo>
                    <a:pt x="90698" y="32790"/>
                  </a:lnTo>
                  <a:lnTo>
                    <a:pt x="91099" y="32824"/>
                  </a:lnTo>
                  <a:lnTo>
                    <a:pt x="91299" y="32824"/>
                  </a:lnTo>
                  <a:lnTo>
                    <a:pt x="91632" y="32857"/>
                  </a:lnTo>
                  <a:lnTo>
                    <a:pt x="92133" y="32857"/>
                  </a:lnTo>
                  <a:lnTo>
                    <a:pt x="92433" y="32890"/>
                  </a:lnTo>
                  <a:lnTo>
                    <a:pt x="92600" y="32890"/>
                  </a:lnTo>
                  <a:lnTo>
                    <a:pt x="92933" y="32957"/>
                  </a:lnTo>
                  <a:lnTo>
                    <a:pt x="92967" y="32957"/>
                  </a:lnTo>
                  <a:lnTo>
                    <a:pt x="93334" y="32990"/>
                  </a:lnTo>
                  <a:lnTo>
                    <a:pt x="93634" y="33024"/>
                  </a:lnTo>
                  <a:lnTo>
                    <a:pt x="94001" y="33057"/>
                  </a:lnTo>
                  <a:lnTo>
                    <a:pt x="94268" y="33057"/>
                  </a:lnTo>
                  <a:lnTo>
                    <a:pt x="94634" y="33124"/>
                  </a:lnTo>
                  <a:lnTo>
                    <a:pt x="98104" y="33124"/>
                  </a:lnTo>
                  <a:cubicBezTo>
                    <a:pt x="100272" y="33024"/>
                    <a:pt x="101172" y="31823"/>
                    <a:pt x="101306" y="30789"/>
                  </a:cubicBezTo>
                  <a:cubicBezTo>
                    <a:pt x="101439" y="29821"/>
                    <a:pt x="100839" y="28887"/>
                    <a:pt x="99972" y="28654"/>
                  </a:cubicBezTo>
                  <a:lnTo>
                    <a:pt x="99805" y="28621"/>
                  </a:lnTo>
                  <a:cubicBezTo>
                    <a:pt x="97370" y="27853"/>
                    <a:pt x="95035" y="27286"/>
                    <a:pt x="92967" y="26819"/>
                  </a:cubicBezTo>
                  <a:cubicBezTo>
                    <a:pt x="92867" y="26819"/>
                    <a:pt x="92800" y="26786"/>
                    <a:pt x="92700" y="26786"/>
                  </a:cubicBezTo>
                  <a:lnTo>
                    <a:pt x="92633" y="26786"/>
                  </a:lnTo>
                  <a:lnTo>
                    <a:pt x="92433" y="26719"/>
                  </a:lnTo>
                  <a:lnTo>
                    <a:pt x="92333" y="26719"/>
                  </a:lnTo>
                  <a:cubicBezTo>
                    <a:pt x="92133" y="26686"/>
                    <a:pt x="91832" y="26653"/>
                    <a:pt x="91566" y="26552"/>
                  </a:cubicBezTo>
                  <a:lnTo>
                    <a:pt x="91466" y="26552"/>
                  </a:lnTo>
                  <a:lnTo>
                    <a:pt x="91099" y="26486"/>
                  </a:lnTo>
                  <a:lnTo>
                    <a:pt x="91065" y="26486"/>
                  </a:lnTo>
                  <a:lnTo>
                    <a:pt x="90932" y="26452"/>
                  </a:lnTo>
                  <a:lnTo>
                    <a:pt x="90798" y="26386"/>
                  </a:lnTo>
                  <a:lnTo>
                    <a:pt x="90431" y="26319"/>
                  </a:lnTo>
                  <a:lnTo>
                    <a:pt x="90265" y="26286"/>
                  </a:lnTo>
                  <a:lnTo>
                    <a:pt x="89831" y="26186"/>
                  </a:lnTo>
                  <a:lnTo>
                    <a:pt x="89798" y="26186"/>
                  </a:lnTo>
                  <a:lnTo>
                    <a:pt x="89331" y="26119"/>
                  </a:lnTo>
                  <a:lnTo>
                    <a:pt x="89197" y="26052"/>
                  </a:lnTo>
                  <a:lnTo>
                    <a:pt x="89131" y="26052"/>
                  </a:lnTo>
                  <a:lnTo>
                    <a:pt x="88830" y="26019"/>
                  </a:lnTo>
                  <a:lnTo>
                    <a:pt x="88497" y="25985"/>
                  </a:lnTo>
                  <a:lnTo>
                    <a:pt x="88430" y="25985"/>
                  </a:lnTo>
                  <a:lnTo>
                    <a:pt x="87830" y="25852"/>
                  </a:lnTo>
                  <a:lnTo>
                    <a:pt x="87696" y="25819"/>
                  </a:lnTo>
                  <a:lnTo>
                    <a:pt x="87596" y="25819"/>
                  </a:lnTo>
                  <a:lnTo>
                    <a:pt x="86896" y="25685"/>
                  </a:lnTo>
                  <a:lnTo>
                    <a:pt x="86829" y="25685"/>
                  </a:lnTo>
                  <a:lnTo>
                    <a:pt x="86662" y="25652"/>
                  </a:lnTo>
                  <a:lnTo>
                    <a:pt x="86128" y="25552"/>
                  </a:lnTo>
                  <a:lnTo>
                    <a:pt x="86062" y="25552"/>
                  </a:lnTo>
                  <a:lnTo>
                    <a:pt x="85928" y="25518"/>
                  </a:lnTo>
                  <a:lnTo>
                    <a:pt x="85128" y="25385"/>
                  </a:lnTo>
                  <a:lnTo>
                    <a:pt x="85061" y="25385"/>
                  </a:lnTo>
                  <a:lnTo>
                    <a:pt x="84928" y="25352"/>
                  </a:lnTo>
                  <a:lnTo>
                    <a:pt x="84794" y="25318"/>
                  </a:lnTo>
                  <a:lnTo>
                    <a:pt x="84294" y="25218"/>
                  </a:lnTo>
                  <a:lnTo>
                    <a:pt x="84127" y="25185"/>
                  </a:lnTo>
                  <a:lnTo>
                    <a:pt x="83960" y="25151"/>
                  </a:lnTo>
                  <a:lnTo>
                    <a:pt x="83527" y="25051"/>
                  </a:lnTo>
                  <a:lnTo>
                    <a:pt x="83326" y="25018"/>
                  </a:lnTo>
                  <a:lnTo>
                    <a:pt x="83160" y="24985"/>
                  </a:lnTo>
                  <a:lnTo>
                    <a:pt x="83126" y="24985"/>
                  </a:lnTo>
                  <a:lnTo>
                    <a:pt x="81325" y="24651"/>
                  </a:lnTo>
                  <a:lnTo>
                    <a:pt x="81258" y="24651"/>
                  </a:lnTo>
                  <a:lnTo>
                    <a:pt x="81025" y="24618"/>
                  </a:lnTo>
                  <a:lnTo>
                    <a:pt x="80758" y="24584"/>
                  </a:lnTo>
                  <a:lnTo>
                    <a:pt x="80324" y="24484"/>
                  </a:lnTo>
                  <a:lnTo>
                    <a:pt x="80157" y="24451"/>
                  </a:lnTo>
                  <a:lnTo>
                    <a:pt x="80091" y="24451"/>
                  </a:lnTo>
                  <a:lnTo>
                    <a:pt x="78123" y="24117"/>
                  </a:lnTo>
                  <a:lnTo>
                    <a:pt x="77989" y="24117"/>
                  </a:lnTo>
                  <a:lnTo>
                    <a:pt x="77722" y="24084"/>
                  </a:lnTo>
                  <a:lnTo>
                    <a:pt x="77155" y="23984"/>
                  </a:lnTo>
                  <a:lnTo>
                    <a:pt x="76989" y="23984"/>
                  </a:lnTo>
                  <a:lnTo>
                    <a:pt x="74053" y="23450"/>
                  </a:lnTo>
                  <a:lnTo>
                    <a:pt x="73920" y="23417"/>
                  </a:lnTo>
                  <a:lnTo>
                    <a:pt x="73786" y="23350"/>
                  </a:lnTo>
                  <a:lnTo>
                    <a:pt x="73253" y="23283"/>
                  </a:lnTo>
                  <a:lnTo>
                    <a:pt x="72952" y="23250"/>
                  </a:lnTo>
                  <a:lnTo>
                    <a:pt x="72786" y="23183"/>
                  </a:lnTo>
                  <a:lnTo>
                    <a:pt x="71952" y="23017"/>
                  </a:lnTo>
                  <a:lnTo>
                    <a:pt x="71818" y="23017"/>
                  </a:lnTo>
                  <a:lnTo>
                    <a:pt x="71685" y="22983"/>
                  </a:lnTo>
                  <a:lnTo>
                    <a:pt x="68182" y="22349"/>
                  </a:lnTo>
                  <a:cubicBezTo>
                    <a:pt x="68249" y="22283"/>
                    <a:pt x="68249" y="22183"/>
                    <a:pt x="68249" y="22083"/>
                  </a:cubicBezTo>
                  <a:cubicBezTo>
                    <a:pt x="68349" y="21182"/>
                    <a:pt x="67815" y="20348"/>
                    <a:pt x="66981" y="20148"/>
                  </a:cubicBezTo>
                  <a:lnTo>
                    <a:pt x="66948" y="20148"/>
                  </a:lnTo>
                  <a:cubicBezTo>
                    <a:pt x="65914" y="19814"/>
                    <a:pt x="64913" y="19581"/>
                    <a:pt x="64013" y="19347"/>
                  </a:cubicBezTo>
                  <a:cubicBezTo>
                    <a:pt x="63646" y="19281"/>
                    <a:pt x="62512" y="19080"/>
                    <a:pt x="60610" y="18747"/>
                  </a:cubicBezTo>
                  <a:lnTo>
                    <a:pt x="60744" y="18413"/>
                  </a:lnTo>
                  <a:lnTo>
                    <a:pt x="60744" y="18413"/>
                  </a:lnTo>
                  <a:lnTo>
                    <a:pt x="60243" y="18647"/>
                  </a:lnTo>
                  <a:cubicBezTo>
                    <a:pt x="60110" y="18647"/>
                    <a:pt x="60043" y="18613"/>
                    <a:pt x="59910" y="18613"/>
                  </a:cubicBezTo>
                  <a:cubicBezTo>
                    <a:pt x="59910" y="15411"/>
                    <a:pt x="58409" y="12409"/>
                    <a:pt x="55840" y="10508"/>
                  </a:cubicBezTo>
                  <a:lnTo>
                    <a:pt x="56741" y="6471"/>
                  </a:lnTo>
                  <a:cubicBezTo>
                    <a:pt x="56941" y="5504"/>
                    <a:pt x="57108" y="4804"/>
                    <a:pt x="57141" y="4403"/>
                  </a:cubicBezTo>
                  <a:cubicBezTo>
                    <a:pt x="57441" y="2802"/>
                    <a:pt x="57274" y="1601"/>
                    <a:pt x="56641" y="801"/>
                  </a:cubicBezTo>
                  <a:cubicBezTo>
                    <a:pt x="56240" y="300"/>
                    <a:pt x="55640" y="0"/>
                    <a:pt x="55006"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3736;p64">
              <a:extLst>
                <a:ext uri="{FF2B5EF4-FFF2-40B4-BE49-F238E27FC236}">
                  <a16:creationId xmlns:a16="http://schemas.microsoft.com/office/drawing/2014/main" id="{88186ED5-FA04-4E63-8445-A9FD45585A15}"/>
                </a:ext>
              </a:extLst>
            </p:cNvPr>
            <p:cNvSpPr/>
            <p:nvPr/>
          </p:nvSpPr>
          <p:spPr>
            <a:xfrm>
              <a:off x="2105850" y="1059525"/>
              <a:ext cx="251875" cy="252725"/>
            </a:xfrm>
            <a:custGeom>
              <a:avLst/>
              <a:gdLst/>
              <a:ahLst/>
              <a:cxnLst/>
              <a:rect l="l" t="t" r="r" b="b"/>
              <a:pathLst>
                <a:path w="10075" h="10109" extrusionOk="0">
                  <a:moveTo>
                    <a:pt x="6338" y="701"/>
                  </a:moveTo>
                  <a:cubicBezTo>
                    <a:pt x="3936" y="1"/>
                    <a:pt x="1401" y="1369"/>
                    <a:pt x="701" y="3770"/>
                  </a:cubicBezTo>
                  <a:cubicBezTo>
                    <a:pt x="0" y="6139"/>
                    <a:pt x="1368" y="8674"/>
                    <a:pt x="3736" y="9374"/>
                  </a:cubicBezTo>
                  <a:cubicBezTo>
                    <a:pt x="6105" y="10108"/>
                    <a:pt x="8673" y="8707"/>
                    <a:pt x="9374" y="6339"/>
                  </a:cubicBezTo>
                  <a:cubicBezTo>
                    <a:pt x="10074" y="3937"/>
                    <a:pt x="8706" y="1435"/>
                    <a:pt x="6338" y="7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3737;p64">
              <a:extLst>
                <a:ext uri="{FF2B5EF4-FFF2-40B4-BE49-F238E27FC236}">
                  <a16:creationId xmlns:a16="http://schemas.microsoft.com/office/drawing/2014/main" id="{F615B282-A3A8-41A5-8250-6D0B61DC3A58}"/>
                </a:ext>
              </a:extLst>
            </p:cNvPr>
            <p:cNvSpPr/>
            <p:nvPr/>
          </p:nvSpPr>
          <p:spPr>
            <a:xfrm>
              <a:off x="2165050" y="1117900"/>
              <a:ext cx="134300" cy="134300"/>
            </a:xfrm>
            <a:custGeom>
              <a:avLst/>
              <a:gdLst/>
              <a:ahLst/>
              <a:cxnLst/>
              <a:rect l="l" t="t" r="r" b="b"/>
              <a:pathLst>
                <a:path w="5372" h="5372" extrusionOk="0">
                  <a:moveTo>
                    <a:pt x="3370" y="368"/>
                  </a:moveTo>
                  <a:cubicBezTo>
                    <a:pt x="2069" y="1"/>
                    <a:pt x="734" y="701"/>
                    <a:pt x="367" y="2002"/>
                  </a:cubicBezTo>
                  <a:cubicBezTo>
                    <a:pt x="1" y="3303"/>
                    <a:pt x="701" y="4638"/>
                    <a:pt x="2002" y="5004"/>
                  </a:cubicBezTo>
                  <a:cubicBezTo>
                    <a:pt x="3303" y="5371"/>
                    <a:pt x="4637" y="4671"/>
                    <a:pt x="5004" y="3370"/>
                  </a:cubicBezTo>
                  <a:cubicBezTo>
                    <a:pt x="5371" y="2136"/>
                    <a:pt x="4637" y="768"/>
                    <a:pt x="3370" y="3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3738;p64">
              <a:extLst>
                <a:ext uri="{FF2B5EF4-FFF2-40B4-BE49-F238E27FC236}">
                  <a16:creationId xmlns:a16="http://schemas.microsoft.com/office/drawing/2014/main" id="{0FEEBE0D-4A39-468F-A347-CB44E3DD9BA2}"/>
                </a:ext>
              </a:extLst>
            </p:cNvPr>
            <p:cNvSpPr/>
            <p:nvPr/>
          </p:nvSpPr>
          <p:spPr>
            <a:xfrm>
              <a:off x="1901525" y="946125"/>
              <a:ext cx="170975" cy="169300"/>
            </a:xfrm>
            <a:custGeom>
              <a:avLst/>
              <a:gdLst/>
              <a:ahLst/>
              <a:cxnLst/>
              <a:rect l="l" t="t" r="r" b="b"/>
              <a:pathLst>
                <a:path w="6839" h="6772" extrusionOk="0">
                  <a:moveTo>
                    <a:pt x="4270" y="467"/>
                  </a:moveTo>
                  <a:cubicBezTo>
                    <a:pt x="2636" y="0"/>
                    <a:pt x="935" y="901"/>
                    <a:pt x="501" y="2535"/>
                  </a:cubicBezTo>
                  <a:cubicBezTo>
                    <a:pt x="1" y="4170"/>
                    <a:pt x="935" y="5871"/>
                    <a:pt x="2569" y="6338"/>
                  </a:cubicBezTo>
                  <a:cubicBezTo>
                    <a:pt x="4204" y="6772"/>
                    <a:pt x="5905" y="5871"/>
                    <a:pt x="6372" y="4237"/>
                  </a:cubicBezTo>
                  <a:cubicBezTo>
                    <a:pt x="6839" y="2635"/>
                    <a:pt x="5905" y="968"/>
                    <a:pt x="4270" y="46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3739;p64">
              <a:extLst>
                <a:ext uri="{FF2B5EF4-FFF2-40B4-BE49-F238E27FC236}">
                  <a16:creationId xmlns:a16="http://schemas.microsoft.com/office/drawing/2014/main" id="{6FD5DEB8-721E-49A8-8514-6B814356E1E3}"/>
                </a:ext>
              </a:extLst>
            </p:cNvPr>
            <p:cNvSpPr/>
            <p:nvPr/>
          </p:nvSpPr>
          <p:spPr>
            <a:xfrm>
              <a:off x="1940725" y="985325"/>
              <a:ext cx="91750" cy="91750"/>
            </a:xfrm>
            <a:custGeom>
              <a:avLst/>
              <a:gdLst/>
              <a:ahLst/>
              <a:cxnLst/>
              <a:rect l="l" t="t" r="r" b="b"/>
              <a:pathLst>
                <a:path w="3670" h="3670" extrusionOk="0">
                  <a:moveTo>
                    <a:pt x="2302" y="267"/>
                  </a:moveTo>
                  <a:cubicBezTo>
                    <a:pt x="1435" y="0"/>
                    <a:pt x="501" y="500"/>
                    <a:pt x="234" y="1401"/>
                  </a:cubicBezTo>
                  <a:cubicBezTo>
                    <a:pt x="0" y="2268"/>
                    <a:pt x="501" y="3169"/>
                    <a:pt x="1368" y="3436"/>
                  </a:cubicBezTo>
                  <a:cubicBezTo>
                    <a:pt x="2235" y="3669"/>
                    <a:pt x="3169" y="3169"/>
                    <a:pt x="3436" y="2302"/>
                  </a:cubicBezTo>
                  <a:cubicBezTo>
                    <a:pt x="3670" y="1434"/>
                    <a:pt x="3169" y="500"/>
                    <a:pt x="2302" y="267"/>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3740;p64">
              <a:extLst>
                <a:ext uri="{FF2B5EF4-FFF2-40B4-BE49-F238E27FC236}">
                  <a16:creationId xmlns:a16="http://schemas.microsoft.com/office/drawing/2014/main" id="{D2A5E467-E26D-4106-8817-C90AC08E99EB}"/>
                </a:ext>
              </a:extLst>
            </p:cNvPr>
            <p:cNvSpPr/>
            <p:nvPr/>
          </p:nvSpPr>
          <p:spPr>
            <a:xfrm>
              <a:off x="2908925" y="1297200"/>
              <a:ext cx="252700" cy="252700"/>
            </a:xfrm>
            <a:custGeom>
              <a:avLst/>
              <a:gdLst/>
              <a:ahLst/>
              <a:cxnLst/>
              <a:rect l="l" t="t" r="r" b="b"/>
              <a:pathLst>
                <a:path w="10108" h="10108" extrusionOk="0">
                  <a:moveTo>
                    <a:pt x="6338" y="701"/>
                  </a:moveTo>
                  <a:cubicBezTo>
                    <a:pt x="8740" y="1435"/>
                    <a:pt x="10107" y="3937"/>
                    <a:pt x="9407" y="6339"/>
                  </a:cubicBezTo>
                  <a:cubicBezTo>
                    <a:pt x="8673" y="8707"/>
                    <a:pt x="6171" y="10108"/>
                    <a:pt x="3769" y="9374"/>
                  </a:cubicBezTo>
                  <a:cubicBezTo>
                    <a:pt x="1401" y="8674"/>
                    <a:pt x="0" y="6172"/>
                    <a:pt x="734" y="3770"/>
                  </a:cubicBezTo>
                  <a:cubicBezTo>
                    <a:pt x="1434" y="1368"/>
                    <a:pt x="3970" y="1"/>
                    <a:pt x="6338" y="7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3741;p64">
              <a:extLst>
                <a:ext uri="{FF2B5EF4-FFF2-40B4-BE49-F238E27FC236}">
                  <a16:creationId xmlns:a16="http://schemas.microsoft.com/office/drawing/2014/main" id="{46E82102-8076-4010-B210-86A3555094E2}"/>
                </a:ext>
              </a:extLst>
            </p:cNvPr>
            <p:cNvSpPr/>
            <p:nvPr/>
          </p:nvSpPr>
          <p:spPr>
            <a:xfrm>
              <a:off x="2968950" y="1355575"/>
              <a:ext cx="134300" cy="134300"/>
            </a:xfrm>
            <a:custGeom>
              <a:avLst/>
              <a:gdLst/>
              <a:ahLst/>
              <a:cxnLst/>
              <a:rect l="l" t="t" r="r" b="b"/>
              <a:pathLst>
                <a:path w="5372" h="5372" extrusionOk="0">
                  <a:moveTo>
                    <a:pt x="3370" y="368"/>
                  </a:moveTo>
                  <a:cubicBezTo>
                    <a:pt x="4671" y="768"/>
                    <a:pt x="5371" y="2069"/>
                    <a:pt x="5004" y="3370"/>
                  </a:cubicBezTo>
                  <a:cubicBezTo>
                    <a:pt x="4604" y="4671"/>
                    <a:pt x="3270" y="5371"/>
                    <a:pt x="2002" y="5004"/>
                  </a:cubicBezTo>
                  <a:cubicBezTo>
                    <a:pt x="701" y="4637"/>
                    <a:pt x="1" y="3303"/>
                    <a:pt x="368" y="2002"/>
                  </a:cubicBezTo>
                  <a:cubicBezTo>
                    <a:pt x="735" y="768"/>
                    <a:pt x="2069" y="1"/>
                    <a:pt x="3370" y="3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3742;p64">
              <a:extLst>
                <a:ext uri="{FF2B5EF4-FFF2-40B4-BE49-F238E27FC236}">
                  <a16:creationId xmlns:a16="http://schemas.microsoft.com/office/drawing/2014/main" id="{822AEA87-3E5D-4698-868E-6BE24EE5423C}"/>
                </a:ext>
              </a:extLst>
            </p:cNvPr>
            <p:cNvSpPr/>
            <p:nvPr/>
          </p:nvSpPr>
          <p:spPr>
            <a:xfrm>
              <a:off x="3240825" y="1341400"/>
              <a:ext cx="170150" cy="170150"/>
            </a:xfrm>
            <a:custGeom>
              <a:avLst/>
              <a:gdLst/>
              <a:ahLst/>
              <a:cxnLst/>
              <a:rect l="l" t="t" r="r" b="b"/>
              <a:pathLst>
                <a:path w="6806" h="6806" extrusionOk="0">
                  <a:moveTo>
                    <a:pt x="4237" y="501"/>
                  </a:moveTo>
                  <a:cubicBezTo>
                    <a:pt x="5871" y="935"/>
                    <a:pt x="6805" y="2669"/>
                    <a:pt x="6338" y="4270"/>
                  </a:cubicBezTo>
                  <a:cubicBezTo>
                    <a:pt x="5871" y="5905"/>
                    <a:pt x="4170" y="6805"/>
                    <a:pt x="2535" y="6372"/>
                  </a:cubicBezTo>
                  <a:cubicBezTo>
                    <a:pt x="901" y="5905"/>
                    <a:pt x="0" y="4204"/>
                    <a:pt x="467" y="2569"/>
                  </a:cubicBezTo>
                  <a:cubicBezTo>
                    <a:pt x="901" y="935"/>
                    <a:pt x="2635" y="1"/>
                    <a:pt x="4237" y="5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3743;p64">
              <a:extLst>
                <a:ext uri="{FF2B5EF4-FFF2-40B4-BE49-F238E27FC236}">
                  <a16:creationId xmlns:a16="http://schemas.microsoft.com/office/drawing/2014/main" id="{8EB2C649-313E-4597-9657-EB2D73A99ABE}"/>
                </a:ext>
              </a:extLst>
            </p:cNvPr>
            <p:cNvSpPr/>
            <p:nvPr/>
          </p:nvSpPr>
          <p:spPr>
            <a:xfrm>
              <a:off x="3279175" y="1381425"/>
              <a:ext cx="91750" cy="91775"/>
            </a:xfrm>
            <a:custGeom>
              <a:avLst/>
              <a:gdLst/>
              <a:ahLst/>
              <a:cxnLst/>
              <a:rect l="l" t="t" r="r" b="b"/>
              <a:pathLst>
                <a:path w="3670" h="3671" extrusionOk="0">
                  <a:moveTo>
                    <a:pt x="2302" y="268"/>
                  </a:moveTo>
                  <a:cubicBezTo>
                    <a:pt x="3170" y="501"/>
                    <a:pt x="3670" y="1435"/>
                    <a:pt x="3436" y="2302"/>
                  </a:cubicBezTo>
                  <a:cubicBezTo>
                    <a:pt x="3170" y="3170"/>
                    <a:pt x="2269" y="3670"/>
                    <a:pt x="1368" y="3437"/>
                  </a:cubicBezTo>
                  <a:cubicBezTo>
                    <a:pt x="501" y="3170"/>
                    <a:pt x="1" y="2269"/>
                    <a:pt x="268" y="1402"/>
                  </a:cubicBezTo>
                  <a:cubicBezTo>
                    <a:pt x="534" y="468"/>
                    <a:pt x="1468" y="1"/>
                    <a:pt x="2302" y="2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3744;p64">
              <a:extLst>
                <a:ext uri="{FF2B5EF4-FFF2-40B4-BE49-F238E27FC236}">
                  <a16:creationId xmlns:a16="http://schemas.microsoft.com/office/drawing/2014/main" id="{1BD06572-DFEE-4C64-84D0-4CA8250BC03A}"/>
                </a:ext>
              </a:extLst>
            </p:cNvPr>
            <p:cNvSpPr/>
            <p:nvPr/>
          </p:nvSpPr>
          <p:spPr>
            <a:xfrm>
              <a:off x="2666250" y="1175450"/>
              <a:ext cx="1273425" cy="241025"/>
            </a:xfrm>
            <a:custGeom>
              <a:avLst/>
              <a:gdLst/>
              <a:ahLst/>
              <a:cxnLst/>
              <a:rect l="l" t="t" r="r" b="b"/>
              <a:pathLst>
                <a:path w="50937" h="9641" extrusionOk="0">
                  <a:moveTo>
                    <a:pt x="7472" y="1"/>
                  </a:moveTo>
                  <a:cubicBezTo>
                    <a:pt x="7472" y="1"/>
                    <a:pt x="40296" y="5805"/>
                    <a:pt x="43698" y="6539"/>
                  </a:cubicBezTo>
                  <a:cubicBezTo>
                    <a:pt x="47134" y="7306"/>
                    <a:pt x="50203" y="8240"/>
                    <a:pt x="50570" y="8340"/>
                  </a:cubicBezTo>
                  <a:cubicBezTo>
                    <a:pt x="50937" y="8473"/>
                    <a:pt x="50836" y="9474"/>
                    <a:pt x="49102" y="9541"/>
                  </a:cubicBezTo>
                  <a:cubicBezTo>
                    <a:pt x="47401" y="9641"/>
                    <a:pt x="0" y="5204"/>
                    <a:pt x="0" y="520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3745;p64">
              <a:extLst>
                <a:ext uri="{FF2B5EF4-FFF2-40B4-BE49-F238E27FC236}">
                  <a16:creationId xmlns:a16="http://schemas.microsoft.com/office/drawing/2014/main" id="{973D9609-75C4-41D6-AE89-1403371B71D2}"/>
                </a:ext>
              </a:extLst>
            </p:cNvPr>
            <p:cNvSpPr/>
            <p:nvPr/>
          </p:nvSpPr>
          <p:spPr>
            <a:xfrm>
              <a:off x="2666250" y="1273025"/>
              <a:ext cx="1273425" cy="144300"/>
            </a:xfrm>
            <a:custGeom>
              <a:avLst/>
              <a:gdLst/>
              <a:ahLst/>
              <a:cxnLst/>
              <a:rect l="l" t="t" r="r" b="b"/>
              <a:pathLst>
                <a:path w="50937" h="5772" extrusionOk="0">
                  <a:moveTo>
                    <a:pt x="50570" y="4470"/>
                  </a:moveTo>
                  <a:cubicBezTo>
                    <a:pt x="50937" y="4604"/>
                    <a:pt x="50836" y="5604"/>
                    <a:pt x="49102" y="5671"/>
                  </a:cubicBezTo>
                  <a:cubicBezTo>
                    <a:pt x="47401" y="5771"/>
                    <a:pt x="0" y="1335"/>
                    <a:pt x="0" y="1335"/>
                  </a:cubicBezTo>
                  <a:lnTo>
                    <a:pt x="1468" y="301"/>
                  </a:lnTo>
                  <a:lnTo>
                    <a:pt x="2168" y="634"/>
                  </a:lnTo>
                  <a:lnTo>
                    <a:pt x="407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3746;p64">
              <a:extLst>
                <a:ext uri="{FF2B5EF4-FFF2-40B4-BE49-F238E27FC236}">
                  <a16:creationId xmlns:a16="http://schemas.microsoft.com/office/drawing/2014/main" id="{26B68A4E-9FAF-4B0B-A4D9-5B6C91FE9E0A}"/>
                </a:ext>
              </a:extLst>
            </p:cNvPr>
            <p:cNvSpPr/>
            <p:nvPr/>
          </p:nvSpPr>
          <p:spPr>
            <a:xfrm>
              <a:off x="2785500" y="1108725"/>
              <a:ext cx="325250" cy="74250"/>
            </a:xfrm>
            <a:custGeom>
              <a:avLst/>
              <a:gdLst/>
              <a:ahLst/>
              <a:cxnLst/>
              <a:rect l="l" t="t" r="r" b="b"/>
              <a:pathLst>
                <a:path w="13010" h="2970" extrusionOk="0">
                  <a:moveTo>
                    <a:pt x="567" y="1"/>
                  </a:moveTo>
                  <a:cubicBezTo>
                    <a:pt x="4537" y="701"/>
                    <a:pt x="9173" y="1535"/>
                    <a:pt x="9941" y="1702"/>
                  </a:cubicBezTo>
                  <a:cubicBezTo>
                    <a:pt x="11375" y="2002"/>
                    <a:pt x="12676" y="2403"/>
                    <a:pt x="12843" y="2469"/>
                  </a:cubicBezTo>
                  <a:cubicBezTo>
                    <a:pt x="13010" y="2503"/>
                    <a:pt x="12909" y="2903"/>
                    <a:pt x="12209" y="2970"/>
                  </a:cubicBezTo>
                  <a:cubicBezTo>
                    <a:pt x="11842" y="2970"/>
                    <a:pt x="5504" y="2403"/>
                    <a:pt x="0" y="1902"/>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3747;p64">
              <a:extLst>
                <a:ext uri="{FF2B5EF4-FFF2-40B4-BE49-F238E27FC236}">
                  <a16:creationId xmlns:a16="http://schemas.microsoft.com/office/drawing/2014/main" id="{491026F9-A062-4D89-A4BB-009F5E37946F}"/>
                </a:ext>
              </a:extLst>
            </p:cNvPr>
            <p:cNvSpPr/>
            <p:nvPr/>
          </p:nvSpPr>
          <p:spPr>
            <a:xfrm>
              <a:off x="2785500" y="1141250"/>
              <a:ext cx="325250" cy="41725"/>
            </a:xfrm>
            <a:custGeom>
              <a:avLst/>
              <a:gdLst/>
              <a:ahLst/>
              <a:cxnLst/>
              <a:rect l="l" t="t" r="r" b="b"/>
              <a:pathLst>
                <a:path w="13010" h="1669" extrusionOk="0">
                  <a:moveTo>
                    <a:pt x="12843" y="1168"/>
                  </a:moveTo>
                  <a:cubicBezTo>
                    <a:pt x="13010" y="1202"/>
                    <a:pt x="12909" y="1602"/>
                    <a:pt x="12209" y="1669"/>
                  </a:cubicBezTo>
                  <a:cubicBezTo>
                    <a:pt x="11842" y="1669"/>
                    <a:pt x="5504" y="1102"/>
                    <a:pt x="0" y="601"/>
                  </a:cubicBezTo>
                  <a:lnTo>
                    <a:pt x="167" y="1"/>
                  </a:ln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3748;p64">
              <a:extLst>
                <a:ext uri="{FF2B5EF4-FFF2-40B4-BE49-F238E27FC236}">
                  <a16:creationId xmlns:a16="http://schemas.microsoft.com/office/drawing/2014/main" id="{AECBB21F-92DB-41DF-B1AA-10A797CCE800}"/>
                </a:ext>
              </a:extLst>
            </p:cNvPr>
            <p:cNvSpPr/>
            <p:nvPr/>
          </p:nvSpPr>
          <p:spPr>
            <a:xfrm>
              <a:off x="2708775" y="646750"/>
              <a:ext cx="135950" cy="280225"/>
            </a:xfrm>
            <a:custGeom>
              <a:avLst/>
              <a:gdLst/>
              <a:ahLst/>
              <a:cxnLst/>
              <a:rect l="l" t="t" r="r" b="b"/>
              <a:pathLst>
                <a:path w="5438" h="11209" extrusionOk="0">
                  <a:moveTo>
                    <a:pt x="4904" y="3269"/>
                  </a:moveTo>
                  <a:cubicBezTo>
                    <a:pt x="4570" y="4970"/>
                    <a:pt x="3136" y="11208"/>
                    <a:pt x="3136" y="11208"/>
                  </a:cubicBezTo>
                  <a:lnTo>
                    <a:pt x="1602" y="10674"/>
                  </a:lnTo>
                  <a:lnTo>
                    <a:pt x="0" y="10307"/>
                  </a:lnTo>
                  <a:cubicBezTo>
                    <a:pt x="0" y="10307"/>
                    <a:pt x="2235" y="4270"/>
                    <a:pt x="2902" y="2669"/>
                  </a:cubicBezTo>
                  <a:cubicBezTo>
                    <a:pt x="3970" y="0"/>
                    <a:pt x="5438" y="467"/>
                    <a:pt x="4904" y="3269"/>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3749;p64">
              <a:extLst>
                <a:ext uri="{FF2B5EF4-FFF2-40B4-BE49-F238E27FC236}">
                  <a16:creationId xmlns:a16="http://schemas.microsoft.com/office/drawing/2014/main" id="{798B01C1-A609-49A9-B043-DDCB3898DA72}"/>
                </a:ext>
              </a:extLst>
            </p:cNvPr>
            <p:cNvSpPr/>
            <p:nvPr/>
          </p:nvSpPr>
          <p:spPr>
            <a:xfrm>
              <a:off x="1481225" y="663425"/>
              <a:ext cx="1124175" cy="625475"/>
            </a:xfrm>
            <a:custGeom>
              <a:avLst/>
              <a:gdLst/>
              <a:ahLst/>
              <a:cxnLst/>
              <a:rect l="l" t="t" r="r" b="b"/>
              <a:pathLst>
                <a:path w="44967" h="25019" extrusionOk="0">
                  <a:moveTo>
                    <a:pt x="41564" y="16545"/>
                  </a:moveTo>
                  <a:cubicBezTo>
                    <a:pt x="41564" y="16545"/>
                    <a:pt x="10842" y="3603"/>
                    <a:pt x="7573" y="2335"/>
                  </a:cubicBezTo>
                  <a:cubicBezTo>
                    <a:pt x="4337" y="1101"/>
                    <a:pt x="1202" y="267"/>
                    <a:pt x="835" y="134"/>
                  </a:cubicBezTo>
                  <a:cubicBezTo>
                    <a:pt x="434" y="0"/>
                    <a:pt x="1" y="934"/>
                    <a:pt x="1402" y="1935"/>
                  </a:cubicBezTo>
                  <a:cubicBezTo>
                    <a:pt x="2769" y="2936"/>
                    <a:pt x="44966" y="25018"/>
                    <a:pt x="44966" y="2501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3750;p64">
              <a:extLst>
                <a:ext uri="{FF2B5EF4-FFF2-40B4-BE49-F238E27FC236}">
                  <a16:creationId xmlns:a16="http://schemas.microsoft.com/office/drawing/2014/main" id="{99F71724-FBC7-4FAC-8CAF-C267334CC1EC}"/>
                </a:ext>
              </a:extLst>
            </p:cNvPr>
            <p:cNvSpPr/>
            <p:nvPr/>
          </p:nvSpPr>
          <p:spPr>
            <a:xfrm>
              <a:off x="1482075" y="663425"/>
              <a:ext cx="1124975" cy="625475"/>
            </a:xfrm>
            <a:custGeom>
              <a:avLst/>
              <a:gdLst/>
              <a:ahLst/>
              <a:cxnLst/>
              <a:rect l="l" t="t" r="r" b="b"/>
              <a:pathLst>
                <a:path w="44999" h="25019" extrusionOk="0">
                  <a:moveTo>
                    <a:pt x="834" y="134"/>
                  </a:moveTo>
                  <a:cubicBezTo>
                    <a:pt x="467" y="0"/>
                    <a:pt x="0" y="934"/>
                    <a:pt x="1434" y="1935"/>
                  </a:cubicBezTo>
                  <a:cubicBezTo>
                    <a:pt x="2802" y="2936"/>
                    <a:pt x="44999" y="25018"/>
                    <a:pt x="44999" y="25018"/>
                  </a:cubicBezTo>
                  <a:lnTo>
                    <a:pt x="44332" y="23350"/>
                  </a:lnTo>
                  <a:lnTo>
                    <a:pt x="43531" y="23217"/>
                  </a:lnTo>
                  <a:lnTo>
                    <a:pt x="42230" y="21682"/>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3751;p64">
              <a:extLst>
                <a:ext uri="{FF2B5EF4-FFF2-40B4-BE49-F238E27FC236}">
                  <a16:creationId xmlns:a16="http://schemas.microsoft.com/office/drawing/2014/main" id="{B8507A17-049A-4E0C-A54E-844695A7E7A0}"/>
                </a:ext>
              </a:extLst>
            </p:cNvPr>
            <p:cNvSpPr/>
            <p:nvPr/>
          </p:nvSpPr>
          <p:spPr>
            <a:xfrm>
              <a:off x="2301825" y="933600"/>
              <a:ext cx="298550" cy="163475"/>
            </a:xfrm>
            <a:custGeom>
              <a:avLst/>
              <a:gdLst/>
              <a:ahLst/>
              <a:cxnLst/>
              <a:rect l="l" t="t" r="r" b="b"/>
              <a:pathLst>
                <a:path w="11942" h="6539" extrusionOk="0">
                  <a:moveTo>
                    <a:pt x="11942" y="4638"/>
                  </a:moveTo>
                  <a:cubicBezTo>
                    <a:pt x="8239" y="3070"/>
                    <a:pt x="3903" y="1235"/>
                    <a:pt x="3169" y="968"/>
                  </a:cubicBezTo>
                  <a:cubicBezTo>
                    <a:pt x="1768" y="468"/>
                    <a:pt x="500" y="68"/>
                    <a:pt x="334" y="34"/>
                  </a:cubicBezTo>
                  <a:cubicBezTo>
                    <a:pt x="167" y="1"/>
                    <a:pt x="0" y="368"/>
                    <a:pt x="567" y="768"/>
                  </a:cubicBezTo>
                  <a:cubicBezTo>
                    <a:pt x="901" y="1002"/>
                    <a:pt x="6505" y="3937"/>
                    <a:pt x="11408" y="6539"/>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752;p64">
              <a:extLst>
                <a:ext uri="{FF2B5EF4-FFF2-40B4-BE49-F238E27FC236}">
                  <a16:creationId xmlns:a16="http://schemas.microsoft.com/office/drawing/2014/main" id="{D12654FB-24D4-4D6D-B0EC-CBDDC315F4DE}"/>
                </a:ext>
              </a:extLst>
            </p:cNvPr>
            <p:cNvSpPr/>
            <p:nvPr/>
          </p:nvSpPr>
          <p:spPr>
            <a:xfrm>
              <a:off x="2301825" y="933600"/>
              <a:ext cx="289400" cy="163475"/>
            </a:xfrm>
            <a:custGeom>
              <a:avLst/>
              <a:gdLst/>
              <a:ahLst/>
              <a:cxnLst/>
              <a:rect l="l" t="t" r="r" b="b"/>
              <a:pathLst>
                <a:path w="11576" h="6539" extrusionOk="0">
                  <a:moveTo>
                    <a:pt x="334" y="34"/>
                  </a:moveTo>
                  <a:cubicBezTo>
                    <a:pt x="167" y="1"/>
                    <a:pt x="0" y="368"/>
                    <a:pt x="567" y="768"/>
                  </a:cubicBezTo>
                  <a:cubicBezTo>
                    <a:pt x="901" y="1002"/>
                    <a:pt x="6505" y="3937"/>
                    <a:pt x="11408" y="6539"/>
                  </a:cubicBezTo>
                  <a:lnTo>
                    <a:pt x="11575" y="5905"/>
                  </a:ln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753;p64">
              <a:extLst>
                <a:ext uri="{FF2B5EF4-FFF2-40B4-BE49-F238E27FC236}">
                  <a16:creationId xmlns:a16="http://schemas.microsoft.com/office/drawing/2014/main" id="{7589BBFB-0A14-487B-8845-0AAE610740BD}"/>
                </a:ext>
              </a:extLst>
            </p:cNvPr>
            <p:cNvSpPr/>
            <p:nvPr/>
          </p:nvSpPr>
          <p:spPr>
            <a:xfrm>
              <a:off x="2468600" y="861900"/>
              <a:ext cx="452850" cy="469525"/>
            </a:xfrm>
            <a:custGeom>
              <a:avLst/>
              <a:gdLst/>
              <a:ahLst/>
              <a:cxnLst/>
              <a:rect l="l" t="t" r="r" b="b"/>
              <a:pathLst>
                <a:path w="18114" h="18781" extrusionOk="0">
                  <a:moveTo>
                    <a:pt x="11442" y="1268"/>
                  </a:moveTo>
                  <a:cubicBezTo>
                    <a:pt x="15745" y="2535"/>
                    <a:pt x="18113" y="7205"/>
                    <a:pt x="16846" y="11709"/>
                  </a:cubicBezTo>
                  <a:cubicBezTo>
                    <a:pt x="15512" y="16212"/>
                    <a:pt x="10942" y="18780"/>
                    <a:pt x="6672" y="17546"/>
                  </a:cubicBezTo>
                  <a:cubicBezTo>
                    <a:pt x="2369" y="16279"/>
                    <a:pt x="1" y="11609"/>
                    <a:pt x="1268" y="7105"/>
                  </a:cubicBezTo>
                  <a:cubicBezTo>
                    <a:pt x="2602" y="2602"/>
                    <a:pt x="7206" y="0"/>
                    <a:pt x="11442" y="126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754;p64">
              <a:extLst>
                <a:ext uri="{FF2B5EF4-FFF2-40B4-BE49-F238E27FC236}">
                  <a16:creationId xmlns:a16="http://schemas.microsoft.com/office/drawing/2014/main" id="{EC10A199-56B0-43FC-9605-F97B428CF232}"/>
                </a:ext>
              </a:extLst>
            </p:cNvPr>
            <p:cNvSpPr/>
            <p:nvPr/>
          </p:nvSpPr>
          <p:spPr>
            <a:xfrm>
              <a:off x="2602025" y="956125"/>
              <a:ext cx="244375" cy="156800"/>
            </a:xfrm>
            <a:custGeom>
              <a:avLst/>
              <a:gdLst/>
              <a:ahLst/>
              <a:cxnLst/>
              <a:rect l="l" t="t" r="r" b="b"/>
              <a:pathLst>
                <a:path w="9775" h="6272" extrusionOk="0">
                  <a:moveTo>
                    <a:pt x="9274" y="2903"/>
                  </a:moveTo>
                  <a:cubicBezTo>
                    <a:pt x="9774" y="2803"/>
                    <a:pt x="9708" y="3270"/>
                    <a:pt x="9441" y="3536"/>
                  </a:cubicBezTo>
                  <a:cubicBezTo>
                    <a:pt x="6872" y="6272"/>
                    <a:pt x="568" y="4337"/>
                    <a:pt x="34" y="668"/>
                  </a:cubicBezTo>
                  <a:cubicBezTo>
                    <a:pt x="1" y="301"/>
                    <a:pt x="234" y="1"/>
                    <a:pt x="534" y="301"/>
                  </a:cubicBezTo>
                  <a:cubicBezTo>
                    <a:pt x="3003" y="2336"/>
                    <a:pt x="6138" y="3270"/>
                    <a:pt x="9274" y="2903"/>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755;p64">
              <a:extLst>
                <a:ext uri="{FF2B5EF4-FFF2-40B4-BE49-F238E27FC236}">
                  <a16:creationId xmlns:a16="http://schemas.microsoft.com/office/drawing/2014/main" id="{A82B6AB1-3CBF-4DDA-8EDB-7AC5E53E9510}"/>
                </a:ext>
              </a:extLst>
            </p:cNvPr>
            <p:cNvSpPr/>
            <p:nvPr/>
          </p:nvSpPr>
          <p:spPr>
            <a:xfrm>
              <a:off x="2762975" y="646750"/>
              <a:ext cx="81750" cy="132600"/>
            </a:xfrm>
            <a:custGeom>
              <a:avLst/>
              <a:gdLst/>
              <a:ahLst/>
              <a:cxnLst/>
              <a:rect l="l" t="t" r="r" b="b"/>
              <a:pathLst>
                <a:path w="3270" h="5304" extrusionOk="0">
                  <a:moveTo>
                    <a:pt x="1" y="4637"/>
                  </a:moveTo>
                  <a:cubicBezTo>
                    <a:pt x="1068" y="2935"/>
                    <a:pt x="2402" y="3336"/>
                    <a:pt x="2302" y="5304"/>
                  </a:cubicBezTo>
                  <a:cubicBezTo>
                    <a:pt x="2469" y="4437"/>
                    <a:pt x="2636" y="3703"/>
                    <a:pt x="2736" y="3269"/>
                  </a:cubicBezTo>
                  <a:cubicBezTo>
                    <a:pt x="3270" y="434"/>
                    <a:pt x="1802" y="0"/>
                    <a:pt x="734" y="2669"/>
                  </a:cubicBezTo>
                  <a:cubicBezTo>
                    <a:pt x="601" y="3102"/>
                    <a:pt x="301" y="3803"/>
                    <a:pt x="1" y="4637"/>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756;p64">
              <a:extLst>
                <a:ext uri="{FF2B5EF4-FFF2-40B4-BE49-F238E27FC236}">
                  <a16:creationId xmlns:a16="http://schemas.microsoft.com/office/drawing/2014/main" id="{953F3680-83DD-4AEC-A346-7616FE2E4039}"/>
                </a:ext>
              </a:extLst>
            </p:cNvPr>
            <p:cNvSpPr/>
            <p:nvPr/>
          </p:nvSpPr>
          <p:spPr>
            <a:xfrm>
              <a:off x="2486125" y="1060375"/>
              <a:ext cx="395300" cy="249375"/>
            </a:xfrm>
            <a:custGeom>
              <a:avLst/>
              <a:gdLst/>
              <a:ahLst/>
              <a:cxnLst/>
              <a:rect l="l" t="t" r="r" b="b"/>
              <a:pathLst>
                <a:path w="15812" h="9975" extrusionOk="0">
                  <a:moveTo>
                    <a:pt x="13543" y="5404"/>
                  </a:moveTo>
                  <a:cubicBezTo>
                    <a:pt x="11642" y="5838"/>
                    <a:pt x="9473" y="5804"/>
                    <a:pt x="7239" y="5137"/>
                  </a:cubicBezTo>
                  <a:cubicBezTo>
                    <a:pt x="5070" y="4503"/>
                    <a:pt x="3202" y="3336"/>
                    <a:pt x="1835" y="1935"/>
                  </a:cubicBezTo>
                  <a:cubicBezTo>
                    <a:pt x="1368" y="1435"/>
                    <a:pt x="967" y="934"/>
                    <a:pt x="567" y="400"/>
                  </a:cubicBezTo>
                  <a:lnTo>
                    <a:pt x="334" y="0"/>
                  </a:lnTo>
                  <a:cubicBezTo>
                    <a:pt x="334" y="100"/>
                    <a:pt x="300" y="167"/>
                    <a:pt x="300" y="267"/>
                  </a:cubicBezTo>
                  <a:cubicBezTo>
                    <a:pt x="0" y="2002"/>
                    <a:pt x="234" y="3770"/>
                    <a:pt x="967" y="5271"/>
                  </a:cubicBezTo>
                  <a:cubicBezTo>
                    <a:pt x="1668" y="6772"/>
                    <a:pt x="2802" y="8039"/>
                    <a:pt x="4236" y="8873"/>
                  </a:cubicBezTo>
                  <a:lnTo>
                    <a:pt x="4737" y="9140"/>
                  </a:lnTo>
                  <a:cubicBezTo>
                    <a:pt x="5137" y="9307"/>
                    <a:pt x="5504" y="9474"/>
                    <a:pt x="5904" y="9607"/>
                  </a:cubicBezTo>
                  <a:cubicBezTo>
                    <a:pt x="6338" y="9707"/>
                    <a:pt x="6705" y="9807"/>
                    <a:pt x="7138" y="9841"/>
                  </a:cubicBezTo>
                  <a:cubicBezTo>
                    <a:pt x="7138" y="9841"/>
                    <a:pt x="7339" y="9841"/>
                    <a:pt x="7672" y="9874"/>
                  </a:cubicBezTo>
                  <a:cubicBezTo>
                    <a:pt x="9340" y="9974"/>
                    <a:pt x="11008" y="9507"/>
                    <a:pt x="12409" y="8640"/>
                  </a:cubicBezTo>
                  <a:cubicBezTo>
                    <a:pt x="13843" y="7772"/>
                    <a:pt x="15011" y="6438"/>
                    <a:pt x="15711" y="4804"/>
                  </a:cubicBezTo>
                  <a:cubicBezTo>
                    <a:pt x="15745" y="4704"/>
                    <a:pt x="15811" y="4637"/>
                    <a:pt x="15811" y="4537"/>
                  </a:cubicBezTo>
                  <a:cubicBezTo>
                    <a:pt x="15678" y="4637"/>
                    <a:pt x="15544" y="4670"/>
                    <a:pt x="15378" y="4770"/>
                  </a:cubicBezTo>
                  <a:cubicBezTo>
                    <a:pt x="14844" y="5004"/>
                    <a:pt x="14210" y="5237"/>
                    <a:pt x="13543" y="5404"/>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757;p64">
              <a:extLst>
                <a:ext uri="{FF2B5EF4-FFF2-40B4-BE49-F238E27FC236}">
                  <a16:creationId xmlns:a16="http://schemas.microsoft.com/office/drawing/2014/main" id="{C95316F5-A0DB-4D7F-9C2F-5AB2CBCE973F}"/>
                </a:ext>
              </a:extLst>
            </p:cNvPr>
            <p:cNvSpPr/>
            <p:nvPr/>
          </p:nvSpPr>
          <p:spPr>
            <a:xfrm>
              <a:off x="2567850" y="1074550"/>
              <a:ext cx="204325" cy="209325"/>
            </a:xfrm>
            <a:custGeom>
              <a:avLst/>
              <a:gdLst/>
              <a:ahLst/>
              <a:cxnLst/>
              <a:rect l="l" t="t" r="r" b="b"/>
              <a:pathLst>
                <a:path w="8173" h="8373" extrusionOk="0">
                  <a:moveTo>
                    <a:pt x="5204" y="534"/>
                  </a:moveTo>
                  <a:cubicBezTo>
                    <a:pt x="7105" y="1101"/>
                    <a:pt x="8173" y="3203"/>
                    <a:pt x="7572" y="5204"/>
                  </a:cubicBezTo>
                  <a:cubicBezTo>
                    <a:pt x="6972" y="7205"/>
                    <a:pt x="4937" y="8373"/>
                    <a:pt x="3002" y="7773"/>
                  </a:cubicBezTo>
                  <a:cubicBezTo>
                    <a:pt x="1101" y="7205"/>
                    <a:pt x="0" y="5104"/>
                    <a:pt x="634" y="3103"/>
                  </a:cubicBezTo>
                  <a:cubicBezTo>
                    <a:pt x="1268" y="1101"/>
                    <a:pt x="3269" y="0"/>
                    <a:pt x="5204" y="534"/>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3758;p64">
              <a:extLst>
                <a:ext uri="{FF2B5EF4-FFF2-40B4-BE49-F238E27FC236}">
                  <a16:creationId xmlns:a16="http://schemas.microsoft.com/office/drawing/2014/main" id="{C8C56543-FA58-432A-956E-8889FE290B2C}"/>
                </a:ext>
              </a:extLst>
            </p:cNvPr>
            <p:cNvSpPr/>
            <p:nvPr/>
          </p:nvSpPr>
          <p:spPr>
            <a:xfrm>
              <a:off x="1482075" y="663425"/>
              <a:ext cx="826425" cy="356950"/>
            </a:xfrm>
            <a:custGeom>
              <a:avLst/>
              <a:gdLst/>
              <a:ahLst/>
              <a:cxnLst/>
              <a:rect l="l" t="t" r="r" b="b"/>
              <a:pathLst>
                <a:path w="33057" h="14278" extrusionOk="0">
                  <a:moveTo>
                    <a:pt x="33057" y="12976"/>
                  </a:moveTo>
                  <a:cubicBezTo>
                    <a:pt x="23717" y="9040"/>
                    <a:pt x="9707" y="3136"/>
                    <a:pt x="7605" y="2335"/>
                  </a:cubicBezTo>
                  <a:cubicBezTo>
                    <a:pt x="4336" y="1101"/>
                    <a:pt x="1201" y="267"/>
                    <a:pt x="834" y="134"/>
                  </a:cubicBezTo>
                  <a:cubicBezTo>
                    <a:pt x="467" y="0"/>
                    <a:pt x="0" y="934"/>
                    <a:pt x="1401" y="1935"/>
                  </a:cubicBezTo>
                  <a:cubicBezTo>
                    <a:pt x="2102" y="2435"/>
                    <a:pt x="13543" y="8473"/>
                    <a:pt x="24518" y="14277"/>
                  </a:cubicBezTo>
                  <a:lnTo>
                    <a:pt x="24985" y="12676"/>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59;p64">
              <a:extLst>
                <a:ext uri="{FF2B5EF4-FFF2-40B4-BE49-F238E27FC236}">
                  <a16:creationId xmlns:a16="http://schemas.microsoft.com/office/drawing/2014/main" id="{5E293936-E876-4376-901A-485EFFDE492A}"/>
                </a:ext>
              </a:extLst>
            </p:cNvPr>
            <p:cNvSpPr/>
            <p:nvPr/>
          </p:nvSpPr>
          <p:spPr>
            <a:xfrm>
              <a:off x="1482075" y="663425"/>
              <a:ext cx="624625" cy="356950"/>
            </a:xfrm>
            <a:custGeom>
              <a:avLst/>
              <a:gdLst/>
              <a:ahLst/>
              <a:cxnLst/>
              <a:rect l="l" t="t" r="r" b="b"/>
              <a:pathLst>
                <a:path w="24985" h="14278" extrusionOk="0">
                  <a:moveTo>
                    <a:pt x="834" y="134"/>
                  </a:moveTo>
                  <a:cubicBezTo>
                    <a:pt x="467" y="0"/>
                    <a:pt x="0" y="934"/>
                    <a:pt x="1434" y="1935"/>
                  </a:cubicBezTo>
                  <a:cubicBezTo>
                    <a:pt x="2102" y="2435"/>
                    <a:pt x="13543" y="8473"/>
                    <a:pt x="24518" y="14277"/>
                  </a:cubicBezTo>
                  <a:lnTo>
                    <a:pt x="24985" y="12676"/>
                  </a:lnTo>
                  <a:lnTo>
                    <a:pt x="24985" y="12676"/>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760;p64">
              <a:extLst>
                <a:ext uri="{FF2B5EF4-FFF2-40B4-BE49-F238E27FC236}">
                  <a16:creationId xmlns:a16="http://schemas.microsoft.com/office/drawing/2014/main" id="{ED0BF65C-975C-4235-8541-BB7D676B4C8D}"/>
                </a:ext>
              </a:extLst>
            </p:cNvPr>
            <p:cNvSpPr/>
            <p:nvPr/>
          </p:nvSpPr>
          <p:spPr>
            <a:xfrm>
              <a:off x="3079025" y="1216325"/>
              <a:ext cx="860650" cy="198500"/>
            </a:xfrm>
            <a:custGeom>
              <a:avLst/>
              <a:gdLst/>
              <a:ahLst/>
              <a:cxnLst/>
              <a:rect l="l" t="t" r="r" b="b"/>
              <a:pathLst>
                <a:path w="34426" h="7940" extrusionOk="0">
                  <a:moveTo>
                    <a:pt x="1" y="0"/>
                  </a:moveTo>
                  <a:cubicBezTo>
                    <a:pt x="9975" y="1768"/>
                    <a:pt x="24952" y="4437"/>
                    <a:pt x="27187" y="4904"/>
                  </a:cubicBezTo>
                  <a:cubicBezTo>
                    <a:pt x="30589" y="5671"/>
                    <a:pt x="33692" y="6605"/>
                    <a:pt x="34059" y="6705"/>
                  </a:cubicBezTo>
                  <a:cubicBezTo>
                    <a:pt x="34426" y="6805"/>
                    <a:pt x="34325" y="7839"/>
                    <a:pt x="32591" y="7906"/>
                  </a:cubicBezTo>
                  <a:cubicBezTo>
                    <a:pt x="31724" y="7939"/>
                    <a:pt x="18814" y="6838"/>
                    <a:pt x="6472" y="5704"/>
                  </a:cubicBezTo>
                  <a:lnTo>
                    <a:pt x="6939" y="410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3761;p64">
              <a:extLst>
                <a:ext uri="{FF2B5EF4-FFF2-40B4-BE49-F238E27FC236}">
                  <a16:creationId xmlns:a16="http://schemas.microsoft.com/office/drawing/2014/main" id="{383CB457-5C0B-48EA-AA3D-FD944BC69B74}"/>
                </a:ext>
              </a:extLst>
            </p:cNvPr>
            <p:cNvSpPr/>
            <p:nvPr/>
          </p:nvSpPr>
          <p:spPr>
            <a:xfrm>
              <a:off x="3240825" y="1320550"/>
              <a:ext cx="698850" cy="95925"/>
            </a:xfrm>
            <a:custGeom>
              <a:avLst/>
              <a:gdLst/>
              <a:ahLst/>
              <a:cxnLst/>
              <a:rect l="l" t="t" r="r" b="b"/>
              <a:pathLst>
                <a:path w="27954" h="3837" extrusionOk="0">
                  <a:moveTo>
                    <a:pt x="27587" y="2569"/>
                  </a:moveTo>
                  <a:cubicBezTo>
                    <a:pt x="27954" y="2703"/>
                    <a:pt x="27853" y="3703"/>
                    <a:pt x="26119" y="3770"/>
                  </a:cubicBezTo>
                  <a:cubicBezTo>
                    <a:pt x="25252" y="3837"/>
                    <a:pt x="12342" y="2703"/>
                    <a:pt x="0" y="1568"/>
                  </a:cubicBezTo>
                  <a:lnTo>
                    <a:pt x="467" y="1"/>
                  </a:lnTo>
                  <a:lnTo>
                    <a:pt x="4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93241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5"/>
        <p:cNvGrpSpPr/>
        <p:nvPr/>
      </p:nvGrpSpPr>
      <p:grpSpPr>
        <a:xfrm>
          <a:off x="0" y="0"/>
          <a:ext cx="0" cy="0"/>
          <a:chOff x="0" y="0"/>
          <a:chExt cx="0" cy="0"/>
        </a:xfrm>
      </p:grpSpPr>
      <p:sp>
        <p:nvSpPr>
          <p:cNvPr id="2096" name="Google Shape;2096;p47"/>
          <p:cNvSpPr/>
          <p:nvPr/>
        </p:nvSpPr>
        <p:spPr>
          <a:xfrm>
            <a:off x="3544263" y="1263741"/>
            <a:ext cx="4875541" cy="27726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7" name="Google Shape;2097;p47"/>
          <p:cNvSpPr/>
          <p:nvPr/>
        </p:nvSpPr>
        <p:spPr>
          <a:xfrm rot="2030763">
            <a:off x="7709215" y="1299470"/>
            <a:ext cx="947459" cy="252611"/>
          </a:xfrm>
          <a:prstGeom prst="rect">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9" name="Google Shape;2099;p47"/>
          <p:cNvSpPr txBox="1">
            <a:spLocks noGrp="1"/>
          </p:cNvSpPr>
          <p:nvPr>
            <p:ph type="subTitle" idx="1"/>
          </p:nvPr>
        </p:nvSpPr>
        <p:spPr>
          <a:xfrm>
            <a:off x="3713243" y="1455576"/>
            <a:ext cx="4234357" cy="24578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sz="1600" b="1" dirty="0">
              <a:solidFill>
                <a:schemeClr val="accent6"/>
              </a:solidFill>
              <a:latin typeface="Agency FB" panose="020B0503020202020204" pitchFamily="34" charset="0"/>
            </a:endParaRPr>
          </a:p>
          <a:p>
            <a:pPr marL="0" lvl="0" indent="0" algn="l" rtl="0">
              <a:spcBef>
                <a:spcPts val="0"/>
              </a:spcBef>
              <a:spcAft>
                <a:spcPts val="0"/>
              </a:spcAft>
              <a:buNone/>
            </a:pPr>
            <a:endParaRPr lang="en-IN" sz="1600" b="1" dirty="0">
              <a:solidFill>
                <a:schemeClr val="accent6"/>
              </a:solidFill>
              <a:latin typeface="Agency FB" panose="020B0503020202020204" pitchFamily="34" charset="0"/>
            </a:endParaRPr>
          </a:p>
          <a:p>
            <a:pPr marL="0" lvl="0" indent="0" algn="l" rtl="0">
              <a:spcBef>
                <a:spcPts val="0"/>
              </a:spcBef>
              <a:spcAft>
                <a:spcPts val="0"/>
              </a:spcAft>
              <a:buNone/>
            </a:pPr>
            <a:r>
              <a:rPr lang="en-IN" sz="1600" b="1" dirty="0">
                <a:solidFill>
                  <a:schemeClr val="accent6"/>
                </a:solidFill>
                <a:latin typeface="Agency FB" panose="020B0503020202020204" pitchFamily="34" charset="0"/>
              </a:rPr>
              <a:t>Programming language:</a:t>
            </a:r>
          </a:p>
          <a:p>
            <a:pPr marL="0" lvl="0" indent="0" algn="l" rtl="0">
              <a:spcBef>
                <a:spcPts val="0"/>
              </a:spcBef>
              <a:spcAft>
                <a:spcPts val="0"/>
              </a:spcAft>
              <a:buNone/>
            </a:pPr>
            <a:r>
              <a:rPr lang="en-IN" sz="1600" b="1" dirty="0">
                <a:latin typeface="Agency FB" panose="020B0503020202020204" pitchFamily="34" charset="0"/>
              </a:rPr>
              <a:t>    Python </a:t>
            </a:r>
          </a:p>
          <a:p>
            <a:pPr marL="0" lvl="0" indent="0" algn="l" rtl="0">
              <a:spcBef>
                <a:spcPts val="0"/>
              </a:spcBef>
              <a:spcAft>
                <a:spcPts val="0"/>
              </a:spcAft>
              <a:buNone/>
            </a:pPr>
            <a:endParaRPr lang="en-IN" sz="1600" b="1" dirty="0">
              <a:latin typeface="Agency FB" panose="020B0503020202020204" pitchFamily="34" charset="0"/>
            </a:endParaRPr>
          </a:p>
          <a:p>
            <a:pPr marL="0" lvl="0" indent="0" algn="l" rtl="0">
              <a:spcBef>
                <a:spcPts val="0"/>
              </a:spcBef>
              <a:spcAft>
                <a:spcPts val="0"/>
              </a:spcAft>
              <a:buNone/>
            </a:pPr>
            <a:r>
              <a:rPr lang="en-IN" sz="1600" b="1" dirty="0">
                <a:latin typeface="Agency FB" panose="020B0503020202020204" pitchFamily="34" charset="0"/>
              </a:rPr>
              <a:t> </a:t>
            </a:r>
            <a:r>
              <a:rPr lang="en-IN" sz="1600" b="1" dirty="0">
                <a:solidFill>
                  <a:schemeClr val="accent6"/>
                </a:solidFill>
                <a:latin typeface="Agency FB" panose="020B0503020202020204" pitchFamily="34" charset="0"/>
              </a:rPr>
              <a:t>datasets:</a:t>
            </a:r>
          </a:p>
          <a:p>
            <a:pPr marL="0" lvl="0" indent="0" algn="l" rtl="0">
              <a:spcBef>
                <a:spcPts val="0"/>
              </a:spcBef>
              <a:spcAft>
                <a:spcPts val="0"/>
              </a:spcAft>
              <a:buNone/>
            </a:pPr>
            <a:r>
              <a:rPr lang="en-IN" sz="1600" b="1" dirty="0">
                <a:solidFill>
                  <a:schemeClr val="tx1"/>
                </a:solidFill>
                <a:latin typeface="Agency FB" panose="020B0503020202020204" pitchFamily="34" charset="0"/>
              </a:rPr>
              <a:t>       berlin52.tsp</a:t>
            </a:r>
          </a:p>
          <a:p>
            <a:pPr marL="0" lvl="0" indent="0" algn="l" rtl="0">
              <a:spcBef>
                <a:spcPts val="0"/>
              </a:spcBef>
              <a:spcAft>
                <a:spcPts val="0"/>
              </a:spcAft>
              <a:buNone/>
            </a:pPr>
            <a:r>
              <a:rPr lang="en-IN" sz="1600" b="1" dirty="0">
                <a:solidFill>
                  <a:schemeClr val="tx1"/>
                </a:solidFill>
                <a:latin typeface="Agency FB" panose="020B0503020202020204" pitchFamily="34" charset="0"/>
              </a:rPr>
              <a:t>       Kroa1 00.tsp</a:t>
            </a:r>
          </a:p>
          <a:p>
            <a:pPr marL="0" lvl="0" indent="0" algn="l" rtl="0">
              <a:spcBef>
                <a:spcPts val="0"/>
              </a:spcBef>
              <a:spcAft>
                <a:spcPts val="0"/>
              </a:spcAft>
              <a:buNone/>
            </a:pPr>
            <a:r>
              <a:rPr lang="en-IN" sz="1600" b="1" dirty="0">
                <a:solidFill>
                  <a:schemeClr val="tx1"/>
                </a:solidFill>
                <a:latin typeface="Agency FB" panose="020B0503020202020204" pitchFamily="34" charset="0"/>
              </a:rPr>
              <a:t>( taken from internet)</a:t>
            </a:r>
          </a:p>
          <a:p>
            <a:pPr marL="0" lvl="0" indent="0" algn="l" rtl="0">
              <a:spcBef>
                <a:spcPts val="0"/>
              </a:spcBef>
              <a:spcAft>
                <a:spcPts val="0"/>
              </a:spcAft>
              <a:buNone/>
            </a:pPr>
            <a:endParaRPr lang="en-IN" sz="1600" b="1" dirty="0">
              <a:latin typeface="Agency FB" panose="020B0503020202020204" pitchFamily="34" charset="0"/>
            </a:endParaRPr>
          </a:p>
          <a:p>
            <a:pPr marL="0" lvl="0" indent="0" algn="l" rtl="0">
              <a:spcBef>
                <a:spcPts val="0"/>
              </a:spcBef>
              <a:spcAft>
                <a:spcPts val="0"/>
              </a:spcAft>
              <a:buNone/>
            </a:pPr>
            <a:endParaRPr lang="en-IN" sz="1600" b="1" dirty="0">
              <a:latin typeface="Agency FB" panose="020B0503020202020204" pitchFamily="34" charset="0"/>
            </a:endParaRPr>
          </a:p>
          <a:p>
            <a:pPr marL="0" lvl="0" indent="0" algn="l" rtl="0">
              <a:spcBef>
                <a:spcPts val="0"/>
              </a:spcBef>
              <a:spcAft>
                <a:spcPts val="0"/>
              </a:spcAft>
              <a:buNone/>
            </a:pPr>
            <a:endParaRPr lang="en-IN" sz="1600" b="1" dirty="0">
              <a:latin typeface="Agency FB" panose="020B0503020202020204" pitchFamily="34" charset="0"/>
            </a:endParaRPr>
          </a:p>
        </p:txBody>
      </p:sp>
      <p:sp>
        <p:nvSpPr>
          <p:cNvPr id="2101" name="Google Shape;2101;p47"/>
          <p:cNvSpPr/>
          <p:nvPr/>
        </p:nvSpPr>
        <p:spPr>
          <a:xfrm rot="-2229617">
            <a:off x="1133745" y="1646545"/>
            <a:ext cx="947112" cy="25266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102" name="Google Shape;2102;p47"/>
          <p:cNvGrpSpPr/>
          <p:nvPr/>
        </p:nvGrpSpPr>
        <p:grpSpPr>
          <a:xfrm>
            <a:off x="1066028" y="1644696"/>
            <a:ext cx="1901107" cy="2030914"/>
            <a:chOff x="2904750" y="484125"/>
            <a:chExt cx="1403525" cy="2129050"/>
          </a:xfrm>
        </p:grpSpPr>
        <p:sp>
          <p:nvSpPr>
            <p:cNvPr id="2103" name="Google Shape;2103;p47"/>
            <p:cNvSpPr/>
            <p:nvPr/>
          </p:nvSpPr>
          <p:spPr>
            <a:xfrm>
              <a:off x="2904750" y="484125"/>
              <a:ext cx="1403525" cy="2129050"/>
            </a:xfrm>
            <a:custGeom>
              <a:avLst/>
              <a:gdLst/>
              <a:ahLst/>
              <a:cxnLst/>
              <a:rect l="l" t="t" r="r" b="b"/>
              <a:pathLst>
                <a:path w="56141" h="85162" extrusionOk="0">
                  <a:moveTo>
                    <a:pt x="19414" y="1668"/>
                  </a:moveTo>
                  <a:cubicBezTo>
                    <a:pt x="19614" y="1668"/>
                    <a:pt x="19814" y="1702"/>
                    <a:pt x="20015" y="1768"/>
                  </a:cubicBezTo>
                  <a:lnTo>
                    <a:pt x="51971" y="8473"/>
                  </a:lnTo>
                  <a:cubicBezTo>
                    <a:pt x="52171" y="8506"/>
                    <a:pt x="52371" y="8607"/>
                    <a:pt x="52538" y="8673"/>
                  </a:cubicBezTo>
                  <a:cubicBezTo>
                    <a:pt x="53105" y="8940"/>
                    <a:pt x="53539" y="9307"/>
                    <a:pt x="53872" y="9774"/>
                  </a:cubicBezTo>
                  <a:cubicBezTo>
                    <a:pt x="54139" y="10108"/>
                    <a:pt x="54306" y="10508"/>
                    <a:pt x="54372" y="10942"/>
                  </a:cubicBezTo>
                  <a:cubicBezTo>
                    <a:pt x="54473" y="11308"/>
                    <a:pt x="54473" y="11775"/>
                    <a:pt x="54372" y="12176"/>
                  </a:cubicBezTo>
                  <a:lnTo>
                    <a:pt x="39862" y="81058"/>
                  </a:lnTo>
                  <a:cubicBezTo>
                    <a:pt x="39595" y="82526"/>
                    <a:pt x="38294" y="83527"/>
                    <a:pt x="36827" y="83527"/>
                  </a:cubicBezTo>
                  <a:cubicBezTo>
                    <a:pt x="36626" y="83527"/>
                    <a:pt x="36426" y="83493"/>
                    <a:pt x="36193" y="83427"/>
                  </a:cubicBezTo>
                  <a:lnTo>
                    <a:pt x="4270" y="76722"/>
                  </a:lnTo>
                  <a:cubicBezTo>
                    <a:pt x="4070" y="76689"/>
                    <a:pt x="3836" y="76589"/>
                    <a:pt x="3670" y="76522"/>
                  </a:cubicBezTo>
                  <a:cubicBezTo>
                    <a:pt x="3236" y="76322"/>
                    <a:pt x="2802" y="76021"/>
                    <a:pt x="2502" y="75655"/>
                  </a:cubicBezTo>
                  <a:cubicBezTo>
                    <a:pt x="2435" y="75554"/>
                    <a:pt x="2402" y="75488"/>
                    <a:pt x="2302" y="75388"/>
                  </a:cubicBezTo>
                  <a:cubicBezTo>
                    <a:pt x="2169" y="75221"/>
                    <a:pt x="2102" y="75054"/>
                    <a:pt x="2002" y="74854"/>
                  </a:cubicBezTo>
                  <a:cubicBezTo>
                    <a:pt x="1802" y="74320"/>
                    <a:pt x="1735" y="73686"/>
                    <a:pt x="1835" y="73053"/>
                  </a:cubicBezTo>
                  <a:lnTo>
                    <a:pt x="16345" y="4137"/>
                  </a:lnTo>
                  <a:cubicBezTo>
                    <a:pt x="16646" y="2669"/>
                    <a:pt x="17946" y="1668"/>
                    <a:pt x="19414" y="1668"/>
                  </a:cubicBezTo>
                  <a:close/>
                  <a:moveTo>
                    <a:pt x="19347" y="0"/>
                  </a:moveTo>
                  <a:cubicBezTo>
                    <a:pt x="17113" y="0"/>
                    <a:pt x="15144" y="1568"/>
                    <a:pt x="14677" y="3803"/>
                  </a:cubicBezTo>
                  <a:lnTo>
                    <a:pt x="234" y="72719"/>
                  </a:lnTo>
                  <a:cubicBezTo>
                    <a:pt x="0" y="73653"/>
                    <a:pt x="134" y="74587"/>
                    <a:pt x="467" y="75488"/>
                  </a:cubicBezTo>
                  <a:cubicBezTo>
                    <a:pt x="601" y="75755"/>
                    <a:pt x="734" y="76021"/>
                    <a:pt x="901" y="76255"/>
                  </a:cubicBezTo>
                  <a:cubicBezTo>
                    <a:pt x="968" y="76388"/>
                    <a:pt x="1101" y="76555"/>
                    <a:pt x="1168" y="76689"/>
                  </a:cubicBezTo>
                  <a:cubicBezTo>
                    <a:pt x="1668" y="77256"/>
                    <a:pt x="2269" y="77723"/>
                    <a:pt x="2969" y="78056"/>
                  </a:cubicBezTo>
                  <a:cubicBezTo>
                    <a:pt x="3269" y="78190"/>
                    <a:pt x="3570" y="78256"/>
                    <a:pt x="3903" y="78356"/>
                  </a:cubicBezTo>
                  <a:lnTo>
                    <a:pt x="35826" y="85061"/>
                  </a:lnTo>
                  <a:cubicBezTo>
                    <a:pt x="36159" y="85161"/>
                    <a:pt x="36493" y="85161"/>
                    <a:pt x="36827" y="85161"/>
                  </a:cubicBezTo>
                  <a:cubicBezTo>
                    <a:pt x="39095" y="85161"/>
                    <a:pt x="41030" y="83560"/>
                    <a:pt x="41497" y="81359"/>
                  </a:cubicBezTo>
                  <a:lnTo>
                    <a:pt x="56007" y="12409"/>
                  </a:lnTo>
                  <a:cubicBezTo>
                    <a:pt x="56140" y="11809"/>
                    <a:pt x="56140" y="11175"/>
                    <a:pt x="56007" y="10541"/>
                  </a:cubicBezTo>
                  <a:cubicBezTo>
                    <a:pt x="55874" y="9907"/>
                    <a:pt x="55640" y="9307"/>
                    <a:pt x="55273" y="8740"/>
                  </a:cubicBezTo>
                  <a:cubicBezTo>
                    <a:pt x="54773" y="8006"/>
                    <a:pt x="54039" y="7406"/>
                    <a:pt x="53205" y="7072"/>
                  </a:cubicBezTo>
                  <a:cubicBezTo>
                    <a:pt x="52938" y="6972"/>
                    <a:pt x="52638" y="6872"/>
                    <a:pt x="52304" y="6805"/>
                  </a:cubicBezTo>
                  <a:lnTo>
                    <a:pt x="20348" y="67"/>
                  </a:lnTo>
                  <a:cubicBezTo>
                    <a:pt x="20015" y="0"/>
                    <a:pt x="19748" y="0"/>
                    <a:pt x="19414"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4" name="Google Shape;2104;p47"/>
            <p:cNvSpPr/>
            <p:nvPr/>
          </p:nvSpPr>
          <p:spPr>
            <a:xfrm>
              <a:off x="2942275" y="525100"/>
              <a:ext cx="1330150" cy="2046275"/>
            </a:xfrm>
            <a:custGeom>
              <a:avLst/>
              <a:gdLst/>
              <a:ahLst/>
              <a:cxnLst/>
              <a:rect l="l" t="t" r="r" b="b"/>
              <a:pathLst>
                <a:path w="53206" h="81851" extrusionOk="0">
                  <a:moveTo>
                    <a:pt x="17887" y="0"/>
                  </a:moveTo>
                  <a:cubicBezTo>
                    <a:pt x="16447" y="0"/>
                    <a:pt x="15136" y="981"/>
                    <a:pt x="14844" y="2498"/>
                  </a:cubicBezTo>
                  <a:lnTo>
                    <a:pt x="334" y="71414"/>
                  </a:lnTo>
                  <a:cubicBezTo>
                    <a:pt x="0" y="73082"/>
                    <a:pt x="1068" y="74749"/>
                    <a:pt x="2769" y="75083"/>
                  </a:cubicBezTo>
                  <a:lnTo>
                    <a:pt x="34692" y="81788"/>
                  </a:lnTo>
                  <a:cubicBezTo>
                    <a:pt x="34902" y="81830"/>
                    <a:pt x="35112" y="81850"/>
                    <a:pt x="35320" y="81850"/>
                  </a:cubicBezTo>
                  <a:cubicBezTo>
                    <a:pt x="36759" y="81850"/>
                    <a:pt x="38070" y="80873"/>
                    <a:pt x="38361" y="79386"/>
                  </a:cubicBezTo>
                  <a:lnTo>
                    <a:pt x="52871" y="10437"/>
                  </a:lnTo>
                  <a:cubicBezTo>
                    <a:pt x="53205" y="8802"/>
                    <a:pt x="52171" y="7168"/>
                    <a:pt x="50470" y="6801"/>
                  </a:cubicBezTo>
                  <a:lnTo>
                    <a:pt x="18514" y="63"/>
                  </a:lnTo>
                  <a:cubicBezTo>
                    <a:pt x="18304" y="21"/>
                    <a:pt x="18094" y="0"/>
                    <a:pt x="178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5" name="Google Shape;2105;p47"/>
            <p:cNvSpPr/>
            <p:nvPr/>
          </p:nvSpPr>
          <p:spPr>
            <a:xfrm>
              <a:off x="3008150" y="634225"/>
              <a:ext cx="1208400" cy="1783800"/>
            </a:xfrm>
            <a:custGeom>
              <a:avLst/>
              <a:gdLst/>
              <a:ahLst/>
              <a:cxnLst/>
              <a:rect l="l" t="t" r="r" b="b"/>
              <a:pathLst>
                <a:path w="48336" h="71352" extrusionOk="0">
                  <a:moveTo>
                    <a:pt x="13444" y="1"/>
                  </a:moveTo>
                  <a:lnTo>
                    <a:pt x="1" y="64013"/>
                  </a:lnTo>
                  <a:lnTo>
                    <a:pt x="34892" y="71352"/>
                  </a:lnTo>
                  <a:lnTo>
                    <a:pt x="48335" y="7306"/>
                  </a:lnTo>
                  <a:lnTo>
                    <a:pt x="1344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6" name="Google Shape;2106;p47"/>
            <p:cNvSpPr/>
            <p:nvPr/>
          </p:nvSpPr>
          <p:spPr>
            <a:xfrm>
              <a:off x="3010650" y="1303525"/>
              <a:ext cx="890675" cy="1111175"/>
            </a:xfrm>
            <a:custGeom>
              <a:avLst/>
              <a:gdLst/>
              <a:ahLst/>
              <a:cxnLst/>
              <a:rect l="l" t="t" r="r" b="b"/>
              <a:pathLst>
                <a:path w="35627" h="44447" extrusionOk="0">
                  <a:moveTo>
                    <a:pt x="23192" y="0"/>
                  </a:moveTo>
                  <a:cubicBezTo>
                    <a:pt x="22963" y="0"/>
                    <a:pt x="22716" y="15"/>
                    <a:pt x="22450" y="48"/>
                  </a:cubicBezTo>
                  <a:cubicBezTo>
                    <a:pt x="19748" y="377"/>
                    <a:pt x="19748" y="1683"/>
                    <a:pt x="16888" y="1683"/>
                  </a:cubicBezTo>
                  <a:cubicBezTo>
                    <a:pt x="16852" y="1683"/>
                    <a:pt x="16816" y="1683"/>
                    <a:pt x="16779" y="1682"/>
                  </a:cubicBezTo>
                  <a:cubicBezTo>
                    <a:pt x="16731" y="1681"/>
                    <a:pt x="16685" y="1681"/>
                    <a:pt x="16640" y="1681"/>
                  </a:cubicBezTo>
                  <a:cubicBezTo>
                    <a:pt x="13943" y="1681"/>
                    <a:pt x="16899" y="3638"/>
                    <a:pt x="14044" y="4885"/>
                  </a:cubicBezTo>
                  <a:cubicBezTo>
                    <a:pt x="13669" y="5051"/>
                    <a:pt x="13280" y="5124"/>
                    <a:pt x="12888" y="5124"/>
                  </a:cubicBezTo>
                  <a:cubicBezTo>
                    <a:pt x="10214" y="5124"/>
                    <a:pt x="7373" y="1749"/>
                    <a:pt x="7373" y="1749"/>
                  </a:cubicBezTo>
                  <a:lnTo>
                    <a:pt x="1" y="37108"/>
                  </a:lnTo>
                  <a:lnTo>
                    <a:pt x="34859" y="44446"/>
                  </a:lnTo>
                  <a:lnTo>
                    <a:pt x="35626" y="40610"/>
                  </a:lnTo>
                  <a:cubicBezTo>
                    <a:pt x="35626" y="40610"/>
                    <a:pt x="34025" y="37808"/>
                    <a:pt x="32357" y="35974"/>
                  </a:cubicBezTo>
                  <a:cubicBezTo>
                    <a:pt x="30623" y="34139"/>
                    <a:pt x="33024" y="32738"/>
                    <a:pt x="33458" y="30570"/>
                  </a:cubicBezTo>
                  <a:cubicBezTo>
                    <a:pt x="33917" y="28437"/>
                    <a:pt x="30859" y="24562"/>
                    <a:pt x="25554" y="24562"/>
                  </a:cubicBezTo>
                  <a:cubicBezTo>
                    <a:pt x="25465" y="24562"/>
                    <a:pt x="25375" y="24563"/>
                    <a:pt x="25285" y="24565"/>
                  </a:cubicBezTo>
                  <a:cubicBezTo>
                    <a:pt x="25218" y="24567"/>
                    <a:pt x="25153" y="24567"/>
                    <a:pt x="25088" y="24567"/>
                  </a:cubicBezTo>
                  <a:cubicBezTo>
                    <a:pt x="19882" y="24567"/>
                    <a:pt x="21222" y="20639"/>
                    <a:pt x="19014" y="18761"/>
                  </a:cubicBezTo>
                  <a:cubicBezTo>
                    <a:pt x="16746" y="16860"/>
                    <a:pt x="19048" y="15626"/>
                    <a:pt x="21516" y="14558"/>
                  </a:cubicBezTo>
                  <a:cubicBezTo>
                    <a:pt x="23951" y="13457"/>
                    <a:pt x="23084" y="11923"/>
                    <a:pt x="21283" y="10022"/>
                  </a:cubicBezTo>
                  <a:cubicBezTo>
                    <a:pt x="19448" y="8087"/>
                    <a:pt x="22283" y="6586"/>
                    <a:pt x="24718" y="6086"/>
                  </a:cubicBezTo>
                  <a:cubicBezTo>
                    <a:pt x="27120" y="5585"/>
                    <a:pt x="26420" y="3050"/>
                    <a:pt x="26186" y="2116"/>
                  </a:cubicBezTo>
                  <a:cubicBezTo>
                    <a:pt x="25945" y="1303"/>
                    <a:pt x="25324" y="0"/>
                    <a:pt x="231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7" name="Google Shape;2107;p47"/>
            <p:cNvSpPr/>
            <p:nvPr/>
          </p:nvSpPr>
          <p:spPr>
            <a:xfrm>
              <a:off x="3008150" y="1542425"/>
              <a:ext cx="630050" cy="818075"/>
            </a:xfrm>
            <a:custGeom>
              <a:avLst/>
              <a:gdLst/>
              <a:ahLst/>
              <a:cxnLst/>
              <a:rect l="l" t="t" r="r" b="b"/>
              <a:pathLst>
                <a:path w="25202" h="32723" extrusionOk="0">
                  <a:moveTo>
                    <a:pt x="11442" y="1"/>
                  </a:moveTo>
                  <a:cubicBezTo>
                    <a:pt x="11072" y="1"/>
                    <a:pt x="10652" y="51"/>
                    <a:pt x="10175" y="165"/>
                  </a:cubicBezTo>
                  <a:cubicBezTo>
                    <a:pt x="7706" y="766"/>
                    <a:pt x="7673" y="1933"/>
                    <a:pt x="5338" y="2400"/>
                  </a:cubicBezTo>
                  <a:lnTo>
                    <a:pt x="1" y="27719"/>
                  </a:lnTo>
                  <a:lnTo>
                    <a:pt x="23851" y="32722"/>
                  </a:lnTo>
                  <a:cubicBezTo>
                    <a:pt x="24051" y="31588"/>
                    <a:pt x="24952" y="30420"/>
                    <a:pt x="25052" y="29053"/>
                  </a:cubicBezTo>
                  <a:cubicBezTo>
                    <a:pt x="25201" y="27078"/>
                    <a:pt x="22319" y="24057"/>
                    <a:pt x="17799" y="24057"/>
                  </a:cubicBezTo>
                  <a:cubicBezTo>
                    <a:pt x="17280" y="24057"/>
                    <a:pt x="16739" y="24097"/>
                    <a:pt x="16179" y="24183"/>
                  </a:cubicBezTo>
                  <a:cubicBezTo>
                    <a:pt x="15696" y="24257"/>
                    <a:pt x="15263" y="24292"/>
                    <a:pt x="14873" y="24292"/>
                  </a:cubicBezTo>
                  <a:cubicBezTo>
                    <a:pt x="10903" y="24292"/>
                    <a:pt x="11422" y="20704"/>
                    <a:pt x="9174" y="19246"/>
                  </a:cubicBezTo>
                  <a:cubicBezTo>
                    <a:pt x="6672" y="17645"/>
                    <a:pt x="8840" y="16177"/>
                    <a:pt x="11075" y="14743"/>
                  </a:cubicBezTo>
                  <a:cubicBezTo>
                    <a:pt x="13377" y="13342"/>
                    <a:pt x="12343" y="11907"/>
                    <a:pt x="10241" y="10239"/>
                  </a:cubicBezTo>
                  <a:cubicBezTo>
                    <a:pt x="8206" y="8571"/>
                    <a:pt x="10808" y="6737"/>
                    <a:pt x="13143" y="5903"/>
                  </a:cubicBezTo>
                  <a:cubicBezTo>
                    <a:pt x="15478" y="5069"/>
                    <a:pt x="14411" y="2667"/>
                    <a:pt x="14111" y="1767"/>
                  </a:cubicBezTo>
                  <a:cubicBezTo>
                    <a:pt x="13783" y="1029"/>
                    <a:pt x="13119" y="1"/>
                    <a:pt x="1144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8" name="Google Shape;2108;p47"/>
            <p:cNvSpPr/>
            <p:nvPr/>
          </p:nvSpPr>
          <p:spPr>
            <a:xfrm>
              <a:off x="3700250" y="952000"/>
              <a:ext cx="342000" cy="264300"/>
            </a:xfrm>
            <a:custGeom>
              <a:avLst/>
              <a:gdLst/>
              <a:ahLst/>
              <a:cxnLst/>
              <a:rect l="l" t="t" r="r" b="b"/>
              <a:pathLst>
                <a:path w="13680" h="10572" extrusionOk="0">
                  <a:moveTo>
                    <a:pt x="9124" y="1"/>
                  </a:moveTo>
                  <a:cubicBezTo>
                    <a:pt x="8915" y="1"/>
                    <a:pt x="8688" y="42"/>
                    <a:pt x="8442" y="132"/>
                  </a:cubicBezTo>
                  <a:cubicBezTo>
                    <a:pt x="7975" y="299"/>
                    <a:pt x="7508" y="566"/>
                    <a:pt x="7008" y="666"/>
                  </a:cubicBezTo>
                  <a:cubicBezTo>
                    <a:pt x="6045" y="919"/>
                    <a:pt x="5082" y="980"/>
                    <a:pt x="4104" y="980"/>
                  </a:cubicBezTo>
                  <a:cubicBezTo>
                    <a:pt x="3795" y="980"/>
                    <a:pt x="3485" y="974"/>
                    <a:pt x="3172" y="966"/>
                  </a:cubicBezTo>
                  <a:cubicBezTo>
                    <a:pt x="3121" y="965"/>
                    <a:pt x="3071" y="965"/>
                    <a:pt x="3022" y="965"/>
                  </a:cubicBezTo>
                  <a:cubicBezTo>
                    <a:pt x="0" y="965"/>
                    <a:pt x="935" y="2989"/>
                    <a:pt x="804" y="6403"/>
                  </a:cubicBezTo>
                  <a:cubicBezTo>
                    <a:pt x="770" y="7671"/>
                    <a:pt x="1271" y="8271"/>
                    <a:pt x="2471" y="8505"/>
                  </a:cubicBezTo>
                  <a:cubicBezTo>
                    <a:pt x="4006" y="8805"/>
                    <a:pt x="5207" y="9672"/>
                    <a:pt x="6708" y="10239"/>
                  </a:cubicBezTo>
                  <a:cubicBezTo>
                    <a:pt x="7347" y="10456"/>
                    <a:pt x="8050" y="10571"/>
                    <a:pt x="8750" y="10571"/>
                  </a:cubicBezTo>
                  <a:cubicBezTo>
                    <a:pt x="10536" y="10571"/>
                    <a:pt x="12308" y="9820"/>
                    <a:pt x="12979" y="8071"/>
                  </a:cubicBezTo>
                  <a:cubicBezTo>
                    <a:pt x="13679" y="6237"/>
                    <a:pt x="11878" y="4936"/>
                    <a:pt x="11144" y="3601"/>
                  </a:cubicBezTo>
                  <a:cubicBezTo>
                    <a:pt x="10877" y="3101"/>
                    <a:pt x="10844" y="2501"/>
                    <a:pt x="10777" y="1933"/>
                  </a:cubicBezTo>
                  <a:cubicBezTo>
                    <a:pt x="10641" y="866"/>
                    <a:pt x="10077" y="1"/>
                    <a:pt x="912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9" name="Google Shape;2109;p47"/>
            <p:cNvSpPr/>
            <p:nvPr/>
          </p:nvSpPr>
          <p:spPr>
            <a:xfrm>
              <a:off x="3700575" y="951525"/>
              <a:ext cx="342500" cy="264750"/>
            </a:xfrm>
            <a:custGeom>
              <a:avLst/>
              <a:gdLst/>
              <a:ahLst/>
              <a:cxnLst/>
              <a:rect l="l" t="t" r="r" b="b"/>
              <a:pathLst>
                <a:path w="13700" h="10590" extrusionOk="0">
                  <a:moveTo>
                    <a:pt x="9098" y="1315"/>
                  </a:moveTo>
                  <a:cubicBezTo>
                    <a:pt x="9119" y="1315"/>
                    <a:pt x="9130" y="1319"/>
                    <a:pt x="9130" y="1319"/>
                  </a:cubicBezTo>
                  <a:cubicBezTo>
                    <a:pt x="9197" y="1319"/>
                    <a:pt x="9397" y="1619"/>
                    <a:pt x="9463" y="2119"/>
                  </a:cubicBezTo>
                  <a:cubicBezTo>
                    <a:pt x="9463" y="2186"/>
                    <a:pt x="9497" y="2286"/>
                    <a:pt x="9497" y="2419"/>
                  </a:cubicBezTo>
                  <a:cubicBezTo>
                    <a:pt x="9597" y="2953"/>
                    <a:pt x="9664" y="3620"/>
                    <a:pt x="9997" y="4254"/>
                  </a:cubicBezTo>
                  <a:cubicBezTo>
                    <a:pt x="10264" y="4688"/>
                    <a:pt x="10598" y="5121"/>
                    <a:pt x="10864" y="5488"/>
                  </a:cubicBezTo>
                  <a:cubicBezTo>
                    <a:pt x="11665" y="6522"/>
                    <a:pt x="11999" y="6989"/>
                    <a:pt x="11765" y="7623"/>
                  </a:cubicBezTo>
                  <a:cubicBezTo>
                    <a:pt x="11302" y="8806"/>
                    <a:pt x="10066" y="9275"/>
                    <a:pt x="8836" y="9275"/>
                  </a:cubicBezTo>
                  <a:cubicBezTo>
                    <a:pt x="8471" y="9275"/>
                    <a:pt x="8106" y="9234"/>
                    <a:pt x="7762" y="9158"/>
                  </a:cubicBezTo>
                  <a:cubicBezTo>
                    <a:pt x="7529" y="9124"/>
                    <a:pt x="7329" y="9091"/>
                    <a:pt x="7128" y="8991"/>
                  </a:cubicBezTo>
                  <a:cubicBezTo>
                    <a:pt x="6628" y="8824"/>
                    <a:pt x="6128" y="8591"/>
                    <a:pt x="5594" y="8324"/>
                  </a:cubicBezTo>
                  <a:cubicBezTo>
                    <a:pt x="4693" y="7923"/>
                    <a:pt x="3826" y="7490"/>
                    <a:pt x="2759" y="7256"/>
                  </a:cubicBezTo>
                  <a:lnTo>
                    <a:pt x="2659" y="7256"/>
                  </a:lnTo>
                  <a:cubicBezTo>
                    <a:pt x="2092" y="7123"/>
                    <a:pt x="2025" y="7123"/>
                    <a:pt x="2092" y="6456"/>
                  </a:cubicBezTo>
                  <a:cubicBezTo>
                    <a:pt x="2125" y="5655"/>
                    <a:pt x="2092" y="4955"/>
                    <a:pt x="2092" y="4321"/>
                  </a:cubicBezTo>
                  <a:cubicBezTo>
                    <a:pt x="2025" y="3620"/>
                    <a:pt x="2025" y="2620"/>
                    <a:pt x="2158" y="2453"/>
                  </a:cubicBezTo>
                  <a:cubicBezTo>
                    <a:pt x="2158" y="2453"/>
                    <a:pt x="2358" y="2319"/>
                    <a:pt x="3159" y="2319"/>
                  </a:cubicBezTo>
                  <a:cubicBezTo>
                    <a:pt x="3453" y="2327"/>
                    <a:pt x="3759" y="2333"/>
                    <a:pt x="4073" y="2333"/>
                  </a:cubicBezTo>
                  <a:cubicBezTo>
                    <a:pt x="5117" y="2333"/>
                    <a:pt x="6252" y="2268"/>
                    <a:pt x="7329" y="1986"/>
                  </a:cubicBezTo>
                  <a:cubicBezTo>
                    <a:pt x="7762" y="1852"/>
                    <a:pt x="8129" y="1686"/>
                    <a:pt x="8463" y="1586"/>
                  </a:cubicBezTo>
                  <a:cubicBezTo>
                    <a:pt x="8596" y="1519"/>
                    <a:pt x="8763" y="1452"/>
                    <a:pt x="8863" y="1419"/>
                  </a:cubicBezTo>
                  <a:cubicBezTo>
                    <a:pt x="8974" y="1330"/>
                    <a:pt x="9056" y="1315"/>
                    <a:pt x="9098" y="1315"/>
                  </a:cubicBezTo>
                  <a:close/>
                  <a:moveTo>
                    <a:pt x="9099" y="0"/>
                  </a:moveTo>
                  <a:cubicBezTo>
                    <a:pt x="8890" y="0"/>
                    <a:pt x="8660" y="36"/>
                    <a:pt x="8429" y="151"/>
                  </a:cubicBezTo>
                  <a:cubicBezTo>
                    <a:pt x="7962" y="318"/>
                    <a:pt x="7495" y="585"/>
                    <a:pt x="6995" y="685"/>
                  </a:cubicBezTo>
                  <a:cubicBezTo>
                    <a:pt x="6057" y="938"/>
                    <a:pt x="5081" y="999"/>
                    <a:pt x="4096" y="999"/>
                  </a:cubicBezTo>
                  <a:cubicBezTo>
                    <a:pt x="3784" y="999"/>
                    <a:pt x="3472" y="993"/>
                    <a:pt x="3159" y="985"/>
                  </a:cubicBezTo>
                  <a:cubicBezTo>
                    <a:pt x="3085" y="983"/>
                    <a:pt x="3013" y="982"/>
                    <a:pt x="2943" y="982"/>
                  </a:cubicBezTo>
                  <a:cubicBezTo>
                    <a:pt x="1" y="982"/>
                    <a:pt x="921" y="3034"/>
                    <a:pt x="791" y="6422"/>
                  </a:cubicBezTo>
                  <a:cubicBezTo>
                    <a:pt x="757" y="7690"/>
                    <a:pt x="1191" y="8290"/>
                    <a:pt x="2425" y="8524"/>
                  </a:cubicBezTo>
                  <a:lnTo>
                    <a:pt x="2492" y="8524"/>
                  </a:lnTo>
                  <a:cubicBezTo>
                    <a:pt x="4026" y="8857"/>
                    <a:pt x="5260" y="9691"/>
                    <a:pt x="6695" y="10225"/>
                  </a:cubicBezTo>
                  <a:cubicBezTo>
                    <a:pt x="6962" y="10325"/>
                    <a:pt x="7195" y="10425"/>
                    <a:pt x="7495" y="10459"/>
                  </a:cubicBezTo>
                  <a:cubicBezTo>
                    <a:pt x="7919" y="10545"/>
                    <a:pt x="8358" y="10590"/>
                    <a:pt x="8796" y="10590"/>
                  </a:cubicBezTo>
                  <a:cubicBezTo>
                    <a:pt x="10569" y="10590"/>
                    <a:pt x="12331" y="9849"/>
                    <a:pt x="12999" y="8057"/>
                  </a:cubicBezTo>
                  <a:cubicBezTo>
                    <a:pt x="13700" y="6189"/>
                    <a:pt x="11899" y="4955"/>
                    <a:pt x="11165" y="3620"/>
                  </a:cubicBezTo>
                  <a:cubicBezTo>
                    <a:pt x="10864" y="3120"/>
                    <a:pt x="10864" y="2520"/>
                    <a:pt x="10798" y="1952"/>
                  </a:cubicBezTo>
                  <a:cubicBezTo>
                    <a:pt x="10631" y="985"/>
                    <a:pt x="10164" y="185"/>
                    <a:pt x="9363" y="18"/>
                  </a:cubicBezTo>
                  <a:cubicBezTo>
                    <a:pt x="9281" y="7"/>
                    <a:pt x="9192" y="0"/>
                    <a:pt x="90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0" name="Google Shape;2110;p47"/>
            <p:cNvSpPr/>
            <p:nvPr/>
          </p:nvSpPr>
          <p:spPr>
            <a:xfrm>
              <a:off x="3184100" y="1306350"/>
              <a:ext cx="713875" cy="1044975"/>
            </a:xfrm>
            <a:custGeom>
              <a:avLst/>
              <a:gdLst/>
              <a:ahLst/>
              <a:cxnLst/>
              <a:rect l="l" t="t" r="r" b="b"/>
              <a:pathLst>
                <a:path w="28555" h="41799" extrusionOk="0">
                  <a:moveTo>
                    <a:pt x="16065" y="0"/>
                  </a:moveTo>
                  <a:cubicBezTo>
                    <a:pt x="15867" y="0"/>
                    <a:pt x="15658" y="11"/>
                    <a:pt x="15445" y="35"/>
                  </a:cubicBezTo>
                  <a:cubicBezTo>
                    <a:pt x="12710" y="369"/>
                    <a:pt x="12710" y="1669"/>
                    <a:pt x="9775" y="1669"/>
                  </a:cubicBezTo>
                  <a:cubicBezTo>
                    <a:pt x="9750" y="1669"/>
                    <a:pt x="9726" y="1669"/>
                    <a:pt x="9702" y="1669"/>
                  </a:cubicBezTo>
                  <a:cubicBezTo>
                    <a:pt x="6857" y="1669"/>
                    <a:pt x="9917" y="3648"/>
                    <a:pt x="7006" y="4872"/>
                  </a:cubicBezTo>
                  <a:cubicBezTo>
                    <a:pt x="6650" y="5039"/>
                    <a:pt x="6255" y="5115"/>
                    <a:pt x="5853" y="5115"/>
                  </a:cubicBezTo>
                  <a:cubicBezTo>
                    <a:pt x="5614" y="5115"/>
                    <a:pt x="5374" y="5088"/>
                    <a:pt x="5138" y="5039"/>
                  </a:cubicBezTo>
                  <a:cubicBezTo>
                    <a:pt x="2703" y="4538"/>
                    <a:pt x="335" y="1770"/>
                    <a:pt x="335" y="1770"/>
                  </a:cubicBezTo>
                  <a:lnTo>
                    <a:pt x="1" y="3304"/>
                  </a:lnTo>
                  <a:lnTo>
                    <a:pt x="1235" y="4238"/>
                  </a:lnTo>
                  <a:cubicBezTo>
                    <a:pt x="2236" y="5072"/>
                    <a:pt x="3570" y="5939"/>
                    <a:pt x="4971" y="6239"/>
                  </a:cubicBezTo>
                  <a:cubicBezTo>
                    <a:pt x="5307" y="6309"/>
                    <a:pt x="5630" y="6342"/>
                    <a:pt x="5944" y="6342"/>
                  </a:cubicBezTo>
                  <a:cubicBezTo>
                    <a:pt x="6536" y="6342"/>
                    <a:pt x="7095" y="6224"/>
                    <a:pt x="7640" y="6006"/>
                  </a:cubicBezTo>
                  <a:cubicBezTo>
                    <a:pt x="9675" y="5139"/>
                    <a:pt x="9841" y="3738"/>
                    <a:pt x="9808" y="2904"/>
                  </a:cubicBezTo>
                  <a:lnTo>
                    <a:pt x="9841" y="2904"/>
                  </a:lnTo>
                  <a:cubicBezTo>
                    <a:pt x="11776" y="2904"/>
                    <a:pt x="12743" y="2370"/>
                    <a:pt x="13577" y="1970"/>
                  </a:cubicBezTo>
                  <a:cubicBezTo>
                    <a:pt x="14144" y="1636"/>
                    <a:pt x="14645" y="1369"/>
                    <a:pt x="15645" y="1269"/>
                  </a:cubicBezTo>
                  <a:cubicBezTo>
                    <a:pt x="15839" y="1255"/>
                    <a:pt x="16015" y="1247"/>
                    <a:pt x="16179" y="1247"/>
                  </a:cubicBezTo>
                  <a:cubicBezTo>
                    <a:pt x="16411" y="1247"/>
                    <a:pt x="16618" y="1263"/>
                    <a:pt x="16813" y="1303"/>
                  </a:cubicBezTo>
                  <a:cubicBezTo>
                    <a:pt x="17447" y="1436"/>
                    <a:pt x="17747" y="1770"/>
                    <a:pt x="17947" y="2437"/>
                  </a:cubicBezTo>
                  <a:lnTo>
                    <a:pt x="17947" y="2470"/>
                  </a:lnTo>
                  <a:cubicBezTo>
                    <a:pt x="18081" y="2870"/>
                    <a:pt x="18347" y="4004"/>
                    <a:pt x="18014" y="4471"/>
                  </a:cubicBezTo>
                  <a:cubicBezTo>
                    <a:pt x="17980" y="4505"/>
                    <a:pt x="17880" y="4705"/>
                    <a:pt x="17447" y="4805"/>
                  </a:cubicBezTo>
                  <a:cubicBezTo>
                    <a:pt x="16446" y="5005"/>
                    <a:pt x="13177" y="5839"/>
                    <a:pt x="12510" y="8007"/>
                  </a:cubicBezTo>
                  <a:cubicBezTo>
                    <a:pt x="12343" y="8608"/>
                    <a:pt x="12210" y="9675"/>
                    <a:pt x="13310" y="10876"/>
                  </a:cubicBezTo>
                  <a:cubicBezTo>
                    <a:pt x="14711" y="12377"/>
                    <a:pt x="14678" y="12811"/>
                    <a:pt x="14678" y="12844"/>
                  </a:cubicBezTo>
                  <a:cubicBezTo>
                    <a:pt x="14678" y="12844"/>
                    <a:pt x="14611" y="13044"/>
                    <a:pt x="13944" y="13344"/>
                  </a:cubicBezTo>
                  <a:cubicBezTo>
                    <a:pt x="11876" y="14278"/>
                    <a:pt x="10008" y="15212"/>
                    <a:pt x="9775" y="16947"/>
                  </a:cubicBezTo>
                  <a:cubicBezTo>
                    <a:pt x="9641" y="17948"/>
                    <a:pt x="10041" y="18848"/>
                    <a:pt x="11109" y="19782"/>
                  </a:cubicBezTo>
                  <a:cubicBezTo>
                    <a:pt x="11609" y="20216"/>
                    <a:pt x="11876" y="20883"/>
                    <a:pt x="12176" y="21717"/>
                  </a:cubicBezTo>
                  <a:cubicBezTo>
                    <a:pt x="12710" y="23185"/>
                    <a:pt x="13477" y="25153"/>
                    <a:pt x="16213" y="25720"/>
                  </a:cubicBezTo>
                  <a:cubicBezTo>
                    <a:pt x="16846" y="25853"/>
                    <a:pt x="17513" y="25887"/>
                    <a:pt x="18281" y="25887"/>
                  </a:cubicBezTo>
                  <a:cubicBezTo>
                    <a:pt x="18981" y="25887"/>
                    <a:pt x="19682" y="25954"/>
                    <a:pt x="20315" y="26054"/>
                  </a:cubicBezTo>
                  <a:cubicBezTo>
                    <a:pt x="23851" y="26821"/>
                    <a:pt x="25319" y="29456"/>
                    <a:pt x="25152" y="30323"/>
                  </a:cubicBezTo>
                  <a:cubicBezTo>
                    <a:pt x="25019" y="30857"/>
                    <a:pt x="24685" y="31391"/>
                    <a:pt x="24352" y="31991"/>
                  </a:cubicBezTo>
                  <a:cubicBezTo>
                    <a:pt x="23651" y="33192"/>
                    <a:pt x="22550" y="34993"/>
                    <a:pt x="24318" y="36861"/>
                  </a:cubicBezTo>
                  <a:cubicBezTo>
                    <a:pt x="25519" y="38162"/>
                    <a:pt x="26687" y="40030"/>
                    <a:pt x="27187" y="40864"/>
                  </a:cubicBezTo>
                  <a:lnTo>
                    <a:pt x="28321" y="41798"/>
                  </a:lnTo>
                  <a:lnTo>
                    <a:pt x="28555" y="40631"/>
                  </a:lnTo>
                  <a:cubicBezTo>
                    <a:pt x="28555" y="40631"/>
                    <a:pt x="26954" y="37829"/>
                    <a:pt x="25286" y="35994"/>
                  </a:cubicBezTo>
                  <a:cubicBezTo>
                    <a:pt x="23618" y="34159"/>
                    <a:pt x="25953" y="32725"/>
                    <a:pt x="26386" y="30557"/>
                  </a:cubicBezTo>
                  <a:cubicBezTo>
                    <a:pt x="26787" y="28722"/>
                    <a:pt x="24552" y="25620"/>
                    <a:pt x="20549" y="24786"/>
                  </a:cubicBezTo>
                  <a:cubicBezTo>
                    <a:pt x="19939" y="24641"/>
                    <a:pt x="19253" y="24546"/>
                    <a:pt x="18535" y="24546"/>
                  </a:cubicBezTo>
                  <a:cubicBezTo>
                    <a:pt x="18429" y="24546"/>
                    <a:pt x="18322" y="24548"/>
                    <a:pt x="18214" y="24552"/>
                  </a:cubicBezTo>
                  <a:cubicBezTo>
                    <a:pt x="17513" y="24552"/>
                    <a:pt x="16980" y="24519"/>
                    <a:pt x="16479" y="24452"/>
                  </a:cubicBezTo>
                  <a:cubicBezTo>
                    <a:pt x="13044" y="23719"/>
                    <a:pt x="13878" y="20450"/>
                    <a:pt x="11943" y="18782"/>
                  </a:cubicBezTo>
                  <a:cubicBezTo>
                    <a:pt x="9675" y="16847"/>
                    <a:pt x="12010" y="15646"/>
                    <a:pt x="14445" y="14545"/>
                  </a:cubicBezTo>
                  <a:cubicBezTo>
                    <a:pt x="16880" y="13478"/>
                    <a:pt x="16012" y="11943"/>
                    <a:pt x="14211" y="10009"/>
                  </a:cubicBezTo>
                  <a:cubicBezTo>
                    <a:pt x="12443" y="8107"/>
                    <a:pt x="15212" y="6606"/>
                    <a:pt x="17647" y="6106"/>
                  </a:cubicBezTo>
                  <a:cubicBezTo>
                    <a:pt x="20049" y="5606"/>
                    <a:pt x="19348" y="3037"/>
                    <a:pt x="19115" y="2136"/>
                  </a:cubicBezTo>
                  <a:cubicBezTo>
                    <a:pt x="18881" y="1436"/>
                    <a:pt x="18447" y="369"/>
                    <a:pt x="17013" y="102"/>
                  </a:cubicBezTo>
                  <a:cubicBezTo>
                    <a:pt x="16755" y="37"/>
                    <a:pt x="16427" y="0"/>
                    <a:pt x="160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1" name="Google Shape;2111;p47"/>
            <p:cNvSpPr/>
            <p:nvPr/>
          </p:nvSpPr>
          <p:spPr>
            <a:xfrm>
              <a:off x="3181600" y="1719625"/>
              <a:ext cx="100100" cy="91425"/>
            </a:xfrm>
            <a:custGeom>
              <a:avLst/>
              <a:gdLst/>
              <a:ahLst/>
              <a:cxnLst/>
              <a:rect l="l" t="t" r="r" b="b"/>
              <a:pathLst>
                <a:path w="4004" h="3657" extrusionOk="0">
                  <a:moveTo>
                    <a:pt x="1952" y="1"/>
                  </a:moveTo>
                  <a:cubicBezTo>
                    <a:pt x="1112" y="1"/>
                    <a:pt x="373" y="590"/>
                    <a:pt x="201" y="1450"/>
                  </a:cubicBezTo>
                  <a:cubicBezTo>
                    <a:pt x="1" y="2451"/>
                    <a:pt x="601" y="3418"/>
                    <a:pt x="1602" y="3618"/>
                  </a:cubicBezTo>
                  <a:cubicBezTo>
                    <a:pt x="1731" y="3644"/>
                    <a:pt x="1860" y="3657"/>
                    <a:pt x="1987" y="3657"/>
                  </a:cubicBezTo>
                  <a:cubicBezTo>
                    <a:pt x="2840" y="3657"/>
                    <a:pt x="3596" y="3089"/>
                    <a:pt x="3770" y="2217"/>
                  </a:cubicBezTo>
                  <a:cubicBezTo>
                    <a:pt x="4004" y="1250"/>
                    <a:pt x="3370" y="249"/>
                    <a:pt x="2369" y="49"/>
                  </a:cubicBezTo>
                  <a:cubicBezTo>
                    <a:pt x="2229" y="16"/>
                    <a:pt x="2089" y="1"/>
                    <a:pt x="19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2" name="Google Shape;2112;p47"/>
            <p:cNvSpPr/>
            <p:nvPr/>
          </p:nvSpPr>
          <p:spPr>
            <a:xfrm>
              <a:off x="3819575" y="858725"/>
              <a:ext cx="143450" cy="230850"/>
            </a:xfrm>
            <a:custGeom>
              <a:avLst/>
              <a:gdLst/>
              <a:ahLst/>
              <a:cxnLst/>
              <a:rect l="l" t="t" r="r" b="b"/>
              <a:pathLst>
                <a:path w="5738" h="9234" extrusionOk="0">
                  <a:moveTo>
                    <a:pt x="3138" y="1412"/>
                  </a:moveTo>
                  <a:cubicBezTo>
                    <a:pt x="3204" y="1412"/>
                    <a:pt x="3270" y="1417"/>
                    <a:pt x="3336" y="1428"/>
                  </a:cubicBezTo>
                  <a:cubicBezTo>
                    <a:pt x="3936" y="1562"/>
                    <a:pt x="4303" y="2195"/>
                    <a:pt x="4203" y="2762"/>
                  </a:cubicBezTo>
                  <a:cubicBezTo>
                    <a:pt x="4084" y="3327"/>
                    <a:pt x="3622" y="3679"/>
                    <a:pt x="3075" y="3679"/>
                  </a:cubicBezTo>
                  <a:cubicBezTo>
                    <a:pt x="3007" y="3679"/>
                    <a:pt x="2938" y="3674"/>
                    <a:pt x="2869" y="3663"/>
                  </a:cubicBezTo>
                  <a:cubicBezTo>
                    <a:pt x="2235" y="3530"/>
                    <a:pt x="1868" y="2896"/>
                    <a:pt x="2002" y="2329"/>
                  </a:cubicBezTo>
                  <a:cubicBezTo>
                    <a:pt x="2091" y="1765"/>
                    <a:pt x="2603" y="1412"/>
                    <a:pt x="3138" y="1412"/>
                  </a:cubicBezTo>
                  <a:close/>
                  <a:moveTo>
                    <a:pt x="3075" y="1"/>
                  </a:moveTo>
                  <a:cubicBezTo>
                    <a:pt x="2292" y="1"/>
                    <a:pt x="1509" y="355"/>
                    <a:pt x="1034" y="1128"/>
                  </a:cubicBezTo>
                  <a:cubicBezTo>
                    <a:pt x="234" y="2362"/>
                    <a:pt x="0" y="4730"/>
                    <a:pt x="1668" y="9234"/>
                  </a:cubicBezTo>
                  <a:cubicBezTo>
                    <a:pt x="5037" y="5831"/>
                    <a:pt x="5738" y="3530"/>
                    <a:pt x="5537" y="2062"/>
                  </a:cubicBezTo>
                  <a:cubicBezTo>
                    <a:pt x="5359" y="755"/>
                    <a:pt x="4218" y="1"/>
                    <a:pt x="307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3" name="Google Shape;2113;p47"/>
            <p:cNvSpPr/>
            <p:nvPr/>
          </p:nvSpPr>
          <p:spPr>
            <a:xfrm>
              <a:off x="3252500" y="1659975"/>
              <a:ext cx="40050" cy="39200"/>
            </a:xfrm>
            <a:custGeom>
              <a:avLst/>
              <a:gdLst/>
              <a:ahLst/>
              <a:cxnLst/>
              <a:rect l="l" t="t" r="r" b="b"/>
              <a:pathLst>
                <a:path w="1602" h="1568" extrusionOk="0">
                  <a:moveTo>
                    <a:pt x="367" y="0"/>
                  </a:moveTo>
                  <a:cubicBezTo>
                    <a:pt x="67" y="867"/>
                    <a:pt x="0" y="1334"/>
                    <a:pt x="0" y="1334"/>
                  </a:cubicBezTo>
                  <a:lnTo>
                    <a:pt x="1268" y="1568"/>
                  </a:lnTo>
                  <a:cubicBezTo>
                    <a:pt x="1268" y="1568"/>
                    <a:pt x="1368" y="1134"/>
                    <a:pt x="1601" y="367"/>
                  </a:cubicBezTo>
                  <a:lnTo>
                    <a:pt x="3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4" name="Google Shape;2114;p47"/>
            <p:cNvSpPr/>
            <p:nvPr/>
          </p:nvSpPr>
          <p:spPr>
            <a:xfrm>
              <a:off x="3317550" y="1462325"/>
              <a:ext cx="60050" cy="71750"/>
            </a:xfrm>
            <a:custGeom>
              <a:avLst/>
              <a:gdLst/>
              <a:ahLst/>
              <a:cxnLst/>
              <a:rect l="l" t="t" r="r" b="b"/>
              <a:pathLst>
                <a:path w="2402" h="2870" extrusionOk="0">
                  <a:moveTo>
                    <a:pt x="1268" y="0"/>
                  </a:moveTo>
                  <a:cubicBezTo>
                    <a:pt x="801" y="734"/>
                    <a:pt x="400" y="1535"/>
                    <a:pt x="0" y="2269"/>
                  </a:cubicBezTo>
                  <a:lnTo>
                    <a:pt x="1168" y="2869"/>
                  </a:lnTo>
                  <a:cubicBezTo>
                    <a:pt x="1568" y="2102"/>
                    <a:pt x="1968" y="1368"/>
                    <a:pt x="2402" y="668"/>
                  </a:cubicBezTo>
                  <a:lnTo>
                    <a:pt x="1268"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5" name="Google Shape;2115;p47"/>
            <p:cNvSpPr/>
            <p:nvPr/>
          </p:nvSpPr>
          <p:spPr>
            <a:xfrm>
              <a:off x="3437625" y="1289700"/>
              <a:ext cx="67575" cy="69250"/>
            </a:xfrm>
            <a:custGeom>
              <a:avLst/>
              <a:gdLst/>
              <a:ahLst/>
              <a:cxnLst/>
              <a:rect l="l" t="t" r="r" b="b"/>
              <a:pathLst>
                <a:path w="2703" h="2770" extrusionOk="0">
                  <a:moveTo>
                    <a:pt x="1802" y="0"/>
                  </a:moveTo>
                  <a:cubicBezTo>
                    <a:pt x="1168" y="634"/>
                    <a:pt x="534" y="1268"/>
                    <a:pt x="1" y="1935"/>
                  </a:cubicBezTo>
                  <a:lnTo>
                    <a:pt x="1001" y="2769"/>
                  </a:lnTo>
                  <a:cubicBezTo>
                    <a:pt x="1535" y="2135"/>
                    <a:pt x="2135" y="1502"/>
                    <a:pt x="2702" y="934"/>
                  </a:cubicBezTo>
                  <a:lnTo>
                    <a:pt x="18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6" name="Google Shape;2116;p47"/>
            <p:cNvSpPr/>
            <p:nvPr/>
          </p:nvSpPr>
          <p:spPr>
            <a:xfrm>
              <a:off x="3274175" y="1559050"/>
              <a:ext cx="54225" cy="71750"/>
            </a:xfrm>
            <a:custGeom>
              <a:avLst/>
              <a:gdLst/>
              <a:ahLst/>
              <a:cxnLst/>
              <a:rect l="l" t="t" r="r" b="b"/>
              <a:pathLst>
                <a:path w="2169" h="2870" extrusionOk="0">
                  <a:moveTo>
                    <a:pt x="1001" y="1"/>
                  </a:moveTo>
                  <a:cubicBezTo>
                    <a:pt x="634" y="801"/>
                    <a:pt x="301" y="1635"/>
                    <a:pt x="1" y="2403"/>
                  </a:cubicBezTo>
                  <a:lnTo>
                    <a:pt x="1201" y="2870"/>
                  </a:lnTo>
                  <a:cubicBezTo>
                    <a:pt x="1502" y="2069"/>
                    <a:pt x="1802" y="1335"/>
                    <a:pt x="2169" y="535"/>
                  </a:cubicBezTo>
                  <a:lnTo>
                    <a:pt x="10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7" name="Google Shape;2117;p47"/>
            <p:cNvSpPr/>
            <p:nvPr/>
          </p:nvSpPr>
          <p:spPr>
            <a:xfrm>
              <a:off x="3371750" y="1372250"/>
              <a:ext cx="64225" cy="70925"/>
            </a:xfrm>
            <a:custGeom>
              <a:avLst/>
              <a:gdLst/>
              <a:ahLst/>
              <a:cxnLst/>
              <a:rect l="l" t="t" r="r" b="b"/>
              <a:pathLst>
                <a:path w="2569" h="2837" extrusionOk="0">
                  <a:moveTo>
                    <a:pt x="1501" y="1"/>
                  </a:moveTo>
                  <a:cubicBezTo>
                    <a:pt x="1001" y="668"/>
                    <a:pt x="501" y="1368"/>
                    <a:pt x="0" y="2136"/>
                  </a:cubicBezTo>
                  <a:lnTo>
                    <a:pt x="1101" y="2836"/>
                  </a:lnTo>
                  <a:cubicBezTo>
                    <a:pt x="1568" y="2136"/>
                    <a:pt x="2068" y="1469"/>
                    <a:pt x="2569" y="801"/>
                  </a:cubicBezTo>
                  <a:lnTo>
                    <a:pt x="15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8" name="Google Shape;2118;p47"/>
            <p:cNvSpPr/>
            <p:nvPr/>
          </p:nvSpPr>
          <p:spPr>
            <a:xfrm>
              <a:off x="3599400" y="1158775"/>
              <a:ext cx="71750" cy="60900"/>
            </a:xfrm>
            <a:custGeom>
              <a:avLst/>
              <a:gdLst/>
              <a:ahLst/>
              <a:cxnLst/>
              <a:rect l="l" t="t" r="r" b="b"/>
              <a:pathLst>
                <a:path w="2870" h="2436" extrusionOk="0">
                  <a:moveTo>
                    <a:pt x="2236" y="0"/>
                  </a:moveTo>
                  <a:cubicBezTo>
                    <a:pt x="1469" y="401"/>
                    <a:pt x="701" y="868"/>
                    <a:pt x="1" y="1368"/>
                  </a:cubicBezTo>
                  <a:lnTo>
                    <a:pt x="735" y="2435"/>
                  </a:lnTo>
                  <a:cubicBezTo>
                    <a:pt x="1402" y="2002"/>
                    <a:pt x="2169" y="1535"/>
                    <a:pt x="2870" y="1101"/>
                  </a:cubicBezTo>
                  <a:lnTo>
                    <a:pt x="223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9" name="Google Shape;2119;p47"/>
            <p:cNvSpPr/>
            <p:nvPr/>
          </p:nvSpPr>
          <p:spPr>
            <a:xfrm>
              <a:off x="3694475" y="1110400"/>
              <a:ext cx="71750" cy="56725"/>
            </a:xfrm>
            <a:custGeom>
              <a:avLst/>
              <a:gdLst/>
              <a:ahLst/>
              <a:cxnLst/>
              <a:rect l="l" t="t" r="r" b="b"/>
              <a:pathLst>
                <a:path w="2870" h="2269" extrusionOk="0">
                  <a:moveTo>
                    <a:pt x="2369" y="1"/>
                  </a:moveTo>
                  <a:cubicBezTo>
                    <a:pt x="1535" y="334"/>
                    <a:pt x="734" y="735"/>
                    <a:pt x="1" y="1101"/>
                  </a:cubicBezTo>
                  <a:lnTo>
                    <a:pt x="568" y="2269"/>
                  </a:lnTo>
                  <a:cubicBezTo>
                    <a:pt x="1335" y="1869"/>
                    <a:pt x="2069" y="1568"/>
                    <a:pt x="2869" y="1235"/>
                  </a:cubicBezTo>
                  <a:lnTo>
                    <a:pt x="2369"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0" name="Google Shape;2120;p47"/>
            <p:cNvSpPr/>
            <p:nvPr/>
          </p:nvSpPr>
          <p:spPr>
            <a:xfrm>
              <a:off x="3513525" y="1217975"/>
              <a:ext cx="70075" cy="65900"/>
            </a:xfrm>
            <a:custGeom>
              <a:avLst/>
              <a:gdLst/>
              <a:ahLst/>
              <a:cxnLst/>
              <a:rect l="l" t="t" r="r" b="b"/>
              <a:pathLst>
                <a:path w="2803" h="2636" extrusionOk="0">
                  <a:moveTo>
                    <a:pt x="2001" y="1"/>
                  </a:moveTo>
                  <a:cubicBezTo>
                    <a:pt x="1334" y="534"/>
                    <a:pt x="634" y="1102"/>
                    <a:pt x="0" y="1669"/>
                  </a:cubicBezTo>
                  <a:lnTo>
                    <a:pt x="901" y="2636"/>
                  </a:lnTo>
                  <a:cubicBezTo>
                    <a:pt x="1501" y="2102"/>
                    <a:pt x="2168" y="1535"/>
                    <a:pt x="2802" y="1035"/>
                  </a:cubicBezTo>
                  <a:lnTo>
                    <a:pt x="200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1" name="Google Shape;2121;p47"/>
            <p:cNvSpPr/>
            <p:nvPr/>
          </p:nvSpPr>
          <p:spPr>
            <a:xfrm>
              <a:off x="3794550" y="1085375"/>
              <a:ext cx="40050" cy="40900"/>
            </a:xfrm>
            <a:custGeom>
              <a:avLst/>
              <a:gdLst/>
              <a:ahLst/>
              <a:cxnLst/>
              <a:rect l="l" t="t" r="r" b="b"/>
              <a:pathLst>
                <a:path w="1602" h="1636" extrusionOk="0">
                  <a:moveTo>
                    <a:pt x="1235" y="1"/>
                  </a:moveTo>
                  <a:cubicBezTo>
                    <a:pt x="834" y="134"/>
                    <a:pt x="401" y="268"/>
                    <a:pt x="0" y="435"/>
                  </a:cubicBezTo>
                  <a:lnTo>
                    <a:pt x="401" y="1635"/>
                  </a:lnTo>
                  <a:cubicBezTo>
                    <a:pt x="834" y="1502"/>
                    <a:pt x="1201" y="1402"/>
                    <a:pt x="1602" y="1269"/>
                  </a:cubicBezTo>
                  <a:lnTo>
                    <a:pt x="123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2" name="Google Shape;2122;p47"/>
            <p:cNvSpPr/>
            <p:nvPr/>
          </p:nvSpPr>
          <p:spPr>
            <a:xfrm>
              <a:off x="3007325" y="633400"/>
              <a:ext cx="1208375" cy="1784625"/>
            </a:xfrm>
            <a:custGeom>
              <a:avLst/>
              <a:gdLst/>
              <a:ahLst/>
              <a:cxnLst/>
              <a:rect l="l" t="t" r="r" b="b"/>
              <a:pathLst>
                <a:path w="48335" h="71385" extrusionOk="0">
                  <a:moveTo>
                    <a:pt x="14144" y="1034"/>
                  </a:moveTo>
                  <a:lnTo>
                    <a:pt x="47301" y="8006"/>
                  </a:lnTo>
                  <a:lnTo>
                    <a:pt x="34225" y="70351"/>
                  </a:lnTo>
                  <a:lnTo>
                    <a:pt x="1034" y="63379"/>
                  </a:lnTo>
                  <a:lnTo>
                    <a:pt x="14144" y="1034"/>
                  </a:lnTo>
                  <a:close/>
                  <a:moveTo>
                    <a:pt x="13477" y="0"/>
                  </a:moveTo>
                  <a:lnTo>
                    <a:pt x="0" y="64046"/>
                  </a:lnTo>
                  <a:lnTo>
                    <a:pt x="34858" y="71385"/>
                  </a:lnTo>
                  <a:lnTo>
                    <a:pt x="48335" y="7339"/>
                  </a:lnTo>
                  <a:lnTo>
                    <a:pt x="1347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3" name="Google Shape;2123;p47"/>
            <p:cNvSpPr/>
            <p:nvPr/>
          </p:nvSpPr>
          <p:spPr>
            <a:xfrm>
              <a:off x="2942275" y="525100"/>
              <a:ext cx="1330150" cy="2046275"/>
            </a:xfrm>
            <a:custGeom>
              <a:avLst/>
              <a:gdLst/>
              <a:ahLst/>
              <a:cxnLst/>
              <a:rect l="l" t="t" r="r" b="b"/>
              <a:pathLst>
                <a:path w="53206" h="81851" extrusionOk="0">
                  <a:moveTo>
                    <a:pt x="17914" y="855"/>
                  </a:moveTo>
                  <a:cubicBezTo>
                    <a:pt x="18057" y="855"/>
                    <a:pt x="18202" y="868"/>
                    <a:pt x="18347" y="897"/>
                  </a:cubicBezTo>
                  <a:lnTo>
                    <a:pt x="50303" y="7601"/>
                  </a:lnTo>
                  <a:cubicBezTo>
                    <a:pt x="51504" y="7868"/>
                    <a:pt x="52304" y="9069"/>
                    <a:pt x="52038" y="10270"/>
                  </a:cubicBezTo>
                  <a:lnTo>
                    <a:pt x="37527" y="79219"/>
                  </a:lnTo>
                  <a:cubicBezTo>
                    <a:pt x="37324" y="80264"/>
                    <a:pt x="36389" y="81005"/>
                    <a:pt x="35337" y="81005"/>
                  </a:cubicBezTo>
                  <a:cubicBezTo>
                    <a:pt x="35180" y="81005"/>
                    <a:pt x="35019" y="80989"/>
                    <a:pt x="34859" y="80954"/>
                  </a:cubicBezTo>
                  <a:lnTo>
                    <a:pt x="2936" y="74249"/>
                  </a:lnTo>
                  <a:cubicBezTo>
                    <a:pt x="1735" y="74016"/>
                    <a:pt x="934" y="72781"/>
                    <a:pt x="1168" y="71580"/>
                  </a:cubicBezTo>
                  <a:lnTo>
                    <a:pt x="15678" y="2664"/>
                  </a:lnTo>
                  <a:cubicBezTo>
                    <a:pt x="15913" y="1579"/>
                    <a:pt x="16870" y="855"/>
                    <a:pt x="17914" y="855"/>
                  </a:cubicBezTo>
                  <a:close/>
                  <a:moveTo>
                    <a:pt x="17887" y="0"/>
                  </a:moveTo>
                  <a:cubicBezTo>
                    <a:pt x="16447" y="0"/>
                    <a:pt x="15136" y="981"/>
                    <a:pt x="14844" y="2498"/>
                  </a:cubicBezTo>
                  <a:lnTo>
                    <a:pt x="334" y="71414"/>
                  </a:lnTo>
                  <a:cubicBezTo>
                    <a:pt x="0" y="73082"/>
                    <a:pt x="1068" y="74749"/>
                    <a:pt x="2769" y="75083"/>
                  </a:cubicBezTo>
                  <a:lnTo>
                    <a:pt x="34692" y="81788"/>
                  </a:lnTo>
                  <a:cubicBezTo>
                    <a:pt x="34902" y="81830"/>
                    <a:pt x="35112" y="81850"/>
                    <a:pt x="35320" y="81850"/>
                  </a:cubicBezTo>
                  <a:cubicBezTo>
                    <a:pt x="36759" y="81850"/>
                    <a:pt x="38070" y="80873"/>
                    <a:pt x="38361" y="79386"/>
                  </a:cubicBezTo>
                  <a:lnTo>
                    <a:pt x="52871" y="10437"/>
                  </a:lnTo>
                  <a:cubicBezTo>
                    <a:pt x="53205" y="8802"/>
                    <a:pt x="52171" y="7168"/>
                    <a:pt x="50470" y="6801"/>
                  </a:cubicBezTo>
                  <a:lnTo>
                    <a:pt x="18514" y="63"/>
                  </a:lnTo>
                  <a:cubicBezTo>
                    <a:pt x="18304" y="21"/>
                    <a:pt x="18094" y="0"/>
                    <a:pt x="178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4" name="Google Shape;2124;p47"/>
            <p:cNvSpPr/>
            <p:nvPr/>
          </p:nvSpPr>
          <p:spPr>
            <a:xfrm>
              <a:off x="3658625" y="633700"/>
              <a:ext cx="266050" cy="82550"/>
            </a:xfrm>
            <a:custGeom>
              <a:avLst/>
              <a:gdLst/>
              <a:ahLst/>
              <a:cxnLst/>
              <a:rect l="l" t="t" r="r" b="b"/>
              <a:pathLst>
                <a:path w="10642" h="3302" extrusionOk="0">
                  <a:moveTo>
                    <a:pt x="712" y="0"/>
                  </a:moveTo>
                  <a:cubicBezTo>
                    <a:pt x="410" y="0"/>
                    <a:pt x="157" y="241"/>
                    <a:pt x="100" y="555"/>
                  </a:cubicBezTo>
                  <a:cubicBezTo>
                    <a:pt x="0" y="922"/>
                    <a:pt x="267" y="1289"/>
                    <a:pt x="634" y="1356"/>
                  </a:cubicBezTo>
                  <a:lnTo>
                    <a:pt x="9774" y="3291"/>
                  </a:lnTo>
                  <a:cubicBezTo>
                    <a:pt x="9816" y="3298"/>
                    <a:pt x="9857" y="3302"/>
                    <a:pt x="9898" y="3302"/>
                  </a:cubicBezTo>
                  <a:cubicBezTo>
                    <a:pt x="10213" y="3302"/>
                    <a:pt x="10482" y="3078"/>
                    <a:pt x="10541" y="2724"/>
                  </a:cubicBezTo>
                  <a:cubicBezTo>
                    <a:pt x="10641" y="2390"/>
                    <a:pt x="10374" y="2023"/>
                    <a:pt x="10007" y="1956"/>
                  </a:cubicBezTo>
                  <a:lnTo>
                    <a:pt x="867" y="22"/>
                  </a:lnTo>
                  <a:cubicBezTo>
                    <a:pt x="815" y="7"/>
                    <a:pt x="763" y="0"/>
                    <a:pt x="712" y="0"/>
                  </a:cubicBezTo>
                  <a:close/>
                </a:path>
              </a:pathLst>
            </a:custGeom>
            <a:solidFill>
              <a:srgbClr val="08668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5" name="Google Shape;2125;p47"/>
            <p:cNvSpPr/>
            <p:nvPr/>
          </p:nvSpPr>
          <p:spPr>
            <a:xfrm>
              <a:off x="3370900" y="2345800"/>
              <a:ext cx="115950" cy="105850"/>
            </a:xfrm>
            <a:custGeom>
              <a:avLst/>
              <a:gdLst/>
              <a:ahLst/>
              <a:cxnLst/>
              <a:rect l="l" t="t" r="r" b="b"/>
              <a:pathLst>
                <a:path w="4638" h="4234" extrusionOk="0">
                  <a:moveTo>
                    <a:pt x="2313" y="0"/>
                  </a:moveTo>
                  <a:cubicBezTo>
                    <a:pt x="1346" y="0"/>
                    <a:pt x="470" y="707"/>
                    <a:pt x="268" y="1688"/>
                  </a:cubicBezTo>
                  <a:cubicBezTo>
                    <a:pt x="1" y="2789"/>
                    <a:pt x="768" y="3923"/>
                    <a:pt x="1869" y="4190"/>
                  </a:cubicBezTo>
                  <a:cubicBezTo>
                    <a:pt x="2011" y="4219"/>
                    <a:pt x="2153" y="4233"/>
                    <a:pt x="2293" y="4233"/>
                  </a:cubicBezTo>
                  <a:cubicBezTo>
                    <a:pt x="3273" y="4233"/>
                    <a:pt x="4167" y="3547"/>
                    <a:pt x="4371" y="2555"/>
                  </a:cubicBezTo>
                  <a:cubicBezTo>
                    <a:pt x="4638" y="1421"/>
                    <a:pt x="3937" y="287"/>
                    <a:pt x="2770" y="53"/>
                  </a:cubicBezTo>
                  <a:cubicBezTo>
                    <a:pt x="2617" y="17"/>
                    <a:pt x="2464" y="0"/>
                    <a:pt x="23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26" name="Google Shape;2126;p47"/>
          <p:cNvGrpSpPr/>
          <p:nvPr/>
        </p:nvGrpSpPr>
        <p:grpSpPr>
          <a:xfrm>
            <a:off x="550161" y="3214685"/>
            <a:ext cx="872171" cy="1252160"/>
            <a:chOff x="1566300" y="2505900"/>
            <a:chExt cx="925675" cy="1328975"/>
          </a:xfrm>
        </p:grpSpPr>
        <p:sp>
          <p:nvSpPr>
            <p:cNvPr id="2127" name="Google Shape;2127;p47"/>
            <p:cNvSpPr/>
            <p:nvPr/>
          </p:nvSpPr>
          <p:spPr>
            <a:xfrm>
              <a:off x="1566300" y="2505900"/>
              <a:ext cx="925675" cy="1328975"/>
            </a:xfrm>
            <a:custGeom>
              <a:avLst/>
              <a:gdLst/>
              <a:ahLst/>
              <a:cxnLst/>
              <a:rect l="l" t="t" r="r" b="b"/>
              <a:pathLst>
                <a:path w="37027" h="53159" extrusionOk="0">
                  <a:moveTo>
                    <a:pt x="16849" y="0"/>
                  </a:moveTo>
                  <a:cubicBezTo>
                    <a:pt x="16628" y="0"/>
                    <a:pt x="16401" y="39"/>
                    <a:pt x="16178" y="121"/>
                  </a:cubicBezTo>
                  <a:lnTo>
                    <a:pt x="1468" y="5058"/>
                  </a:lnTo>
                  <a:cubicBezTo>
                    <a:pt x="567" y="5391"/>
                    <a:pt x="0" y="6358"/>
                    <a:pt x="267" y="7326"/>
                  </a:cubicBezTo>
                  <a:lnTo>
                    <a:pt x="2002" y="13964"/>
                  </a:lnTo>
                  <a:lnTo>
                    <a:pt x="1968" y="13964"/>
                  </a:lnTo>
                  <a:cubicBezTo>
                    <a:pt x="1468" y="14031"/>
                    <a:pt x="1001" y="14298"/>
                    <a:pt x="734" y="14698"/>
                  </a:cubicBezTo>
                  <a:cubicBezTo>
                    <a:pt x="434" y="15131"/>
                    <a:pt x="300" y="15632"/>
                    <a:pt x="334" y="16132"/>
                  </a:cubicBezTo>
                  <a:lnTo>
                    <a:pt x="5637" y="51558"/>
                  </a:lnTo>
                  <a:cubicBezTo>
                    <a:pt x="5738" y="52025"/>
                    <a:pt x="5971" y="52492"/>
                    <a:pt x="6405" y="52758"/>
                  </a:cubicBezTo>
                  <a:cubicBezTo>
                    <a:pt x="6738" y="53025"/>
                    <a:pt x="7105" y="53159"/>
                    <a:pt x="7505" y="53159"/>
                  </a:cubicBezTo>
                  <a:cubicBezTo>
                    <a:pt x="7606" y="53159"/>
                    <a:pt x="7739" y="53159"/>
                    <a:pt x="7806" y="53092"/>
                  </a:cubicBezTo>
                  <a:lnTo>
                    <a:pt x="35325" y="48756"/>
                  </a:lnTo>
                  <a:cubicBezTo>
                    <a:pt x="36326" y="48589"/>
                    <a:pt x="37027" y="47688"/>
                    <a:pt x="36926" y="46687"/>
                  </a:cubicBezTo>
                  <a:lnTo>
                    <a:pt x="32290" y="11829"/>
                  </a:lnTo>
                  <a:cubicBezTo>
                    <a:pt x="32190" y="11329"/>
                    <a:pt x="31956" y="10862"/>
                    <a:pt x="31589" y="10561"/>
                  </a:cubicBezTo>
                  <a:cubicBezTo>
                    <a:pt x="31489" y="10528"/>
                    <a:pt x="31423" y="10461"/>
                    <a:pt x="31322" y="10395"/>
                  </a:cubicBezTo>
                  <a:lnTo>
                    <a:pt x="31990" y="7126"/>
                  </a:lnTo>
                  <a:cubicBezTo>
                    <a:pt x="32190" y="6125"/>
                    <a:pt x="31523" y="5158"/>
                    <a:pt x="30522" y="4891"/>
                  </a:cubicBezTo>
                  <a:lnTo>
                    <a:pt x="18980" y="2389"/>
                  </a:lnTo>
                  <a:lnTo>
                    <a:pt x="18580" y="1221"/>
                  </a:lnTo>
                  <a:cubicBezTo>
                    <a:pt x="18321" y="470"/>
                    <a:pt x="17619" y="0"/>
                    <a:pt x="16849"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8" name="Google Shape;2128;p47"/>
            <p:cNvSpPr/>
            <p:nvPr/>
          </p:nvSpPr>
          <p:spPr>
            <a:xfrm>
              <a:off x="1618000" y="2553100"/>
              <a:ext cx="526225" cy="442000"/>
            </a:xfrm>
            <a:custGeom>
              <a:avLst/>
              <a:gdLst/>
              <a:ahLst/>
              <a:cxnLst/>
              <a:rect l="l" t="t" r="r" b="b"/>
              <a:pathLst>
                <a:path w="21049" h="17680" extrusionOk="0">
                  <a:moveTo>
                    <a:pt x="14711" y="1"/>
                  </a:moveTo>
                  <a:lnTo>
                    <a:pt x="0" y="4937"/>
                  </a:lnTo>
                  <a:lnTo>
                    <a:pt x="3369" y="17680"/>
                  </a:lnTo>
                  <a:lnTo>
                    <a:pt x="21049" y="17680"/>
                  </a:lnTo>
                  <a:lnTo>
                    <a:pt x="147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9" name="Google Shape;2129;p47"/>
            <p:cNvSpPr/>
            <p:nvPr/>
          </p:nvSpPr>
          <p:spPr>
            <a:xfrm>
              <a:off x="1697225" y="2684025"/>
              <a:ext cx="294400" cy="106775"/>
            </a:xfrm>
            <a:custGeom>
              <a:avLst/>
              <a:gdLst/>
              <a:ahLst/>
              <a:cxnLst/>
              <a:rect l="l" t="t" r="r" b="b"/>
              <a:pathLst>
                <a:path w="11776" h="4271" extrusionOk="0">
                  <a:moveTo>
                    <a:pt x="11442" y="1"/>
                  </a:moveTo>
                  <a:lnTo>
                    <a:pt x="0" y="3603"/>
                  </a:lnTo>
                  <a:lnTo>
                    <a:pt x="167" y="4270"/>
                  </a:lnTo>
                  <a:lnTo>
                    <a:pt x="11775" y="1001"/>
                  </a:lnTo>
                  <a:lnTo>
                    <a:pt x="11442"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0" name="Google Shape;2130;p47"/>
            <p:cNvSpPr/>
            <p:nvPr/>
          </p:nvSpPr>
          <p:spPr>
            <a:xfrm>
              <a:off x="1848150" y="2593125"/>
              <a:ext cx="470375" cy="542925"/>
            </a:xfrm>
            <a:custGeom>
              <a:avLst/>
              <a:gdLst/>
              <a:ahLst/>
              <a:cxnLst/>
              <a:rect l="l" t="t" r="r" b="b"/>
              <a:pathLst>
                <a:path w="18815" h="21717" extrusionOk="0">
                  <a:moveTo>
                    <a:pt x="3670" y="1"/>
                  </a:moveTo>
                  <a:lnTo>
                    <a:pt x="1" y="12677"/>
                  </a:lnTo>
                  <a:lnTo>
                    <a:pt x="15178" y="21716"/>
                  </a:lnTo>
                  <a:lnTo>
                    <a:pt x="18814" y="3303"/>
                  </a:lnTo>
                  <a:lnTo>
                    <a:pt x="36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1" name="Google Shape;2131;p47"/>
            <p:cNvSpPr/>
            <p:nvPr/>
          </p:nvSpPr>
          <p:spPr>
            <a:xfrm>
              <a:off x="1953225" y="2717375"/>
              <a:ext cx="288575" cy="88425"/>
            </a:xfrm>
            <a:custGeom>
              <a:avLst/>
              <a:gdLst/>
              <a:ahLst/>
              <a:cxnLst/>
              <a:rect l="l" t="t" r="r" b="b"/>
              <a:pathLst>
                <a:path w="11543" h="3537" extrusionOk="0">
                  <a:moveTo>
                    <a:pt x="168" y="1"/>
                  </a:moveTo>
                  <a:lnTo>
                    <a:pt x="1" y="668"/>
                  </a:lnTo>
                  <a:lnTo>
                    <a:pt x="11442" y="3537"/>
                  </a:lnTo>
                  <a:lnTo>
                    <a:pt x="11542" y="2703"/>
                  </a:lnTo>
                  <a:lnTo>
                    <a:pt x="168"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2" name="Google Shape;2132;p47"/>
            <p:cNvSpPr/>
            <p:nvPr/>
          </p:nvSpPr>
          <p:spPr>
            <a:xfrm>
              <a:off x="1622175" y="2807450"/>
              <a:ext cx="818925" cy="979900"/>
            </a:xfrm>
            <a:custGeom>
              <a:avLst/>
              <a:gdLst/>
              <a:ahLst/>
              <a:cxnLst/>
              <a:rect l="l" t="t" r="r" b="b"/>
              <a:pathLst>
                <a:path w="32757" h="39196" extrusionOk="0">
                  <a:moveTo>
                    <a:pt x="28120" y="1"/>
                  </a:moveTo>
                  <a:lnTo>
                    <a:pt x="0" y="3770"/>
                  </a:lnTo>
                  <a:lnTo>
                    <a:pt x="5270" y="39195"/>
                  </a:lnTo>
                  <a:lnTo>
                    <a:pt x="32757" y="34859"/>
                  </a:lnTo>
                  <a:lnTo>
                    <a:pt x="28120" y="1"/>
                  </a:lnTo>
                  <a:close/>
                </a:path>
              </a:pathLst>
            </a:custGeom>
            <a:solidFill>
              <a:srgbClr val="33598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3" name="Google Shape;2133;p47"/>
            <p:cNvSpPr/>
            <p:nvPr/>
          </p:nvSpPr>
          <p:spPr>
            <a:xfrm>
              <a:off x="1707235" y="2911695"/>
              <a:ext cx="570432" cy="141775"/>
            </a:xfrm>
            <a:custGeom>
              <a:avLst/>
              <a:gdLst/>
              <a:ahLst/>
              <a:cxnLst/>
              <a:rect l="l" t="t" r="r" b="b"/>
              <a:pathLst>
                <a:path w="19848" h="5671" extrusionOk="0">
                  <a:moveTo>
                    <a:pt x="19347" y="0"/>
                  </a:moveTo>
                  <a:lnTo>
                    <a:pt x="0" y="2836"/>
                  </a:lnTo>
                  <a:lnTo>
                    <a:pt x="501" y="5671"/>
                  </a:lnTo>
                  <a:lnTo>
                    <a:pt x="19848" y="2836"/>
                  </a:lnTo>
                  <a:lnTo>
                    <a:pt x="19347"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4" name="Google Shape;2134;p47"/>
            <p:cNvSpPr/>
            <p:nvPr/>
          </p:nvSpPr>
          <p:spPr>
            <a:xfrm>
              <a:off x="1794653" y="3129750"/>
              <a:ext cx="502875" cy="488300"/>
            </a:xfrm>
            <a:custGeom>
              <a:avLst/>
              <a:gdLst/>
              <a:ahLst/>
              <a:cxnLst/>
              <a:rect l="l" t="t" r="r" b="b"/>
              <a:pathLst>
                <a:path w="20115" h="19532" extrusionOk="0">
                  <a:moveTo>
                    <a:pt x="10041" y="518"/>
                  </a:moveTo>
                  <a:cubicBezTo>
                    <a:pt x="12009" y="518"/>
                    <a:pt x="13877" y="1119"/>
                    <a:pt x="15478" y="2286"/>
                  </a:cubicBezTo>
                  <a:cubicBezTo>
                    <a:pt x="17479" y="3754"/>
                    <a:pt x="18813" y="5889"/>
                    <a:pt x="19180" y="8357"/>
                  </a:cubicBezTo>
                  <a:cubicBezTo>
                    <a:pt x="19547" y="10759"/>
                    <a:pt x="18980" y="13227"/>
                    <a:pt x="17513" y="15229"/>
                  </a:cubicBezTo>
                  <a:cubicBezTo>
                    <a:pt x="16045" y="17230"/>
                    <a:pt x="13943" y="18564"/>
                    <a:pt x="11475" y="18931"/>
                  </a:cubicBezTo>
                  <a:cubicBezTo>
                    <a:pt x="10988" y="19009"/>
                    <a:pt x="10503" y="19046"/>
                    <a:pt x="10024" y="19046"/>
                  </a:cubicBezTo>
                  <a:cubicBezTo>
                    <a:pt x="5552" y="19046"/>
                    <a:pt x="1590" y="15776"/>
                    <a:pt x="867" y="11226"/>
                  </a:cubicBezTo>
                  <a:cubicBezTo>
                    <a:pt x="500" y="8791"/>
                    <a:pt x="1101" y="6356"/>
                    <a:pt x="2535" y="4354"/>
                  </a:cubicBezTo>
                  <a:cubicBezTo>
                    <a:pt x="4003" y="2353"/>
                    <a:pt x="6138" y="1019"/>
                    <a:pt x="8606" y="618"/>
                  </a:cubicBezTo>
                  <a:cubicBezTo>
                    <a:pt x="9107" y="552"/>
                    <a:pt x="9540" y="518"/>
                    <a:pt x="10041" y="518"/>
                  </a:cubicBezTo>
                  <a:close/>
                  <a:moveTo>
                    <a:pt x="10062" y="1"/>
                  </a:moveTo>
                  <a:cubicBezTo>
                    <a:pt x="9558" y="1"/>
                    <a:pt x="9049" y="39"/>
                    <a:pt x="8539" y="118"/>
                  </a:cubicBezTo>
                  <a:cubicBezTo>
                    <a:pt x="5971" y="518"/>
                    <a:pt x="3703" y="1919"/>
                    <a:pt x="2168" y="4021"/>
                  </a:cubicBezTo>
                  <a:cubicBezTo>
                    <a:pt x="634" y="6089"/>
                    <a:pt x="0" y="8691"/>
                    <a:pt x="434" y="11259"/>
                  </a:cubicBezTo>
                  <a:cubicBezTo>
                    <a:pt x="1168" y="16096"/>
                    <a:pt x="5337" y="19532"/>
                    <a:pt x="10041" y="19532"/>
                  </a:cubicBezTo>
                  <a:cubicBezTo>
                    <a:pt x="10541" y="19532"/>
                    <a:pt x="11041" y="19465"/>
                    <a:pt x="11542" y="19398"/>
                  </a:cubicBezTo>
                  <a:cubicBezTo>
                    <a:pt x="14143" y="18998"/>
                    <a:pt x="16378" y="17597"/>
                    <a:pt x="17946" y="15496"/>
                  </a:cubicBezTo>
                  <a:cubicBezTo>
                    <a:pt x="19481" y="13427"/>
                    <a:pt x="20114" y="10826"/>
                    <a:pt x="19681" y="8257"/>
                  </a:cubicBezTo>
                  <a:cubicBezTo>
                    <a:pt x="19314" y="5689"/>
                    <a:pt x="17946" y="3420"/>
                    <a:pt x="15811" y="1886"/>
                  </a:cubicBezTo>
                  <a:cubicBezTo>
                    <a:pt x="14122" y="652"/>
                    <a:pt x="12130" y="1"/>
                    <a:pt x="1006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5" name="Google Shape;2135;p47"/>
            <p:cNvSpPr/>
            <p:nvPr/>
          </p:nvSpPr>
          <p:spPr>
            <a:xfrm>
              <a:off x="1844678" y="3130775"/>
              <a:ext cx="411975" cy="485625"/>
            </a:xfrm>
            <a:custGeom>
              <a:avLst/>
              <a:gdLst/>
              <a:ahLst/>
              <a:cxnLst/>
              <a:rect l="l" t="t" r="r" b="b"/>
              <a:pathLst>
                <a:path w="16479" h="19425" extrusionOk="0">
                  <a:moveTo>
                    <a:pt x="7506" y="511"/>
                  </a:moveTo>
                  <a:cubicBezTo>
                    <a:pt x="11108" y="511"/>
                    <a:pt x="14444" y="3980"/>
                    <a:pt x="15178" y="8616"/>
                  </a:cubicBezTo>
                  <a:cubicBezTo>
                    <a:pt x="15979" y="13687"/>
                    <a:pt x="13443" y="18257"/>
                    <a:pt x="9507" y="18890"/>
                  </a:cubicBezTo>
                  <a:cubicBezTo>
                    <a:pt x="9208" y="18939"/>
                    <a:pt x="8909" y="18963"/>
                    <a:pt x="8611" y="18963"/>
                  </a:cubicBezTo>
                  <a:cubicBezTo>
                    <a:pt x="5033" y="18963"/>
                    <a:pt x="1707" y="15535"/>
                    <a:pt x="968" y="10885"/>
                  </a:cubicBezTo>
                  <a:cubicBezTo>
                    <a:pt x="601" y="8416"/>
                    <a:pt x="968" y="6014"/>
                    <a:pt x="2035" y="4046"/>
                  </a:cubicBezTo>
                  <a:cubicBezTo>
                    <a:pt x="3136" y="2078"/>
                    <a:pt x="4771" y="877"/>
                    <a:pt x="6639" y="577"/>
                  </a:cubicBezTo>
                  <a:cubicBezTo>
                    <a:pt x="6939" y="544"/>
                    <a:pt x="7206" y="511"/>
                    <a:pt x="7506" y="511"/>
                  </a:cubicBezTo>
                  <a:close/>
                  <a:moveTo>
                    <a:pt x="7467" y="1"/>
                  </a:moveTo>
                  <a:cubicBezTo>
                    <a:pt x="7148" y="1"/>
                    <a:pt x="6827" y="26"/>
                    <a:pt x="6505" y="77"/>
                  </a:cubicBezTo>
                  <a:cubicBezTo>
                    <a:pt x="4470" y="410"/>
                    <a:pt x="2702" y="1745"/>
                    <a:pt x="1535" y="3813"/>
                  </a:cubicBezTo>
                  <a:cubicBezTo>
                    <a:pt x="434" y="5848"/>
                    <a:pt x="0" y="8383"/>
                    <a:pt x="434" y="10918"/>
                  </a:cubicBezTo>
                  <a:cubicBezTo>
                    <a:pt x="1201" y="15855"/>
                    <a:pt x="4771" y="19424"/>
                    <a:pt x="8607" y="19424"/>
                  </a:cubicBezTo>
                  <a:cubicBezTo>
                    <a:pt x="8940" y="19424"/>
                    <a:pt x="9274" y="19424"/>
                    <a:pt x="9541" y="19357"/>
                  </a:cubicBezTo>
                  <a:cubicBezTo>
                    <a:pt x="13710" y="18690"/>
                    <a:pt x="16479" y="13820"/>
                    <a:pt x="15645" y="8516"/>
                  </a:cubicBezTo>
                  <a:cubicBezTo>
                    <a:pt x="14875" y="3619"/>
                    <a:pt x="11317" y="1"/>
                    <a:pt x="7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6" name="Google Shape;2136;p47"/>
            <p:cNvSpPr/>
            <p:nvPr/>
          </p:nvSpPr>
          <p:spPr>
            <a:xfrm>
              <a:off x="1922228" y="3132150"/>
              <a:ext cx="238525" cy="483400"/>
            </a:xfrm>
            <a:custGeom>
              <a:avLst/>
              <a:gdLst/>
              <a:ahLst/>
              <a:cxnLst/>
              <a:rect l="l" t="t" r="r" b="b"/>
              <a:pathLst>
                <a:path w="9541" h="19336" extrusionOk="0">
                  <a:moveTo>
                    <a:pt x="3737" y="522"/>
                  </a:moveTo>
                  <a:cubicBezTo>
                    <a:pt x="4604" y="522"/>
                    <a:pt x="5571" y="1323"/>
                    <a:pt x="6505" y="2757"/>
                  </a:cubicBezTo>
                  <a:cubicBezTo>
                    <a:pt x="7506" y="4358"/>
                    <a:pt x="8273" y="6660"/>
                    <a:pt x="8674" y="9128"/>
                  </a:cubicBezTo>
                  <a:cubicBezTo>
                    <a:pt x="9074" y="11597"/>
                    <a:pt x="9040" y="13965"/>
                    <a:pt x="8573" y="15833"/>
                  </a:cubicBezTo>
                  <a:cubicBezTo>
                    <a:pt x="8173" y="17601"/>
                    <a:pt x="7373" y="18702"/>
                    <a:pt x="6439" y="18835"/>
                  </a:cubicBezTo>
                  <a:cubicBezTo>
                    <a:pt x="6371" y="18845"/>
                    <a:pt x="6303" y="18850"/>
                    <a:pt x="6235" y="18850"/>
                  </a:cubicBezTo>
                  <a:cubicBezTo>
                    <a:pt x="5352" y="18850"/>
                    <a:pt x="4370" y="18058"/>
                    <a:pt x="3503" y="16634"/>
                  </a:cubicBezTo>
                  <a:cubicBezTo>
                    <a:pt x="2502" y="14999"/>
                    <a:pt x="1702" y="12698"/>
                    <a:pt x="1335" y="10263"/>
                  </a:cubicBezTo>
                  <a:cubicBezTo>
                    <a:pt x="534" y="5292"/>
                    <a:pt x="1535" y="822"/>
                    <a:pt x="3537" y="522"/>
                  </a:cubicBezTo>
                  <a:close/>
                  <a:moveTo>
                    <a:pt x="3730" y="1"/>
                  </a:moveTo>
                  <a:cubicBezTo>
                    <a:pt x="3632" y="1"/>
                    <a:pt x="3534" y="8"/>
                    <a:pt x="3436" y="22"/>
                  </a:cubicBezTo>
                  <a:cubicBezTo>
                    <a:pt x="1135" y="422"/>
                    <a:pt x="1" y="4925"/>
                    <a:pt x="835" y="10329"/>
                  </a:cubicBezTo>
                  <a:cubicBezTo>
                    <a:pt x="1202" y="12864"/>
                    <a:pt x="1969" y="15199"/>
                    <a:pt x="3036" y="16867"/>
                  </a:cubicBezTo>
                  <a:cubicBezTo>
                    <a:pt x="4004" y="18468"/>
                    <a:pt x="5104" y="19336"/>
                    <a:pt x="6172" y="19336"/>
                  </a:cubicBezTo>
                  <a:cubicBezTo>
                    <a:pt x="6238" y="19336"/>
                    <a:pt x="6372" y="19336"/>
                    <a:pt x="6439" y="19302"/>
                  </a:cubicBezTo>
                  <a:cubicBezTo>
                    <a:pt x="7606" y="19136"/>
                    <a:pt x="8473" y="17935"/>
                    <a:pt x="9007" y="15933"/>
                  </a:cubicBezTo>
                  <a:cubicBezTo>
                    <a:pt x="9507" y="13999"/>
                    <a:pt x="9541" y="11530"/>
                    <a:pt x="9107" y="8995"/>
                  </a:cubicBezTo>
                  <a:cubicBezTo>
                    <a:pt x="8740" y="6460"/>
                    <a:pt x="7940" y="4125"/>
                    <a:pt x="6906" y="2457"/>
                  </a:cubicBezTo>
                  <a:cubicBezTo>
                    <a:pt x="5927" y="837"/>
                    <a:pt x="4809" y="1"/>
                    <a:pt x="37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7" name="Google Shape;2137;p47"/>
            <p:cNvSpPr/>
            <p:nvPr/>
          </p:nvSpPr>
          <p:spPr>
            <a:xfrm>
              <a:off x="2003128" y="3137700"/>
              <a:ext cx="85925" cy="472025"/>
            </a:xfrm>
            <a:custGeom>
              <a:avLst/>
              <a:gdLst/>
              <a:ahLst/>
              <a:cxnLst/>
              <a:rect l="l" t="t" r="r" b="b"/>
              <a:pathLst>
                <a:path w="3437" h="18881" extrusionOk="0">
                  <a:moveTo>
                    <a:pt x="467" y="0"/>
                  </a:moveTo>
                  <a:lnTo>
                    <a:pt x="0" y="100"/>
                  </a:lnTo>
                  <a:lnTo>
                    <a:pt x="2936" y="18880"/>
                  </a:lnTo>
                  <a:lnTo>
                    <a:pt x="3436" y="18780"/>
                  </a:lnTo>
                  <a:lnTo>
                    <a:pt x="4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8" name="Google Shape;2138;p47"/>
            <p:cNvSpPr/>
            <p:nvPr/>
          </p:nvSpPr>
          <p:spPr>
            <a:xfrm>
              <a:off x="1809653" y="3330325"/>
              <a:ext cx="472025" cy="86750"/>
            </a:xfrm>
            <a:custGeom>
              <a:avLst/>
              <a:gdLst/>
              <a:ahLst/>
              <a:cxnLst/>
              <a:rect l="l" t="t" r="r" b="b"/>
              <a:pathLst>
                <a:path w="18881" h="3470" extrusionOk="0">
                  <a:moveTo>
                    <a:pt x="18781" y="1"/>
                  </a:moveTo>
                  <a:lnTo>
                    <a:pt x="0" y="2969"/>
                  </a:lnTo>
                  <a:lnTo>
                    <a:pt x="101" y="3470"/>
                  </a:lnTo>
                  <a:lnTo>
                    <a:pt x="18881" y="501"/>
                  </a:lnTo>
                  <a:lnTo>
                    <a:pt x="187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37"/>
          <p:cNvSpPr/>
          <p:nvPr/>
        </p:nvSpPr>
        <p:spPr>
          <a:xfrm>
            <a:off x="1450525" y="722625"/>
            <a:ext cx="7218512" cy="3975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7"/>
          <p:cNvSpPr txBox="1">
            <a:spLocks noGrp="1"/>
          </p:cNvSpPr>
          <p:nvPr>
            <p:ph type="subTitle" idx="13"/>
          </p:nvPr>
        </p:nvSpPr>
        <p:spPr>
          <a:xfrm>
            <a:off x="1819974" y="1049434"/>
            <a:ext cx="6663937" cy="35907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US" sz="1400" dirty="0"/>
            </a:br>
            <a:r>
              <a:rPr lang="en-US" sz="1400" dirty="0"/>
              <a:t>Ant Colony Optimization technique is purely inspired from the </a:t>
            </a:r>
            <a:r>
              <a:rPr lang="en-US" sz="1400" b="1" dirty="0"/>
              <a:t>foraging</a:t>
            </a:r>
            <a:r>
              <a:rPr lang="en-US" sz="1400" dirty="0"/>
              <a:t> behavior of ant colonies, first introduced by Marco Dorigo in the 1990s.</a:t>
            </a:r>
          </a:p>
          <a:p>
            <a:pPr marL="0" lvl="0" indent="0" algn="l" rtl="0">
              <a:spcBef>
                <a:spcPts val="0"/>
              </a:spcBef>
              <a:spcAft>
                <a:spcPts val="0"/>
              </a:spcAft>
              <a:buNone/>
            </a:pPr>
            <a:r>
              <a:rPr lang="en-US" sz="1400" dirty="0"/>
              <a:t>Ants live in community nests and the underlying principle of ACO is to observe the movement of the ants from their nests in order to search for food in the shortest possible path. Initially, ants start to move randomly in search of food around their nests. This randomized search opens multiple routes from the nest to the food source. Now, based on the quality and quantity of the food, ants carry a portion of the food back with necessary pheromone concentration on its return path. Depending on these pheromone trials, the probability of selection of a specific path by the following ants would be a guiding factor to the food source. </a:t>
            </a:r>
          </a:p>
          <a:p>
            <a:pPr marL="0" lvl="0" indent="0" algn="l" rtl="0">
              <a:spcBef>
                <a:spcPts val="0"/>
              </a:spcBef>
              <a:spcAft>
                <a:spcPts val="0"/>
              </a:spcAft>
              <a:buNone/>
            </a:pPr>
            <a:endParaRPr sz="1800" dirty="0"/>
          </a:p>
        </p:txBody>
      </p:sp>
      <p:sp>
        <p:nvSpPr>
          <p:cNvPr id="1564" name="Google Shape;1564;p37"/>
          <p:cNvSpPr txBox="1">
            <a:spLocks noGrp="1"/>
          </p:cNvSpPr>
          <p:nvPr>
            <p:ph type="title"/>
          </p:nvPr>
        </p:nvSpPr>
        <p:spPr>
          <a:xfrm>
            <a:off x="103702" y="641748"/>
            <a:ext cx="3532148" cy="7537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3"/>
                </a:solidFill>
              </a:rPr>
              <a:t>INTRODUCTION:</a:t>
            </a:r>
            <a:endParaRPr dirty="0">
              <a:solidFill>
                <a:schemeClr val="accent3"/>
              </a:solidFill>
            </a:endParaRPr>
          </a:p>
        </p:txBody>
      </p:sp>
      <p:sp>
        <p:nvSpPr>
          <p:cNvPr id="1572" name="Google Shape;1572;p37"/>
          <p:cNvSpPr/>
          <p:nvPr/>
        </p:nvSpPr>
        <p:spPr>
          <a:xfrm rot="-241879">
            <a:off x="5973021" y="583584"/>
            <a:ext cx="947344" cy="25264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3" name="Google Shape;1573;p37"/>
          <p:cNvGrpSpPr/>
          <p:nvPr/>
        </p:nvGrpSpPr>
        <p:grpSpPr>
          <a:xfrm>
            <a:off x="8205772" y="3874205"/>
            <a:ext cx="737225" cy="1134175"/>
            <a:chOff x="3458475" y="3305300"/>
            <a:chExt cx="737225" cy="1134175"/>
          </a:xfrm>
        </p:grpSpPr>
        <p:sp>
          <p:nvSpPr>
            <p:cNvPr id="1574" name="Google Shape;1574;p37"/>
            <p:cNvSpPr/>
            <p:nvPr/>
          </p:nvSpPr>
          <p:spPr>
            <a:xfrm>
              <a:off x="3458475" y="3305300"/>
              <a:ext cx="399475" cy="894850"/>
            </a:xfrm>
            <a:custGeom>
              <a:avLst/>
              <a:gdLst/>
              <a:ahLst/>
              <a:cxnLst/>
              <a:rect l="l" t="t" r="r" b="b"/>
              <a:pathLst>
                <a:path w="15979" h="35794" extrusionOk="0">
                  <a:moveTo>
                    <a:pt x="11675" y="1"/>
                  </a:moveTo>
                  <a:cubicBezTo>
                    <a:pt x="10608" y="34"/>
                    <a:pt x="9641" y="601"/>
                    <a:pt x="8974" y="1569"/>
                  </a:cubicBezTo>
                  <a:cubicBezTo>
                    <a:pt x="8707" y="1902"/>
                    <a:pt x="8540" y="2269"/>
                    <a:pt x="8440" y="2703"/>
                  </a:cubicBezTo>
                  <a:lnTo>
                    <a:pt x="8140" y="2703"/>
                  </a:lnTo>
                  <a:cubicBezTo>
                    <a:pt x="7973" y="2703"/>
                    <a:pt x="7773" y="2703"/>
                    <a:pt x="7606" y="2736"/>
                  </a:cubicBezTo>
                  <a:cubicBezTo>
                    <a:pt x="6772" y="2903"/>
                    <a:pt x="6038" y="3537"/>
                    <a:pt x="5671" y="4371"/>
                  </a:cubicBezTo>
                  <a:cubicBezTo>
                    <a:pt x="5671" y="4404"/>
                    <a:pt x="5638" y="4437"/>
                    <a:pt x="5638" y="4504"/>
                  </a:cubicBezTo>
                  <a:cubicBezTo>
                    <a:pt x="4537" y="4637"/>
                    <a:pt x="3703" y="5438"/>
                    <a:pt x="3436" y="6539"/>
                  </a:cubicBezTo>
                  <a:cubicBezTo>
                    <a:pt x="2936" y="6672"/>
                    <a:pt x="2469" y="6939"/>
                    <a:pt x="2135" y="7373"/>
                  </a:cubicBezTo>
                  <a:cubicBezTo>
                    <a:pt x="1835" y="7740"/>
                    <a:pt x="1635" y="8207"/>
                    <a:pt x="1535" y="8707"/>
                  </a:cubicBezTo>
                  <a:cubicBezTo>
                    <a:pt x="1101" y="8907"/>
                    <a:pt x="668" y="9241"/>
                    <a:pt x="434" y="9708"/>
                  </a:cubicBezTo>
                  <a:cubicBezTo>
                    <a:pt x="134" y="10208"/>
                    <a:pt x="0" y="10809"/>
                    <a:pt x="101" y="11442"/>
                  </a:cubicBezTo>
                  <a:cubicBezTo>
                    <a:pt x="167" y="12210"/>
                    <a:pt x="501" y="12810"/>
                    <a:pt x="1001" y="13277"/>
                  </a:cubicBezTo>
                  <a:cubicBezTo>
                    <a:pt x="367" y="15712"/>
                    <a:pt x="1435" y="18714"/>
                    <a:pt x="2469" y="21816"/>
                  </a:cubicBezTo>
                  <a:cubicBezTo>
                    <a:pt x="3169" y="23951"/>
                    <a:pt x="3203" y="25286"/>
                    <a:pt x="3203" y="26820"/>
                  </a:cubicBezTo>
                  <a:cubicBezTo>
                    <a:pt x="3203" y="28121"/>
                    <a:pt x="3269" y="29622"/>
                    <a:pt x="3703" y="31623"/>
                  </a:cubicBezTo>
                  <a:cubicBezTo>
                    <a:pt x="4304" y="34225"/>
                    <a:pt x="6372" y="35793"/>
                    <a:pt x="9174" y="35793"/>
                  </a:cubicBezTo>
                  <a:cubicBezTo>
                    <a:pt x="11776" y="35793"/>
                    <a:pt x="14044" y="34425"/>
                    <a:pt x="14811" y="32457"/>
                  </a:cubicBezTo>
                  <a:cubicBezTo>
                    <a:pt x="15645" y="30256"/>
                    <a:pt x="14878" y="28555"/>
                    <a:pt x="14010" y="26553"/>
                  </a:cubicBezTo>
                  <a:cubicBezTo>
                    <a:pt x="13377" y="25419"/>
                    <a:pt x="12810" y="24051"/>
                    <a:pt x="12343" y="22183"/>
                  </a:cubicBezTo>
                  <a:cubicBezTo>
                    <a:pt x="11809" y="20082"/>
                    <a:pt x="12710" y="18781"/>
                    <a:pt x="13844" y="17213"/>
                  </a:cubicBezTo>
                  <a:cubicBezTo>
                    <a:pt x="14844" y="15779"/>
                    <a:pt x="15979" y="14211"/>
                    <a:pt x="15845" y="12009"/>
                  </a:cubicBezTo>
                  <a:cubicBezTo>
                    <a:pt x="15712" y="9941"/>
                    <a:pt x="15045" y="8540"/>
                    <a:pt x="14311" y="7673"/>
                  </a:cubicBezTo>
                  <a:cubicBezTo>
                    <a:pt x="14444" y="7540"/>
                    <a:pt x="14544" y="7406"/>
                    <a:pt x="14644" y="7239"/>
                  </a:cubicBezTo>
                  <a:cubicBezTo>
                    <a:pt x="15178" y="6405"/>
                    <a:pt x="15478" y="5371"/>
                    <a:pt x="15478" y="4271"/>
                  </a:cubicBezTo>
                  <a:cubicBezTo>
                    <a:pt x="15378" y="1869"/>
                    <a:pt x="13777" y="1"/>
                    <a:pt x="11776" y="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7"/>
            <p:cNvSpPr/>
            <p:nvPr/>
          </p:nvSpPr>
          <p:spPr>
            <a:xfrm>
              <a:off x="3681975" y="3547150"/>
              <a:ext cx="513725" cy="891500"/>
            </a:xfrm>
            <a:custGeom>
              <a:avLst/>
              <a:gdLst/>
              <a:ahLst/>
              <a:cxnLst/>
              <a:rect l="l" t="t" r="r" b="b"/>
              <a:pathLst>
                <a:path w="20549" h="35660" extrusionOk="0">
                  <a:moveTo>
                    <a:pt x="10908" y="0"/>
                  </a:moveTo>
                  <a:cubicBezTo>
                    <a:pt x="9240" y="0"/>
                    <a:pt x="7606" y="1335"/>
                    <a:pt x="7039" y="3269"/>
                  </a:cubicBezTo>
                  <a:cubicBezTo>
                    <a:pt x="6705" y="4337"/>
                    <a:pt x="6705" y="5404"/>
                    <a:pt x="7039" y="6372"/>
                  </a:cubicBezTo>
                  <a:cubicBezTo>
                    <a:pt x="7072" y="6538"/>
                    <a:pt x="7172" y="6705"/>
                    <a:pt x="7239" y="6872"/>
                  </a:cubicBezTo>
                  <a:cubicBezTo>
                    <a:pt x="6338" y="7506"/>
                    <a:pt x="5271" y="8607"/>
                    <a:pt x="4570" y="10675"/>
                  </a:cubicBezTo>
                  <a:cubicBezTo>
                    <a:pt x="3870" y="12743"/>
                    <a:pt x="4537" y="14611"/>
                    <a:pt x="5104" y="16245"/>
                  </a:cubicBezTo>
                  <a:cubicBezTo>
                    <a:pt x="5771" y="18080"/>
                    <a:pt x="6271" y="19548"/>
                    <a:pt x="5237" y="21416"/>
                  </a:cubicBezTo>
                  <a:cubicBezTo>
                    <a:pt x="4270" y="23084"/>
                    <a:pt x="3369" y="24251"/>
                    <a:pt x="2535" y="25252"/>
                  </a:cubicBezTo>
                  <a:cubicBezTo>
                    <a:pt x="1168" y="26920"/>
                    <a:pt x="0" y="28387"/>
                    <a:pt x="234" y="30756"/>
                  </a:cubicBezTo>
                  <a:cubicBezTo>
                    <a:pt x="501" y="33391"/>
                    <a:pt x="3403" y="35659"/>
                    <a:pt x="6505" y="35659"/>
                  </a:cubicBezTo>
                  <a:cubicBezTo>
                    <a:pt x="8473" y="35659"/>
                    <a:pt x="10207" y="34625"/>
                    <a:pt x="11175" y="32824"/>
                  </a:cubicBezTo>
                  <a:cubicBezTo>
                    <a:pt x="12109" y="30989"/>
                    <a:pt x="12542" y="29588"/>
                    <a:pt x="12909" y="28321"/>
                  </a:cubicBezTo>
                  <a:cubicBezTo>
                    <a:pt x="13343" y="26886"/>
                    <a:pt x="13710" y="25585"/>
                    <a:pt x="14944" y="23717"/>
                  </a:cubicBezTo>
                  <a:cubicBezTo>
                    <a:pt x="16812" y="20982"/>
                    <a:pt x="18580" y="18380"/>
                    <a:pt x="18613" y="15878"/>
                  </a:cubicBezTo>
                  <a:cubicBezTo>
                    <a:pt x="19214" y="15578"/>
                    <a:pt x="19714" y="15045"/>
                    <a:pt x="20014" y="14311"/>
                  </a:cubicBezTo>
                  <a:cubicBezTo>
                    <a:pt x="20548" y="13043"/>
                    <a:pt x="20248" y="11776"/>
                    <a:pt x="19381" y="11108"/>
                  </a:cubicBezTo>
                  <a:cubicBezTo>
                    <a:pt x="19414" y="10741"/>
                    <a:pt x="19381" y="10408"/>
                    <a:pt x="19281" y="10074"/>
                  </a:cubicBezTo>
                  <a:cubicBezTo>
                    <a:pt x="19114" y="9407"/>
                    <a:pt x="18714" y="8840"/>
                    <a:pt x="18113" y="8540"/>
                  </a:cubicBezTo>
                  <a:cubicBezTo>
                    <a:pt x="18113" y="8273"/>
                    <a:pt x="18080" y="8040"/>
                    <a:pt x="18046" y="7773"/>
                  </a:cubicBezTo>
                  <a:cubicBezTo>
                    <a:pt x="17846" y="6939"/>
                    <a:pt x="17279" y="6338"/>
                    <a:pt x="16545" y="6005"/>
                  </a:cubicBezTo>
                  <a:lnTo>
                    <a:pt x="16545" y="5871"/>
                  </a:lnTo>
                  <a:cubicBezTo>
                    <a:pt x="16412" y="4937"/>
                    <a:pt x="15912" y="4203"/>
                    <a:pt x="15111" y="3837"/>
                  </a:cubicBezTo>
                  <a:cubicBezTo>
                    <a:pt x="14877" y="3703"/>
                    <a:pt x="14577" y="3603"/>
                    <a:pt x="14277" y="3570"/>
                  </a:cubicBezTo>
                  <a:cubicBezTo>
                    <a:pt x="14244" y="3169"/>
                    <a:pt x="14210" y="2736"/>
                    <a:pt x="14044" y="2369"/>
                  </a:cubicBezTo>
                  <a:cubicBezTo>
                    <a:pt x="13677" y="1235"/>
                    <a:pt x="12876" y="434"/>
                    <a:pt x="11809" y="100"/>
                  </a:cubicBezTo>
                  <a:cubicBezTo>
                    <a:pt x="11542" y="34"/>
                    <a:pt x="11208" y="0"/>
                    <a:pt x="10908"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7"/>
            <p:cNvSpPr/>
            <p:nvPr/>
          </p:nvSpPr>
          <p:spPr>
            <a:xfrm>
              <a:off x="3496000" y="3487100"/>
              <a:ext cx="321925" cy="703875"/>
            </a:xfrm>
            <a:custGeom>
              <a:avLst/>
              <a:gdLst/>
              <a:ahLst/>
              <a:cxnLst/>
              <a:rect l="l" t="t" r="r" b="b"/>
              <a:pathLst>
                <a:path w="12877" h="28155" extrusionOk="0">
                  <a:moveTo>
                    <a:pt x="10308" y="601"/>
                  </a:moveTo>
                  <a:cubicBezTo>
                    <a:pt x="10308" y="601"/>
                    <a:pt x="12443" y="1101"/>
                    <a:pt x="12643" y="4804"/>
                  </a:cubicBezTo>
                  <a:cubicBezTo>
                    <a:pt x="12876" y="8507"/>
                    <a:pt x="7940" y="10241"/>
                    <a:pt x="9207" y="15278"/>
                  </a:cubicBezTo>
                  <a:cubicBezTo>
                    <a:pt x="10475" y="20315"/>
                    <a:pt x="12643" y="21950"/>
                    <a:pt x="11642" y="24618"/>
                  </a:cubicBezTo>
                  <a:cubicBezTo>
                    <a:pt x="10641" y="27254"/>
                    <a:pt x="4671" y="28154"/>
                    <a:pt x="3703" y="23985"/>
                  </a:cubicBezTo>
                  <a:cubicBezTo>
                    <a:pt x="2803" y="19815"/>
                    <a:pt x="3870" y="18280"/>
                    <a:pt x="2436" y="14011"/>
                  </a:cubicBezTo>
                  <a:cubicBezTo>
                    <a:pt x="968" y="9741"/>
                    <a:pt x="1" y="6639"/>
                    <a:pt x="1935" y="4804"/>
                  </a:cubicBezTo>
                  <a:cubicBezTo>
                    <a:pt x="3870" y="2936"/>
                    <a:pt x="7439" y="1"/>
                    <a:pt x="10308" y="6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7"/>
            <p:cNvSpPr/>
            <p:nvPr/>
          </p:nvSpPr>
          <p:spPr>
            <a:xfrm>
              <a:off x="3701150" y="3344500"/>
              <a:ext cx="102600" cy="138450"/>
            </a:xfrm>
            <a:custGeom>
              <a:avLst/>
              <a:gdLst/>
              <a:ahLst/>
              <a:cxnLst/>
              <a:rect l="l" t="t" r="r" b="b"/>
              <a:pathLst>
                <a:path w="4104" h="5538" extrusionOk="0">
                  <a:moveTo>
                    <a:pt x="1968" y="34"/>
                  </a:moveTo>
                  <a:cubicBezTo>
                    <a:pt x="3103" y="1"/>
                    <a:pt x="4003" y="1201"/>
                    <a:pt x="4070" y="2703"/>
                  </a:cubicBezTo>
                  <a:cubicBezTo>
                    <a:pt x="4103" y="4204"/>
                    <a:pt x="3269" y="5505"/>
                    <a:pt x="2135" y="5505"/>
                  </a:cubicBezTo>
                  <a:cubicBezTo>
                    <a:pt x="1001" y="5538"/>
                    <a:pt x="100" y="4337"/>
                    <a:pt x="67" y="2836"/>
                  </a:cubicBezTo>
                  <a:cubicBezTo>
                    <a:pt x="0" y="1335"/>
                    <a:pt x="834" y="101"/>
                    <a:pt x="1968"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7"/>
            <p:cNvSpPr/>
            <p:nvPr/>
          </p:nvSpPr>
          <p:spPr>
            <a:xfrm>
              <a:off x="3629425" y="3410375"/>
              <a:ext cx="69250" cy="87600"/>
            </a:xfrm>
            <a:custGeom>
              <a:avLst/>
              <a:gdLst/>
              <a:ahLst/>
              <a:cxnLst/>
              <a:rect l="l" t="t" r="r" b="b"/>
              <a:pathLst>
                <a:path w="2770" h="3504" extrusionOk="0">
                  <a:moveTo>
                    <a:pt x="1001" y="134"/>
                  </a:moveTo>
                  <a:cubicBezTo>
                    <a:pt x="1669" y="1"/>
                    <a:pt x="2336" y="568"/>
                    <a:pt x="2536" y="1502"/>
                  </a:cubicBezTo>
                  <a:cubicBezTo>
                    <a:pt x="2769" y="2369"/>
                    <a:pt x="2369" y="3236"/>
                    <a:pt x="1702" y="3370"/>
                  </a:cubicBezTo>
                  <a:cubicBezTo>
                    <a:pt x="1035" y="3503"/>
                    <a:pt x="368" y="2903"/>
                    <a:pt x="167" y="2002"/>
                  </a:cubicBezTo>
                  <a:cubicBezTo>
                    <a:pt x="1" y="1135"/>
                    <a:pt x="334" y="301"/>
                    <a:pt x="1001" y="1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7"/>
            <p:cNvSpPr/>
            <p:nvPr/>
          </p:nvSpPr>
          <p:spPr>
            <a:xfrm>
              <a:off x="3578550" y="3455425"/>
              <a:ext cx="58400" cy="77575"/>
            </a:xfrm>
            <a:custGeom>
              <a:avLst/>
              <a:gdLst/>
              <a:ahLst/>
              <a:cxnLst/>
              <a:rect l="l" t="t" r="r" b="b"/>
              <a:pathLst>
                <a:path w="2336" h="3103" extrusionOk="0">
                  <a:moveTo>
                    <a:pt x="1002" y="67"/>
                  </a:moveTo>
                  <a:cubicBezTo>
                    <a:pt x="1569" y="0"/>
                    <a:pt x="2169" y="601"/>
                    <a:pt x="2236" y="1434"/>
                  </a:cubicBezTo>
                  <a:cubicBezTo>
                    <a:pt x="2336" y="2268"/>
                    <a:pt x="1902" y="3002"/>
                    <a:pt x="1335" y="3036"/>
                  </a:cubicBezTo>
                  <a:cubicBezTo>
                    <a:pt x="735" y="3102"/>
                    <a:pt x="168" y="2502"/>
                    <a:pt x="68" y="1668"/>
                  </a:cubicBezTo>
                  <a:cubicBezTo>
                    <a:pt x="1" y="867"/>
                    <a:pt x="401" y="167"/>
                    <a:pt x="1002" y="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7"/>
            <p:cNvSpPr/>
            <p:nvPr/>
          </p:nvSpPr>
          <p:spPr>
            <a:xfrm>
              <a:off x="3533525" y="3506275"/>
              <a:ext cx="50075" cy="64250"/>
            </a:xfrm>
            <a:custGeom>
              <a:avLst/>
              <a:gdLst/>
              <a:ahLst/>
              <a:cxnLst/>
              <a:rect l="l" t="t" r="r" b="b"/>
              <a:pathLst>
                <a:path w="2003" h="2570" extrusionOk="0">
                  <a:moveTo>
                    <a:pt x="868" y="34"/>
                  </a:moveTo>
                  <a:cubicBezTo>
                    <a:pt x="1368" y="1"/>
                    <a:pt x="1835" y="501"/>
                    <a:pt x="1935" y="1202"/>
                  </a:cubicBezTo>
                  <a:cubicBezTo>
                    <a:pt x="2002" y="1902"/>
                    <a:pt x="1635" y="2503"/>
                    <a:pt x="1135" y="2536"/>
                  </a:cubicBezTo>
                  <a:cubicBezTo>
                    <a:pt x="634" y="2569"/>
                    <a:pt x="167" y="2069"/>
                    <a:pt x="101" y="1369"/>
                  </a:cubicBezTo>
                  <a:cubicBezTo>
                    <a:pt x="1" y="701"/>
                    <a:pt x="368" y="68"/>
                    <a:pt x="868" y="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7"/>
            <p:cNvSpPr/>
            <p:nvPr/>
          </p:nvSpPr>
          <p:spPr>
            <a:xfrm>
              <a:off x="3498500" y="3558000"/>
              <a:ext cx="40050" cy="54225"/>
            </a:xfrm>
            <a:custGeom>
              <a:avLst/>
              <a:gdLst/>
              <a:ahLst/>
              <a:cxnLst/>
              <a:rect l="l" t="t" r="r" b="b"/>
              <a:pathLst>
                <a:path w="1602" h="2169" extrusionOk="0">
                  <a:moveTo>
                    <a:pt x="701" y="67"/>
                  </a:moveTo>
                  <a:cubicBezTo>
                    <a:pt x="1101" y="0"/>
                    <a:pt x="1502" y="434"/>
                    <a:pt x="1568" y="1001"/>
                  </a:cubicBezTo>
                  <a:cubicBezTo>
                    <a:pt x="1602" y="1601"/>
                    <a:pt x="1368" y="2102"/>
                    <a:pt x="935" y="2135"/>
                  </a:cubicBezTo>
                  <a:cubicBezTo>
                    <a:pt x="534" y="2168"/>
                    <a:pt x="167" y="1768"/>
                    <a:pt x="67" y="1168"/>
                  </a:cubicBezTo>
                  <a:cubicBezTo>
                    <a:pt x="1" y="600"/>
                    <a:pt x="267" y="100"/>
                    <a:pt x="701" y="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7"/>
            <p:cNvSpPr/>
            <p:nvPr/>
          </p:nvSpPr>
          <p:spPr>
            <a:xfrm>
              <a:off x="3725325" y="3735625"/>
              <a:ext cx="405325" cy="703850"/>
            </a:xfrm>
            <a:custGeom>
              <a:avLst/>
              <a:gdLst/>
              <a:ahLst/>
              <a:cxnLst/>
              <a:rect l="l" t="t" r="r" b="b"/>
              <a:pathLst>
                <a:path w="16213" h="28154" extrusionOk="0">
                  <a:moveTo>
                    <a:pt x="7873" y="67"/>
                  </a:moveTo>
                  <a:cubicBezTo>
                    <a:pt x="7873" y="67"/>
                    <a:pt x="5705" y="0"/>
                    <a:pt x="4504" y="3536"/>
                  </a:cubicBezTo>
                  <a:cubicBezTo>
                    <a:pt x="3303" y="7072"/>
                    <a:pt x="7606" y="10041"/>
                    <a:pt x="5038" y="14544"/>
                  </a:cubicBezTo>
                  <a:cubicBezTo>
                    <a:pt x="2503" y="19080"/>
                    <a:pt x="1" y="20081"/>
                    <a:pt x="268" y="22883"/>
                  </a:cubicBezTo>
                  <a:cubicBezTo>
                    <a:pt x="501" y="25685"/>
                    <a:pt x="6038" y="28154"/>
                    <a:pt x="8040" y="24351"/>
                  </a:cubicBezTo>
                  <a:cubicBezTo>
                    <a:pt x="10041" y="20548"/>
                    <a:pt x="9374" y="18814"/>
                    <a:pt x="11943" y="15078"/>
                  </a:cubicBezTo>
                  <a:cubicBezTo>
                    <a:pt x="14478" y="11342"/>
                    <a:pt x="16212" y="8640"/>
                    <a:pt x="14845" y="6338"/>
                  </a:cubicBezTo>
                  <a:cubicBezTo>
                    <a:pt x="13477" y="4036"/>
                    <a:pt x="10842" y="300"/>
                    <a:pt x="7873" y="6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7"/>
            <p:cNvSpPr/>
            <p:nvPr/>
          </p:nvSpPr>
          <p:spPr>
            <a:xfrm>
              <a:off x="3887950" y="3579675"/>
              <a:ext cx="119275" cy="148450"/>
            </a:xfrm>
            <a:custGeom>
              <a:avLst/>
              <a:gdLst/>
              <a:ahLst/>
              <a:cxnLst/>
              <a:rect l="l" t="t" r="r" b="b"/>
              <a:pathLst>
                <a:path w="4771" h="5938" extrusionOk="0">
                  <a:moveTo>
                    <a:pt x="3169" y="334"/>
                  </a:moveTo>
                  <a:cubicBezTo>
                    <a:pt x="2135" y="0"/>
                    <a:pt x="868" y="934"/>
                    <a:pt x="467" y="2402"/>
                  </a:cubicBezTo>
                  <a:cubicBezTo>
                    <a:pt x="0" y="3836"/>
                    <a:pt x="501" y="5271"/>
                    <a:pt x="1568" y="5604"/>
                  </a:cubicBezTo>
                  <a:cubicBezTo>
                    <a:pt x="2636" y="5938"/>
                    <a:pt x="3870" y="5037"/>
                    <a:pt x="4303" y="3570"/>
                  </a:cubicBezTo>
                  <a:cubicBezTo>
                    <a:pt x="4770" y="2102"/>
                    <a:pt x="4270" y="634"/>
                    <a:pt x="3169" y="3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7"/>
            <p:cNvSpPr/>
            <p:nvPr/>
          </p:nvSpPr>
          <p:spPr>
            <a:xfrm>
              <a:off x="3986350" y="3670575"/>
              <a:ext cx="73400" cy="88425"/>
            </a:xfrm>
            <a:custGeom>
              <a:avLst/>
              <a:gdLst/>
              <a:ahLst/>
              <a:cxnLst/>
              <a:rect l="l" t="t" r="r" b="b"/>
              <a:pathLst>
                <a:path w="2936" h="3537" extrusionOk="0">
                  <a:moveTo>
                    <a:pt x="2235" y="301"/>
                  </a:moveTo>
                  <a:cubicBezTo>
                    <a:pt x="1668" y="0"/>
                    <a:pt x="834" y="401"/>
                    <a:pt x="401" y="1235"/>
                  </a:cubicBezTo>
                  <a:cubicBezTo>
                    <a:pt x="1" y="2002"/>
                    <a:pt x="101" y="2936"/>
                    <a:pt x="701" y="3269"/>
                  </a:cubicBezTo>
                  <a:cubicBezTo>
                    <a:pt x="1268" y="3536"/>
                    <a:pt x="2102" y="3169"/>
                    <a:pt x="2536" y="2335"/>
                  </a:cubicBezTo>
                  <a:cubicBezTo>
                    <a:pt x="2936" y="1568"/>
                    <a:pt x="2836" y="634"/>
                    <a:pt x="2235" y="3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7"/>
            <p:cNvSpPr/>
            <p:nvPr/>
          </p:nvSpPr>
          <p:spPr>
            <a:xfrm>
              <a:off x="4033875" y="3728950"/>
              <a:ext cx="65075" cy="80900"/>
            </a:xfrm>
            <a:custGeom>
              <a:avLst/>
              <a:gdLst/>
              <a:ahLst/>
              <a:cxnLst/>
              <a:rect l="l" t="t" r="r" b="b"/>
              <a:pathLst>
                <a:path w="2603" h="3236" extrusionOk="0">
                  <a:moveTo>
                    <a:pt x="1836" y="234"/>
                  </a:moveTo>
                  <a:cubicBezTo>
                    <a:pt x="1302" y="0"/>
                    <a:pt x="601" y="434"/>
                    <a:pt x="301" y="1201"/>
                  </a:cubicBezTo>
                  <a:cubicBezTo>
                    <a:pt x="1" y="1968"/>
                    <a:pt x="201" y="2802"/>
                    <a:pt x="768" y="3002"/>
                  </a:cubicBezTo>
                  <a:cubicBezTo>
                    <a:pt x="1302" y="3236"/>
                    <a:pt x="2002" y="2802"/>
                    <a:pt x="2303" y="2002"/>
                  </a:cubicBezTo>
                  <a:cubicBezTo>
                    <a:pt x="2603" y="1235"/>
                    <a:pt x="2369" y="434"/>
                    <a:pt x="1836" y="2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7"/>
            <p:cNvSpPr/>
            <p:nvPr/>
          </p:nvSpPr>
          <p:spPr>
            <a:xfrm>
              <a:off x="4073075" y="3790650"/>
              <a:ext cx="55900" cy="66750"/>
            </a:xfrm>
            <a:custGeom>
              <a:avLst/>
              <a:gdLst/>
              <a:ahLst/>
              <a:cxnLst/>
              <a:rect l="l" t="t" r="r" b="b"/>
              <a:pathLst>
                <a:path w="2236" h="2670" extrusionOk="0">
                  <a:moveTo>
                    <a:pt x="1602" y="168"/>
                  </a:moveTo>
                  <a:cubicBezTo>
                    <a:pt x="1135" y="1"/>
                    <a:pt x="501" y="334"/>
                    <a:pt x="268" y="1001"/>
                  </a:cubicBezTo>
                  <a:cubicBezTo>
                    <a:pt x="1" y="1669"/>
                    <a:pt x="201" y="2336"/>
                    <a:pt x="634" y="2503"/>
                  </a:cubicBezTo>
                  <a:cubicBezTo>
                    <a:pt x="1101" y="2669"/>
                    <a:pt x="1735" y="2336"/>
                    <a:pt x="1969" y="1669"/>
                  </a:cubicBezTo>
                  <a:cubicBezTo>
                    <a:pt x="2236" y="1035"/>
                    <a:pt x="2069" y="368"/>
                    <a:pt x="1602" y="1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7"/>
            <p:cNvSpPr/>
            <p:nvPr/>
          </p:nvSpPr>
          <p:spPr>
            <a:xfrm>
              <a:off x="4104775" y="3852375"/>
              <a:ext cx="45875" cy="55900"/>
            </a:xfrm>
            <a:custGeom>
              <a:avLst/>
              <a:gdLst/>
              <a:ahLst/>
              <a:cxnLst/>
              <a:rect l="l" t="t" r="r" b="b"/>
              <a:pathLst>
                <a:path w="1835" h="2236" extrusionOk="0">
                  <a:moveTo>
                    <a:pt x="1301" y="167"/>
                  </a:moveTo>
                  <a:cubicBezTo>
                    <a:pt x="934" y="0"/>
                    <a:pt x="401" y="334"/>
                    <a:pt x="200" y="834"/>
                  </a:cubicBezTo>
                  <a:cubicBezTo>
                    <a:pt x="0" y="1368"/>
                    <a:pt x="134" y="1902"/>
                    <a:pt x="534" y="2068"/>
                  </a:cubicBezTo>
                  <a:cubicBezTo>
                    <a:pt x="901" y="2235"/>
                    <a:pt x="1435" y="1902"/>
                    <a:pt x="1635" y="1401"/>
                  </a:cubicBezTo>
                  <a:cubicBezTo>
                    <a:pt x="1835" y="867"/>
                    <a:pt x="1701" y="300"/>
                    <a:pt x="1301" y="16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37"/>
          <p:cNvSpPr/>
          <p:nvPr/>
        </p:nvSpPr>
        <p:spPr>
          <a:xfrm>
            <a:off x="32275" y="19350"/>
            <a:ext cx="1229913" cy="2355575"/>
          </a:xfrm>
          <a:custGeom>
            <a:avLst/>
            <a:gdLst/>
            <a:ahLst/>
            <a:cxnLst/>
            <a:rect l="l" t="t" r="r" b="b"/>
            <a:pathLst>
              <a:path w="117414" h="94223" extrusionOk="0">
                <a:moveTo>
                  <a:pt x="115648" y="0"/>
                </a:moveTo>
                <a:cubicBezTo>
                  <a:pt x="118040" y="5263"/>
                  <a:pt x="118208" y="12984"/>
                  <a:pt x="114357" y="17296"/>
                </a:cubicBezTo>
                <a:cubicBezTo>
                  <a:pt x="103156" y="29840"/>
                  <a:pt x="75192" y="33221"/>
                  <a:pt x="64019" y="20652"/>
                </a:cubicBezTo>
                <a:cubicBezTo>
                  <a:pt x="62813" y="19295"/>
                  <a:pt x="62996" y="16193"/>
                  <a:pt x="64535" y="15231"/>
                </a:cubicBezTo>
                <a:cubicBezTo>
                  <a:pt x="66493" y="14008"/>
                  <a:pt x="70171" y="16089"/>
                  <a:pt x="70731" y="18329"/>
                </a:cubicBezTo>
                <a:cubicBezTo>
                  <a:pt x="71731" y="22326"/>
                  <a:pt x="68327" y="27051"/>
                  <a:pt x="64794" y="29171"/>
                </a:cubicBezTo>
                <a:cubicBezTo>
                  <a:pt x="51231" y="37308"/>
                  <a:pt x="32757" y="31561"/>
                  <a:pt x="18070" y="37431"/>
                </a:cubicBezTo>
                <a:cubicBezTo>
                  <a:pt x="11133" y="40204"/>
                  <a:pt x="5937" y="48805"/>
                  <a:pt x="5937" y="56276"/>
                </a:cubicBezTo>
                <a:cubicBezTo>
                  <a:pt x="5937" y="66114"/>
                  <a:pt x="13094" y="75425"/>
                  <a:pt x="11874" y="85188"/>
                </a:cubicBezTo>
                <a:cubicBezTo>
                  <a:pt x="11257" y="90123"/>
                  <a:pt x="4974" y="94223"/>
                  <a:pt x="0" y="94223"/>
                </a:cubicBezTo>
              </a:path>
            </a:pathLst>
          </a:custGeom>
          <a:noFill/>
          <a:ln w="19050" cap="flat" cmpd="sng">
            <a:solidFill>
              <a:schemeClr val="accent6"/>
            </a:solidFill>
            <a:prstDash val="dot"/>
            <a:round/>
            <a:headEnd type="none" w="med" len="med"/>
            <a:tailEnd type="none" w="med" len="med"/>
          </a:ln>
        </p:spPr>
        <p:txBody>
          <a:bodyPr/>
          <a:lstStyle/>
          <a:p>
            <a:endParaRPr lang="en-IN" dirty="0"/>
          </a:p>
        </p:txBody>
      </p:sp>
      <p:grpSp>
        <p:nvGrpSpPr>
          <p:cNvPr id="1589" name="Google Shape;1589;p37"/>
          <p:cNvGrpSpPr/>
          <p:nvPr/>
        </p:nvGrpSpPr>
        <p:grpSpPr>
          <a:xfrm>
            <a:off x="32275" y="3345120"/>
            <a:ext cx="1777125" cy="1533625"/>
            <a:chOff x="-1311600" y="3736450"/>
            <a:chExt cx="1777125" cy="1533625"/>
          </a:xfrm>
        </p:grpSpPr>
        <p:sp>
          <p:nvSpPr>
            <p:cNvPr id="1590" name="Google Shape;1590;p37"/>
            <p:cNvSpPr/>
            <p:nvPr/>
          </p:nvSpPr>
          <p:spPr>
            <a:xfrm>
              <a:off x="-1311600" y="3736450"/>
              <a:ext cx="1777125" cy="1533625"/>
            </a:xfrm>
            <a:custGeom>
              <a:avLst/>
              <a:gdLst/>
              <a:ahLst/>
              <a:cxnLst/>
              <a:rect l="l" t="t" r="r" b="b"/>
              <a:pathLst>
                <a:path w="71085" h="61345" extrusionOk="0">
                  <a:moveTo>
                    <a:pt x="44499" y="5538"/>
                  </a:moveTo>
                  <a:lnTo>
                    <a:pt x="44499" y="8006"/>
                  </a:lnTo>
                  <a:lnTo>
                    <a:pt x="26386" y="8006"/>
                  </a:lnTo>
                  <a:lnTo>
                    <a:pt x="26386" y="5538"/>
                  </a:lnTo>
                  <a:cubicBezTo>
                    <a:pt x="26986" y="6038"/>
                    <a:pt x="27687" y="6338"/>
                    <a:pt x="28488" y="6338"/>
                  </a:cubicBezTo>
                  <a:lnTo>
                    <a:pt x="42397" y="6338"/>
                  </a:lnTo>
                  <a:cubicBezTo>
                    <a:pt x="43198" y="6305"/>
                    <a:pt x="43932" y="6038"/>
                    <a:pt x="44499" y="5538"/>
                  </a:cubicBezTo>
                  <a:close/>
                  <a:moveTo>
                    <a:pt x="28521" y="1"/>
                  </a:moveTo>
                  <a:cubicBezTo>
                    <a:pt x="27687" y="1"/>
                    <a:pt x="26920" y="334"/>
                    <a:pt x="26353" y="868"/>
                  </a:cubicBezTo>
                  <a:cubicBezTo>
                    <a:pt x="25085" y="868"/>
                    <a:pt x="24018" y="1301"/>
                    <a:pt x="23184" y="2102"/>
                  </a:cubicBezTo>
                  <a:cubicBezTo>
                    <a:pt x="22316" y="2936"/>
                    <a:pt x="21816" y="4103"/>
                    <a:pt x="21816" y="5338"/>
                  </a:cubicBezTo>
                  <a:lnTo>
                    <a:pt x="21816" y="8006"/>
                  </a:lnTo>
                  <a:lnTo>
                    <a:pt x="21483" y="8006"/>
                  </a:lnTo>
                  <a:cubicBezTo>
                    <a:pt x="20982" y="7372"/>
                    <a:pt x="20215" y="6972"/>
                    <a:pt x="19348" y="6972"/>
                  </a:cubicBezTo>
                  <a:lnTo>
                    <a:pt x="15211" y="6972"/>
                  </a:lnTo>
                  <a:cubicBezTo>
                    <a:pt x="14344" y="6972"/>
                    <a:pt x="13577" y="7372"/>
                    <a:pt x="13077" y="8006"/>
                  </a:cubicBezTo>
                  <a:lnTo>
                    <a:pt x="6138" y="8006"/>
                  </a:lnTo>
                  <a:cubicBezTo>
                    <a:pt x="2769" y="8006"/>
                    <a:pt x="1" y="10775"/>
                    <a:pt x="1" y="14144"/>
                  </a:cubicBezTo>
                  <a:lnTo>
                    <a:pt x="1" y="54540"/>
                  </a:lnTo>
                  <a:cubicBezTo>
                    <a:pt x="1" y="57909"/>
                    <a:pt x="2769" y="60677"/>
                    <a:pt x="6138" y="60677"/>
                  </a:cubicBezTo>
                  <a:lnTo>
                    <a:pt x="14077" y="60677"/>
                  </a:lnTo>
                  <a:cubicBezTo>
                    <a:pt x="14511" y="61078"/>
                    <a:pt x="15078" y="61344"/>
                    <a:pt x="15712" y="61344"/>
                  </a:cubicBezTo>
                  <a:lnTo>
                    <a:pt x="18881" y="61344"/>
                  </a:lnTo>
                  <a:cubicBezTo>
                    <a:pt x="19514" y="61344"/>
                    <a:pt x="20082" y="61078"/>
                    <a:pt x="20515" y="60677"/>
                  </a:cubicBezTo>
                  <a:lnTo>
                    <a:pt x="50570" y="60677"/>
                  </a:lnTo>
                  <a:cubicBezTo>
                    <a:pt x="51004" y="61078"/>
                    <a:pt x="51571" y="61344"/>
                    <a:pt x="52204" y="61344"/>
                  </a:cubicBezTo>
                  <a:lnTo>
                    <a:pt x="55373" y="61344"/>
                  </a:lnTo>
                  <a:cubicBezTo>
                    <a:pt x="56007" y="61344"/>
                    <a:pt x="56574" y="61078"/>
                    <a:pt x="57008" y="60677"/>
                  </a:cubicBezTo>
                  <a:lnTo>
                    <a:pt x="64980" y="60677"/>
                  </a:lnTo>
                  <a:cubicBezTo>
                    <a:pt x="68349" y="60677"/>
                    <a:pt x="71085" y="57909"/>
                    <a:pt x="71085" y="54540"/>
                  </a:cubicBezTo>
                  <a:lnTo>
                    <a:pt x="71085" y="14144"/>
                  </a:lnTo>
                  <a:cubicBezTo>
                    <a:pt x="70951" y="10708"/>
                    <a:pt x="68216" y="8006"/>
                    <a:pt x="64847" y="8006"/>
                  </a:cubicBezTo>
                  <a:lnTo>
                    <a:pt x="57875" y="8006"/>
                  </a:lnTo>
                  <a:cubicBezTo>
                    <a:pt x="57375" y="7372"/>
                    <a:pt x="56608" y="6972"/>
                    <a:pt x="55740" y="6972"/>
                  </a:cubicBezTo>
                  <a:lnTo>
                    <a:pt x="51604" y="6972"/>
                  </a:lnTo>
                  <a:cubicBezTo>
                    <a:pt x="50737" y="6972"/>
                    <a:pt x="50003" y="7372"/>
                    <a:pt x="49503" y="8006"/>
                  </a:cubicBezTo>
                  <a:lnTo>
                    <a:pt x="49169" y="8006"/>
                  </a:lnTo>
                  <a:lnTo>
                    <a:pt x="49169" y="5338"/>
                  </a:lnTo>
                  <a:cubicBezTo>
                    <a:pt x="49169" y="4103"/>
                    <a:pt x="48669" y="2936"/>
                    <a:pt x="47768" y="2102"/>
                  </a:cubicBezTo>
                  <a:cubicBezTo>
                    <a:pt x="46934" y="1301"/>
                    <a:pt x="45867" y="868"/>
                    <a:pt x="44599" y="868"/>
                  </a:cubicBezTo>
                  <a:cubicBezTo>
                    <a:pt x="44032" y="334"/>
                    <a:pt x="43298" y="1"/>
                    <a:pt x="42464" y="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7"/>
            <p:cNvSpPr/>
            <p:nvPr/>
          </p:nvSpPr>
          <p:spPr>
            <a:xfrm>
              <a:off x="-811250" y="3799000"/>
              <a:ext cx="774750" cy="256875"/>
            </a:xfrm>
            <a:custGeom>
              <a:avLst/>
              <a:gdLst/>
              <a:ahLst/>
              <a:cxnLst/>
              <a:rect l="l" t="t" r="r" b="b"/>
              <a:pathLst>
                <a:path w="30990" h="10275" extrusionOk="0">
                  <a:moveTo>
                    <a:pt x="6372" y="0"/>
                  </a:moveTo>
                  <a:cubicBezTo>
                    <a:pt x="5471" y="0"/>
                    <a:pt x="4804" y="301"/>
                    <a:pt x="4304" y="768"/>
                  </a:cubicBezTo>
                  <a:cubicBezTo>
                    <a:pt x="3703" y="1301"/>
                    <a:pt x="3470" y="2035"/>
                    <a:pt x="3470" y="2802"/>
                  </a:cubicBezTo>
                  <a:lnTo>
                    <a:pt x="3470" y="7939"/>
                  </a:lnTo>
                  <a:cubicBezTo>
                    <a:pt x="3470" y="8273"/>
                    <a:pt x="3470" y="8540"/>
                    <a:pt x="3370" y="8773"/>
                  </a:cubicBezTo>
                  <a:lnTo>
                    <a:pt x="3370" y="8773"/>
                  </a:lnTo>
                  <a:cubicBezTo>
                    <a:pt x="3337" y="8840"/>
                    <a:pt x="3236" y="8940"/>
                    <a:pt x="3036" y="8940"/>
                  </a:cubicBezTo>
                  <a:lnTo>
                    <a:pt x="668" y="8940"/>
                  </a:lnTo>
                  <a:cubicBezTo>
                    <a:pt x="301" y="8940"/>
                    <a:pt x="1" y="9207"/>
                    <a:pt x="1" y="9607"/>
                  </a:cubicBezTo>
                  <a:cubicBezTo>
                    <a:pt x="1" y="9974"/>
                    <a:pt x="301" y="10274"/>
                    <a:pt x="668" y="10274"/>
                  </a:cubicBezTo>
                  <a:lnTo>
                    <a:pt x="3036" y="10274"/>
                  </a:lnTo>
                  <a:cubicBezTo>
                    <a:pt x="3870" y="10274"/>
                    <a:pt x="4337" y="9874"/>
                    <a:pt x="4571" y="9340"/>
                  </a:cubicBezTo>
                  <a:lnTo>
                    <a:pt x="4571" y="9340"/>
                  </a:lnTo>
                  <a:lnTo>
                    <a:pt x="4571" y="9340"/>
                  </a:lnTo>
                  <a:cubicBezTo>
                    <a:pt x="4804" y="8940"/>
                    <a:pt x="4804" y="8440"/>
                    <a:pt x="4804" y="7973"/>
                  </a:cubicBezTo>
                  <a:lnTo>
                    <a:pt x="4804" y="2836"/>
                  </a:lnTo>
                  <a:cubicBezTo>
                    <a:pt x="4804" y="2435"/>
                    <a:pt x="4904" y="2002"/>
                    <a:pt x="5205" y="1768"/>
                  </a:cubicBezTo>
                  <a:cubicBezTo>
                    <a:pt x="5471" y="1501"/>
                    <a:pt x="5872" y="1335"/>
                    <a:pt x="6405" y="1335"/>
                  </a:cubicBezTo>
                  <a:lnTo>
                    <a:pt x="24552" y="1335"/>
                  </a:lnTo>
                  <a:cubicBezTo>
                    <a:pt x="25119" y="1335"/>
                    <a:pt x="25519" y="1501"/>
                    <a:pt x="25786" y="1768"/>
                  </a:cubicBezTo>
                  <a:cubicBezTo>
                    <a:pt x="26053" y="2035"/>
                    <a:pt x="26186" y="2435"/>
                    <a:pt x="26186" y="2836"/>
                  </a:cubicBezTo>
                  <a:lnTo>
                    <a:pt x="26186" y="7973"/>
                  </a:lnTo>
                  <a:cubicBezTo>
                    <a:pt x="26186" y="8440"/>
                    <a:pt x="26186" y="8940"/>
                    <a:pt x="26386" y="9340"/>
                  </a:cubicBezTo>
                  <a:lnTo>
                    <a:pt x="26386" y="9340"/>
                  </a:lnTo>
                  <a:lnTo>
                    <a:pt x="26386" y="9340"/>
                  </a:lnTo>
                  <a:cubicBezTo>
                    <a:pt x="26653" y="9874"/>
                    <a:pt x="27120" y="10274"/>
                    <a:pt x="27954" y="10274"/>
                  </a:cubicBezTo>
                  <a:lnTo>
                    <a:pt x="30322" y="10274"/>
                  </a:lnTo>
                  <a:cubicBezTo>
                    <a:pt x="30689" y="10274"/>
                    <a:pt x="30990" y="9974"/>
                    <a:pt x="30990" y="9607"/>
                  </a:cubicBezTo>
                  <a:cubicBezTo>
                    <a:pt x="30990" y="9207"/>
                    <a:pt x="30689" y="8940"/>
                    <a:pt x="30322" y="8940"/>
                  </a:cubicBezTo>
                  <a:lnTo>
                    <a:pt x="27954" y="8940"/>
                  </a:lnTo>
                  <a:cubicBezTo>
                    <a:pt x="27721" y="8940"/>
                    <a:pt x="27654" y="8873"/>
                    <a:pt x="27621" y="8773"/>
                  </a:cubicBezTo>
                  <a:lnTo>
                    <a:pt x="27621" y="8773"/>
                  </a:lnTo>
                  <a:cubicBezTo>
                    <a:pt x="27520" y="8540"/>
                    <a:pt x="27520" y="8206"/>
                    <a:pt x="27520" y="7939"/>
                  </a:cubicBezTo>
                  <a:lnTo>
                    <a:pt x="27520" y="2802"/>
                  </a:lnTo>
                  <a:cubicBezTo>
                    <a:pt x="27520" y="2002"/>
                    <a:pt x="27220" y="1301"/>
                    <a:pt x="26687" y="768"/>
                  </a:cubicBezTo>
                  <a:cubicBezTo>
                    <a:pt x="26186" y="301"/>
                    <a:pt x="25486" y="0"/>
                    <a:pt x="245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7"/>
            <p:cNvSpPr/>
            <p:nvPr/>
          </p:nvSpPr>
          <p:spPr>
            <a:xfrm>
              <a:off x="-1270725" y="3978300"/>
              <a:ext cx="1692900" cy="1233400"/>
            </a:xfrm>
            <a:custGeom>
              <a:avLst/>
              <a:gdLst/>
              <a:ahLst/>
              <a:cxnLst/>
              <a:rect l="l" t="t" r="r" b="b"/>
              <a:pathLst>
                <a:path w="67716" h="49336" extrusionOk="0">
                  <a:moveTo>
                    <a:pt x="4437" y="0"/>
                  </a:moveTo>
                  <a:lnTo>
                    <a:pt x="63245" y="0"/>
                  </a:lnTo>
                  <a:cubicBezTo>
                    <a:pt x="65714" y="0"/>
                    <a:pt x="67715" y="2002"/>
                    <a:pt x="67715" y="4470"/>
                  </a:cubicBezTo>
                  <a:lnTo>
                    <a:pt x="67715" y="44866"/>
                  </a:lnTo>
                  <a:cubicBezTo>
                    <a:pt x="67715" y="47334"/>
                    <a:pt x="65714" y="49335"/>
                    <a:pt x="63245" y="49335"/>
                  </a:cubicBezTo>
                  <a:lnTo>
                    <a:pt x="4437" y="49335"/>
                  </a:lnTo>
                  <a:cubicBezTo>
                    <a:pt x="2001" y="49335"/>
                    <a:pt x="0" y="47334"/>
                    <a:pt x="0" y="44866"/>
                  </a:cubicBezTo>
                  <a:lnTo>
                    <a:pt x="0" y="4470"/>
                  </a:lnTo>
                  <a:cubicBezTo>
                    <a:pt x="0" y="2002"/>
                    <a:pt x="2001" y="0"/>
                    <a:pt x="44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7"/>
            <p:cNvSpPr/>
            <p:nvPr/>
          </p:nvSpPr>
          <p:spPr>
            <a:xfrm>
              <a:off x="-1153975" y="4124225"/>
              <a:ext cx="1336800" cy="990725"/>
            </a:xfrm>
            <a:custGeom>
              <a:avLst/>
              <a:gdLst/>
              <a:ahLst/>
              <a:cxnLst/>
              <a:rect l="l" t="t" r="r" b="b"/>
              <a:pathLst>
                <a:path w="53472" h="39629" extrusionOk="0">
                  <a:moveTo>
                    <a:pt x="31556" y="1"/>
                  </a:moveTo>
                  <a:lnTo>
                    <a:pt x="52004" y="1"/>
                  </a:lnTo>
                  <a:cubicBezTo>
                    <a:pt x="52838" y="1"/>
                    <a:pt x="53472" y="668"/>
                    <a:pt x="53472" y="1502"/>
                  </a:cubicBezTo>
                  <a:lnTo>
                    <a:pt x="53472" y="12209"/>
                  </a:lnTo>
                  <a:cubicBezTo>
                    <a:pt x="53472" y="13043"/>
                    <a:pt x="52838" y="13710"/>
                    <a:pt x="52004" y="13710"/>
                  </a:cubicBezTo>
                  <a:lnTo>
                    <a:pt x="31556" y="13710"/>
                  </a:lnTo>
                  <a:cubicBezTo>
                    <a:pt x="30722" y="13710"/>
                    <a:pt x="30055" y="13043"/>
                    <a:pt x="30055" y="12209"/>
                  </a:cubicBezTo>
                  <a:lnTo>
                    <a:pt x="30055" y="1502"/>
                  </a:lnTo>
                  <a:cubicBezTo>
                    <a:pt x="30055" y="701"/>
                    <a:pt x="30722" y="1"/>
                    <a:pt x="31556" y="1"/>
                  </a:cubicBezTo>
                  <a:close/>
                  <a:moveTo>
                    <a:pt x="9273" y="21016"/>
                  </a:moveTo>
                  <a:cubicBezTo>
                    <a:pt x="14410" y="21016"/>
                    <a:pt x="18580" y="25185"/>
                    <a:pt x="18580" y="30322"/>
                  </a:cubicBezTo>
                  <a:cubicBezTo>
                    <a:pt x="18580" y="35459"/>
                    <a:pt x="14410" y="39629"/>
                    <a:pt x="9273" y="39629"/>
                  </a:cubicBezTo>
                  <a:cubicBezTo>
                    <a:pt x="4170" y="39629"/>
                    <a:pt x="0" y="35459"/>
                    <a:pt x="0" y="30322"/>
                  </a:cubicBezTo>
                  <a:cubicBezTo>
                    <a:pt x="0" y="25185"/>
                    <a:pt x="4170" y="21016"/>
                    <a:pt x="9273" y="21016"/>
                  </a:cubicBezTo>
                  <a:close/>
                  <a:moveTo>
                    <a:pt x="29588" y="25619"/>
                  </a:moveTo>
                  <a:lnTo>
                    <a:pt x="41296" y="25619"/>
                  </a:lnTo>
                  <a:cubicBezTo>
                    <a:pt x="42130" y="25619"/>
                    <a:pt x="42797" y="26286"/>
                    <a:pt x="42797" y="27120"/>
                  </a:cubicBezTo>
                  <a:lnTo>
                    <a:pt x="42797" y="37828"/>
                  </a:lnTo>
                  <a:cubicBezTo>
                    <a:pt x="42797" y="38662"/>
                    <a:pt x="42130" y="39329"/>
                    <a:pt x="41296" y="39329"/>
                  </a:cubicBezTo>
                  <a:lnTo>
                    <a:pt x="29588" y="39329"/>
                  </a:lnTo>
                  <a:cubicBezTo>
                    <a:pt x="28754" y="39329"/>
                    <a:pt x="28087" y="38662"/>
                    <a:pt x="28087" y="37828"/>
                  </a:cubicBezTo>
                  <a:lnTo>
                    <a:pt x="28087" y="27120"/>
                  </a:lnTo>
                  <a:cubicBezTo>
                    <a:pt x="28087" y="26319"/>
                    <a:pt x="28787" y="25619"/>
                    <a:pt x="29588" y="25619"/>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7"/>
            <p:cNvSpPr/>
            <p:nvPr/>
          </p:nvSpPr>
          <p:spPr>
            <a:xfrm>
              <a:off x="-935500" y="3960775"/>
              <a:ext cx="109275" cy="1265100"/>
            </a:xfrm>
            <a:custGeom>
              <a:avLst/>
              <a:gdLst/>
              <a:ahLst/>
              <a:cxnLst/>
              <a:rect l="l" t="t" r="r" b="b"/>
              <a:pathLst>
                <a:path w="4371" h="50604" extrusionOk="0">
                  <a:moveTo>
                    <a:pt x="634" y="1"/>
                  </a:moveTo>
                  <a:lnTo>
                    <a:pt x="3803" y="1"/>
                  </a:lnTo>
                  <a:cubicBezTo>
                    <a:pt x="4137" y="1"/>
                    <a:pt x="4370" y="234"/>
                    <a:pt x="4370" y="568"/>
                  </a:cubicBezTo>
                  <a:lnTo>
                    <a:pt x="4370" y="50036"/>
                  </a:lnTo>
                  <a:cubicBezTo>
                    <a:pt x="4370" y="50370"/>
                    <a:pt x="4104" y="50603"/>
                    <a:pt x="3803" y="50603"/>
                  </a:cubicBezTo>
                  <a:lnTo>
                    <a:pt x="634" y="50603"/>
                  </a:lnTo>
                  <a:cubicBezTo>
                    <a:pt x="301" y="50603"/>
                    <a:pt x="34" y="50370"/>
                    <a:pt x="34" y="50036"/>
                  </a:cubicBezTo>
                  <a:lnTo>
                    <a:pt x="34" y="634"/>
                  </a:lnTo>
                  <a:cubicBezTo>
                    <a:pt x="1" y="301"/>
                    <a:pt x="301" y="1"/>
                    <a:pt x="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7"/>
            <p:cNvSpPr/>
            <p:nvPr/>
          </p:nvSpPr>
          <p:spPr>
            <a:xfrm>
              <a:off x="-636950" y="3777325"/>
              <a:ext cx="423650" cy="75075"/>
            </a:xfrm>
            <a:custGeom>
              <a:avLst/>
              <a:gdLst/>
              <a:ahLst/>
              <a:cxnLst/>
              <a:rect l="l" t="t" r="r" b="b"/>
              <a:pathLst>
                <a:path w="16946" h="3003" extrusionOk="0">
                  <a:moveTo>
                    <a:pt x="1535" y="0"/>
                  </a:moveTo>
                  <a:lnTo>
                    <a:pt x="15478" y="0"/>
                  </a:lnTo>
                  <a:cubicBezTo>
                    <a:pt x="16312" y="0"/>
                    <a:pt x="16946" y="667"/>
                    <a:pt x="16946" y="1501"/>
                  </a:cubicBezTo>
                  <a:lnTo>
                    <a:pt x="16946" y="1501"/>
                  </a:lnTo>
                  <a:cubicBezTo>
                    <a:pt x="16946" y="2335"/>
                    <a:pt x="16312" y="3002"/>
                    <a:pt x="15478" y="3002"/>
                  </a:cubicBezTo>
                  <a:lnTo>
                    <a:pt x="1535" y="3002"/>
                  </a:lnTo>
                  <a:cubicBezTo>
                    <a:pt x="701" y="3002"/>
                    <a:pt x="34" y="2335"/>
                    <a:pt x="34" y="1501"/>
                  </a:cubicBezTo>
                  <a:lnTo>
                    <a:pt x="34" y="1501"/>
                  </a:lnTo>
                  <a:cubicBezTo>
                    <a:pt x="0" y="667"/>
                    <a:pt x="701" y="0"/>
                    <a:pt x="1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7"/>
            <p:cNvSpPr/>
            <p:nvPr/>
          </p:nvSpPr>
          <p:spPr>
            <a:xfrm>
              <a:off x="-958025" y="3952450"/>
              <a:ext cx="155150" cy="51725"/>
            </a:xfrm>
            <a:custGeom>
              <a:avLst/>
              <a:gdLst/>
              <a:ahLst/>
              <a:cxnLst/>
              <a:rect l="l" t="t" r="r" b="b"/>
              <a:pathLst>
                <a:path w="6206" h="2069" extrusionOk="0">
                  <a:moveTo>
                    <a:pt x="1035" y="0"/>
                  </a:moveTo>
                  <a:lnTo>
                    <a:pt x="5171" y="0"/>
                  </a:lnTo>
                  <a:cubicBezTo>
                    <a:pt x="5738" y="0"/>
                    <a:pt x="6205" y="467"/>
                    <a:pt x="6205" y="1034"/>
                  </a:cubicBezTo>
                  <a:lnTo>
                    <a:pt x="6205" y="1034"/>
                  </a:lnTo>
                  <a:cubicBezTo>
                    <a:pt x="6205" y="1635"/>
                    <a:pt x="5738" y="2068"/>
                    <a:pt x="5171" y="2068"/>
                  </a:cubicBezTo>
                  <a:lnTo>
                    <a:pt x="1035" y="2068"/>
                  </a:lnTo>
                  <a:cubicBezTo>
                    <a:pt x="435" y="2068"/>
                    <a:pt x="1" y="1635"/>
                    <a:pt x="1" y="1034"/>
                  </a:cubicBezTo>
                  <a:lnTo>
                    <a:pt x="1" y="1034"/>
                  </a:lnTo>
                  <a:cubicBezTo>
                    <a:pt x="1" y="467"/>
                    <a:pt x="435" y="0"/>
                    <a:pt x="1035" y="0"/>
                  </a:cubicBezTo>
                  <a:close/>
                </a:path>
              </a:pathLst>
            </a:custGeom>
            <a:solidFill>
              <a:srgbClr val="BD6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7"/>
            <p:cNvSpPr/>
            <p:nvPr/>
          </p:nvSpPr>
          <p:spPr>
            <a:xfrm>
              <a:off x="-24025" y="3960775"/>
              <a:ext cx="109275" cy="1265100"/>
            </a:xfrm>
            <a:custGeom>
              <a:avLst/>
              <a:gdLst/>
              <a:ahLst/>
              <a:cxnLst/>
              <a:rect l="l" t="t" r="r" b="b"/>
              <a:pathLst>
                <a:path w="4371" h="50604" extrusionOk="0">
                  <a:moveTo>
                    <a:pt x="3737" y="1"/>
                  </a:moveTo>
                  <a:lnTo>
                    <a:pt x="568" y="1"/>
                  </a:lnTo>
                  <a:cubicBezTo>
                    <a:pt x="234" y="1"/>
                    <a:pt x="1" y="234"/>
                    <a:pt x="1" y="568"/>
                  </a:cubicBezTo>
                  <a:lnTo>
                    <a:pt x="1" y="50036"/>
                  </a:lnTo>
                  <a:cubicBezTo>
                    <a:pt x="1" y="50370"/>
                    <a:pt x="268" y="50603"/>
                    <a:pt x="568" y="50603"/>
                  </a:cubicBezTo>
                  <a:lnTo>
                    <a:pt x="3737" y="50603"/>
                  </a:lnTo>
                  <a:cubicBezTo>
                    <a:pt x="4071" y="50603"/>
                    <a:pt x="4337" y="50370"/>
                    <a:pt x="4337" y="50036"/>
                  </a:cubicBezTo>
                  <a:lnTo>
                    <a:pt x="4337" y="634"/>
                  </a:lnTo>
                  <a:cubicBezTo>
                    <a:pt x="4371" y="301"/>
                    <a:pt x="4071" y="1"/>
                    <a:pt x="37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7"/>
            <p:cNvSpPr/>
            <p:nvPr/>
          </p:nvSpPr>
          <p:spPr>
            <a:xfrm>
              <a:off x="-1132300" y="3978300"/>
              <a:ext cx="22525" cy="1233400"/>
            </a:xfrm>
            <a:custGeom>
              <a:avLst/>
              <a:gdLst/>
              <a:ahLst/>
              <a:cxnLst/>
              <a:rect l="l" t="t" r="r" b="b"/>
              <a:pathLst>
                <a:path w="901" h="49336" extrusionOk="0">
                  <a:moveTo>
                    <a:pt x="0" y="0"/>
                  </a:moveTo>
                  <a:lnTo>
                    <a:pt x="901" y="0"/>
                  </a:lnTo>
                  <a:lnTo>
                    <a:pt x="901" y="49335"/>
                  </a:lnTo>
                  <a:lnTo>
                    <a:pt x="0"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7"/>
            <p:cNvSpPr/>
            <p:nvPr/>
          </p:nvSpPr>
          <p:spPr>
            <a:xfrm>
              <a:off x="-1073925" y="3978300"/>
              <a:ext cx="23375" cy="1233400"/>
            </a:xfrm>
            <a:custGeom>
              <a:avLst/>
              <a:gdLst/>
              <a:ahLst/>
              <a:cxnLst/>
              <a:rect l="l" t="t" r="r" b="b"/>
              <a:pathLst>
                <a:path w="935" h="49336" extrusionOk="0">
                  <a:moveTo>
                    <a:pt x="0" y="0"/>
                  </a:moveTo>
                  <a:lnTo>
                    <a:pt x="934" y="0"/>
                  </a:lnTo>
                  <a:lnTo>
                    <a:pt x="934" y="49335"/>
                  </a:lnTo>
                  <a:lnTo>
                    <a:pt x="0"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7"/>
            <p:cNvSpPr/>
            <p:nvPr/>
          </p:nvSpPr>
          <p:spPr>
            <a:xfrm>
              <a:off x="-706175" y="3978300"/>
              <a:ext cx="23375" cy="1233400"/>
            </a:xfrm>
            <a:custGeom>
              <a:avLst/>
              <a:gdLst/>
              <a:ahLst/>
              <a:cxnLst/>
              <a:rect l="l" t="t" r="r" b="b"/>
              <a:pathLst>
                <a:path w="935" h="49336" extrusionOk="0">
                  <a:moveTo>
                    <a:pt x="1" y="0"/>
                  </a:moveTo>
                  <a:lnTo>
                    <a:pt x="935" y="0"/>
                  </a:lnTo>
                  <a:lnTo>
                    <a:pt x="935" y="49335"/>
                  </a:lnTo>
                  <a:lnTo>
                    <a:pt x="1"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7"/>
            <p:cNvSpPr/>
            <p:nvPr/>
          </p:nvSpPr>
          <p:spPr>
            <a:xfrm>
              <a:off x="-647800" y="3978300"/>
              <a:ext cx="23375" cy="1233400"/>
            </a:xfrm>
            <a:custGeom>
              <a:avLst/>
              <a:gdLst/>
              <a:ahLst/>
              <a:cxnLst/>
              <a:rect l="l" t="t" r="r" b="b"/>
              <a:pathLst>
                <a:path w="935" h="49336" extrusionOk="0">
                  <a:moveTo>
                    <a:pt x="1" y="0"/>
                  </a:moveTo>
                  <a:lnTo>
                    <a:pt x="935" y="0"/>
                  </a:lnTo>
                  <a:lnTo>
                    <a:pt x="935" y="49335"/>
                  </a:lnTo>
                  <a:lnTo>
                    <a:pt x="1"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7"/>
            <p:cNvSpPr/>
            <p:nvPr/>
          </p:nvSpPr>
          <p:spPr>
            <a:xfrm>
              <a:off x="259525" y="3978300"/>
              <a:ext cx="22550" cy="1233400"/>
            </a:xfrm>
            <a:custGeom>
              <a:avLst/>
              <a:gdLst/>
              <a:ahLst/>
              <a:cxnLst/>
              <a:rect l="l" t="t" r="r" b="b"/>
              <a:pathLst>
                <a:path w="902" h="49336" extrusionOk="0">
                  <a:moveTo>
                    <a:pt x="0" y="0"/>
                  </a:moveTo>
                  <a:lnTo>
                    <a:pt x="901" y="0"/>
                  </a:lnTo>
                  <a:lnTo>
                    <a:pt x="901" y="49335"/>
                  </a:lnTo>
                  <a:lnTo>
                    <a:pt x="0"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7"/>
            <p:cNvSpPr/>
            <p:nvPr/>
          </p:nvSpPr>
          <p:spPr>
            <a:xfrm>
              <a:off x="201150" y="3978300"/>
              <a:ext cx="22550" cy="1233400"/>
            </a:xfrm>
            <a:custGeom>
              <a:avLst/>
              <a:gdLst/>
              <a:ahLst/>
              <a:cxnLst/>
              <a:rect l="l" t="t" r="r" b="b"/>
              <a:pathLst>
                <a:path w="902" h="49336" extrusionOk="0">
                  <a:moveTo>
                    <a:pt x="0" y="0"/>
                  </a:moveTo>
                  <a:lnTo>
                    <a:pt x="901" y="0"/>
                  </a:lnTo>
                  <a:lnTo>
                    <a:pt x="901" y="49335"/>
                  </a:lnTo>
                  <a:lnTo>
                    <a:pt x="0"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7"/>
            <p:cNvSpPr/>
            <p:nvPr/>
          </p:nvSpPr>
          <p:spPr>
            <a:xfrm>
              <a:off x="-166625" y="3978300"/>
              <a:ext cx="22550" cy="1233400"/>
            </a:xfrm>
            <a:custGeom>
              <a:avLst/>
              <a:gdLst/>
              <a:ahLst/>
              <a:cxnLst/>
              <a:rect l="l" t="t" r="r" b="b"/>
              <a:pathLst>
                <a:path w="902" h="49336" extrusionOk="0">
                  <a:moveTo>
                    <a:pt x="1" y="0"/>
                  </a:moveTo>
                  <a:lnTo>
                    <a:pt x="902" y="0"/>
                  </a:lnTo>
                  <a:lnTo>
                    <a:pt x="902" y="49335"/>
                  </a:lnTo>
                  <a:lnTo>
                    <a:pt x="1"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7"/>
            <p:cNvSpPr/>
            <p:nvPr/>
          </p:nvSpPr>
          <p:spPr>
            <a:xfrm>
              <a:off x="-225825" y="3978300"/>
              <a:ext cx="23375" cy="1233400"/>
            </a:xfrm>
            <a:custGeom>
              <a:avLst/>
              <a:gdLst/>
              <a:ahLst/>
              <a:cxnLst/>
              <a:rect l="l" t="t" r="r" b="b"/>
              <a:pathLst>
                <a:path w="935" h="49336" extrusionOk="0">
                  <a:moveTo>
                    <a:pt x="1" y="0"/>
                  </a:moveTo>
                  <a:lnTo>
                    <a:pt x="935" y="0"/>
                  </a:lnTo>
                  <a:lnTo>
                    <a:pt x="935" y="49335"/>
                  </a:lnTo>
                  <a:lnTo>
                    <a:pt x="1" y="4933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7"/>
            <p:cNvSpPr/>
            <p:nvPr/>
          </p:nvSpPr>
          <p:spPr>
            <a:xfrm>
              <a:off x="-47375" y="3952450"/>
              <a:ext cx="155150" cy="51725"/>
            </a:xfrm>
            <a:custGeom>
              <a:avLst/>
              <a:gdLst/>
              <a:ahLst/>
              <a:cxnLst/>
              <a:rect l="l" t="t" r="r" b="b"/>
              <a:pathLst>
                <a:path w="6206" h="2069" extrusionOk="0">
                  <a:moveTo>
                    <a:pt x="5171" y="0"/>
                  </a:moveTo>
                  <a:lnTo>
                    <a:pt x="1035" y="0"/>
                  </a:lnTo>
                  <a:cubicBezTo>
                    <a:pt x="468" y="0"/>
                    <a:pt x="1" y="467"/>
                    <a:pt x="1" y="1034"/>
                  </a:cubicBezTo>
                  <a:lnTo>
                    <a:pt x="1" y="1034"/>
                  </a:lnTo>
                  <a:cubicBezTo>
                    <a:pt x="1" y="1635"/>
                    <a:pt x="468" y="2068"/>
                    <a:pt x="1035" y="2068"/>
                  </a:cubicBezTo>
                  <a:lnTo>
                    <a:pt x="5171" y="2068"/>
                  </a:lnTo>
                  <a:cubicBezTo>
                    <a:pt x="5772" y="2068"/>
                    <a:pt x="6205" y="1635"/>
                    <a:pt x="6205" y="1034"/>
                  </a:cubicBezTo>
                  <a:lnTo>
                    <a:pt x="6205" y="1034"/>
                  </a:lnTo>
                  <a:cubicBezTo>
                    <a:pt x="6205" y="467"/>
                    <a:pt x="5772" y="0"/>
                    <a:pt x="5171" y="0"/>
                  </a:cubicBezTo>
                  <a:close/>
                </a:path>
              </a:pathLst>
            </a:custGeom>
            <a:solidFill>
              <a:srgbClr val="BD6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7"/>
            <p:cNvSpPr/>
            <p:nvPr/>
          </p:nvSpPr>
          <p:spPr>
            <a:xfrm>
              <a:off x="-1181500" y="4623750"/>
              <a:ext cx="465350" cy="464525"/>
            </a:xfrm>
            <a:custGeom>
              <a:avLst/>
              <a:gdLst/>
              <a:ahLst/>
              <a:cxnLst/>
              <a:rect l="l" t="t" r="r" b="b"/>
              <a:pathLst>
                <a:path w="18614" h="18581" extrusionOk="0">
                  <a:moveTo>
                    <a:pt x="9307" y="18581"/>
                  </a:moveTo>
                  <a:cubicBezTo>
                    <a:pt x="14444" y="18581"/>
                    <a:pt x="18614" y="14411"/>
                    <a:pt x="18614" y="9307"/>
                  </a:cubicBezTo>
                  <a:cubicBezTo>
                    <a:pt x="18614" y="4170"/>
                    <a:pt x="14444" y="1"/>
                    <a:pt x="9307" y="1"/>
                  </a:cubicBezTo>
                  <a:cubicBezTo>
                    <a:pt x="4170" y="1"/>
                    <a:pt x="0" y="4170"/>
                    <a:pt x="0" y="9307"/>
                  </a:cubicBezTo>
                  <a:cubicBezTo>
                    <a:pt x="34" y="14411"/>
                    <a:pt x="4203" y="18581"/>
                    <a:pt x="9307" y="1858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7"/>
            <p:cNvSpPr/>
            <p:nvPr/>
          </p:nvSpPr>
          <p:spPr>
            <a:xfrm>
              <a:off x="-1160650" y="4644600"/>
              <a:ext cx="423650" cy="422825"/>
            </a:xfrm>
            <a:custGeom>
              <a:avLst/>
              <a:gdLst/>
              <a:ahLst/>
              <a:cxnLst/>
              <a:rect l="l" t="t" r="r" b="b"/>
              <a:pathLst>
                <a:path w="16946" h="16913" extrusionOk="0">
                  <a:moveTo>
                    <a:pt x="8473" y="234"/>
                  </a:moveTo>
                  <a:lnTo>
                    <a:pt x="8706" y="234"/>
                  </a:lnTo>
                  <a:cubicBezTo>
                    <a:pt x="8873" y="234"/>
                    <a:pt x="8873" y="1"/>
                    <a:pt x="8706" y="1"/>
                  </a:cubicBezTo>
                  <a:lnTo>
                    <a:pt x="8273" y="1"/>
                  </a:lnTo>
                  <a:cubicBezTo>
                    <a:pt x="8106" y="1"/>
                    <a:pt x="8106" y="234"/>
                    <a:pt x="8273" y="234"/>
                  </a:cubicBezTo>
                  <a:close/>
                  <a:moveTo>
                    <a:pt x="7539" y="301"/>
                  </a:moveTo>
                  <a:cubicBezTo>
                    <a:pt x="7706" y="301"/>
                    <a:pt x="7672" y="34"/>
                    <a:pt x="7506" y="34"/>
                  </a:cubicBezTo>
                  <a:cubicBezTo>
                    <a:pt x="7439" y="34"/>
                    <a:pt x="7339" y="34"/>
                    <a:pt x="7272" y="67"/>
                  </a:cubicBezTo>
                  <a:cubicBezTo>
                    <a:pt x="7105" y="67"/>
                    <a:pt x="7139" y="334"/>
                    <a:pt x="7305" y="334"/>
                  </a:cubicBezTo>
                  <a:cubicBezTo>
                    <a:pt x="7372" y="301"/>
                    <a:pt x="7472" y="301"/>
                    <a:pt x="7539" y="301"/>
                  </a:cubicBezTo>
                  <a:close/>
                  <a:moveTo>
                    <a:pt x="6638" y="468"/>
                  </a:moveTo>
                  <a:cubicBezTo>
                    <a:pt x="6805" y="401"/>
                    <a:pt x="6705" y="201"/>
                    <a:pt x="6605" y="201"/>
                  </a:cubicBezTo>
                  <a:cubicBezTo>
                    <a:pt x="6505" y="201"/>
                    <a:pt x="6438" y="234"/>
                    <a:pt x="6338" y="234"/>
                  </a:cubicBezTo>
                  <a:cubicBezTo>
                    <a:pt x="6171" y="301"/>
                    <a:pt x="6271" y="501"/>
                    <a:pt x="6371" y="468"/>
                  </a:cubicBezTo>
                  <a:cubicBezTo>
                    <a:pt x="6471" y="501"/>
                    <a:pt x="6538" y="468"/>
                    <a:pt x="6638" y="468"/>
                  </a:cubicBezTo>
                  <a:close/>
                  <a:moveTo>
                    <a:pt x="5771" y="701"/>
                  </a:moveTo>
                  <a:cubicBezTo>
                    <a:pt x="5938" y="668"/>
                    <a:pt x="5804" y="401"/>
                    <a:pt x="5671" y="501"/>
                  </a:cubicBezTo>
                  <a:cubicBezTo>
                    <a:pt x="5604" y="534"/>
                    <a:pt x="5504" y="534"/>
                    <a:pt x="5471" y="568"/>
                  </a:cubicBezTo>
                  <a:cubicBezTo>
                    <a:pt x="5337" y="634"/>
                    <a:pt x="5404" y="868"/>
                    <a:pt x="5537" y="801"/>
                  </a:cubicBezTo>
                  <a:cubicBezTo>
                    <a:pt x="5604" y="734"/>
                    <a:pt x="5671" y="734"/>
                    <a:pt x="5771" y="701"/>
                  </a:cubicBezTo>
                  <a:close/>
                  <a:moveTo>
                    <a:pt x="4870" y="1068"/>
                  </a:moveTo>
                  <a:cubicBezTo>
                    <a:pt x="5037" y="1001"/>
                    <a:pt x="4870" y="801"/>
                    <a:pt x="4804" y="868"/>
                  </a:cubicBezTo>
                  <a:cubicBezTo>
                    <a:pt x="4704" y="901"/>
                    <a:pt x="4670" y="968"/>
                    <a:pt x="4603" y="1001"/>
                  </a:cubicBezTo>
                  <a:cubicBezTo>
                    <a:pt x="4470" y="1068"/>
                    <a:pt x="4603" y="1301"/>
                    <a:pt x="4704" y="1201"/>
                  </a:cubicBezTo>
                  <a:cubicBezTo>
                    <a:pt x="4770" y="1135"/>
                    <a:pt x="4804" y="1135"/>
                    <a:pt x="4870" y="1068"/>
                  </a:cubicBezTo>
                  <a:close/>
                  <a:moveTo>
                    <a:pt x="4036" y="1535"/>
                  </a:moveTo>
                  <a:cubicBezTo>
                    <a:pt x="4170" y="1468"/>
                    <a:pt x="4103" y="1235"/>
                    <a:pt x="3936" y="1335"/>
                  </a:cubicBezTo>
                  <a:cubicBezTo>
                    <a:pt x="3836" y="1368"/>
                    <a:pt x="3803" y="1402"/>
                    <a:pt x="3703" y="1468"/>
                  </a:cubicBezTo>
                  <a:cubicBezTo>
                    <a:pt x="3603" y="1535"/>
                    <a:pt x="3703" y="1735"/>
                    <a:pt x="3836" y="1668"/>
                  </a:cubicBezTo>
                  <a:cubicBezTo>
                    <a:pt x="3936" y="1635"/>
                    <a:pt x="4003" y="1568"/>
                    <a:pt x="4036" y="1535"/>
                  </a:cubicBezTo>
                  <a:close/>
                  <a:moveTo>
                    <a:pt x="3303" y="2069"/>
                  </a:moveTo>
                  <a:cubicBezTo>
                    <a:pt x="3436" y="2002"/>
                    <a:pt x="3269" y="1802"/>
                    <a:pt x="3136" y="1902"/>
                  </a:cubicBezTo>
                  <a:cubicBezTo>
                    <a:pt x="3102" y="1969"/>
                    <a:pt x="3002" y="2002"/>
                    <a:pt x="2969" y="2069"/>
                  </a:cubicBezTo>
                  <a:cubicBezTo>
                    <a:pt x="2836" y="2169"/>
                    <a:pt x="3002" y="2369"/>
                    <a:pt x="3136" y="2235"/>
                  </a:cubicBezTo>
                  <a:cubicBezTo>
                    <a:pt x="3169" y="2169"/>
                    <a:pt x="3269" y="2135"/>
                    <a:pt x="3303" y="2069"/>
                  </a:cubicBezTo>
                  <a:close/>
                  <a:moveTo>
                    <a:pt x="2635" y="2702"/>
                  </a:moveTo>
                  <a:cubicBezTo>
                    <a:pt x="2769" y="2569"/>
                    <a:pt x="2602" y="2402"/>
                    <a:pt x="2469" y="2536"/>
                  </a:cubicBezTo>
                  <a:lnTo>
                    <a:pt x="2302" y="2702"/>
                  </a:lnTo>
                  <a:cubicBezTo>
                    <a:pt x="2168" y="2836"/>
                    <a:pt x="2369" y="2969"/>
                    <a:pt x="2469" y="2869"/>
                  </a:cubicBezTo>
                  <a:cubicBezTo>
                    <a:pt x="2502" y="2836"/>
                    <a:pt x="2535" y="2736"/>
                    <a:pt x="2635" y="2702"/>
                  </a:cubicBezTo>
                  <a:close/>
                  <a:moveTo>
                    <a:pt x="2002" y="3403"/>
                  </a:moveTo>
                  <a:cubicBezTo>
                    <a:pt x="2102" y="3303"/>
                    <a:pt x="1935" y="3136"/>
                    <a:pt x="1801" y="3303"/>
                  </a:cubicBezTo>
                  <a:cubicBezTo>
                    <a:pt x="1768" y="3370"/>
                    <a:pt x="1735" y="3403"/>
                    <a:pt x="1668" y="3503"/>
                  </a:cubicBezTo>
                  <a:cubicBezTo>
                    <a:pt x="1601" y="3636"/>
                    <a:pt x="1768" y="3737"/>
                    <a:pt x="1868" y="3636"/>
                  </a:cubicBezTo>
                  <a:cubicBezTo>
                    <a:pt x="1935" y="3536"/>
                    <a:pt x="1968" y="3470"/>
                    <a:pt x="2002" y="3403"/>
                  </a:cubicBezTo>
                  <a:close/>
                  <a:moveTo>
                    <a:pt x="1468" y="4170"/>
                  </a:moveTo>
                  <a:cubicBezTo>
                    <a:pt x="1535" y="4037"/>
                    <a:pt x="1334" y="3903"/>
                    <a:pt x="1268" y="4037"/>
                  </a:cubicBezTo>
                  <a:cubicBezTo>
                    <a:pt x="1201" y="4137"/>
                    <a:pt x="1168" y="4170"/>
                    <a:pt x="1134" y="4237"/>
                  </a:cubicBezTo>
                  <a:cubicBezTo>
                    <a:pt x="1034" y="4370"/>
                    <a:pt x="1268" y="4504"/>
                    <a:pt x="1334" y="4370"/>
                  </a:cubicBezTo>
                  <a:cubicBezTo>
                    <a:pt x="1368" y="4304"/>
                    <a:pt x="1435" y="4237"/>
                    <a:pt x="1468" y="4170"/>
                  </a:cubicBezTo>
                  <a:close/>
                  <a:moveTo>
                    <a:pt x="1001" y="5004"/>
                  </a:moveTo>
                  <a:cubicBezTo>
                    <a:pt x="1101" y="4837"/>
                    <a:pt x="834" y="4737"/>
                    <a:pt x="801" y="4904"/>
                  </a:cubicBezTo>
                  <a:cubicBezTo>
                    <a:pt x="767" y="5004"/>
                    <a:pt x="701" y="5037"/>
                    <a:pt x="701" y="5138"/>
                  </a:cubicBezTo>
                  <a:cubicBezTo>
                    <a:pt x="667" y="5238"/>
                    <a:pt x="901" y="5371"/>
                    <a:pt x="934" y="5204"/>
                  </a:cubicBezTo>
                  <a:cubicBezTo>
                    <a:pt x="968" y="5138"/>
                    <a:pt x="1001" y="5071"/>
                    <a:pt x="1001" y="5004"/>
                  </a:cubicBezTo>
                  <a:close/>
                  <a:moveTo>
                    <a:pt x="667" y="5871"/>
                  </a:moveTo>
                  <a:cubicBezTo>
                    <a:pt x="701" y="5738"/>
                    <a:pt x="501" y="5638"/>
                    <a:pt x="467" y="5805"/>
                  </a:cubicBezTo>
                  <a:cubicBezTo>
                    <a:pt x="434" y="5871"/>
                    <a:pt x="434" y="5971"/>
                    <a:pt x="367" y="6005"/>
                  </a:cubicBezTo>
                  <a:cubicBezTo>
                    <a:pt x="334" y="6172"/>
                    <a:pt x="601" y="6205"/>
                    <a:pt x="601" y="6072"/>
                  </a:cubicBezTo>
                  <a:cubicBezTo>
                    <a:pt x="634" y="6005"/>
                    <a:pt x="667" y="5971"/>
                    <a:pt x="667" y="5871"/>
                  </a:cubicBezTo>
                  <a:close/>
                  <a:moveTo>
                    <a:pt x="434" y="6739"/>
                  </a:moveTo>
                  <a:cubicBezTo>
                    <a:pt x="467" y="6639"/>
                    <a:pt x="200" y="6539"/>
                    <a:pt x="167" y="6705"/>
                  </a:cubicBezTo>
                  <a:lnTo>
                    <a:pt x="134" y="6972"/>
                  </a:lnTo>
                  <a:cubicBezTo>
                    <a:pt x="100" y="7106"/>
                    <a:pt x="334" y="7106"/>
                    <a:pt x="367" y="7006"/>
                  </a:cubicBezTo>
                  <a:cubicBezTo>
                    <a:pt x="434" y="6905"/>
                    <a:pt x="434" y="6839"/>
                    <a:pt x="434" y="6739"/>
                  </a:cubicBezTo>
                  <a:close/>
                  <a:moveTo>
                    <a:pt x="300" y="7706"/>
                  </a:moveTo>
                  <a:cubicBezTo>
                    <a:pt x="300" y="7573"/>
                    <a:pt x="100" y="7539"/>
                    <a:pt x="34" y="7673"/>
                  </a:cubicBezTo>
                  <a:lnTo>
                    <a:pt x="34" y="7906"/>
                  </a:lnTo>
                  <a:cubicBezTo>
                    <a:pt x="34" y="8073"/>
                    <a:pt x="267" y="8073"/>
                    <a:pt x="300" y="7906"/>
                  </a:cubicBezTo>
                  <a:close/>
                  <a:moveTo>
                    <a:pt x="267" y="8640"/>
                  </a:moveTo>
                  <a:cubicBezTo>
                    <a:pt x="267" y="8473"/>
                    <a:pt x="0" y="8473"/>
                    <a:pt x="0" y="8640"/>
                  </a:cubicBezTo>
                  <a:lnTo>
                    <a:pt x="0" y="8874"/>
                  </a:lnTo>
                  <a:cubicBezTo>
                    <a:pt x="0" y="9007"/>
                    <a:pt x="267" y="9040"/>
                    <a:pt x="267" y="8874"/>
                  </a:cubicBezTo>
                  <a:close/>
                  <a:moveTo>
                    <a:pt x="334" y="9541"/>
                  </a:moveTo>
                  <a:cubicBezTo>
                    <a:pt x="334" y="9374"/>
                    <a:pt x="100" y="9407"/>
                    <a:pt x="100" y="9574"/>
                  </a:cubicBezTo>
                  <a:cubicBezTo>
                    <a:pt x="100" y="9674"/>
                    <a:pt x="134" y="9741"/>
                    <a:pt x="134" y="9841"/>
                  </a:cubicBezTo>
                  <a:cubicBezTo>
                    <a:pt x="134" y="9974"/>
                    <a:pt x="367" y="9974"/>
                    <a:pt x="367" y="9808"/>
                  </a:cubicBezTo>
                  <a:cubicBezTo>
                    <a:pt x="334" y="9707"/>
                    <a:pt x="334" y="9641"/>
                    <a:pt x="334" y="9541"/>
                  </a:cubicBezTo>
                  <a:close/>
                  <a:moveTo>
                    <a:pt x="501" y="10475"/>
                  </a:moveTo>
                  <a:cubicBezTo>
                    <a:pt x="467" y="10308"/>
                    <a:pt x="267" y="10375"/>
                    <a:pt x="300" y="10508"/>
                  </a:cubicBezTo>
                  <a:cubicBezTo>
                    <a:pt x="300" y="10575"/>
                    <a:pt x="334" y="10675"/>
                    <a:pt x="334" y="10742"/>
                  </a:cubicBezTo>
                  <a:cubicBezTo>
                    <a:pt x="367" y="10875"/>
                    <a:pt x="601" y="10842"/>
                    <a:pt x="534" y="10675"/>
                  </a:cubicBezTo>
                  <a:cubicBezTo>
                    <a:pt x="534" y="10641"/>
                    <a:pt x="534" y="10541"/>
                    <a:pt x="501" y="10475"/>
                  </a:cubicBezTo>
                  <a:close/>
                  <a:moveTo>
                    <a:pt x="801" y="11375"/>
                  </a:moveTo>
                  <a:cubicBezTo>
                    <a:pt x="767" y="11242"/>
                    <a:pt x="501" y="11309"/>
                    <a:pt x="601" y="11475"/>
                  </a:cubicBezTo>
                  <a:cubicBezTo>
                    <a:pt x="634" y="11542"/>
                    <a:pt x="634" y="11642"/>
                    <a:pt x="667" y="11676"/>
                  </a:cubicBezTo>
                  <a:cubicBezTo>
                    <a:pt x="767" y="11842"/>
                    <a:pt x="968" y="11709"/>
                    <a:pt x="867" y="11575"/>
                  </a:cubicBezTo>
                  <a:cubicBezTo>
                    <a:pt x="834" y="11509"/>
                    <a:pt x="801" y="11409"/>
                    <a:pt x="801" y="11375"/>
                  </a:cubicBezTo>
                  <a:close/>
                  <a:moveTo>
                    <a:pt x="1168" y="12209"/>
                  </a:moveTo>
                  <a:cubicBezTo>
                    <a:pt x="1101" y="12076"/>
                    <a:pt x="901" y="12209"/>
                    <a:pt x="968" y="12343"/>
                  </a:cubicBezTo>
                  <a:cubicBezTo>
                    <a:pt x="1001" y="12409"/>
                    <a:pt x="1034" y="12476"/>
                    <a:pt x="1101" y="12543"/>
                  </a:cubicBezTo>
                  <a:cubicBezTo>
                    <a:pt x="1168" y="12676"/>
                    <a:pt x="1368" y="12543"/>
                    <a:pt x="1301" y="12409"/>
                  </a:cubicBezTo>
                  <a:cubicBezTo>
                    <a:pt x="1268" y="12376"/>
                    <a:pt x="1201" y="12309"/>
                    <a:pt x="1168" y="12209"/>
                  </a:cubicBezTo>
                  <a:close/>
                  <a:moveTo>
                    <a:pt x="1635" y="13043"/>
                  </a:moveTo>
                  <a:cubicBezTo>
                    <a:pt x="1535" y="12910"/>
                    <a:pt x="1334" y="13043"/>
                    <a:pt x="1435" y="13177"/>
                  </a:cubicBezTo>
                  <a:cubicBezTo>
                    <a:pt x="1468" y="13243"/>
                    <a:pt x="1501" y="13310"/>
                    <a:pt x="1535" y="13377"/>
                  </a:cubicBezTo>
                  <a:cubicBezTo>
                    <a:pt x="1635" y="13510"/>
                    <a:pt x="1835" y="13377"/>
                    <a:pt x="1768" y="13243"/>
                  </a:cubicBezTo>
                  <a:cubicBezTo>
                    <a:pt x="1701" y="13177"/>
                    <a:pt x="1668" y="13077"/>
                    <a:pt x="1635" y="13043"/>
                  </a:cubicBezTo>
                  <a:close/>
                  <a:moveTo>
                    <a:pt x="2202" y="13744"/>
                  </a:moveTo>
                  <a:cubicBezTo>
                    <a:pt x="2135" y="13644"/>
                    <a:pt x="1935" y="13810"/>
                    <a:pt x="2035" y="13910"/>
                  </a:cubicBezTo>
                  <a:lnTo>
                    <a:pt x="2202" y="14077"/>
                  </a:lnTo>
                  <a:cubicBezTo>
                    <a:pt x="2302" y="14211"/>
                    <a:pt x="2502" y="14044"/>
                    <a:pt x="2369" y="13910"/>
                  </a:cubicBezTo>
                  <a:close/>
                  <a:moveTo>
                    <a:pt x="2836" y="14478"/>
                  </a:moveTo>
                  <a:cubicBezTo>
                    <a:pt x="2702" y="14377"/>
                    <a:pt x="2569" y="14544"/>
                    <a:pt x="2669" y="14611"/>
                  </a:cubicBezTo>
                  <a:lnTo>
                    <a:pt x="2836" y="14778"/>
                  </a:lnTo>
                  <a:cubicBezTo>
                    <a:pt x="2969" y="14911"/>
                    <a:pt x="3102" y="14711"/>
                    <a:pt x="3002" y="14611"/>
                  </a:cubicBezTo>
                  <a:close/>
                  <a:moveTo>
                    <a:pt x="3536" y="15045"/>
                  </a:moveTo>
                  <a:cubicBezTo>
                    <a:pt x="3436" y="14978"/>
                    <a:pt x="3303" y="15145"/>
                    <a:pt x="3436" y="15245"/>
                  </a:cubicBezTo>
                  <a:lnTo>
                    <a:pt x="3636" y="15378"/>
                  </a:lnTo>
                  <a:cubicBezTo>
                    <a:pt x="3770" y="15478"/>
                    <a:pt x="3870" y="15311"/>
                    <a:pt x="3770" y="15178"/>
                  </a:cubicBezTo>
                  <a:close/>
                  <a:moveTo>
                    <a:pt x="4337" y="15545"/>
                  </a:moveTo>
                  <a:cubicBezTo>
                    <a:pt x="4203" y="15478"/>
                    <a:pt x="4103" y="15678"/>
                    <a:pt x="4203" y="15745"/>
                  </a:cubicBezTo>
                  <a:cubicBezTo>
                    <a:pt x="4303" y="15812"/>
                    <a:pt x="4337" y="15845"/>
                    <a:pt x="4437" y="15879"/>
                  </a:cubicBezTo>
                  <a:cubicBezTo>
                    <a:pt x="4537" y="15979"/>
                    <a:pt x="4670" y="15745"/>
                    <a:pt x="4537" y="15678"/>
                  </a:cubicBezTo>
                  <a:cubicBezTo>
                    <a:pt x="4470" y="15645"/>
                    <a:pt x="4437" y="15578"/>
                    <a:pt x="4337" y="15545"/>
                  </a:cubicBezTo>
                  <a:close/>
                  <a:moveTo>
                    <a:pt x="5171" y="16012"/>
                  </a:moveTo>
                  <a:cubicBezTo>
                    <a:pt x="5004" y="15912"/>
                    <a:pt x="4937" y="16179"/>
                    <a:pt x="5104" y="16212"/>
                  </a:cubicBezTo>
                  <a:cubicBezTo>
                    <a:pt x="5171" y="16245"/>
                    <a:pt x="5271" y="16312"/>
                    <a:pt x="5304" y="16312"/>
                  </a:cubicBezTo>
                  <a:cubicBezTo>
                    <a:pt x="5471" y="16346"/>
                    <a:pt x="5537" y="16145"/>
                    <a:pt x="5371" y="16079"/>
                  </a:cubicBezTo>
                  <a:cubicBezTo>
                    <a:pt x="5304" y="16045"/>
                    <a:pt x="5271" y="16012"/>
                    <a:pt x="5171" y="16012"/>
                  </a:cubicBezTo>
                  <a:close/>
                  <a:moveTo>
                    <a:pt x="6038" y="16312"/>
                  </a:moveTo>
                  <a:cubicBezTo>
                    <a:pt x="5871" y="16245"/>
                    <a:pt x="5838" y="16512"/>
                    <a:pt x="5971" y="16512"/>
                  </a:cubicBezTo>
                  <a:cubicBezTo>
                    <a:pt x="6038" y="16546"/>
                    <a:pt x="6138" y="16546"/>
                    <a:pt x="6205" y="16579"/>
                  </a:cubicBezTo>
                  <a:cubicBezTo>
                    <a:pt x="6371" y="16646"/>
                    <a:pt x="6438" y="16379"/>
                    <a:pt x="6271" y="16379"/>
                  </a:cubicBezTo>
                  <a:cubicBezTo>
                    <a:pt x="6205" y="16379"/>
                    <a:pt x="6138" y="16346"/>
                    <a:pt x="6038" y="16312"/>
                  </a:cubicBezTo>
                  <a:close/>
                  <a:moveTo>
                    <a:pt x="5971" y="16546"/>
                  </a:moveTo>
                  <a:lnTo>
                    <a:pt x="6271" y="16379"/>
                  </a:lnTo>
                  <a:lnTo>
                    <a:pt x="6205" y="16579"/>
                  </a:lnTo>
                  <a:close/>
                  <a:moveTo>
                    <a:pt x="6972" y="16546"/>
                  </a:moveTo>
                  <a:cubicBezTo>
                    <a:pt x="6805" y="16512"/>
                    <a:pt x="6805" y="16746"/>
                    <a:pt x="6938" y="16813"/>
                  </a:cubicBezTo>
                  <a:cubicBezTo>
                    <a:pt x="7005" y="16813"/>
                    <a:pt x="7105" y="16846"/>
                    <a:pt x="7172" y="16846"/>
                  </a:cubicBezTo>
                  <a:cubicBezTo>
                    <a:pt x="7339" y="16846"/>
                    <a:pt x="7339" y="16646"/>
                    <a:pt x="7205" y="16579"/>
                  </a:cubicBezTo>
                  <a:cubicBezTo>
                    <a:pt x="7139" y="16546"/>
                    <a:pt x="7039" y="16546"/>
                    <a:pt x="6972" y="16546"/>
                  </a:cubicBezTo>
                  <a:close/>
                  <a:moveTo>
                    <a:pt x="7872" y="16679"/>
                  </a:moveTo>
                  <a:cubicBezTo>
                    <a:pt x="7772" y="16679"/>
                    <a:pt x="7672" y="16879"/>
                    <a:pt x="7872" y="16913"/>
                  </a:cubicBezTo>
                  <a:lnTo>
                    <a:pt x="8139" y="16913"/>
                  </a:lnTo>
                  <a:cubicBezTo>
                    <a:pt x="8306" y="16913"/>
                    <a:pt x="8306" y="16679"/>
                    <a:pt x="8139" y="16679"/>
                  </a:cubicBezTo>
                  <a:close/>
                  <a:moveTo>
                    <a:pt x="8806" y="16679"/>
                  </a:moveTo>
                  <a:cubicBezTo>
                    <a:pt x="8673" y="16679"/>
                    <a:pt x="8640" y="16913"/>
                    <a:pt x="8806" y="16913"/>
                  </a:cubicBezTo>
                  <a:lnTo>
                    <a:pt x="9040" y="16913"/>
                  </a:lnTo>
                  <a:cubicBezTo>
                    <a:pt x="9207" y="16913"/>
                    <a:pt x="9173" y="16679"/>
                    <a:pt x="9040" y="16679"/>
                  </a:cubicBezTo>
                  <a:close/>
                  <a:moveTo>
                    <a:pt x="9774" y="16579"/>
                  </a:moveTo>
                  <a:cubicBezTo>
                    <a:pt x="9640" y="16579"/>
                    <a:pt x="9640" y="16846"/>
                    <a:pt x="9807" y="16846"/>
                  </a:cubicBezTo>
                  <a:cubicBezTo>
                    <a:pt x="9874" y="16846"/>
                    <a:pt x="9974" y="16813"/>
                    <a:pt x="10041" y="16813"/>
                  </a:cubicBezTo>
                  <a:cubicBezTo>
                    <a:pt x="10174" y="16813"/>
                    <a:pt x="10174" y="16546"/>
                    <a:pt x="10007" y="16546"/>
                  </a:cubicBezTo>
                  <a:cubicBezTo>
                    <a:pt x="9874" y="16546"/>
                    <a:pt x="9841" y="16579"/>
                    <a:pt x="9774" y="16579"/>
                  </a:cubicBezTo>
                  <a:close/>
                  <a:moveTo>
                    <a:pt x="10674" y="16379"/>
                  </a:moveTo>
                  <a:cubicBezTo>
                    <a:pt x="10541" y="16412"/>
                    <a:pt x="10608" y="16646"/>
                    <a:pt x="10775" y="16579"/>
                  </a:cubicBezTo>
                  <a:cubicBezTo>
                    <a:pt x="10841" y="16579"/>
                    <a:pt x="10941" y="16546"/>
                    <a:pt x="11008" y="16512"/>
                  </a:cubicBezTo>
                  <a:cubicBezTo>
                    <a:pt x="11141" y="16479"/>
                    <a:pt x="11108" y="16245"/>
                    <a:pt x="10941" y="16312"/>
                  </a:cubicBezTo>
                  <a:cubicBezTo>
                    <a:pt x="10808" y="16346"/>
                    <a:pt x="10775" y="16379"/>
                    <a:pt x="10674" y="16379"/>
                  </a:cubicBezTo>
                  <a:close/>
                  <a:moveTo>
                    <a:pt x="11542" y="16079"/>
                  </a:moveTo>
                  <a:cubicBezTo>
                    <a:pt x="11375" y="16179"/>
                    <a:pt x="11508" y="16379"/>
                    <a:pt x="11642" y="16312"/>
                  </a:cubicBezTo>
                  <a:cubicBezTo>
                    <a:pt x="11709" y="16245"/>
                    <a:pt x="11809" y="16245"/>
                    <a:pt x="11842" y="16212"/>
                  </a:cubicBezTo>
                  <a:cubicBezTo>
                    <a:pt x="11975" y="16179"/>
                    <a:pt x="11875" y="15912"/>
                    <a:pt x="11775" y="16012"/>
                  </a:cubicBezTo>
                  <a:cubicBezTo>
                    <a:pt x="11675" y="16045"/>
                    <a:pt x="11642" y="16045"/>
                    <a:pt x="11542" y="16079"/>
                  </a:cubicBezTo>
                  <a:close/>
                  <a:moveTo>
                    <a:pt x="12376" y="15678"/>
                  </a:moveTo>
                  <a:cubicBezTo>
                    <a:pt x="12276" y="15745"/>
                    <a:pt x="12376" y="15979"/>
                    <a:pt x="12509" y="15879"/>
                  </a:cubicBezTo>
                  <a:cubicBezTo>
                    <a:pt x="12609" y="15845"/>
                    <a:pt x="12643" y="15812"/>
                    <a:pt x="12709" y="15745"/>
                  </a:cubicBezTo>
                  <a:cubicBezTo>
                    <a:pt x="12843" y="15678"/>
                    <a:pt x="12709" y="15478"/>
                    <a:pt x="12609" y="15545"/>
                  </a:cubicBezTo>
                  <a:cubicBezTo>
                    <a:pt x="12542" y="15645"/>
                    <a:pt x="12476" y="15645"/>
                    <a:pt x="12376" y="15678"/>
                  </a:cubicBezTo>
                  <a:close/>
                  <a:moveTo>
                    <a:pt x="13176" y="15211"/>
                  </a:moveTo>
                  <a:cubicBezTo>
                    <a:pt x="13043" y="15311"/>
                    <a:pt x="13176" y="15512"/>
                    <a:pt x="13310" y="15412"/>
                  </a:cubicBezTo>
                  <a:cubicBezTo>
                    <a:pt x="13376" y="15378"/>
                    <a:pt x="13443" y="15345"/>
                    <a:pt x="13510" y="15311"/>
                  </a:cubicBezTo>
                  <a:cubicBezTo>
                    <a:pt x="13643" y="15178"/>
                    <a:pt x="13476" y="15011"/>
                    <a:pt x="13376" y="15078"/>
                  </a:cubicBezTo>
                  <a:cubicBezTo>
                    <a:pt x="13310" y="15078"/>
                    <a:pt x="13276" y="15178"/>
                    <a:pt x="13176" y="15211"/>
                  </a:cubicBezTo>
                  <a:close/>
                  <a:moveTo>
                    <a:pt x="13943" y="14644"/>
                  </a:moveTo>
                  <a:cubicBezTo>
                    <a:pt x="13810" y="14711"/>
                    <a:pt x="13977" y="14911"/>
                    <a:pt x="14110" y="14811"/>
                  </a:cubicBezTo>
                  <a:lnTo>
                    <a:pt x="14277" y="14644"/>
                  </a:lnTo>
                  <a:cubicBezTo>
                    <a:pt x="14410" y="14511"/>
                    <a:pt x="14244" y="14344"/>
                    <a:pt x="14110" y="14478"/>
                  </a:cubicBezTo>
                  <a:cubicBezTo>
                    <a:pt x="14044" y="14511"/>
                    <a:pt x="13977" y="14544"/>
                    <a:pt x="13943" y="14644"/>
                  </a:cubicBezTo>
                  <a:close/>
                  <a:moveTo>
                    <a:pt x="14611" y="13977"/>
                  </a:moveTo>
                  <a:cubicBezTo>
                    <a:pt x="14477" y="14077"/>
                    <a:pt x="14677" y="14211"/>
                    <a:pt x="14777" y="14144"/>
                  </a:cubicBezTo>
                  <a:lnTo>
                    <a:pt x="14944" y="13977"/>
                  </a:lnTo>
                  <a:cubicBezTo>
                    <a:pt x="15011" y="13844"/>
                    <a:pt x="14844" y="13677"/>
                    <a:pt x="14777" y="13810"/>
                  </a:cubicBezTo>
                  <a:cubicBezTo>
                    <a:pt x="14677" y="13844"/>
                    <a:pt x="14644" y="13910"/>
                    <a:pt x="14611" y="13977"/>
                  </a:cubicBezTo>
                  <a:close/>
                  <a:moveTo>
                    <a:pt x="15178" y="13210"/>
                  </a:moveTo>
                  <a:cubicBezTo>
                    <a:pt x="15111" y="13343"/>
                    <a:pt x="15278" y="13477"/>
                    <a:pt x="15378" y="13343"/>
                  </a:cubicBezTo>
                  <a:cubicBezTo>
                    <a:pt x="15445" y="13243"/>
                    <a:pt x="15478" y="13210"/>
                    <a:pt x="15511" y="13143"/>
                  </a:cubicBezTo>
                  <a:cubicBezTo>
                    <a:pt x="15611" y="12976"/>
                    <a:pt x="15378" y="12876"/>
                    <a:pt x="15311" y="13010"/>
                  </a:cubicBezTo>
                  <a:cubicBezTo>
                    <a:pt x="15278" y="13077"/>
                    <a:pt x="15211" y="13177"/>
                    <a:pt x="15178" y="13210"/>
                  </a:cubicBezTo>
                  <a:close/>
                  <a:moveTo>
                    <a:pt x="15678" y="12409"/>
                  </a:moveTo>
                  <a:cubicBezTo>
                    <a:pt x="15611" y="12543"/>
                    <a:pt x="15811" y="12676"/>
                    <a:pt x="15878" y="12543"/>
                  </a:cubicBezTo>
                  <a:cubicBezTo>
                    <a:pt x="15945" y="12476"/>
                    <a:pt x="15978" y="12409"/>
                    <a:pt x="16012" y="12343"/>
                  </a:cubicBezTo>
                  <a:cubicBezTo>
                    <a:pt x="16112" y="12209"/>
                    <a:pt x="15878" y="12076"/>
                    <a:pt x="15811" y="12209"/>
                  </a:cubicBezTo>
                  <a:cubicBezTo>
                    <a:pt x="15778" y="12309"/>
                    <a:pt x="15711" y="12376"/>
                    <a:pt x="15678" y="12409"/>
                  </a:cubicBezTo>
                  <a:close/>
                  <a:moveTo>
                    <a:pt x="16112" y="11575"/>
                  </a:moveTo>
                  <a:cubicBezTo>
                    <a:pt x="16045" y="11709"/>
                    <a:pt x="16278" y="11842"/>
                    <a:pt x="16312" y="11676"/>
                  </a:cubicBezTo>
                  <a:cubicBezTo>
                    <a:pt x="16345" y="11575"/>
                    <a:pt x="16345" y="11509"/>
                    <a:pt x="16379" y="11475"/>
                  </a:cubicBezTo>
                  <a:cubicBezTo>
                    <a:pt x="16445" y="11309"/>
                    <a:pt x="16212" y="11209"/>
                    <a:pt x="16178" y="11375"/>
                  </a:cubicBezTo>
                  <a:close/>
                  <a:moveTo>
                    <a:pt x="16379" y="10708"/>
                  </a:moveTo>
                  <a:cubicBezTo>
                    <a:pt x="16345" y="10875"/>
                    <a:pt x="16612" y="10908"/>
                    <a:pt x="16612" y="10808"/>
                  </a:cubicBezTo>
                  <a:cubicBezTo>
                    <a:pt x="16645" y="10708"/>
                    <a:pt x="16645" y="10641"/>
                    <a:pt x="16679" y="10541"/>
                  </a:cubicBezTo>
                  <a:cubicBezTo>
                    <a:pt x="16712" y="10375"/>
                    <a:pt x="16479" y="10341"/>
                    <a:pt x="16445" y="10508"/>
                  </a:cubicBezTo>
                  <a:close/>
                  <a:moveTo>
                    <a:pt x="16612" y="9808"/>
                  </a:moveTo>
                  <a:cubicBezTo>
                    <a:pt x="16612" y="9974"/>
                    <a:pt x="16812" y="9974"/>
                    <a:pt x="16846" y="9841"/>
                  </a:cubicBezTo>
                  <a:lnTo>
                    <a:pt x="16879" y="9574"/>
                  </a:lnTo>
                  <a:cubicBezTo>
                    <a:pt x="16879" y="9407"/>
                    <a:pt x="16679" y="9407"/>
                    <a:pt x="16645" y="9541"/>
                  </a:cubicBezTo>
                  <a:close/>
                  <a:moveTo>
                    <a:pt x="16679" y="8874"/>
                  </a:moveTo>
                  <a:cubicBezTo>
                    <a:pt x="16679" y="9040"/>
                    <a:pt x="16946" y="9040"/>
                    <a:pt x="16946" y="8874"/>
                  </a:cubicBezTo>
                  <a:lnTo>
                    <a:pt x="16946" y="8640"/>
                  </a:lnTo>
                  <a:cubicBezTo>
                    <a:pt x="16946" y="8473"/>
                    <a:pt x="16679" y="8473"/>
                    <a:pt x="16679" y="8640"/>
                  </a:cubicBezTo>
                  <a:close/>
                  <a:moveTo>
                    <a:pt x="16679" y="7906"/>
                  </a:moveTo>
                  <a:cubicBezTo>
                    <a:pt x="16679" y="8073"/>
                    <a:pt x="16946" y="8040"/>
                    <a:pt x="16946" y="7906"/>
                  </a:cubicBezTo>
                  <a:lnTo>
                    <a:pt x="16946" y="7673"/>
                  </a:lnTo>
                  <a:cubicBezTo>
                    <a:pt x="16946" y="7506"/>
                    <a:pt x="16679" y="7539"/>
                    <a:pt x="16679" y="7706"/>
                  </a:cubicBezTo>
                  <a:close/>
                  <a:moveTo>
                    <a:pt x="16545" y="7006"/>
                  </a:moveTo>
                  <a:cubicBezTo>
                    <a:pt x="16545" y="7139"/>
                    <a:pt x="16812" y="7139"/>
                    <a:pt x="16812" y="6972"/>
                  </a:cubicBezTo>
                  <a:cubicBezTo>
                    <a:pt x="16812" y="6872"/>
                    <a:pt x="16779" y="6805"/>
                    <a:pt x="16779" y="6705"/>
                  </a:cubicBezTo>
                  <a:cubicBezTo>
                    <a:pt x="16712" y="6539"/>
                    <a:pt x="16512" y="6639"/>
                    <a:pt x="16512" y="6739"/>
                  </a:cubicBezTo>
                  <a:cubicBezTo>
                    <a:pt x="16545" y="6872"/>
                    <a:pt x="16545" y="6905"/>
                    <a:pt x="16545" y="7006"/>
                  </a:cubicBezTo>
                  <a:close/>
                  <a:moveTo>
                    <a:pt x="16345" y="6072"/>
                  </a:moveTo>
                  <a:cubicBezTo>
                    <a:pt x="16379" y="6205"/>
                    <a:pt x="16612" y="6172"/>
                    <a:pt x="16545" y="6005"/>
                  </a:cubicBezTo>
                  <a:cubicBezTo>
                    <a:pt x="16512" y="5905"/>
                    <a:pt x="16512" y="5838"/>
                    <a:pt x="16479" y="5805"/>
                  </a:cubicBezTo>
                  <a:cubicBezTo>
                    <a:pt x="16445" y="5638"/>
                    <a:pt x="16178" y="5738"/>
                    <a:pt x="16278" y="5871"/>
                  </a:cubicBezTo>
                  <a:cubicBezTo>
                    <a:pt x="16312" y="5971"/>
                    <a:pt x="16345" y="6038"/>
                    <a:pt x="16345" y="6072"/>
                  </a:cubicBezTo>
                  <a:close/>
                  <a:moveTo>
                    <a:pt x="16045" y="5204"/>
                  </a:moveTo>
                  <a:cubicBezTo>
                    <a:pt x="16112" y="5338"/>
                    <a:pt x="16345" y="5238"/>
                    <a:pt x="16278" y="5138"/>
                  </a:cubicBezTo>
                  <a:cubicBezTo>
                    <a:pt x="16212" y="5037"/>
                    <a:pt x="16178" y="4971"/>
                    <a:pt x="16178" y="4904"/>
                  </a:cubicBezTo>
                  <a:cubicBezTo>
                    <a:pt x="16145" y="4804"/>
                    <a:pt x="15912" y="4871"/>
                    <a:pt x="15978" y="5004"/>
                  </a:cubicBezTo>
                  <a:cubicBezTo>
                    <a:pt x="15978" y="5071"/>
                    <a:pt x="16012" y="5171"/>
                    <a:pt x="16045" y="5204"/>
                  </a:cubicBezTo>
                  <a:close/>
                  <a:moveTo>
                    <a:pt x="15645" y="4370"/>
                  </a:moveTo>
                  <a:cubicBezTo>
                    <a:pt x="15711" y="4504"/>
                    <a:pt x="15945" y="4370"/>
                    <a:pt x="15845" y="4237"/>
                  </a:cubicBezTo>
                  <a:cubicBezTo>
                    <a:pt x="15811" y="4170"/>
                    <a:pt x="15778" y="4137"/>
                    <a:pt x="15711" y="4037"/>
                  </a:cubicBezTo>
                  <a:cubicBezTo>
                    <a:pt x="15645" y="3903"/>
                    <a:pt x="15445" y="4037"/>
                    <a:pt x="15511" y="4170"/>
                  </a:cubicBezTo>
                  <a:cubicBezTo>
                    <a:pt x="15545" y="4237"/>
                    <a:pt x="15611" y="4337"/>
                    <a:pt x="15645" y="4370"/>
                  </a:cubicBezTo>
                  <a:close/>
                  <a:moveTo>
                    <a:pt x="15111" y="3570"/>
                  </a:moveTo>
                  <a:cubicBezTo>
                    <a:pt x="15211" y="3703"/>
                    <a:pt x="15378" y="3570"/>
                    <a:pt x="15311" y="3470"/>
                  </a:cubicBezTo>
                  <a:cubicBezTo>
                    <a:pt x="15278" y="3370"/>
                    <a:pt x="15211" y="3336"/>
                    <a:pt x="15178" y="3236"/>
                  </a:cubicBezTo>
                  <a:cubicBezTo>
                    <a:pt x="15044" y="3136"/>
                    <a:pt x="14877" y="3303"/>
                    <a:pt x="15011" y="3403"/>
                  </a:cubicBezTo>
                  <a:cubicBezTo>
                    <a:pt x="15011" y="3503"/>
                    <a:pt x="15044" y="3536"/>
                    <a:pt x="15111" y="3570"/>
                  </a:cubicBezTo>
                  <a:close/>
                  <a:moveTo>
                    <a:pt x="14511" y="2869"/>
                  </a:moveTo>
                  <a:cubicBezTo>
                    <a:pt x="14644" y="3003"/>
                    <a:pt x="14811" y="2836"/>
                    <a:pt x="14677" y="2702"/>
                  </a:cubicBezTo>
                  <a:lnTo>
                    <a:pt x="14511" y="2536"/>
                  </a:lnTo>
                  <a:cubicBezTo>
                    <a:pt x="14377" y="2402"/>
                    <a:pt x="14244" y="2569"/>
                    <a:pt x="14344" y="2702"/>
                  </a:cubicBezTo>
                  <a:cubicBezTo>
                    <a:pt x="14444" y="2736"/>
                    <a:pt x="14477" y="2836"/>
                    <a:pt x="14511" y="2869"/>
                  </a:cubicBezTo>
                  <a:close/>
                  <a:moveTo>
                    <a:pt x="13843" y="2235"/>
                  </a:moveTo>
                  <a:cubicBezTo>
                    <a:pt x="13977" y="2336"/>
                    <a:pt x="14144" y="2169"/>
                    <a:pt x="14010" y="2069"/>
                  </a:cubicBezTo>
                  <a:cubicBezTo>
                    <a:pt x="13977" y="2035"/>
                    <a:pt x="13877" y="2002"/>
                    <a:pt x="13843" y="1902"/>
                  </a:cubicBezTo>
                  <a:cubicBezTo>
                    <a:pt x="13710" y="1835"/>
                    <a:pt x="13543" y="2002"/>
                    <a:pt x="13677" y="2069"/>
                  </a:cubicBezTo>
                  <a:cubicBezTo>
                    <a:pt x="13710" y="2135"/>
                    <a:pt x="13810" y="2169"/>
                    <a:pt x="13843" y="2235"/>
                  </a:cubicBezTo>
                  <a:close/>
                  <a:moveTo>
                    <a:pt x="13110" y="1668"/>
                  </a:moveTo>
                  <a:cubicBezTo>
                    <a:pt x="13210" y="1735"/>
                    <a:pt x="13343" y="1535"/>
                    <a:pt x="13210" y="1468"/>
                  </a:cubicBezTo>
                  <a:cubicBezTo>
                    <a:pt x="13143" y="1402"/>
                    <a:pt x="13110" y="1368"/>
                    <a:pt x="13009" y="1335"/>
                  </a:cubicBezTo>
                  <a:cubicBezTo>
                    <a:pt x="12843" y="1235"/>
                    <a:pt x="12776" y="1468"/>
                    <a:pt x="12876" y="1535"/>
                  </a:cubicBezTo>
                  <a:cubicBezTo>
                    <a:pt x="12976" y="1568"/>
                    <a:pt x="13043" y="1635"/>
                    <a:pt x="13110" y="1668"/>
                  </a:cubicBezTo>
                  <a:close/>
                  <a:moveTo>
                    <a:pt x="12309" y="1168"/>
                  </a:moveTo>
                  <a:cubicBezTo>
                    <a:pt x="12442" y="1235"/>
                    <a:pt x="12542" y="1035"/>
                    <a:pt x="12442" y="968"/>
                  </a:cubicBezTo>
                  <a:cubicBezTo>
                    <a:pt x="12342" y="901"/>
                    <a:pt x="12309" y="868"/>
                    <a:pt x="12209" y="834"/>
                  </a:cubicBezTo>
                  <a:cubicBezTo>
                    <a:pt x="12109" y="734"/>
                    <a:pt x="11975" y="968"/>
                    <a:pt x="12142" y="1035"/>
                  </a:cubicBezTo>
                  <a:close/>
                  <a:moveTo>
                    <a:pt x="11475" y="801"/>
                  </a:moveTo>
                  <a:cubicBezTo>
                    <a:pt x="11642" y="834"/>
                    <a:pt x="11675" y="634"/>
                    <a:pt x="11542" y="568"/>
                  </a:cubicBezTo>
                  <a:cubicBezTo>
                    <a:pt x="11475" y="534"/>
                    <a:pt x="11375" y="534"/>
                    <a:pt x="11342" y="501"/>
                  </a:cubicBezTo>
                  <a:cubicBezTo>
                    <a:pt x="11208" y="468"/>
                    <a:pt x="11108" y="668"/>
                    <a:pt x="11275" y="701"/>
                  </a:cubicBezTo>
                  <a:cubicBezTo>
                    <a:pt x="11308" y="734"/>
                    <a:pt x="11375" y="734"/>
                    <a:pt x="11475" y="801"/>
                  </a:cubicBezTo>
                  <a:close/>
                  <a:moveTo>
                    <a:pt x="10541" y="501"/>
                  </a:moveTo>
                  <a:cubicBezTo>
                    <a:pt x="10708" y="534"/>
                    <a:pt x="10775" y="301"/>
                    <a:pt x="10608" y="234"/>
                  </a:cubicBezTo>
                  <a:cubicBezTo>
                    <a:pt x="10508" y="234"/>
                    <a:pt x="10441" y="201"/>
                    <a:pt x="10341" y="201"/>
                  </a:cubicBezTo>
                  <a:cubicBezTo>
                    <a:pt x="10207" y="167"/>
                    <a:pt x="10141" y="401"/>
                    <a:pt x="10308" y="434"/>
                  </a:cubicBezTo>
                  <a:cubicBezTo>
                    <a:pt x="10441" y="468"/>
                    <a:pt x="10474" y="501"/>
                    <a:pt x="10541" y="501"/>
                  </a:cubicBezTo>
                  <a:close/>
                  <a:moveTo>
                    <a:pt x="9640" y="334"/>
                  </a:moveTo>
                  <a:cubicBezTo>
                    <a:pt x="9807" y="334"/>
                    <a:pt x="9807" y="134"/>
                    <a:pt x="9674" y="67"/>
                  </a:cubicBezTo>
                  <a:cubicBezTo>
                    <a:pt x="9607" y="67"/>
                    <a:pt x="9507" y="34"/>
                    <a:pt x="9440" y="34"/>
                  </a:cubicBezTo>
                  <a:cubicBezTo>
                    <a:pt x="9273" y="34"/>
                    <a:pt x="9273" y="234"/>
                    <a:pt x="9374" y="301"/>
                  </a:cubicBezTo>
                  <a:cubicBezTo>
                    <a:pt x="9507" y="301"/>
                    <a:pt x="9540" y="334"/>
                    <a:pt x="9640" y="334"/>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7"/>
            <p:cNvSpPr/>
            <p:nvPr/>
          </p:nvSpPr>
          <p:spPr>
            <a:xfrm>
              <a:off x="-430125" y="4099200"/>
              <a:ext cx="586275" cy="342775"/>
            </a:xfrm>
            <a:custGeom>
              <a:avLst/>
              <a:gdLst/>
              <a:ahLst/>
              <a:cxnLst/>
              <a:rect l="l" t="t" r="r" b="b"/>
              <a:pathLst>
                <a:path w="23451" h="13711" extrusionOk="0">
                  <a:moveTo>
                    <a:pt x="1501" y="1"/>
                  </a:moveTo>
                  <a:lnTo>
                    <a:pt x="21949" y="1"/>
                  </a:lnTo>
                  <a:cubicBezTo>
                    <a:pt x="22783" y="1"/>
                    <a:pt x="23450" y="668"/>
                    <a:pt x="23450" y="1502"/>
                  </a:cubicBezTo>
                  <a:lnTo>
                    <a:pt x="23450" y="12210"/>
                  </a:lnTo>
                  <a:cubicBezTo>
                    <a:pt x="23450" y="13044"/>
                    <a:pt x="22783" y="13711"/>
                    <a:pt x="21949" y="13711"/>
                  </a:cubicBezTo>
                  <a:lnTo>
                    <a:pt x="1501" y="13711"/>
                  </a:lnTo>
                  <a:cubicBezTo>
                    <a:pt x="667" y="13711"/>
                    <a:pt x="0" y="13044"/>
                    <a:pt x="0" y="12210"/>
                  </a:cubicBezTo>
                  <a:lnTo>
                    <a:pt x="0" y="1502"/>
                  </a:lnTo>
                  <a:cubicBezTo>
                    <a:pt x="0" y="668"/>
                    <a:pt x="667"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7"/>
            <p:cNvSpPr/>
            <p:nvPr/>
          </p:nvSpPr>
          <p:spPr>
            <a:xfrm>
              <a:off x="-409300" y="4119225"/>
              <a:ext cx="544600" cy="301900"/>
            </a:xfrm>
            <a:custGeom>
              <a:avLst/>
              <a:gdLst/>
              <a:ahLst/>
              <a:cxnLst/>
              <a:rect l="l" t="t" r="r" b="b"/>
              <a:pathLst>
                <a:path w="21784" h="12076" extrusionOk="0">
                  <a:moveTo>
                    <a:pt x="668" y="234"/>
                  </a:moveTo>
                  <a:lnTo>
                    <a:pt x="668" y="234"/>
                  </a:lnTo>
                  <a:lnTo>
                    <a:pt x="735" y="234"/>
                  </a:lnTo>
                  <a:lnTo>
                    <a:pt x="968" y="234"/>
                  </a:lnTo>
                  <a:cubicBezTo>
                    <a:pt x="1102" y="234"/>
                    <a:pt x="1135" y="134"/>
                    <a:pt x="1068" y="34"/>
                  </a:cubicBezTo>
                  <a:cubicBezTo>
                    <a:pt x="1068" y="0"/>
                    <a:pt x="1002" y="0"/>
                    <a:pt x="968" y="0"/>
                  </a:cubicBezTo>
                  <a:lnTo>
                    <a:pt x="735" y="0"/>
                  </a:lnTo>
                  <a:lnTo>
                    <a:pt x="668" y="0"/>
                  </a:lnTo>
                  <a:lnTo>
                    <a:pt x="635" y="0"/>
                  </a:lnTo>
                  <a:cubicBezTo>
                    <a:pt x="568" y="0"/>
                    <a:pt x="435" y="0"/>
                    <a:pt x="335" y="34"/>
                  </a:cubicBezTo>
                  <a:cubicBezTo>
                    <a:pt x="234" y="67"/>
                    <a:pt x="301" y="334"/>
                    <a:pt x="435" y="234"/>
                  </a:cubicBezTo>
                  <a:close/>
                  <a:moveTo>
                    <a:pt x="1669" y="0"/>
                  </a:moveTo>
                  <a:cubicBezTo>
                    <a:pt x="1569" y="0"/>
                    <a:pt x="1502" y="134"/>
                    <a:pt x="1602" y="201"/>
                  </a:cubicBezTo>
                  <a:cubicBezTo>
                    <a:pt x="1602" y="201"/>
                    <a:pt x="1635" y="234"/>
                    <a:pt x="1669" y="234"/>
                  </a:cubicBezTo>
                  <a:lnTo>
                    <a:pt x="1936" y="234"/>
                  </a:lnTo>
                  <a:cubicBezTo>
                    <a:pt x="2069" y="234"/>
                    <a:pt x="2102" y="134"/>
                    <a:pt x="2002" y="34"/>
                  </a:cubicBezTo>
                  <a:cubicBezTo>
                    <a:pt x="2002" y="0"/>
                    <a:pt x="1969" y="0"/>
                    <a:pt x="1936" y="0"/>
                  </a:cubicBezTo>
                  <a:close/>
                  <a:moveTo>
                    <a:pt x="2636" y="0"/>
                  </a:moveTo>
                  <a:cubicBezTo>
                    <a:pt x="2503" y="0"/>
                    <a:pt x="2469" y="134"/>
                    <a:pt x="2569" y="201"/>
                  </a:cubicBezTo>
                  <a:cubicBezTo>
                    <a:pt x="2569" y="201"/>
                    <a:pt x="2603" y="234"/>
                    <a:pt x="2636" y="234"/>
                  </a:cubicBezTo>
                  <a:lnTo>
                    <a:pt x="2903" y="234"/>
                  </a:lnTo>
                  <a:cubicBezTo>
                    <a:pt x="3036" y="234"/>
                    <a:pt x="3070" y="134"/>
                    <a:pt x="2970" y="34"/>
                  </a:cubicBezTo>
                  <a:cubicBezTo>
                    <a:pt x="2970" y="0"/>
                    <a:pt x="2936" y="0"/>
                    <a:pt x="2903" y="0"/>
                  </a:cubicBezTo>
                  <a:close/>
                  <a:moveTo>
                    <a:pt x="3604" y="0"/>
                  </a:moveTo>
                  <a:cubicBezTo>
                    <a:pt x="3470" y="0"/>
                    <a:pt x="3437" y="134"/>
                    <a:pt x="3503" y="201"/>
                  </a:cubicBezTo>
                  <a:cubicBezTo>
                    <a:pt x="3503" y="201"/>
                    <a:pt x="3570" y="234"/>
                    <a:pt x="3604" y="234"/>
                  </a:cubicBezTo>
                  <a:lnTo>
                    <a:pt x="3837" y="234"/>
                  </a:lnTo>
                  <a:cubicBezTo>
                    <a:pt x="3970" y="234"/>
                    <a:pt x="4004" y="134"/>
                    <a:pt x="3937" y="34"/>
                  </a:cubicBezTo>
                  <a:cubicBezTo>
                    <a:pt x="3937" y="0"/>
                    <a:pt x="3904" y="0"/>
                    <a:pt x="3837" y="0"/>
                  </a:cubicBezTo>
                  <a:close/>
                  <a:moveTo>
                    <a:pt x="4504" y="0"/>
                  </a:moveTo>
                  <a:cubicBezTo>
                    <a:pt x="4404" y="0"/>
                    <a:pt x="4337" y="134"/>
                    <a:pt x="4437" y="201"/>
                  </a:cubicBezTo>
                  <a:cubicBezTo>
                    <a:pt x="4437" y="201"/>
                    <a:pt x="4471" y="234"/>
                    <a:pt x="4504" y="234"/>
                  </a:cubicBezTo>
                  <a:lnTo>
                    <a:pt x="4771" y="234"/>
                  </a:lnTo>
                  <a:cubicBezTo>
                    <a:pt x="4904" y="234"/>
                    <a:pt x="4938" y="134"/>
                    <a:pt x="4838" y="34"/>
                  </a:cubicBezTo>
                  <a:cubicBezTo>
                    <a:pt x="4838" y="0"/>
                    <a:pt x="4804" y="0"/>
                    <a:pt x="4771" y="0"/>
                  </a:cubicBezTo>
                  <a:close/>
                  <a:moveTo>
                    <a:pt x="5472" y="0"/>
                  </a:moveTo>
                  <a:cubicBezTo>
                    <a:pt x="5338" y="0"/>
                    <a:pt x="5305" y="134"/>
                    <a:pt x="5405" y="201"/>
                  </a:cubicBezTo>
                  <a:cubicBezTo>
                    <a:pt x="5405" y="201"/>
                    <a:pt x="5438" y="234"/>
                    <a:pt x="5472" y="234"/>
                  </a:cubicBezTo>
                  <a:lnTo>
                    <a:pt x="5738" y="234"/>
                  </a:lnTo>
                  <a:cubicBezTo>
                    <a:pt x="5838" y="234"/>
                    <a:pt x="5905" y="134"/>
                    <a:pt x="5805" y="34"/>
                  </a:cubicBezTo>
                  <a:cubicBezTo>
                    <a:pt x="5805" y="0"/>
                    <a:pt x="5772" y="0"/>
                    <a:pt x="5738" y="0"/>
                  </a:cubicBezTo>
                  <a:close/>
                  <a:moveTo>
                    <a:pt x="6439" y="0"/>
                  </a:moveTo>
                  <a:cubicBezTo>
                    <a:pt x="6305" y="0"/>
                    <a:pt x="6272" y="134"/>
                    <a:pt x="6372" y="201"/>
                  </a:cubicBezTo>
                  <a:cubicBezTo>
                    <a:pt x="6372" y="201"/>
                    <a:pt x="6406" y="234"/>
                    <a:pt x="6439" y="234"/>
                  </a:cubicBezTo>
                  <a:lnTo>
                    <a:pt x="6672" y="234"/>
                  </a:lnTo>
                  <a:cubicBezTo>
                    <a:pt x="6806" y="234"/>
                    <a:pt x="6839" y="134"/>
                    <a:pt x="6772" y="34"/>
                  </a:cubicBezTo>
                  <a:cubicBezTo>
                    <a:pt x="6772" y="0"/>
                    <a:pt x="6739" y="0"/>
                    <a:pt x="6672" y="0"/>
                  </a:cubicBezTo>
                  <a:close/>
                  <a:moveTo>
                    <a:pt x="7406" y="0"/>
                  </a:moveTo>
                  <a:cubicBezTo>
                    <a:pt x="7273" y="0"/>
                    <a:pt x="7239" y="134"/>
                    <a:pt x="7306" y="201"/>
                  </a:cubicBezTo>
                  <a:cubicBezTo>
                    <a:pt x="7306" y="201"/>
                    <a:pt x="7373" y="234"/>
                    <a:pt x="7406" y="234"/>
                  </a:cubicBezTo>
                  <a:lnTo>
                    <a:pt x="7640" y="234"/>
                  </a:lnTo>
                  <a:cubicBezTo>
                    <a:pt x="7773" y="234"/>
                    <a:pt x="7807" y="134"/>
                    <a:pt x="7740" y="34"/>
                  </a:cubicBezTo>
                  <a:cubicBezTo>
                    <a:pt x="7740" y="0"/>
                    <a:pt x="7673" y="0"/>
                    <a:pt x="7640" y="0"/>
                  </a:cubicBezTo>
                  <a:close/>
                  <a:moveTo>
                    <a:pt x="8307" y="0"/>
                  </a:moveTo>
                  <a:cubicBezTo>
                    <a:pt x="8173" y="0"/>
                    <a:pt x="8140" y="134"/>
                    <a:pt x="8240" y="201"/>
                  </a:cubicBezTo>
                  <a:cubicBezTo>
                    <a:pt x="8240" y="201"/>
                    <a:pt x="8274" y="234"/>
                    <a:pt x="8307" y="234"/>
                  </a:cubicBezTo>
                  <a:lnTo>
                    <a:pt x="8574" y="234"/>
                  </a:lnTo>
                  <a:cubicBezTo>
                    <a:pt x="8674" y="234"/>
                    <a:pt x="8741" y="134"/>
                    <a:pt x="8640" y="34"/>
                  </a:cubicBezTo>
                  <a:cubicBezTo>
                    <a:pt x="8640" y="0"/>
                    <a:pt x="8607" y="0"/>
                    <a:pt x="8574" y="0"/>
                  </a:cubicBezTo>
                  <a:close/>
                  <a:moveTo>
                    <a:pt x="9274" y="0"/>
                  </a:moveTo>
                  <a:cubicBezTo>
                    <a:pt x="9141" y="0"/>
                    <a:pt x="9107" y="134"/>
                    <a:pt x="9208" y="201"/>
                  </a:cubicBezTo>
                  <a:cubicBezTo>
                    <a:pt x="9208" y="201"/>
                    <a:pt x="9241" y="234"/>
                    <a:pt x="9274" y="234"/>
                  </a:cubicBezTo>
                  <a:lnTo>
                    <a:pt x="9508" y="234"/>
                  </a:lnTo>
                  <a:cubicBezTo>
                    <a:pt x="9641" y="234"/>
                    <a:pt x="9708" y="134"/>
                    <a:pt x="9608" y="34"/>
                  </a:cubicBezTo>
                  <a:cubicBezTo>
                    <a:pt x="9608" y="0"/>
                    <a:pt x="9574" y="0"/>
                    <a:pt x="9508" y="0"/>
                  </a:cubicBezTo>
                  <a:close/>
                  <a:moveTo>
                    <a:pt x="10242" y="0"/>
                  </a:moveTo>
                  <a:cubicBezTo>
                    <a:pt x="10108" y="0"/>
                    <a:pt x="10075" y="134"/>
                    <a:pt x="10142" y="201"/>
                  </a:cubicBezTo>
                  <a:cubicBezTo>
                    <a:pt x="10142" y="201"/>
                    <a:pt x="10175" y="234"/>
                    <a:pt x="10242" y="234"/>
                  </a:cubicBezTo>
                  <a:lnTo>
                    <a:pt x="10475" y="234"/>
                  </a:lnTo>
                  <a:cubicBezTo>
                    <a:pt x="10609" y="234"/>
                    <a:pt x="10642" y="134"/>
                    <a:pt x="10575" y="34"/>
                  </a:cubicBezTo>
                  <a:cubicBezTo>
                    <a:pt x="10575" y="0"/>
                    <a:pt x="10508" y="0"/>
                    <a:pt x="10475" y="0"/>
                  </a:cubicBezTo>
                  <a:close/>
                  <a:moveTo>
                    <a:pt x="11176" y="0"/>
                  </a:moveTo>
                  <a:cubicBezTo>
                    <a:pt x="11076" y="0"/>
                    <a:pt x="11009" y="134"/>
                    <a:pt x="11109" y="201"/>
                  </a:cubicBezTo>
                  <a:cubicBezTo>
                    <a:pt x="11109" y="201"/>
                    <a:pt x="11142" y="234"/>
                    <a:pt x="11176" y="234"/>
                  </a:cubicBezTo>
                  <a:lnTo>
                    <a:pt x="11442" y="234"/>
                  </a:lnTo>
                  <a:cubicBezTo>
                    <a:pt x="11576" y="234"/>
                    <a:pt x="11609" y="134"/>
                    <a:pt x="11509" y="34"/>
                  </a:cubicBezTo>
                  <a:cubicBezTo>
                    <a:pt x="11509" y="0"/>
                    <a:pt x="11476" y="0"/>
                    <a:pt x="11442" y="0"/>
                  </a:cubicBezTo>
                  <a:close/>
                  <a:moveTo>
                    <a:pt x="12110" y="0"/>
                  </a:moveTo>
                  <a:cubicBezTo>
                    <a:pt x="11976" y="0"/>
                    <a:pt x="11943" y="134"/>
                    <a:pt x="12010" y="201"/>
                  </a:cubicBezTo>
                  <a:cubicBezTo>
                    <a:pt x="12010" y="201"/>
                    <a:pt x="12076" y="234"/>
                    <a:pt x="12110" y="234"/>
                  </a:cubicBezTo>
                  <a:lnTo>
                    <a:pt x="12343" y="234"/>
                  </a:lnTo>
                  <a:cubicBezTo>
                    <a:pt x="12477" y="234"/>
                    <a:pt x="12510" y="134"/>
                    <a:pt x="12443" y="34"/>
                  </a:cubicBezTo>
                  <a:cubicBezTo>
                    <a:pt x="12443" y="0"/>
                    <a:pt x="12410" y="0"/>
                    <a:pt x="12343" y="0"/>
                  </a:cubicBezTo>
                  <a:close/>
                  <a:moveTo>
                    <a:pt x="13077" y="0"/>
                  </a:moveTo>
                  <a:cubicBezTo>
                    <a:pt x="12944" y="0"/>
                    <a:pt x="12910" y="134"/>
                    <a:pt x="12977" y="201"/>
                  </a:cubicBezTo>
                  <a:cubicBezTo>
                    <a:pt x="12977" y="201"/>
                    <a:pt x="13010" y="234"/>
                    <a:pt x="13077" y="234"/>
                  </a:cubicBezTo>
                  <a:lnTo>
                    <a:pt x="13310" y="234"/>
                  </a:lnTo>
                  <a:cubicBezTo>
                    <a:pt x="13444" y="234"/>
                    <a:pt x="13477" y="134"/>
                    <a:pt x="13411" y="34"/>
                  </a:cubicBezTo>
                  <a:cubicBezTo>
                    <a:pt x="13411" y="0"/>
                    <a:pt x="13344" y="0"/>
                    <a:pt x="13310" y="0"/>
                  </a:cubicBezTo>
                  <a:close/>
                  <a:moveTo>
                    <a:pt x="14011" y="0"/>
                  </a:moveTo>
                  <a:cubicBezTo>
                    <a:pt x="13911" y="0"/>
                    <a:pt x="13844" y="134"/>
                    <a:pt x="13944" y="201"/>
                  </a:cubicBezTo>
                  <a:cubicBezTo>
                    <a:pt x="13944" y="201"/>
                    <a:pt x="13978" y="234"/>
                    <a:pt x="14011" y="234"/>
                  </a:cubicBezTo>
                  <a:lnTo>
                    <a:pt x="14278" y="234"/>
                  </a:lnTo>
                  <a:cubicBezTo>
                    <a:pt x="14411" y="234"/>
                    <a:pt x="14445" y="134"/>
                    <a:pt x="14345" y="34"/>
                  </a:cubicBezTo>
                  <a:cubicBezTo>
                    <a:pt x="14345" y="0"/>
                    <a:pt x="14311" y="0"/>
                    <a:pt x="14278" y="0"/>
                  </a:cubicBezTo>
                  <a:close/>
                  <a:moveTo>
                    <a:pt x="14978" y="0"/>
                  </a:moveTo>
                  <a:cubicBezTo>
                    <a:pt x="14845" y="0"/>
                    <a:pt x="14812" y="134"/>
                    <a:pt x="14912" y="201"/>
                  </a:cubicBezTo>
                  <a:cubicBezTo>
                    <a:pt x="14912" y="201"/>
                    <a:pt x="14945" y="234"/>
                    <a:pt x="14978" y="234"/>
                  </a:cubicBezTo>
                  <a:lnTo>
                    <a:pt x="15245" y="234"/>
                  </a:lnTo>
                  <a:cubicBezTo>
                    <a:pt x="15345" y="234"/>
                    <a:pt x="15412" y="134"/>
                    <a:pt x="15312" y="34"/>
                  </a:cubicBezTo>
                  <a:cubicBezTo>
                    <a:pt x="15312" y="0"/>
                    <a:pt x="15279" y="0"/>
                    <a:pt x="15245" y="0"/>
                  </a:cubicBezTo>
                  <a:close/>
                  <a:moveTo>
                    <a:pt x="15912" y="0"/>
                  </a:moveTo>
                  <a:cubicBezTo>
                    <a:pt x="15779" y="0"/>
                    <a:pt x="15746" y="134"/>
                    <a:pt x="15812" y="201"/>
                  </a:cubicBezTo>
                  <a:cubicBezTo>
                    <a:pt x="15812" y="201"/>
                    <a:pt x="15846" y="234"/>
                    <a:pt x="15912" y="234"/>
                  </a:cubicBezTo>
                  <a:lnTo>
                    <a:pt x="16146" y="234"/>
                  </a:lnTo>
                  <a:cubicBezTo>
                    <a:pt x="16279" y="234"/>
                    <a:pt x="16313" y="134"/>
                    <a:pt x="16246" y="34"/>
                  </a:cubicBezTo>
                  <a:cubicBezTo>
                    <a:pt x="16246" y="0"/>
                    <a:pt x="16179" y="0"/>
                    <a:pt x="16146" y="0"/>
                  </a:cubicBezTo>
                  <a:close/>
                  <a:moveTo>
                    <a:pt x="16846" y="0"/>
                  </a:moveTo>
                  <a:cubicBezTo>
                    <a:pt x="16746" y="0"/>
                    <a:pt x="16680" y="134"/>
                    <a:pt x="16780" y="201"/>
                  </a:cubicBezTo>
                  <a:cubicBezTo>
                    <a:pt x="16780" y="201"/>
                    <a:pt x="16813" y="234"/>
                    <a:pt x="16846" y="234"/>
                  </a:cubicBezTo>
                  <a:lnTo>
                    <a:pt x="17113" y="234"/>
                  </a:lnTo>
                  <a:cubicBezTo>
                    <a:pt x="17247" y="234"/>
                    <a:pt x="17280" y="134"/>
                    <a:pt x="17180" y="34"/>
                  </a:cubicBezTo>
                  <a:cubicBezTo>
                    <a:pt x="17180" y="0"/>
                    <a:pt x="17147" y="0"/>
                    <a:pt x="17113" y="0"/>
                  </a:cubicBezTo>
                  <a:close/>
                  <a:moveTo>
                    <a:pt x="17814" y="0"/>
                  </a:moveTo>
                  <a:cubicBezTo>
                    <a:pt x="17680" y="0"/>
                    <a:pt x="17647" y="134"/>
                    <a:pt x="17747" y="201"/>
                  </a:cubicBezTo>
                  <a:cubicBezTo>
                    <a:pt x="17747" y="201"/>
                    <a:pt x="17780" y="234"/>
                    <a:pt x="17814" y="234"/>
                  </a:cubicBezTo>
                  <a:lnTo>
                    <a:pt x="18081" y="234"/>
                  </a:lnTo>
                  <a:cubicBezTo>
                    <a:pt x="18181" y="234"/>
                    <a:pt x="18247" y="134"/>
                    <a:pt x="18147" y="34"/>
                  </a:cubicBezTo>
                  <a:cubicBezTo>
                    <a:pt x="18147" y="0"/>
                    <a:pt x="18114" y="0"/>
                    <a:pt x="18081" y="0"/>
                  </a:cubicBezTo>
                  <a:close/>
                  <a:moveTo>
                    <a:pt x="18781" y="0"/>
                  </a:moveTo>
                  <a:cubicBezTo>
                    <a:pt x="18648" y="0"/>
                    <a:pt x="18614" y="134"/>
                    <a:pt x="18681" y="201"/>
                  </a:cubicBezTo>
                  <a:cubicBezTo>
                    <a:pt x="18681" y="201"/>
                    <a:pt x="18748" y="234"/>
                    <a:pt x="18781" y="234"/>
                  </a:cubicBezTo>
                  <a:lnTo>
                    <a:pt x="19015" y="234"/>
                  </a:lnTo>
                  <a:cubicBezTo>
                    <a:pt x="19148" y="234"/>
                    <a:pt x="19181" y="134"/>
                    <a:pt x="19115" y="34"/>
                  </a:cubicBezTo>
                  <a:cubicBezTo>
                    <a:pt x="19115" y="0"/>
                    <a:pt x="19081" y="0"/>
                    <a:pt x="19015" y="0"/>
                  </a:cubicBezTo>
                  <a:close/>
                  <a:moveTo>
                    <a:pt x="19682" y="0"/>
                  </a:moveTo>
                  <a:cubicBezTo>
                    <a:pt x="19582" y="0"/>
                    <a:pt x="19515" y="134"/>
                    <a:pt x="19615" y="201"/>
                  </a:cubicBezTo>
                  <a:cubicBezTo>
                    <a:pt x="19615" y="201"/>
                    <a:pt x="19648" y="234"/>
                    <a:pt x="19682" y="234"/>
                  </a:cubicBezTo>
                  <a:lnTo>
                    <a:pt x="19949" y="234"/>
                  </a:lnTo>
                  <a:cubicBezTo>
                    <a:pt x="20082" y="234"/>
                    <a:pt x="20115" y="134"/>
                    <a:pt x="20015" y="34"/>
                  </a:cubicBezTo>
                  <a:cubicBezTo>
                    <a:pt x="20015" y="0"/>
                    <a:pt x="19982" y="0"/>
                    <a:pt x="19949" y="0"/>
                  </a:cubicBezTo>
                  <a:close/>
                  <a:moveTo>
                    <a:pt x="20649" y="0"/>
                  </a:moveTo>
                  <a:cubicBezTo>
                    <a:pt x="20516" y="0"/>
                    <a:pt x="20482" y="134"/>
                    <a:pt x="20582" y="201"/>
                  </a:cubicBezTo>
                  <a:cubicBezTo>
                    <a:pt x="20582" y="201"/>
                    <a:pt x="20616" y="234"/>
                    <a:pt x="20649" y="234"/>
                  </a:cubicBezTo>
                  <a:lnTo>
                    <a:pt x="20916" y="234"/>
                  </a:lnTo>
                  <a:cubicBezTo>
                    <a:pt x="21016" y="234"/>
                    <a:pt x="21083" y="134"/>
                    <a:pt x="20983" y="34"/>
                  </a:cubicBezTo>
                  <a:cubicBezTo>
                    <a:pt x="20983" y="0"/>
                    <a:pt x="20949" y="0"/>
                    <a:pt x="20916" y="0"/>
                  </a:cubicBezTo>
                  <a:close/>
                  <a:moveTo>
                    <a:pt x="21616" y="301"/>
                  </a:moveTo>
                  <a:cubicBezTo>
                    <a:pt x="21483" y="167"/>
                    <a:pt x="21316" y="334"/>
                    <a:pt x="21416" y="401"/>
                  </a:cubicBezTo>
                  <a:cubicBezTo>
                    <a:pt x="21450" y="467"/>
                    <a:pt x="21483" y="501"/>
                    <a:pt x="21483" y="568"/>
                  </a:cubicBezTo>
                  <a:cubicBezTo>
                    <a:pt x="21516" y="734"/>
                    <a:pt x="21750" y="668"/>
                    <a:pt x="21750" y="534"/>
                  </a:cubicBezTo>
                  <a:cubicBezTo>
                    <a:pt x="21750" y="467"/>
                    <a:pt x="21683" y="367"/>
                    <a:pt x="21616" y="301"/>
                  </a:cubicBezTo>
                  <a:close/>
                  <a:moveTo>
                    <a:pt x="21783" y="1301"/>
                  </a:moveTo>
                  <a:cubicBezTo>
                    <a:pt x="21783" y="1168"/>
                    <a:pt x="21650" y="1135"/>
                    <a:pt x="21583" y="1201"/>
                  </a:cubicBezTo>
                  <a:cubicBezTo>
                    <a:pt x="21516" y="1201"/>
                    <a:pt x="21516" y="1235"/>
                    <a:pt x="21516" y="1301"/>
                  </a:cubicBezTo>
                  <a:lnTo>
                    <a:pt x="21516" y="1535"/>
                  </a:lnTo>
                  <a:cubicBezTo>
                    <a:pt x="21516" y="1668"/>
                    <a:pt x="21650" y="1702"/>
                    <a:pt x="21750" y="1635"/>
                  </a:cubicBezTo>
                  <a:cubicBezTo>
                    <a:pt x="21783" y="1635"/>
                    <a:pt x="21783" y="1568"/>
                    <a:pt x="21783" y="1535"/>
                  </a:cubicBezTo>
                  <a:close/>
                  <a:moveTo>
                    <a:pt x="21783" y="2202"/>
                  </a:moveTo>
                  <a:cubicBezTo>
                    <a:pt x="21783" y="2069"/>
                    <a:pt x="21650" y="2035"/>
                    <a:pt x="21583" y="2135"/>
                  </a:cubicBezTo>
                  <a:cubicBezTo>
                    <a:pt x="21516" y="2135"/>
                    <a:pt x="21516" y="2169"/>
                    <a:pt x="21516" y="2202"/>
                  </a:cubicBezTo>
                  <a:lnTo>
                    <a:pt x="21516" y="2469"/>
                  </a:lnTo>
                  <a:cubicBezTo>
                    <a:pt x="21516" y="2569"/>
                    <a:pt x="21650" y="2636"/>
                    <a:pt x="21750" y="2536"/>
                  </a:cubicBezTo>
                  <a:cubicBezTo>
                    <a:pt x="21783" y="2536"/>
                    <a:pt x="21783" y="2502"/>
                    <a:pt x="21783" y="2469"/>
                  </a:cubicBezTo>
                  <a:close/>
                  <a:moveTo>
                    <a:pt x="21783" y="3169"/>
                  </a:moveTo>
                  <a:cubicBezTo>
                    <a:pt x="21783" y="3036"/>
                    <a:pt x="21650" y="3003"/>
                    <a:pt x="21583" y="3069"/>
                  </a:cubicBezTo>
                  <a:cubicBezTo>
                    <a:pt x="21516" y="3069"/>
                    <a:pt x="21516" y="3136"/>
                    <a:pt x="21516" y="3169"/>
                  </a:cubicBezTo>
                  <a:lnTo>
                    <a:pt x="21516" y="3403"/>
                  </a:lnTo>
                  <a:cubicBezTo>
                    <a:pt x="21516" y="3536"/>
                    <a:pt x="21650" y="3570"/>
                    <a:pt x="21750" y="3503"/>
                  </a:cubicBezTo>
                  <a:cubicBezTo>
                    <a:pt x="21783" y="3503"/>
                    <a:pt x="21783" y="3470"/>
                    <a:pt x="21783" y="3403"/>
                  </a:cubicBezTo>
                  <a:close/>
                  <a:moveTo>
                    <a:pt x="21783" y="4137"/>
                  </a:moveTo>
                  <a:cubicBezTo>
                    <a:pt x="21783" y="4003"/>
                    <a:pt x="21650" y="3970"/>
                    <a:pt x="21583" y="4037"/>
                  </a:cubicBezTo>
                  <a:cubicBezTo>
                    <a:pt x="21516" y="4037"/>
                    <a:pt x="21516" y="4070"/>
                    <a:pt x="21516" y="4137"/>
                  </a:cubicBezTo>
                  <a:lnTo>
                    <a:pt x="21516" y="4370"/>
                  </a:lnTo>
                  <a:cubicBezTo>
                    <a:pt x="21516" y="4504"/>
                    <a:pt x="21650" y="4537"/>
                    <a:pt x="21750" y="4470"/>
                  </a:cubicBezTo>
                  <a:cubicBezTo>
                    <a:pt x="21783" y="4470"/>
                    <a:pt x="21783" y="4404"/>
                    <a:pt x="21783" y="4370"/>
                  </a:cubicBezTo>
                  <a:close/>
                  <a:moveTo>
                    <a:pt x="21783" y="5071"/>
                  </a:moveTo>
                  <a:cubicBezTo>
                    <a:pt x="21783" y="4971"/>
                    <a:pt x="21650" y="4904"/>
                    <a:pt x="21583" y="5004"/>
                  </a:cubicBezTo>
                  <a:cubicBezTo>
                    <a:pt x="21516" y="5004"/>
                    <a:pt x="21516" y="5037"/>
                    <a:pt x="21516" y="5071"/>
                  </a:cubicBezTo>
                  <a:lnTo>
                    <a:pt x="21516" y="5338"/>
                  </a:lnTo>
                  <a:cubicBezTo>
                    <a:pt x="21516" y="5471"/>
                    <a:pt x="21650" y="5504"/>
                    <a:pt x="21750" y="5404"/>
                  </a:cubicBezTo>
                  <a:cubicBezTo>
                    <a:pt x="21783" y="5404"/>
                    <a:pt x="21783" y="5371"/>
                    <a:pt x="21783" y="5338"/>
                  </a:cubicBezTo>
                  <a:close/>
                  <a:moveTo>
                    <a:pt x="21783" y="6005"/>
                  </a:moveTo>
                  <a:cubicBezTo>
                    <a:pt x="21783" y="5871"/>
                    <a:pt x="21650" y="5838"/>
                    <a:pt x="21583" y="5905"/>
                  </a:cubicBezTo>
                  <a:cubicBezTo>
                    <a:pt x="21516" y="5905"/>
                    <a:pt x="21516" y="5971"/>
                    <a:pt x="21516" y="6005"/>
                  </a:cubicBezTo>
                  <a:lnTo>
                    <a:pt x="21516" y="6238"/>
                  </a:lnTo>
                  <a:cubicBezTo>
                    <a:pt x="21516" y="6372"/>
                    <a:pt x="21650" y="6405"/>
                    <a:pt x="21750" y="6338"/>
                  </a:cubicBezTo>
                  <a:cubicBezTo>
                    <a:pt x="21783" y="6338"/>
                    <a:pt x="21783" y="6305"/>
                    <a:pt x="21783" y="6238"/>
                  </a:cubicBezTo>
                  <a:close/>
                  <a:moveTo>
                    <a:pt x="21783" y="6972"/>
                  </a:moveTo>
                  <a:cubicBezTo>
                    <a:pt x="21783" y="6839"/>
                    <a:pt x="21650" y="6805"/>
                    <a:pt x="21583" y="6872"/>
                  </a:cubicBezTo>
                  <a:cubicBezTo>
                    <a:pt x="21516" y="6872"/>
                    <a:pt x="21516" y="6905"/>
                    <a:pt x="21516" y="6972"/>
                  </a:cubicBezTo>
                  <a:lnTo>
                    <a:pt x="21516" y="7206"/>
                  </a:lnTo>
                  <a:cubicBezTo>
                    <a:pt x="21516" y="7339"/>
                    <a:pt x="21650" y="7372"/>
                    <a:pt x="21750" y="7306"/>
                  </a:cubicBezTo>
                  <a:cubicBezTo>
                    <a:pt x="21783" y="7306"/>
                    <a:pt x="21783" y="7239"/>
                    <a:pt x="21783" y="7206"/>
                  </a:cubicBezTo>
                  <a:close/>
                  <a:moveTo>
                    <a:pt x="21783" y="7906"/>
                  </a:moveTo>
                  <a:cubicBezTo>
                    <a:pt x="21783" y="7806"/>
                    <a:pt x="21650" y="7739"/>
                    <a:pt x="21583" y="7839"/>
                  </a:cubicBezTo>
                  <a:cubicBezTo>
                    <a:pt x="21516" y="7839"/>
                    <a:pt x="21516" y="7873"/>
                    <a:pt x="21516" y="7906"/>
                  </a:cubicBezTo>
                  <a:lnTo>
                    <a:pt x="21516" y="8173"/>
                  </a:lnTo>
                  <a:cubicBezTo>
                    <a:pt x="21516" y="8306"/>
                    <a:pt x="21650" y="8340"/>
                    <a:pt x="21750" y="8240"/>
                  </a:cubicBezTo>
                  <a:cubicBezTo>
                    <a:pt x="21783" y="8240"/>
                    <a:pt x="21783" y="8206"/>
                    <a:pt x="21783" y="8173"/>
                  </a:cubicBezTo>
                  <a:close/>
                  <a:moveTo>
                    <a:pt x="21783" y="8873"/>
                  </a:moveTo>
                  <a:cubicBezTo>
                    <a:pt x="21783" y="8740"/>
                    <a:pt x="21650" y="8707"/>
                    <a:pt x="21583" y="8807"/>
                  </a:cubicBezTo>
                  <a:cubicBezTo>
                    <a:pt x="21516" y="8807"/>
                    <a:pt x="21516" y="8840"/>
                    <a:pt x="21516" y="8873"/>
                  </a:cubicBezTo>
                  <a:lnTo>
                    <a:pt x="21516" y="9140"/>
                  </a:lnTo>
                  <a:cubicBezTo>
                    <a:pt x="21516" y="9240"/>
                    <a:pt x="21650" y="9307"/>
                    <a:pt x="21750" y="9207"/>
                  </a:cubicBezTo>
                  <a:cubicBezTo>
                    <a:pt x="21783" y="9207"/>
                    <a:pt x="21783" y="9174"/>
                    <a:pt x="21783" y="9140"/>
                  </a:cubicBezTo>
                  <a:close/>
                  <a:moveTo>
                    <a:pt x="21783" y="9807"/>
                  </a:moveTo>
                  <a:cubicBezTo>
                    <a:pt x="21783" y="9674"/>
                    <a:pt x="21650" y="9641"/>
                    <a:pt x="21583" y="9707"/>
                  </a:cubicBezTo>
                  <a:cubicBezTo>
                    <a:pt x="21516" y="9707"/>
                    <a:pt x="21516" y="9741"/>
                    <a:pt x="21516" y="9807"/>
                  </a:cubicBezTo>
                  <a:lnTo>
                    <a:pt x="21516" y="10041"/>
                  </a:lnTo>
                  <a:cubicBezTo>
                    <a:pt x="21516" y="10174"/>
                    <a:pt x="21650" y="10208"/>
                    <a:pt x="21750" y="10141"/>
                  </a:cubicBezTo>
                  <a:cubicBezTo>
                    <a:pt x="21783" y="10141"/>
                    <a:pt x="21783" y="10074"/>
                    <a:pt x="21783" y="10041"/>
                  </a:cubicBezTo>
                  <a:close/>
                  <a:moveTo>
                    <a:pt x="21783" y="10741"/>
                  </a:moveTo>
                  <a:cubicBezTo>
                    <a:pt x="21783" y="10641"/>
                    <a:pt x="21650" y="10575"/>
                    <a:pt x="21583" y="10675"/>
                  </a:cubicBezTo>
                  <a:cubicBezTo>
                    <a:pt x="21516" y="10675"/>
                    <a:pt x="21516" y="10708"/>
                    <a:pt x="21516" y="10741"/>
                  </a:cubicBezTo>
                  <a:lnTo>
                    <a:pt x="21516" y="11008"/>
                  </a:lnTo>
                  <a:cubicBezTo>
                    <a:pt x="21516" y="11142"/>
                    <a:pt x="21650" y="11175"/>
                    <a:pt x="21750" y="11075"/>
                  </a:cubicBezTo>
                  <a:cubicBezTo>
                    <a:pt x="21783" y="11075"/>
                    <a:pt x="21783" y="11042"/>
                    <a:pt x="21783" y="11008"/>
                  </a:cubicBezTo>
                  <a:close/>
                  <a:moveTo>
                    <a:pt x="21650" y="11742"/>
                  </a:moveTo>
                  <a:cubicBezTo>
                    <a:pt x="21750" y="11575"/>
                    <a:pt x="21516" y="11509"/>
                    <a:pt x="21450" y="11642"/>
                  </a:cubicBezTo>
                  <a:lnTo>
                    <a:pt x="21316" y="11742"/>
                  </a:lnTo>
                  <a:cubicBezTo>
                    <a:pt x="21183" y="11842"/>
                    <a:pt x="21316" y="12042"/>
                    <a:pt x="21450" y="11976"/>
                  </a:cubicBezTo>
                  <a:cubicBezTo>
                    <a:pt x="21583" y="11909"/>
                    <a:pt x="21616" y="11842"/>
                    <a:pt x="21650" y="11742"/>
                  </a:cubicBezTo>
                  <a:close/>
                  <a:moveTo>
                    <a:pt x="20749" y="12076"/>
                  </a:moveTo>
                  <a:cubicBezTo>
                    <a:pt x="20849" y="12076"/>
                    <a:pt x="20916" y="11976"/>
                    <a:pt x="20816" y="11876"/>
                  </a:cubicBezTo>
                  <a:cubicBezTo>
                    <a:pt x="20816" y="11842"/>
                    <a:pt x="20782" y="11842"/>
                    <a:pt x="20749" y="11842"/>
                  </a:cubicBezTo>
                  <a:lnTo>
                    <a:pt x="20482" y="11842"/>
                  </a:lnTo>
                  <a:cubicBezTo>
                    <a:pt x="20349" y="11842"/>
                    <a:pt x="20315" y="11976"/>
                    <a:pt x="20416" y="12042"/>
                  </a:cubicBezTo>
                  <a:cubicBezTo>
                    <a:pt x="20416" y="12076"/>
                    <a:pt x="20449" y="12076"/>
                    <a:pt x="20482" y="12076"/>
                  </a:cubicBezTo>
                  <a:close/>
                  <a:moveTo>
                    <a:pt x="19782" y="12076"/>
                  </a:moveTo>
                  <a:cubicBezTo>
                    <a:pt x="19915" y="12076"/>
                    <a:pt x="19949" y="11976"/>
                    <a:pt x="19848" y="11876"/>
                  </a:cubicBezTo>
                  <a:cubicBezTo>
                    <a:pt x="19848" y="11842"/>
                    <a:pt x="19815" y="11842"/>
                    <a:pt x="19782" y="11842"/>
                  </a:cubicBezTo>
                  <a:lnTo>
                    <a:pt x="19515" y="11842"/>
                  </a:lnTo>
                  <a:cubicBezTo>
                    <a:pt x="19415" y="11842"/>
                    <a:pt x="19348" y="11976"/>
                    <a:pt x="19448" y="12042"/>
                  </a:cubicBezTo>
                  <a:cubicBezTo>
                    <a:pt x="19448" y="12076"/>
                    <a:pt x="19482" y="12076"/>
                    <a:pt x="19515" y="12076"/>
                  </a:cubicBezTo>
                  <a:close/>
                  <a:moveTo>
                    <a:pt x="18814" y="12076"/>
                  </a:moveTo>
                  <a:cubicBezTo>
                    <a:pt x="18948" y="12076"/>
                    <a:pt x="18981" y="11976"/>
                    <a:pt x="18914" y="11876"/>
                  </a:cubicBezTo>
                  <a:cubicBezTo>
                    <a:pt x="18914" y="11842"/>
                    <a:pt x="18881" y="11842"/>
                    <a:pt x="18814" y="11842"/>
                  </a:cubicBezTo>
                  <a:lnTo>
                    <a:pt x="18581" y="11842"/>
                  </a:lnTo>
                  <a:cubicBezTo>
                    <a:pt x="18447" y="11842"/>
                    <a:pt x="18414" y="11976"/>
                    <a:pt x="18481" y="12042"/>
                  </a:cubicBezTo>
                  <a:cubicBezTo>
                    <a:pt x="18481" y="12076"/>
                    <a:pt x="18514" y="12076"/>
                    <a:pt x="18581" y="12076"/>
                  </a:cubicBezTo>
                  <a:close/>
                  <a:moveTo>
                    <a:pt x="17847" y="12076"/>
                  </a:moveTo>
                  <a:cubicBezTo>
                    <a:pt x="17980" y="12076"/>
                    <a:pt x="18047" y="11976"/>
                    <a:pt x="17947" y="11876"/>
                  </a:cubicBezTo>
                  <a:cubicBezTo>
                    <a:pt x="17947" y="11842"/>
                    <a:pt x="17914" y="11842"/>
                    <a:pt x="17847" y="11842"/>
                  </a:cubicBezTo>
                  <a:lnTo>
                    <a:pt x="17614" y="11842"/>
                  </a:lnTo>
                  <a:cubicBezTo>
                    <a:pt x="17480" y="11842"/>
                    <a:pt x="17447" y="11976"/>
                    <a:pt x="17513" y="12042"/>
                  </a:cubicBezTo>
                  <a:cubicBezTo>
                    <a:pt x="17513" y="12076"/>
                    <a:pt x="17580" y="12076"/>
                    <a:pt x="17614" y="12076"/>
                  </a:cubicBezTo>
                  <a:close/>
                  <a:moveTo>
                    <a:pt x="16946" y="12076"/>
                  </a:moveTo>
                  <a:cubicBezTo>
                    <a:pt x="17080" y="12076"/>
                    <a:pt x="17113" y="11976"/>
                    <a:pt x="17013" y="11876"/>
                  </a:cubicBezTo>
                  <a:cubicBezTo>
                    <a:pt x="17013" y="11842"/>
                    <a:pt x="16980" y="11842"/>
                    <a:pt x="16946" y="11842"/>
                  </a:cubicBezTo>
                  <a:lnTo>
                    <a:pt x="16680" y="11842"/>
                  </a:lnTo>
                  <a:cubicBezTo>
                    <a:pt x="16579" y="11842"/>
                    <a:pt x="16513" y="11976"/>
                    <a:pt x="16613" y="12042"/>
                  </a:cubicBezTo>
                  <a:cubicBezTo>
                    <a:pt x="16613" y="12076"/>
                    <a:pt x="16646" y="12076"/>
                    <a:pt x="16680" y="12076"/>
                  </a:cubicBezTo>
                  <a:close/>
                  <a:moveTo>
                    <a:pt x="15979" y="12076"/>
                  </a:moveTo>
                  <a:cubicBezTo>
                    <a:pt x="16112" y="12076"/>
                    <a:pt x="16146" y="11976"/>
                    <a:pt x="16079" y="11876"/>
                  </a:cubicBezTo>
                  <a:cubicBezTo>
                    <a:pt x="16079" y="11842"/>
                    <a:pt x="16046" y="11842"/>
                    <a:pt x="15979" y="11842"/>
                  </a:cubicBezTo>
                  <a:lnTo>
                    <a:pt x="15746" y="11842"/>
                  </a:lnTo>
                  <a:cubicBezTo>
                    <a:pt x="15612" y="11842"/>
                    <a:pt x="15579" y="11976"/>
                    <a:pt x="15645" y="12042"/>
                  </a:cubicBezTo>
                  <a:cubicBezTo>
                    <a:pt x="15645" y="12076"/>
                    <a:pt x="15679" y="12076"/>
                    <a:pt x="15746" y="12076"/>
                  </a:cubicBezTo>
                  <a:close/>
                  <a:moveTo>
                    <a:pt x="15012" y="12076"/>
                  </a:moveTo>
                  <a:cubicBezTo>
                    <a:pt x="15145" y="12076"/>
                    <a:pt x="15178" y="11976"/>
                    <a:pt x="15112" y="11876"/>
                  </a:cubicBezTo>
                  <a:cubicBezTo>
                    <a:pt x="15112" y="11842"/>
                    <a:pt x="15078" y="11842"/>
                    <a:pt x="15012" y="11842"/>
                  </a:cubicBezTo>
                  <a:lnTo>
                    <a:pt x="14778" y="11842"/>
                  </a:lnTo>
                  <a:cubicBezTo>
                    <a:pt x="14645" y="11842"/>
                    <a:pt x="14611" y="11976"/>
                    <a:pt x="14678" y="12042"/>
                  </a:cubicBezTo>
                  <a:cubicBezTo>
                    <a:pt x="14678" y="12076"/>
                    <a:pt x="14745" y="12076"/>
                    <a:pt x="14778" y="12076"/>
                  </a:cubicBezTo>
                  <a:close/>
                  <a:moveTo>
                    <a:pt x="14078" y="12076"/>
                  </a:moveTo>
                  <a:cubicBezTo>
                    <a:pt x="14178" y="12076"/>
                    <a:pt x="14244" y="11976"/>
                    <a:pt x="14144" y="11876"/>
                  </a:cubicBezTo>
                  <a:cubicBezTo>
                    <a:pt x="14144" y="11842"/>
                    <a:pt x="14111" y="11842"/>
                    <a:pt x="14078" y="11842"/>
                  </a:cubicBezTo>
                  <a:lnTo>
                    <a:pt x="13811" y="11842"/>
                  </a:lnTo>
                  <a:cubicBezTo>
                    <a:pt x="13677" y="11842"/>
                    <a:pt x="13644" y="11976"/>
                    <a:pt x="13744" y="12042"/>
                  </a:cubicBezTo>
                  <a:cubicBezTo>
                    <a:pt x="13744" y="12076"/>
                    <a:pt x="13777" y="12076"/>
                    <a:pt x="13811" y="12076"/>
                  </a:cubicBezTo>
                  <a:close/>
                  <a:moveTo>
                    <a:pt x="13144" y="12076"/>
                  </a:moveTo>
                  <a:cubicBezTo>
                    <a:pt x="13277" y="12076"/>
                    <a:pt x="13310" y="11976"/>
                    <a:pt x="13244" y="11876"/>
                  </a:cubicBezTo>
                  <a:cubicBezTo>
                    <a:pt x="13244" y="11842"/>
                    <a:pt x="13177" y="11842"/>
                    <a:pt x="13144" y="11842"/>
                  </a:cubicBezTo>
                  <a:lnTo>
                    <a:pt x="12910" y="11842"/>
                  </a:lnTo>
                  <a:cubicBezTo>
                    <a:pt x="12777" y="11842"/>
                    <a:pt x="12743" y="11976"/>
                    <a:pt x="12810" y="12042"/>
                  </a:cubicBezTo>
                  <a:cubicBezTo>
                    <a:pt x="12810" y="12076"/>
                    <a:pt x="12843" y="12076"/>
                    <a:pt x="12910" y="12076"/>
                  </a:cubicBezTo>
                  <a:close/>
                  <a:moveTo>
                    <a:pt x="12176" y="12076"/>
                  </a:moveTo>
                  <a:cubicBezTo>
                    <a:pt x="12310" y="12076"/>
                    <a:pt x="12343" y="11976"/>
                    <a:pt x="12276" y="11876"/>
                  </a:cubicBezTo>
                  <a:cubicBezTo>
                    <a:pt x="12276" y="11842"/>
                    <a:pt x="12243" y="11842"/>
                    <a:pt x="12176" y="11842"/>
                  </a:cubicBezTo>
                  <a:lnTo>
                    <a:pt x="11943" y="11842"/>
                  </a:lnTo>
                  <a:cubicBezTo>
                    <a:pt x="11809" y="11842"/>
                    <a:pt x="11776" y="11976"/>
                    <a:pt x="11843" y="12042"/>
                  </a:cubicBezTo>
                  <a:cubicBezTo>
                    <a:pt x="11843" y="12076"/>
                    <a:pt x="11909" y="12076"/>
                    <a:pt x="11943" y="12076"/>
                  </a:cubicBezTo>
                  <a:close/>
                  <a:moveTo>
                    <a:pt x="11242" y="12076"/>
                  </a:moveTo>
                  <a:cubicBezTo>
                    <a:pt x="11342" y="12076"/>
                    <a:pt x="11409" y="11976"/>
                    <a:pt x="11309" y="11876"/>
                  </a:cubicBezTo>
                  <a:cubicBezTo>
                    <a:pt x="11309" y="11842"/>
                    <a:pt x="11276" y="11842"/>
                    <a:pt x="11242" y="11842"/>
                  </a:cubicBezTo>
                  <a:lnTo>
                    <a:pt x="10975" y="11842"/>
                  </a:lnTo>
                  <a:cubicBezTo>
                    <a:pt x="10842" y="11842"/>
                    <a:pt x="10809" y="11976"/>
                    <a:pt x="10909" y="12042"/>
                  </a:cubicBezTo>
                  <a:cubicBezTo>
                    <a:pt x="10909" y="12076"/>
                    <a:pt x="10942" y="12076"/>
                    <a:pt x="10975" y="12076"/>
                  </a:cubicBezTo>
                  <a:close/>
                  <a:moveTo>
                    <a:pt x="10275" y="12076"/>
                  </a:moveTo>
                  <a:cubicBezTo>
                    <a:pt x="10408" y="12076"/>
                    <a:pt x="10442" y="11976"/>
                    <a:pt x="10342" y="11876"/>
                  </a:cubicBezTo>
                  <a:cubicBezTo>
                    <a:pt x="10342" y="11842"/>
                    <a:pt x="10308" y="11842"/>
                    <a:pt x="10275" y="11842"/>
                  </a:cubicBezTo>
                  <a:lnTo>
                    <a:pt x="10008" y="11842"/>
                  </a:lnTo>
                  <a:cubicBezTo>
                    <a:pt x="9908" y="11842"/>
                    <a:pt x="9841" y="11976"/>
                    <a:pt x="9941" y="12042"/>
                  </a:cubicBezTo>
                  <a:cubicBezTo>
                    <a:pt x="9941" y="12076"/>
                    <a:pt x="9975" y="12076"/>
                    <a:pt x="10008" y="12076"/>
                  </a:cubicBezTo>
                  <a:close/>
                  <a:moveTo>
                    <a:pt x="9341" y="12076"/>
                  </a:moveTo>
                  <a:cubicBezTo>
                    <a:pt x="9474" y="12076"/>
                    <a:pt x="9508" y="11976"/>
                    <a:pt x="9441" y="11876"/>
                  </a:cubicBezTo>
                  <a:cubicBezTo>
                    <a:pt x="9441" y="11842"/>
                    <a:pt x="9408" y="11842"/>
                    <a:pt x="9341" y="11842"/>
                  </a:cubicBezTo>
                  <a:lnTo>
                    <a:pt x="9107" y="11842"/>
                  </a:lnTo>
                  <a:cubicBezTo>
                    <a:pt x="8974" y="11842"/>
                    <a:pt x="8941" y="11976"/>
                    <a:pt x="9041" y="12042"/>
                  </a:cubicBezTo>
                  <a:cubicBezTo>
                    <a:pt x="9041" y="12076"/>
                    <a:pt x="9074" y="12076"/>
                    <a:pt x="9107" y="12076"/>
                  </a:cubicBezTo>
                  <a:close/>
                  <a:moveTo>
                    <a:pt x="8407" y="12076"/>
                  </a:moveTo>
                  <a:cubicBezTo>
                    <a:pt x="8507" y="12076"/>
                    <a:pt x="8574" y="11976"/>
                    <a:pt x="8474" y="11876"/>
                  </a:cubicBezTo>
                  <a:cubicBezTo>
                    <a:pt x="8474" y="11842"/>
                    <a:pt x="8440" y="11842"/>
                    <a:pt x="8407" y="11842"/>
                  </a:cubicBezTo>
                  <a:lnTo>
                    <a:pt x="8140" y="11842"/>
                  </a:lnTo>
                  <a:cubicBezTo>
                    <a:pt x="8007" y="11842"/>
                    <a:pt x="7973" y="11976"/>
                    <a:pt x="8073" y="12042"/>
                  </a:cubicBezTo>
                  <a:cubicBezTo>
                    <a:pt x="8073" y="12076"/>
                    <a:pt x="8107" y="12076"/>
                    <a:pt x="8140" y="12076"/>
                  </a:cubicBezTo>
                  <a:close/>
                  <a:moveTo>
                    <a:pt x="7440" y="12076"/>
                  </a:moveTo>
                  <a:cubicBezTo>
                    <a:pt x="7573" y="12076"/>
                    <a:pt x="7606" y="11976"/>
                    <a:pt x="7506" y="11876"/>
                  </a:cubicBezTo>
                  <a:cubicBezTo>
                    <a:pt x="7506" y="11842"/>
                    <a:pt x="7473" y="11842"/>
                    <a:pt x="7440" y="11842"/>
                  </a:cubicBezTo>
                  <a:lnTo>
                    <a:pt x="7206" y="11842"/>
                  </a:lnTo>
                  <a:cubicBezTo>
                    <a:pt x="7073" y="11842"/>
                    <a:pt x="7006" y="11976"/>
                    <a:pt x="7106" y="12042"/>
                  </a:cubicBezTo>
                  <a:cubicBezTo>
                    <a:pt x="7106" y="12076"/>
                    <a:pt x="7139" y="12076"/>
                    <a:pt x="7206" y="12076"/>
                  </a:cubicBezTo>
                  <a:close/>
                  <a:moveTo>
                    <a:pt x="6472" y="12076"/>
                  </a:moveTo>
                  <a:cubicBezTo>
                    <a:pt x="6606" y="12076"/>
                    <a:pt x="6639" y="11976"/>
                    <a:pt x="6572" y="11876"/>
                  </a:cubicBezTo>
                  <a:cubicBezTo>
                    <a:pt x="6572" y="11842"/>
                    <a:pt x="6506" y="11842"/>
                    <a:pt x="6472" y="11842"/>
                  </a:cubicBezTo>
                  <a:lnTo>
                    <a:pt x="6239" y="11842"/>
                  </a:lnTo>
                  <a:cubicBezTo>
                    <a:pt x="6105" y="11842"/>
                    <a:pt x="6072" y="11976"/>
                    <a:pt x="6139" y="12042"/>
                  </a:cubicBezTo>
                  <a:cubicBezTo>
                    <a:pt x="6139" y="12076"/>
                    <a:pt x="6172" y="12076"/>
                    <a:pt x="6239" y="12076"/>
                  </a:cubicBezTo>
                  <a:close/>
                  <a:moveTo>
                    <a:pt x="5572" y="12076"/>
                  </a:moveTo>
                  <a:cubicBezTo>
                    <a:pt x="5705" y="12076"/>
                    <a:pt x="5738" y="11976"/>
                    <a:pt x="5638" y="11876"/>
                  </a:cubicBezTo>
                  <a:cubicBezTo>
                    <a:pt x="5638" y="11842"/>
                    <a:pt x="5605" y="11842"/>
                    <a:pt x="5572" y="11842"/>
                  </a:cubicBezTo>
                  <a:lnTo>
                    <a:pt x="5305" y="11842"/>
                  </a:lnTo>
                  <a:cubicBezTo>
                    <a:pt x="5171" y="11842"/>
                    <a:pt x="5138" y="11976"/>
                    <a:pt x="5238" y="12042"/>
                  </a:cubicBezTo>
                  <a:cubicBezTo>
                    <a:pt x="5238" y="12076"/>
                    <a:pt x="5271" y="12076"/>
                    <a:pt x="5305" y="12076"/>
                  </a:cubicBezTo>
                  <a:close/>
                  <a:moveTo>
                    <a:pt x="4604" y="12076"/>
                  </a:moveTo>
                  <a:cubicBezTo>
                    <a:pt x="4738" y="12076"/>
                    <a:pt x="4771" y="11976"/>
                    <a:pt x="4671" y="11876"/>
                  </a:cubicBezTo>
                  <a:cubicBezTo>
                    <a:pt x="4671" y="11842"/>
                    <a:pt x="4638" y="11842"/>
                    <a:pt x="4604" y="11842"/>
                  </a:cubicBezTo>
                  <a:lnTo>
                    <a:pt x="4337" y="11842"/>
                  </a:lnTo>
                  <a:cubicBezTo>
                    <a:pt x="4237" y="11842"/>
                    <a:pt x="4171" y="11976"/>
                    <a:pt x="4271" y="12042"/>
                  </a:cubicBezTo>
                  <a:cubicBezTo>
                    <a:pt x="4271" y="12076"/>
                    <a:pt x="4304" y="12076"/>
                    <a:pt x="4337" y="12076"/>
                  </a:cubicBezTo>
                  <a:close/>
                  <a:moveTo>
                    <a:pt x="3637" y="12076"/>
                  </a:moveTo>
                  <a:cubicBezTo>
                    <a:pt x="3770" y="12076"/>
                    <a:pt x="3804" y="11976"/>
                    <a:pt x="3737" y="11876"/>
                  </a:cubicBezTo>
                  <a:cubicBezTo>
                    <a:pt x="3737" y="11842"/>
                    <a:pt x="3670" y="11842"/>
                    <a:pt x="3637" y="11842"/>
                  </a:cubicBezTo>
                  <a:lnTo>
                    <a:pt x="3403" y="11842"/>
                  </a:lnTo>
                  <a:cubicBezTo>
                    <a:pt x="3270" y="11842"/>
                    <a:pt x="3237" y="11976"/>
                    <a:pt x="3303" y="12042"/>
                  </a:cubicBezTo>
                  <a:cubicBezTo>
                    <a:pt x="3303" y="12076"/>
                    <a:pt x="3370" y="12076"/>
                    <a:pt x="3403" y="12076"/>
                  </a:cubicBezTo>
                  <a:close/>
                  <a:moveTo>
                    <a:pt x="2670" y="12076"/>
                  </a:moveTo>
                  <a:cubicBezTo>
                    <a:pt x="2803" y="12076"/>
                    <a:pt x="2836" y="11976"/>
                    <a:pt x="2770" y="11876"/>
                  </a:cubicBezTo>
                  <a:cubicBezTo>
                    <a:pt x="2770" y="11842"/>
                    <a:pt x="2736" y="11842"/>
                    <a:pt x="2670" y="11842"/>
                  </a:cubicBezTo>
                  <a:lnTo>
                    <a:pt x="2436" y="11842"/>
                  </a:lnTo>
                  <a:cubicBezTo>
                    <a:pt x="2303" y="11842"/>
                    <a:pt x="2269" y="11976"/>
                    <a:pt x="2369" y="12042"/>
                  </a:cubicBezTo>
                  <a:cubicBezTo>
                    <a:pt x="2369" y="12076"/>
                    <a:pt x="2403" y="12076"/>
                    <a:pt x="2436" y="12076"/>
                  </a:cubicBezTo>
                  <a:close/>
                  <a:moveTo>
                    <a:pt x="1736" y="12076"/>
                  </a:moveTo>
                  <a:cubicBezTo>
                    <a:pt x="1836" y="12076"/>
                    <a:pt x="1902" y="11976"/>
                    <a:pt x="1802" y="11876"/>
                  </a:cubicBezTo>
                  <a:cubicBezTo>
                    <a:pt x="1802" y="11842"/>
                    <a:pt x="1769" y="11842"/>
                    <a:pt x="1736" y="11842"/>
                  </a:cubicBezTo>
                  <a:lnTo>
                    <a:pt x="1469" y="11842"/>
                  </a:lnTo>
                  <a:cubicBezTo>
                    <a:pt x="1335" y="11842"/>
                    <a:pt x="1302" y="11976"/>
                    <a:pt x="1402" y="12042"/>
                  </a:cubicBezTo>
                  <a:cubicBezTo>
                    <a:pt x="1402" y="12076"/>
                    <a:pt x="1435" y="12076"/>
                    <a:pt x="1469" y="12076"/>
                  </a:cubicBezTo>
                  <a:close/>
                  <a:moveTo>
                    <a:pt x="802" y="12076"/>
                  </a:moveTo>
                  <a:cubicBezTo>
                    <a:pt x="935" y="12076"/>
                    <a:pt x="968" y="11976"/>
                    <a:pt x="902" y="11876"/>
                  </a:cubicBezTo>
                  <a:cubicBezTo>
                    <a:pt x="902" y="11842"/>
                    <a:pt x="835" y="11842"/>
                    <a:pt x="802" y="11842"/>
                  </a:cubicBezTo>
                  <a:lnTo>
                    <a:pt x="601" y="11842"/>
                  </a:lnTo>
                  <a:cubicBezTo>
                    <a:pt x="435" y="11809"/>
                    <a:pt x="401" y="12042"/>
                    <a:pt x="568" y="12076"/>
                  </a:cubicBezTo>
                  <a:close/>
                  <a:moveTo>
                    <a:pt x="1" y="11475"/>
                  </a:moveTo>
                  <a:cubicBezTo>
                    <a:pt x="68" y="11642"/>
                    <a:pt x="268" y="11575"/>
                    <a:pt x="268" y="11475"/>
                  </a:cubicBezTo>
                  <a:lnTo>
                    <a:pt x="268" y="11242"/>
                  </a:lnTo>
                  <a:cubicBezTo>
                    <a:pt x="268" y="11142"/>
                    <a:pt x="134" y="11075"/>
                    <a:pt x="68" y="11175"/>
                  </a:cubicBezTo>
                  <a:cubicBezTo>
                    <a:pt x="68" y="11175"/>
                    <a:pt x="1" y="11208"/>
                    <a:pt x="1" y="11242"/>
                  </a:cubicBezTo>
                  <a:close/>
                  <a:moveTo>
                    <a:pt x="1" y="10508"/>
                  </a:moveTo>
                  <a:cubicBezTo>
                    <a:pt x="1" y="10641"/>
                    <a:pt x="134" y="10675"/>
                    <a:pt x="234" y="10575"/>
                  </a:cubicBezTo>
                  <a:cubicBezTo>
                    <a:pt x="234" y="10575"/>
                    <a:pt x="268" y="10541"/>
                    <a:pt x="268" y="10508"/>
                  </a:cubicBezTo>
                  <a:lnTo>
                    <a:pt x="268" y="10241"/>
                  </a:lnTo>
                  <a:cubicBezTo>
                    <a:pt x="268" y="10141"/>
                    <a:pt x="134" y="10074"/>
                    <a:pt x="68" y="10174"/>
                  </a:cubicBezTo>
                  <a:cubicBezTo>
                    <a:pt x="68" y="10174"/>
                    <a:pt x="1" y="10208"/>
                    <a:pt x="1" y="10241"/>
                  </a:cubicBezTo>
                  <a:close/>
                  <a:moveTo>
                    <a:pt x="1" y="9541"/>
                  </a:moveTo>
                  <a:cubicBezTo>
                    <a:pt x="1" y="9674"/>
                    <a:pt x="134" y="9707"/>
                    <a:pt x="234" y="9641"/>
                  </a:cubicBezTo>
                  <a:cubicBezTo>
                    <a:pt x="234" y="9641"/>
                    <a:pt x="268" y="9574"/>
                    <a:pt x="268" y="9541"/>
                  </a:cubicBezTo>
                  <a:lnTo>
                    <a:pt x="268" y="9307"/>
                  </a:lnTo>
                  <a:cubicBezTo>
                    <a:pt x="268" y="9174"/>
                    <a:pt x="134" y="9140"/>
                    <a:pt x="68" y="9207"/>
                  </a:cubicBezTo>
                  <a:cubicBezTo>
                    <a:pt x="68" y="9207"/>
                    <a:pt x="1" y="9240"/>
                    <a:pt x="1" y="9307"/>
                  </a:cubicBezTo>
                  <a:close/>
                  <a:moveTo>
                    <a:pt x="1" y="8573"/>
                  </a:moveTo>
                  <a:cubicBezTo>
                    <a:pt x="1" y="8707"/>
                    <a:pt x="134" y="8740"/>
                    <a:pt x="234" y="8673"/>
                  </a:cubicBezTo>
                  <a:cubicBezTo>
                    <a:pt x="234" y="8673"/>
                    <a:pt x="268" y="8607"/>
                    <a:pt x="268" y="8573"/>
                  </a:cubicBezTo>
                  <a:lnTo>
                    <a:pt x="268" y="8340"/>
                  </a:lnTo>
                  <a:cubicBezTo>
                    <a:pt x="268" y="8206"/>
                    <a:pt x="134" y="8173"/>
                    <a:pt x="68" y="8240"/>
                  </a:cubicBezTo>
                  <a:cubicBezTo>
                    <a:pt x="68" y="8240"/>
                    <a:pt x="1" y="8306"/>
                    <a:pt x="1" y="8340"/>
                  </a:cubicBezTo>
                  <a:close/>
                  <a:moveTo>
                    <a:pt x="1" y="7639"/>
                  </a:moveTo>
                  <a:cubicBezTo>
                    <a:pt x="1" y="7739"/>
                    <a:pt x="134" y="7806"/>
                    <a:pt x="234" y="7706"/>
                  </a:cubicBezTo>
                  <a:cubicBezTo>
                    <a:pt x="234" y="7706"/>
                    <a:pt x="268" y="7673"/>
                    <a:pt x="268" y="7639"/>
                  </a:cubicBezTo>
                  <a:lnTo>
                    <a:pt x="268" y="7372"/>
                  </a:lnTo>
                  <a:cubicBezTo>
                    <a:pt x="268" y="7239"/>
                    <a:pt x="134" y="7206"/>
                    <a:pt x="68" y="7306"/>
                  </a:cubicBezTo>
                  <a:cubicBezTo>
                    <a:pt x="68" y="7306"/>
                    <a:pt x="1" y="7339"/>
                    <a:pt x="1" y="7372"/>
                  </a:cubicBezTo>
                  <a:close/>
                  <a:moveTo>
                    <a:pt x="1" y="6705"/>
                  </a:moveTo>
                  <a:cubicBezTo>
                    <a:pt x="1" y="6839"/>
                    <a:pt x="134" y="6872"/>
                    <a:pt x="234" y="6805"/>
                  </a:cubicBezTo>
                  <a:cubicBezTo>
                    <a:pt x="234" y="6805"/>
                    <a:pt x="268" y="6739"/>
                    <a:pt x="268" y="6705"/>
                  </a:cubicBezTo>
                  <a:lnTo>
                    <a:pt x="268" y="6438"/>
                  </a:lnTo>
                  <a:cubicBezTo>
                    <a:pt x="268" y="6338"/>
                    <a:pt x="134" y="6305"/>
                    <a:pt x="68" y="6372"/>
                  </a:cubicBezTo>
                  <a:cubicBezTo>
                    <a:pt x="68" y="6372"/>
                    <a:pt x="1" y="6405"/>
                    <a:pt x="1" y="6438"/>
                  </a:cubicBezTo>
                  <a:close/>
                  <a:moveTo>
                    <a:pt x="1" y="5738"/>
                  </a:moveTo>
                  <a:cubicBezTo>
                    <a:pt x="1" y="5871"/>
                    <a:pt x="134" y="5905"/>
                    <a:pt x="234" y="5838"/>
                  </a:cubicBezTo>
                  <a:cubicBezTo>
                    <a:pt x="234" y="5838"/>
                    <a:pt x="268" y="5805"/>
                    <a:pt x="268" y="5738"/>
                  </a:cubicBezTo>
                  <a:lnTo>
                    <a:pt x="268" y="5504"/>
                  </a:lnTo>
                  <a:cubicBezTo>
                    <a:pt x="268" y="5371"/>
                    <a:pt x="134" y="5338"/>
                    <a:pt x="68" y="5404"/>
                  </a:cubicBezTo>
                  <a:cubicBezTo>
                    <a:pt x="68" y="5404"/>
                    <a:pt x="1" y="5471"/>
                    <a:pt x="1" y="5504"/>
                  </a:cubicBezTo>
                  <a:close/>
                  <a:moveTo>
                    <a:pt x="1" y="4804"/>
                  </a:moveTo>
                  <a:cubicBezTo>
                    <a:pt x="1" y="4904"/>
                    <a:pt x="134" y="4971"/>
                    <a:pt x="234" y="4871"/>
                  </a:cubicBezTo>
                  <a:cubicBezTo>
                    <a:pt x="234" y="4871"/>
                    <a:pt x="268" y="4837"/>
                    <a:pt x="268" y="4804"/>
                  </a:cubicBezTo>
                  <a:lnTo>
                    <a:pt x="268" y="4537"/>
                  </a:lnTo>
                  <a:cubicBezTo>
                    <a:pt x="268" y="4404"/>
                    <a:pt x="134" y="4370"/>
                    <a:pt x="68" y="4470"/>
                  </a:cubicBezTo>
                  <a:cubicBezTo>
                    <a:pt x="68" y="4470"/>
                    <a:pt x="1" y="4504"/>
                    <a:pt x="1" y="4537"/>
                  </a:cubicBezTo>
                  <a:close/>
                  <a:moveTo>
                    <a:pt x="1" y="3837"/>
                  </a:moveTo>
                  <a:cubicBezTo>
                    <a:pt x="1" y="3970"/>
                    <a:pt x="134" y="4003"/>
                    <a:pt x="234" y="3903"/>
                  </a:cubicBezTo>
                  <a:cubicBezTo>
                    <a:pt x="234" y="3903"/>
                    <a:pt x="268" y="3870"/>
                    <a:pt x="268" y="3837"/>
                  </a:cubicBezTo>
                  <a:lnTo>
                    <a:pt x="268" y="3636"/>
                  </a:lnTo>
                  <a:cubicBezTo>
                    <a:pt x="268" y="3503"/>
                    <a:pt x="134" y="3470"/>
                    <a:pt x="68" y="3536"/>
                  </a:cubicBezTo>
                  <a:cubicBezTo>
                    <a:pt x="68" y="3536"/>
                    <a:pt x="1" y="3570"/>
                    <a:pt x="1" y="3636"/>
                  </a:cubicBezTo>
                  <a:close/>
                  <a:moveTo>
                    <a:pt x="1" y="2903"/>
                  </a:moveTo>
                  <a:cubicBezTo>
                    <a:pt x="1" y="3036"/>
                    <a:pt x="134" y="3069"/>
                    <a:pt x="234" y="3003"/>
                  </a:cubicBezTo>
                  <a:cubicBezTo>
                    <a:pt x="234" y="3003"/>
                    <a:pt x="268" y="2969"/>
                    <a:pt x="268" y="2903"/>
                  </a:cubicBezTo>
                  <a:lnTo>
                    <a:pt x="268" y="2669"/>
                  </a:lnTo>
                  <a:cubicBezTo>
                    <a:pt x="268" y="2536"/>
                    <a:pt x="134" y="2502"/>
                    <a:pt x="68" y="2569"/>
                  </a:cubicBezTo>
                  <a:cubicBezTo>
                    <a:pt x="68" y="2569"/>
                    <a:pt x="1" y="2636"/>
                    <a:pt x="1" y="2669"/>
                  </a:cubicBezTo>
                  <a:close/>
                  <a:moveTo>
                    <a:pt x="1" y="1969"/>
                  </a:moveTo>
                  <a:cubicBezTo>
                    <a:pt x="1" y="2069"/>
                    <a:pt x="134" y="2135"/>
                    <a:pt x="234" y="2035"/>
                  </a:cubicBezTo>
                  <a:cubicBezTo>
                    <a:pt x="234" y="2035"/>
                    <a:pt x="268" y="2002"/>
                    <a:pt x="268" y="1969"/>
                  </a:cubicBezTo>
                  <a:lnTo>
                    <a:pt x="268" y="1702"/>
                  </a:lnTo>
                  <a:cubicBezTo>
                    <a:pt x="268" y="1568"/>
                    <a:pt x="134" y="1535"/>
                    <a:pt x="68" y="1635"/>
                  </a:cubicBezTo>
                  <a:cubicBezTo>
                    <a:pt x="68" y="1635"/>
                    <a:pt x="1" y="1668"/>
                    <a:pt x="1" y="1702"/>
                  </a:cubicBezTo>
                  <a:close/>
                  <a:moveTo>
                    <a:pt x="1" y="1001"/>
                  </a:moveTo>
                  <a:cubicBezTo>
                    <a:pt x="1" y="1135"/>
                    <a:pt x="134" y="1168"/>
                    <a:pt x="234" y="1068"/>
                  </a:cubicBezTo>
                  <a:cubicBezTo>
                    <a:pt x="234" y="1068"/>
                    <a:pt x="268" y="1035"/>
                    <a:pt x="268" y="1001"/>
                  </a:cubicBezTo>
                  <a:lnTo>
                    <a:pt x="268" y="734"/>
                  </a:lnTo>
                  <a:cubicBezTo>
                    <a:pt x="268" y="601"/>
                    <a:pt x="134" y="568"/>
                    <a:pt x="68" y="668"/>
                  </a:cubicBezTo>
                  <a:cubicBezTo>
                    <a:pt x="68" y="668"/>
                    <a:pt x="1" y="701"/>
                    <a:pt x="1" y="734"/>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7"/>
            <p:cNvSpPr/>
            <p:nvPr/>
          </p:nvSpPr>
          <p:spPr>
            <a:xfrm>
              <a:off x="-477675" y="4739675"/>
              <a:ext cx="367800" cy="342775"/>
            </a:xfrm>
            <a:custGeom>
              <a:avLst/>
              <a:gdLst/>
              <a:ahLst/>
              <a:cxnLst/>
              <a:rect l="l" t="t" r="r" b="b"/>
              <a:pathLst>
                <a:path w="14712" h="13711" extrusionOk="0">
                  <a:moveTo>
                    <a:pt x="1502" y="0"/>
                  </a:moveTo>
                  <a:lnTo>
                    <a:pt x="13210" y="0"/>
                  </a:lnTo>
                  <a:cubicBezTo>
                    <a:pt x="14044" y="0"/>
                    <a:pt x="14711" y="667"/>
                    <a:pt x="14711" y="1501"/>
                  </a:cubicBezTo>
                  <a:lnTo>
                    <a:pt x="14711" y="12209"/>
                  </a:lnTo>
                  <a:cubicBezTo>
                    <a:pt x="14711" y="13043"/>
                    <a:pt x="14044" y="13710"/>
                    <a:pt x="13210" y="13710"/>
                  </a:cubicBezTo>
                  <a:lnTo>
                    <a:pt x="1502" y="13710"/>
                  </a:lnTo>
                  <a:cubicBezTo>
                    <a:pt x="668" y="13710"/>
                    <a:pt x="1" y="13043"/>
                    <a:pt x="1" y="12209"/>
                  </a:cubicBezTo>
                  <a:lnTo>
                    <a:pt x="1" y="1501"/>
                  </a:lnTo>
                  <a:cubicBezTo>
                    <a:pt x="1" y="667"/>
                    <a:pt x="668" y="0"/>
                    <a:pt x="15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7"/>
            <p:cNvSpPr/>
            <p:nvPr/>
          </p:nvSpPr>
          <p:spPr>
            <a:xfrm>
              <a:off x="-456825" y="4758850"/>
              <a:ext cx="326925" cy="302750"/>
            </a:xfrm>
            <a:custGeom>
              <a:avLst/>
              <a:gdLst/>
              <a:ahLst/>
              <a:cxnLst/>
              <a:rect l="l" t="t" r="r" b="b"/>
              <a:pathLst>
                <a:path w="13077" h="12110" extrusionOk="0">
                  <a:moveTo>
                    <a:pt x="668" y="267"/>
                  </a:moveTo>
                  <a:cubicBezTo>
                    <a:pt x="801" y="267"/>
                    <a:pt x="835" y="134"/>
                    <a:pt x="734" y="67"/>
                  </a:cubicBezTo>
                  <a:cubicBezTo>
                    <a:pt x="734" y="0"/>
                    <a:pt x="701" y="0"/>
                    <a:pt x="668" y="0"/>
                  </a:cubicBezTo>
                  <a:cubicBezTo>
                    <a:pt x="568" y="0"/>
                    <a:pt x="468" y="0"/>
                    <a:pt x="368" y="67"/>
                  </a:cubicBezTo>
                  <a:cubicBezTo>
                    <a:pt x="234" y="101"/>
                    <a:pt x="334" y="334"/>
                    <a:pt x="468" y="267"/>
                  </a:cubicBezTo>
                  <a:cubicBezTo>
                    <a:pt x="534" y="301"/>
                    <a:pt x="568" y="267"/>
                    <a:pt x="668" y="267"/>
                  </a:cubicBezTo>
                  <a:close/>
                  <a:moveTo>
                    <a:pt x="1335" y="67"/>
                  </a:moveTo>
                  <a:cubicBezTo>
                    <a:pt x="1201" y="67"/>
                    <a:pt x="1168" y="167"/>
                    <a:pt x="1235" y="267"/>
                  </a:cubicBezTo>
                  <a:cubicBezTo>
                    <a:pt x="1235" y="267"/>
                    <a:pt x="1302" y="301"/>
                    <a:pt x="1335" y="301"/>
                  </a:cubicBezTo>
                  <a:lnTo>
                    <a:pt x="1568" y="301"/>
                  </a:lnTo>
                  <a:cubicBezTo>
                    <a:pt x="1702" y="301"/>
                    <a:pt x="1735" y="167"/>
                    <a:pt x="1668" y="101"/>
                  </a:cubicBezTo>
                  <a:cubicBezTo>
                    <a:pt x="1668" y="67"/>
                    <a:pt x="1635" y="67"/>
                    <a:pt x="1568" y="67"/>
                  </a:cubicBezTo>
                  <a:close/>
                  <a:moveTo>
                    <a:pt x="2302" y="67"/>
                  </a:moveTo>
                  <a:cubicBezTo>
                    <a:pt x="2169" y="67"/>
                    <a:pt x="2135" y="167"/>
                    <a:pt x="2202" y="267"/>
                  </a:cubicBezTo>
                  <a:cubicBezTo>
                    <a:pt x="2202" y="267"/>
                    <a:pt x="2236" y="301"/>
                    <a:pt x="2302" y="301"/>
                  </a:cubicBezTo>
                  <a:lnTo>
                    <a:pt x="2536" y="301"/>
                  </a:lnTo>
                  <a:cubicBezTo>
                    <a:pt x="2669" y="301"/>
                    <a:pt x="2703" y="167"/>
                    <a:pt x="2636" y="101"/>
                  </a:cubicBezTo>
                  <a:cubicBezTo>
                    <a:pt x="2636" y="67"/>
                    <a:pt x="2569" y="67"/>
                    <a:pt x="2536" y="67"/>
                  </a:cubicBezTo>
                  <a:close/>
                  <a:moveTo>
                    <a:pt x="3270" y="67"/>
                  </a:moveTo>
                  <a:cubicBezTo>
                    <a:pt x="3136" y="67"/>
                    <a:pt x="3069" y="167"/>
                    <a:pt x="3170" y="267"/>
                  </a:cubicBezTo>
                  <a:cubicBezTo>
                    <a:pt x="3170" y="267"/>
                    <a:pt x="3203" y="301"/>
                    <a:pt x="3270" y="301"/>
                  </a:cubicBezTo>
                  <a:lnTo>
                    <a:pt x="3503" y="301"/>
                  </a:lnTo>
                  <a:cubicBezTo>
                    <a:pt x="3637" y="301"/>
                    <a:pt x="3670" y="167"/>
                    <a:pt x="3570" y="101"/>
                  </a:cubicBezTo>
                  <a:cubicBezTo>
                    <a:pt x="3570" y="67"/>
                    <a:pt x="3536" y="67"/>
                    <a:pt x="3503" y="67"/>
                  </a:cubicBezTo>
                  <a:close/>
                  <a:moveTo>
                    <a:pt x="4170" y="67"/>
                  </a:moveTo>
                  <a:cubicBezTo>
                    <a:pt x="4037" y="67"/>
                    <a:pt x="4003" y="167"/>
                    <a:pt x="4104" y="267"/>
                  </a:cubicBezTo>
                  <a:cubicBezTo>
                    <a:pt x="4104" y="267"/>
                    <a:pt x="4137" y="301"/>
                    <a:pt x="4170" y="301"/>
                  </a:cubicBezTo>
                  <a:lnTo>
                    <a:pt x="4404" y="301"/>
                  </a:lnTo>
                  <a:cubicBezTo>
                    <a:pt x="4537" y="301"/>
                    <a:pt x="4571" y="167"/>
                    <a:pt x="4504" y="101"/>
                  </a:cubicBezTo>
                  <a:cubicBezTo>
                    <a:pt x="4504" y="67"/>
                    <a:pt x="4470" y="67"/>
                    <a:pt x="4404" y="67"/>
                  </a:cubicBezTo>
                  <a:close/>
                  <a:moveTo>
                    <a:pt x="5138" y="67"/>
                  </a:moveTo>
                  <a:cubicBezTo>
                    <a:pt x="5004" y="67"/>
                    <a:pt x="4971" y="167"/>
                    <a:pt x="5038" y="267"/>
                  </a:cubicBezTo>
                  <a:cubicBezTo>
                    <a:pt x="5038" y="267"/>
                    <a:pt x="5104" y="301"/>
                    <a:pt x="5138" y="301"/>
                  </a:cubicBezTo>
                  <a:lnTo>
                    <a:pt x="5371" y="301"/>
                  </a:lnTo>
                  <a:cubicBezTo>
                    <a:pt x="5505" y="301"/>
                    <a:pt x="5538" y="167"/>
                    <a:pt x="5471" y="101"/>
                  </a:cubicBezTo>
                  <a:cubicBezTo>
                    <a:pt x="5471" y="67"/>
                    <a:pt x="5404" y="67"/>
                    <a:pt x="5371" y="67"/>
                  </a:cubicBezTo>
                  <a:close/>
                  <a:moveTo>
                    <a:pt x="6072" y="67"/>
                  </a:moveTo>
                  <a:cubicBezTo>
                    <a:pt x="5972" y="67"/>
                    <a:pt x="5905" y="167"/>
                    <a:pt x="6005" y="267"/>
                  </a:cubicBezTo>
                  <a:cubicBezTo>
                    <a:pt x="6005" y="267"/>
                    <a:pt x="6038" y="301"/>
                    <a:pt x="6072" y="301"/>
                  </a:cubicBezTo>
                  <a:lnTo>
                    <a:pt x="6338" y="301"/>
                  </a:lnTo>
                  <a:cubicBezTo>
                    <a:pt x="6472" y="301"/>
                    <a:pt x="6505" y="167"/>
                    <a:pt x="6405" y="101"/>
                  </a:cubicBezTo>
                  <a:cubicBezTo>
                    <a:pt x="6405" y="67"/>
                    <a:pt x="6372" y="67"/>
                    <a:pt x="6338" y="67"/>
                  </a:cubicBezTo>
                  <a:close/>
                  <a:moveTo>
                    <a:pt x="7039" y="67"/>
                  </a:moveTo>
                  <a:cubicBezTo>
                    <a:pt x="6906" y="67"/>
                    <a:pt x="6872" y="167"/>
                    <a:pt x="6972" y="267"/>
                  </a:cubicBezTo>
                  <a:cubicBezTo>
                    <a:pt x="6972" y="267"/>
                    <a:pt x="7006" y="301"/>
                    <a:pt x="7039" y="301"/>
                  </a:cubicBezTo>
                  <a:lnTo>
                    <a:pt x="7306" y="301"/>
                  </a:lnTo>
                  <a:cubicBezTo>
                    <a:pt x="7439" y="301"/>
                    <a:pt x="7473" y="167"/>
                    <a:pt x="7373" y="101"/>
                  </a:cubicBezTo>
                  <a:cubicBezTo>
                    <a:pt x="7373" y="67"/>
                    <a:pt x="7339" y="67"/>
                    <a:pt x="7306" y="67"/>
                  </a:cubicBezTo>
                  <a:close/>
                  <a:moveTo>
                    <a:pt x="7973" y="67"/>
                  </a:moveTo>
                  <a:cubicBezTo>
                    <a:pt x="7840" y="67"/>
                    <a:pt x="7806" y="167"/>
                    <a:pt x="7873" y="267"/>
                  </a:cubicBezTo>
                  <a:cubicBezTo>
                    <a:pt x="7873" y="267"/>
                    <a:pt x="7906" y="301"/>
                    <a:pt x="7973" y="301"/>
                  </a:cubicBezTo>
                  <a:lnTo>
                    <a:pt x="8206" y="301"/>
                  </a:lnTo>
                  <a:cubicBezTo>
                    <a:pt x="8340" y="301"/>
                    <a:pt x="8373" y="167"/>
                    <a:pt x="8307" y="101"/>
                  </a:cubicBezTo>
                  <a:cubicBezTo>
                    <a:pt x="8307" y="67"/>
                    <a:pt x="8240" y="67"/>
                    <a:pt x="8206" y="67"/>
                  </a:cubicBezTo>
                  <a:close/>
                  <a:moveTo>
                    <a:pt x="8907" y="67"/>
                  </a:moveTo>
                  <a:cubicBezTo>
                    <a:pt x="8807" y="67"/>
                    <a:pt x="8740" y="167"/>
                    <a:pt x="8840" y="267"/>
                  </a:cubicBezTo>
                  <a:cubicBezTo>
                    <a:pt x="8840" y="267"/>
                    <a:pt x="8874" y="301"/>
                    <a:pt x="8907" y="301"/>
                  </a:cubicBezTo>
                  <a:lnTo>
                    <a:pt x="9174" y="301"/>
                  </a:lnTo>
                  <a:cubicBezTo>
                    <a:pt x="9307" y="301"/>
                    <a:pt x="9341" y="167"/>
                    <a:pt x="9241" y="101"/>
                  </a:cubicBezTo>
                  <a:cubicBezTo>
                    <a:pt x="9241" y="67"/>
                    <a:pt x="9207" y="67"/>
                    <a:pt x="9174" y="67"/>
                  </a:cubicBezTo>
                  <a:close/>
                  <a:moveTo>
                    <a:pt x="9874" y="67"/>
                  </a:moveTo>
                  <a:cubicBezTo>
                    <a:pt x="9741" y="67"/>
                    <a:pt x="9708" y="167"/>
                    <a:pt x="9808" y="267"/>
                  </a:cubicBezTo>
                  <a:cubicBezTo>
                    <a:pt x="9808" y="267"/>
                    <a:pt x="9841" y="301"/>
                    <a:pt x="9874" y="301"/>
                  </a:cubicBezTo>
                  <a:lnTo>
                    <a:pt x="10141" y="301"/>
                  </a:lnTo>
                  <a:cubicBezTo>
                    <a:pt x="10241" y="301"/>
                    <a:pt x="10308" y="167"/>
                    <a:pt x="10208" y="101"/>
                  </a:cubicBezTo>
                  <a:cubicBezTo>
                    <a:pt x="10208" y="67"/>
                    <a:pt x="10175" y="67"/>
                    <a:pt x="10141" y="67"/>
                  </a:cubicBezTo>
                  <a:close/>
                  <a:moveTo>
                    <a:pt x="10842" y="67"/>
                  </a:moveTo>
                  <a:cubicBezTo>
                    <a:pt x="10708" y="67"/>
                    <a:pt x="10675" y="167"/>
                    <a:pt x="10775" y="267"/>
                  </a:cubicBezTo>
                  <a:cubicBezTo>
                    <a:pt x="10775" y="267"/>
                    <a:pt x="10808" y="301"/>
                    <a:pt x="10842" y="301"/>
                  </a:cubicBezTo>
                  <a:lnTo>
                    <a:pt x="11075" y="301"/>
                  </a:lnTo>
                  <a:cubicBezTo>
                    <a:pt x="11209" y="301"/>
                    <a:pt x="11242" y="167"/>
                    <a:pt x="11175" y="101"/>
                  </a:cubicBezTo>
                  <a:cubicBezTo>
                    <a:pt x="11175" y="67"/>
                    <a:pt x="11142" y="67"/>
                    <a:pt x="11075" y="67"/>
                  </a:cubicBezTo>
                  <a:close/>
                  <a:moveTo>
                    <a:pt x="11742" y="67"/>
                  </a:moveTo>
                  <a:cubicBezTo>
                    <a:pt x="11642" y="67"/>
                    <a:pt x="11576" y="167"/>
                    <a:pt x="11676" y="267"/>
                  </a:cubicBezTo>
                  <a:cubicBezTo>
                    <a:pt x="11676" y="267"/>
                    <a:pt x="11709" y="301"/>
                    <a:pt x="11742" y="301"/>
                  </a:cubicBezTo>
                  <a:lnTo>
                    <a:pt x="12009" y="301"/>
                  </a:lnTo>
                  <a:cubicBezTo>
                    <a:pt x="12143" y="301"/>
                    <a:pt x="12176" y="167"/>
                    <a:pt x="12076" y="101"/>
                  </a:cubicBezTo>
                  <a:cubicBezTo>
                    <a:pt x="12076" y="67"/>
                    <a:pt x="12043" y="67"/>
                    <a:pt x="12009" y="67"/>
                  </a:cubicBezTo>
                  <a:close/>
                  <a:moveTo>
                    <a:pt x="12743" y="167"/>
                  </a:moveTo>
                  <a:cubicBezTo>
                    <a:pt x="12643" y="101"/>
                    <a:pt x="12510" y="267"/>
                    <a:pt x="12643" y="401"/>
                  </a:cubicBezTo>
                  <a:cubicBezTo>
                    <a:pt x="12676" y="401"/>
                    <a:pt x="12710" y="467"/>
                    <a:pt x="12743" y="501"/>
                  </a:cubicBezTo>
                  <a:cubicBezTo>
                    <a:pt x="12843" y="634"/>
                    <a:pt x="13043" y="501"/>
                    <a:pt x="12977" y="401"/>
                  </a:cubicBezTo>
                  <a:cubicBezTo>
                    <a:pt x="12910" y="301"/>
                    <a:pt x="12843" y="167"/>
                    <a:pt x="12743" y="167"/>
                  </a:cubicBezTo>
                  <a:close/>
                  <a:moveTo>
                    <a:pt x="13043" y="1135"/>
                  </a:moveTo>
                  <a:cubicBezTo>
                    <a:pt x="13043" y="1001"/>
                    <a:pt x="12910" y="968"/>
                    <a:pt x="12843" y="1068"/>
                  </a:cubicBezTo>
                  <a:cubicBezTo>
                    <a:pt x="12810" y="1068"/>
                    <a:pt x="12810" y="1101"/>
                    <a:pt x="12810" y="1135"/>
                  </a:cubicBezTo>
                  <a:lnTo>
                    <a:pt x="12810" y="1401"/>
                  </a:lnTo>
                  <a:cubicBezTo>
                    <a:pt x="12810" y="1502"/>
                    <a:pt x="12910" y="1568"/>
                    <a:pt x="13010" y="1468"/>
                  </a:cubicBezTo>
                  <a:cubicBezTo>
                    <a:pt x="13010" y="1468"/>
                    <a:pt x="13043" y="1435"/>
                    <a:pt x="13043" y="1401"/>
                  </a:cubicBezTo>
                  <a:close/>
                  <a:moveTo>
                    <a:pt x="13043" y="2102"/>
                  </a:moveTo>
                  <a:cubicBezTo>
                    <a:pt x="13043" y="1969"/>
                    <a:pt x="12910" y="1935"/>
                    <a:pt x="12843" y="2002"/>
                  </a:cubicBezTo>
                  <a:cubicBezTo>
                    <a:pt x="12810" y="2002"/>
                    <a:pt x="12810" y="2069"/>
                    <a:pt x="12810" y="2102"/>
                  </a:cubicBezTo>
                  <a:lnTo>
                    <a:pt x="12810" y="2335"/>
                  </a:lnTo>
                  <a:cubicBezTo>
                    <a:pt x="12810" y="2469"/>
                    <a:pt x="12910" y="2502"/>
                    <a:pt x="13010" y="2436"/>
                  </a:cubicBezTo>
                  <a:cubicBezTo>
                    <a:pt x="13010" y="2436"/>
                    <a:pt x="13043" y="2402"/>
                    <a:pt x="13043" y="2335"/>
                  </a:cubicBezTo>
                  <a:close/>
                  <a:moveTo>
                    <a:pt x="13043" y="3003"/>
                  </a:moveTo>
                  <a:cubicBezTo>
                    <a:pt x="13043" y="2903"/>
                    <a:pt x="12910" y="2836"/>
                    <a:pt x="12843" y="2936"/>
                  </a:cubicBezTo>
                  <a:cubicBezTo>
                    <a:pt x="12810" y="2936"/>
                    <a:pt x="12810" y="2969"/>
                    <a:pt x="12810" y="3003"/>
                  </a:cubicBezTo>
                  <a:lnTo>
                    <a:pt x="12810" y="3269"/>
                  </a:lnTo>
                  <a:cubicBezTo>
                    <a:pt x="12810" y="3403"/>
                    <a:pt x="12910" y="3436"/>
                    <a:pt x="13010" y="3336"/>
                  </a:cubicBezTo>
                  <a:cubicBezTo>
                    <a:pt x="13010" y="3336"/>
                    <a:pt x="13043" y="3303"/>
                    <a:pt x="13043" y="3269"/>
                  </a:cubicBezTo>
                  <a:close/>
                  <a:moveTo>
                    <a:pt x="13043" y="3970"/>
                  </a:moveTo>
                  <a:cubicBezTo>
                    <a:pt x="13043" y="3837"/>
                    <a:pt x="12910" y="3803"/>
                    <a:pt x="12843" y="3903"/>
                  </a:cubicBezTo>
                  <a:cubicBezTo>
                    <a:pt x="12810" y="3903"/>
                    <a:pt x="12810" y="3937"/>
                    <a:pt x="12810" y="3970"/>
                  </a:cubicBezTo>
                  <a:lnTo>
                    <a:pt x="12810" y="4237"/>
                  </a:lnTo>
                  <a:cubicBezTo>
                    <a:pt x="12810" y="4337"/>
                    <a:pt x="12910" y="4404"/>
                    <a:pt x="13010" y="4304"/>
                  </a:cubicBezTo>
                  <a:cubicBezTo>
                    <a:pt x="13010" y="4304"/>
                    <a:pt x="13043" y="4270"/>
                    <a:pt x="13043" y="4237"/>
                  </a:cubicBezTo>
                  <a:close/>
                  <a:moveTo>
                    <a:pt x="13043" y="4937"/>
                  </a:moveTo>
                  <a:cubicBezTo>
                    <a:pt x="13043" y="4804"/>
                    <a:pt x="12910" y="4771"/>
                    <a:pt x="12843" y="4837"/>
                  </a:cubicBezTo>
                  <a:cubicBezTo>
                    <a:pt x="12810" y="4837"/>
                    <a:pt x="12810" y="4904"/>
                    <a:pt x="12810" y="4937"/>
                  </a:cubicBezTo>
                  <a:lnTo>
                    <a:pt x="12810" y="5171"/>
                  </a:lnTo>
                  <a:cubicBezTo>
                    <a:pt x="12810" y="5304"/>
                    <a:pt x="12910" y="5338"/>
                    <a:pt x="13010" y="5271"/>
                  </a:cubicBezTo>
                  <a:cubicBezTo>
                    <a:pt x="13010" y="5271"/>
                    <a:pt x="13043" y="5238"/>
                    <a:pt x="13043" y="5171"/>
                  </a:cubicBezTo>
                  <a:close/>
                  <a:moveTo>
                    <a:pt x="13043" y="5905"/>
                  </a:moveTo>
                  <a:cubicBezTo>
                    <a:pt x="13043" y="5771"/>
                    <a:pt x="12910" y="5738"/>
                    <a:pt x="12843" y="5805"/>
                  </a:cubicBezTo>
                  <a:cubicBezTo>
                    <a:pt x="12810" y="5805"/>
                    <a:pt x="12810" y="5838"/>
                    <a:pt x="12810" y="5905"/>
                  </a:cubicBezTo>
                  <a:lnTo>
                    <a:pt x="12810" y="6138"/>
                  </a:lnTo>
                  <a:cubicBezTo>
                    <a:pt x="12810" y="6272"/>
                    <a:pt x="12910" y="6305"/>
                    <a:pt x="13010" y="6238"/>
                  </a:cubicBezTo>
                  <a:cubicBezTo>
                    <a:pt x="13010" y="6238"/>
                    <a:pt x="13043" y="6172"/>
                    <a:pt x="13043" y="6138"/>
                  </a:cubicBezTo>
                  <a:close/>
                  <a:moveTo>
                    <a:pt x="13043" y="6805"/>
                  </a:moveTo>
                  <a:cubicBezTo>
                    <a:pt x="13043" y="6672"/>
                    <a:pt x="12910" y="6639"/>
                    <a:pt x="12843" y="6739"/>
                  </a:cubicBezTo>
                  <a:cubicBezTo>
                    <a:pt x="12810" y="6739"/>
                    <a:pt x="12810" y="6772"/>
                    <a:pt x="12810" y="6805"/>
                  </a:cubicBezTo>
                  <a:lnTo>
                    <a:pt x="12810" y="7072"/>
                  </a:lnTo>
                  <a:cubicBezTo>
                    <a:pt x="12810" y="7172"/>
                    <a:pt x="12910" y="7239"/>
                    <a:pt x="13010" y="7139"/>
                  </a:cubicBezTo>
                  <a:cubicBezTo>
                    <a:pt x="13010" y="7139"/>
                    <a:pt x="13043" y="7106"/>
                    <a:pt x="13043" y="7072"/>
                  </a:cubicBezTo>
                  <a:close/>
                  <a:moveTo>
                    <a:pt x="13043" y="7773"/>
                  </a:moveTo>
                  <a:cubicBezTo>
                    <a:pt x="13043" y="7639"/>
                    <a:pt x="12910" y="7606"/>
                    <a:pt x="12843" y="7673"/>
                  </a:cubicBezTo>
                  <a:cubicBezTo>
                    <a:pt x="12810" y="7673"/>
                    <a:pt x="12810" y="7739"/>
                    <a:pt x="12810" y="7773"/>
                  </a:cubicBezTo>
                  <a:lnTo>
                    <a:pt x="12810" y="8006"/>
                  </a:lnTo>
                  <a:cubicBezTo>
                    <a:pt x="12810" y="8140"/>
                    <a:pt x="12910" y="8173"/>
                    <a:pt x="13010" y="8106"/>
                  </a:cubicBezTo>
                  <a:cubicBezTo>
                    <a:pt x="13010" y="8106"/>
                    <a:pt x="13043" y="8073"/>
                    <a:pt x="13043" y="8006"/>
                  </a:cubicBezTo>
                  <a:close/>
                  <a:moveTo>
                    <a:pt x="13043" y="8740"/>
                  </a:moveTo>
                  <a:cubicBezTo>
                    <a:pt x="13043" y="8607"/>
                    <a:pt x="12910" y="8573"/>
                    <a:pt x="12843" y="8640"/>
                  </a:cubicBezTo>
                  <a:cubicBezTo>
                    <a:pt x="12810" y="8640"/>
                    <a:pt x="12810" y="8673"/>
                    <a:pt x="12810" y="8740"/>
                  </a:cubicBezTo>
                  <a:lnTo>
                    <a:pt x="12810" y="8974"/>
                  </a:lnTo>
                  <a:cubicBezTo>
                    <a:pt x="12810" y="9107"/>
                    <a:pt x="12910" y="9140"/>
                    <a:pt x="13010" y="9074"/>
                  </a:cubicBezTo>
                  <a:cubicBezTo>
                    <a:pt x="13010" y="9074"/>
                    <a:pt x="13043" y="9007"/>
                    <a:pt x="13043" y="8974"/>
                  </a:cubicBezTo>
                  <a:close/>
                  <a:moveTo>
                    <a:pt x="13043" y="9674"/>
                  </a:moveTo>
                  <a:cubicBezTo>
                    <a:pt x="13043" y="9574"/>
                    <a:pt x="12910" y="9507"/>
                    <a:pt x="12843" y="9607"/>
                  </a:cubicBezTo>
                  <a:cubicBezTo>
                    <a:pt x="12810" y="9607"/>
                    <a:pt x="12810" y="9641"/>
                    <a:pt x="12810" y="9674"/>
                  </a:cubicBezTo>
                  <a:lnTo>
                    <a:pt x="12810" y="9941"/>
                  </a:lnTo>
                  <a:cubicBezTo>
                    <a:pt x="12810" y="10074"/>
                    <a:pt x="12910" y="10108"/>
                    <a:pt x="13010" y="10008"/>
                  </a:cubicBezTo>
                  <a:cubicBezTo>
                    <a:pt x="13010" y="10008"/>
                    <a:pt x="13043" y="9974"/>
                    <a:pt x="13043" y="9941"/>
                  </a:cubicBezTo>
                  <a:close/>
                  <a:moveTo>
                    <a:pt x="13043" y="10608"/>
                  </a:moveTo>
                  <a:cubicBezTo>
                    <a:pt x="13043" y="10475"/>
                    <a:pt x="12910" y="10441"/>
                    <a:pt x="12843" y="10508"/>
                  </a:cubicBezTo>
                  <a:cubicBezTo>
                    <a:pt x="12810" y="10508"/>
                    <a:pt x="12810" y="10575"/>
                    <a:pt x="12810" y="10608"/>
                  </a:cubicBezTo>
                  <a:lnTo>
                    <a:pt x="12810" y="10842"/>
                  </a:lnTo>
                  <a:cubicBezTo>
                    <a:pt x="12810" y="10975"/>
                    <a:pt x="12910" y="11008"/>
                    <a:pt x="13010" y="10942"/>
                  </a:cubicBezTo>
                  <a:cubicBezTo>
                    <a:pt x="13010" y="10942"/>
                    <a:pt x="13043" y="10908"/>
                    <a:pt x="13043" y="10842"/>
                  </a:cubicBezTo>
                  <a:close/>
                  <a:moveTo>
                    <a:pt x="13043" y="11609"/>
                  </a:moveTo>
                  <a:cubicBezTo>
                    <a:pt x="13077" y="11442"/>
                    <a:pt x="12843" y="11409"/>
                    <a:pt x="12843" y="11575"/>
                  </a:cubicBezTo>
                  <a:cubicBezTo>
                    <a:pt x="12843" y="11609"/>
                    <a:pt x="12810" y="11675"/>
                    <a:pt x="12743" y="11709"/>
                  </a:cubicBezTo>
                  <a:cubicBezTo>
                    <a:pt x="12676" y="11842"/>
                    <a:pt x="12843" y="12009"/>
                    <a:pt x="12910" y="11876"/>
                  </a:cubicBezTo>
                  <a:lnTo>
                    <a:pt x="12743" y="11709"/>
                  </a:lnTo>
                  <a:lnTo>
                    <a:pt x="12910" y="11876"/>
                  </a:lnTo>
                  <a:cubicBezTo>
                    <a:pt x="12977" y="11776"/>
                    <a:pt x="13010" y="11675"/>
                    <a:pt x="13043" y="11609"/>
                  </a:cubicBezTo>
                  <a:close/>
                  <a:moveTo>
                    <a:pt x="12176" y="12109"/>
                  </a:moveTo>
                  <a:cubicBezTo>
                    <a:pt x="12309" y="12109"/>
                    <a:pt x="12343" y="11976"/>
                    <a:pt x="12243" y="11909"/>
                  </a:cubicBezTo>
                  <a:cubicBezTo>
                    <a:pt x="12243" y="11842"/>
                    <a:pt x="12209" y="11842"/>
                    <a:pt x="12176" y="11842"/>
                  </a:cubicBezTo>
                  <a:lnTo>
                    <a:pt x="11909" y="11842"/>
                  </a:lnTo>
                  <a:cubicBezTo>
                    <a:pt x="11809" y="11842"/>
                    <a:pt x="11742" y="11976"/>
                    <a:pt x="11842" y="12076"/>
                  </a:cubicBezTo>
                  <a:cubicBezTo>
                    <a:pt x="11842" y="12076"/>
                    <a:pt x="11876" y="12109"/>
                    <a:pt x="11909" y="12109"/>
                  </a:cubicBezTo>
                  <a:close/>
                  <a:moveTo>
                    <a:pt x="11209" y="12109"/>
                  </a:moveTo>
                  <a:cubicBezTo>
                    <a:pt x="11342" y="12109"/>
                    <a:pt x="11375" y="11976"/>
                    <a:pt x="11309" y="11909"/>
                  </a:cubicBezTo>
                  <a:cubicBezTo>
                    <a:pt x="11309" y="11842"/>
                    <a:pt x="11242" y="11842"/>
                    <a:pt x="11209" y="11842"/>
                  </a:cubicBezTo>
                  <a:lnTo>
                    <a:pt x="10975" y="11842"/>
                  </a:lnTo>
                  <a:cubicBezTo>
                    <a:pt x="10842" y="11842"/>
                    <a:pt x="10808" y="11976"/>
                    <a:pt x="10875" y="12076"/>
                  </a:cubicBezTo>
                  <a:cubicBezTo>
                    <a:pt x="10875" y="12076"/>
                    <a:pt x="10942" y="12109"/>
                    <a:pt x="10975" y="12109"/>
                  </a:cubicBezTo>
                  <a:close/>
                  <a:moveTo>
                    <a:pt x="10241" y="12109"/>
                  </a:moveTo>
                  <a:cubicBezTo>
                    <a:pt x="10375" y="12109"/>
                    <a:pt x="10408" y="11976"/>
                    <a:pt x="10341" y="11909"/>
                  </a:cubicBezTo>
                  <a:cubicBezTo>
                    <a:pt x="10341" y="11842"/>
                    <a:pt x="10308" y="11842"/>
                    <a:pt x="10241" y="11842"/>
                  </a:cubicBezTo>
                  <a:lnTo>
                    <a:pt x="10008" y="11842"/>
                  </a:lnTo>
                  <a:cubicBezTo>
                    <a:pt x="9874" y="11842"/>
                    <a:pt x="9841" y="11976"/>
                    <a:pt x="9941" y="12076"/>
                  </a:cubicBezTo>
                  <a:cubicBezTo>
                    <a:pt x="9941" y="12076"/>
                    <a:pt x="9974" y="12109"/>
                    <a:pt x="10008" y="12109"/>
                  </a:cubicBezTo>
                  <a:close/>
                  <a:moveTo>
                    <a:pt x="9307" y="12109"/>
                  </a:moveTo>
                  <a:cubicBezTo>
                    <a:pt x="9441" y="12109"/>
                    <a:pt x="9474" y="11976"/>
                    <a:pt x="9374" y="11909"/>
                  </a:cubicBezTo>
                  <a:cubicBezTo>
                    <a:pt x="9374" y="11842"/>
                    <a:pt x="9341" y="11842"/>
                    <a:pt x="9307" y="11842"/>
                  </a:cubicBezTo>
                  <a:lnTo>
                    <a:pt x="9040" y="11842"/>
                  </a:lnTo>
                  <a:cubicBezTo>
                    <a:pt x="8907" y="11842"/>
                    <a:pt x="8874" y="11976"/>
                    <a:pt x="8974" y="12076"/>
                  </a:cubicBezTo>
                  <a:cubicBezTo>
                    <a:pt x="8974" y="12076"/>
                    <a:pt x="9007" y="12109"/>
                    <a:pt x="9040" y="12109"/>
                  </a:cubicBezTo>
                  <a:close/>
                  <a:moveTo>
                    <a:pt x="8373" y="12109"/>
                  </a:moveTo>
                  <a:cubicBezTo>
                    <a:pt x="8507" y="12109"/>
                    <a:pt x="8540" y="11976"/>
                    <a:pt x="8473" y="11909"/>
                  </a:cubicBezTo>
                  <a:cubicBezTo>
                    <a:pt x="8473" y="11842"/>
                    <a:pt x="8407" y="11842"/>
                    <a:pt x="8373" y="11842"/>
                  </a:cubicBezTo>
                  <a:lnTo>
                    <a:pt x="8140" y="11842"/>
                  </a:lnTo>
                  <a:cubicBezTo>
                    <a:pt x="8006" y="11842"/>
                    <a:pt x="7973" y="11976"/>
                    <a:pt x="8040" y="12076"/>
                  </a:cubicBezTo>
                  <a:cubicBezTo>
                    <a:pt x="8040" y="12076"/>
                    <a:pt x="8073" y="12109"/>
                    <a:pt x="8140" y="12109"/>
                  </a:cubicBezTo>
                  <a:close/>
                  <a:moveTo>
                    <a:pt x="7439" y="12109"/>
                  </a:moveTo>
                  <a:cubicBezTo>
                    <a:pt x="7539" y="12109"/>
                    <a:pt x="7606" y="11976"/>
                    <a:pt x="7506" y="11909"/>
                  </a:cubicBezTo>
                  <a:cubicBezTo>
                    <a:pt x="7506" y="11842"/>
                    <a:pt x="7473" y="11842"/>
                    <a:pt x="7439" y="11842"/>
                  </a:cubicBezTo>
                  <a:lnTo>
                    <a:pt x="7172" y="11842"/>
                  </a:lnTo>
                  <a:cubicBezTo>
                    <a:pt x="7039" y="11842"/>
                    <a:pt x="7006" y="11976"/>
                    <a:pt x="7106" y="12076"/>
                  </a:cubicBezTo>
                  <a:cubicBezTo>
                    <a:pt x="7106" y="12076"/>
                    <a:pt x="7139" y="12109"/>
                    <a:pt x="7172" y="12109"/>
                  </a:cubicBezTo>
                  <a:close/>
                  <a:moveTo>
                    <a:pt x="6472" y="12109"/>
                  </a:moveTo>
                  <a:cubicBezTo>
                    <a:pt x="6605" y="12109"/>
                    <a:pt x="6639" y="11976"/>
                    <a:pt x="6539" y="11909"/>
                  </a:cubicBezTo>
                  <a:cubicBezTo>
                    <a:pt x="6539" y="11842"/>
                    <a:pt x="6505" y="11842"/>
                    <a:pt x="6472" y="11842"/>
                  </a:cubicBezTo>
                  <a:lnTo>
                    <a:pt x="6205" y="11842"/>
                  </a:lnTo>
                  <a:cubicBezTo>
                    <a:pt x="6072" y="11842"/>
                    <a:pt x="6038" y="11976"/>
                    <a:pt x="6138" y="12076"/>
                  </a:cubicBezTo>
                  <a:cubicBezTo>
                    <a:pt x="6138" y="12076"/>
                    <a:pt x="6172" y="12109"/>
                    <a:pt x="6205" y="12109"/>
                  </a:cubicBezTo>
                  <a:close/>
                  <a:moveTo>
                    <a:pt x="5505" y="12109"/>
                  </a:moveTo>
                  <a:cubicBezTo>
                    <a:pt x="5638" y="12109"/>
                    <a:pt x="5671" y="11976"/>
                    <a:pt x="5571" y="11909"/>
                  </a:cubicBezTo>
                  <a:cubicBezTo>
                    <a:pt x="5571" y="11842"/>
                    <a:pt x="5538" y="11842"/>
                    <a:pt x="5505" y="11842"/>
                  </a:cubicBezTo>
                  <a:lnTo>
                    <a:pt x="5238" y="11842"/>
                  </a:lnTo>
                  <a:cubicBezTo>
                    <a:pt x="5138" y="11842"/>
                    <a:pt x="5071" y="11976"/>
                    <a:pt x="5171" y="12076"/>
                  </a:cubicBezTo>
                  <a:cubicBezTo>
                    <a:pt x="5171" y="12076"/>
                    <a:pt x="5204" y="12109"/>
                    <a:pt x="5238" y="12109"/>
                  </a:cubicBezTo>
                  <a:close/>
                  <a:moveTo>
                    <a:pt x="4571" y="12109"/>
                  </a:moveTo>
                  <a:cubicBezTo>
                    <a:pt x="4704" y="12109"/>
                    <a:pt x="4737" y="11976"/>
                    <a:pt x="4671" y="11909"/>
                  </a:cubicBezTo>
                  <a:cubicBezTo>
                    <a:pt x="4671" y="11842"/>
                    <a:pt x="4637" y="11842"/>
                    <a:pt x="4571" y="11842"/>
                  </a:cubicBezTo>
                  <a:lnTo>
                    <a:pt x="4337" y="11842"/>
                  </a:lnTo>
                  <a:cubicBezTo>
                    <a:pt x="4204" y="11842"/>
                    <a:pt x="4170" y="11976"/>
                    <a:pt x="4270" y="12076"/>
                  </a:cubicBezTo>
                  <a:cubicBezTo>
                    <a:pt x="4270" y="12076"/>
                    <a:pt x="4304" y="12109"/>
                    <a:pt x="4337" y="12109"/>
                  </a:cubicBezTo>
                  <a:close/>
                  <a:moveTo>
                    <a:pt x="3637" y="12109"/>
                  </a:moveTo>
                  <a:cubicBezTo>
                    <a:pt x="3737" y="12109"/>
                    <a:pt x="3803" y="11976"/>
                    <a:pt x="3703" y="11909"/>
                  </a:cubicBezTo>
                  <a:cubicBezTo>
                    <a:pt x="3703" y="11842"/>
                    <a:pt x="3670" y="11842"/>
                    <a:pt x="3637" y="11842"/>
                  </a:cubicBezTo>
                  <a:lnTo>
                    <a:pt x="3370" y="11842"/>
                  </a:lnTo>
                  <a:cubicBezTo>
                    <a:pt x="3236" y="11842"/>
                    <a:pt x="3203" y="11976"/>
                    <a:pt x="3303" y="12076"/>
                  </a:cubicBezTo>
                  <a:cubicBezTo>
                    <a:pt x="3303" y="12076"/>
                    <a:pt x="3336" y="12109"/>
                    <a:pt x="3370" y="12109"/>
                  </a:cubicBezTo>
                  <a:close/>
                  <a:moveTo>
                    <a:pt x="2669" y="12109"/>
                  </a:moveTo>
                  <a:cubicBezTo>
                    <a:pt x="2803" y="12109"/>
                    <a:pt x="2836" y="11976"/>
                    <a:pt x="2736" y="11909"/>
                  </a:cubicBezTo>
                  <a:cubicBezTo>
                    <a:pt x="2736" y="11842"/>
                    <a:pt x="2703" y="11842"/>
                    <a:pt x="2669" y="11842"/>
                  </a:cubicBezTo>
                  <a:lnTo>
                    <a:pt x="2436" y="11842"/>
                  </a:lnTo>
                  <a:cubicBezTo>
                    <a:pt x="2302" y="11842"/>
                    <a:pt x="2236" y="11976"/>
                    <a:pt x="2336" y="12076"/>
                  </a:cubicBezTo>
                  <a:cubicBezTo>
                    <a:pt x="2336" y="12076"/>
                    <a:pt x="2369" y="12109"/>
                    <a:pt x="2436" y="12109"/>
                  </a:cubicBezTo>
                  <a:close/>
                  <a:moveTo>
                    <a:pt x="1702" y="12109"/>
                  </a:moveTo>
                  <a:cubicBezTo>
                    <a:pt x="1835" y="12109"/>
                    <a:pt x="1869" y="11976"/>
                    <a:pt x="1802" y="11909"/>
                  </a:cubicBezTo>
                  <a:cubicBezTo>
                    <a:pt x="1802" y="11842"/>
                    <a:pt x="1735" y="11842"/>
                    <a:pt x="1702" y="11842"/>
                  </a:cubicBezTo>
                  <a:lnTo>
                    <a:pt x="1468" y="11842"/>
                  </a:lnTo>
                  <a:cubicBezTo>
                    <a:pt x="1335" y="11842"/>
                    <a:pt x="1302" y="11976"/>
                    <a:pt x="1368" y="12076"/>
                  </a:cubicBezTo>
                  <a:cubicBezTo>
                    <a:pt x="1368" y="12076"/>
                    <a:pt x="1402" y="12109"/>
                    <a:pt x="1468" y="12109"/>
                  </a:cubicBezTo>
                  <a:close/>
                  <a:moveTo>
                    <a:pt x="801" y="12109"/>
                  </a:moveTo>
                  <a:cubicBezTo>
                    <a:pt x="935" y="12109"/>
                    <a:pt x="968" y="11976"/>
                    <a:pt x="868" y="11909"/>
                  </a:cubicBezTo>
                  <a:cubicBezTo>
                    <a:pt x="868" y="11842"/>
                    <a:pt x="835" y="11842"/>
                    <a:pt x="801" y="11842"/>
                  </a:cubicBezTo>
                  <a:lnTo>
                    <a:pt x="568" y="11842"/>
                  </a:lnTo>
                  <a:cubicBezTo>
                    <a:pt x="401" y="11809"/>
                    <a:pt x="368" y="12076"/>
                    <a:pt x="534" y="12109"/>
                  </a:cubicBezTo>
                  <a:close/>
                  <a:moveTo>
                    <a:pt x="1" y="11475"/>
                  </a:moveTo>
                  <a:cubicBezTo>
                    <a:pt x="34" y="11642"/>
                    <a:pt x="234" y="11609"/>
                    <a:pt x="234" y="11475"/>
                  </a:cubicBezTo>
                  <a:lnTo>
                    <a:pt x="234" y="11275"/>
                  </a:lnTo>
                  <a:cubicBezTo>
                    <a:pt x="234" y="11142"/>
                    <a:pt x="134" y="11108"/>
                    <a:pt x="34" y="11175"/>
                  </a:cubicBezTo>
                  <a:cubicBezTo>
                    <a:pt x="1" y="11175"/>
                    <a:pt x="1" y="11242"/>
                    <a:pt x="1" y="11275"/>
                  </a:cubicBezTo>
                  <a:close/>
                  <a:moveTo>
                    <a:pt x="1" y="10508"/>
                  </a:moveTo>
                  <a:cubicBezTo>
                    <a:pt x="1" y="10641"/>
                    <a:pt x="134" y="10675"/>
                    <a:pt x="201" y="10608"/>
                  </a:cubicBezTo>
                  <a:cubicBezTo>
                    <a:pt x="201" y="10608"/>
                    <a:pt x="234" y="10541"/>
                    <a:pt x="234" y="10508"/>
                  </a:cubicBezTo>
                  <a:lnTo>
                    <a:pt x="234" y="10274"/>
                  </a:lnTo>
                  <a:cubicBezTo>
                    <a:pt x="234" y="10141"/>
                    <a:pt x="134" y="10108"/>
                    <a:pt x="34" y="10174"/>
                  </a:cubicBezTo>
                  <a:cubicBezTo>
                    <a:pt x="1" y="10174"/>
                    <a:pt x="1" y="10241"/>
                    <a:pt x="1" y="10274"/>
                  </a:cubicBezTo>
                  <a:close/>
                  <a:moveTo>
                    <a:pt x="1" y="9574"/>
                  </a:moveTo>
                  <a:cubicBezTo>
                    <a:pt x="1" y="9674"/>
                    <a:pt x="134" y="9741"/>
                    <a:pt x="201" y="9641"/>
                  </a:cubicBezTo>
                  <a:cubicBezTo>
                    <a:pt x="201" y="9641"/>
                    <a:pt x="234" y="9607"/>
                    <a:pt x="234" y="9574"/>
                  </a:cubicBezTo>
                  <a:lnTo>
                    <a:pt x="234" y="9307"/>
                  </a:lnTo>
                  <a:cubicBezTo>
                    <a:pt x="234" y="9174"/>
                    <a:pt x="134" y="9140"/>
                    <a:pt x="34" y="9240"/>
                  </a:cubicBezTo>
                  <a:cubicBezTo>
                    <a:pt x="1" y="9240"/>
                    <a:pt x="1" y="9274"/>
                    <a:pt x="1" y="9307"/>
                  </a:cubicBezTo>
                  <a:close/>
                  <a:moveTo>
                    <a:pt x="1" y="8607"/>
                  </a:moveTo>
                  <a:cubicBezTo>
                    <a:pt x="1" y="8740"/>
                    <a:pt x="134" y="8773"/>
                    <a:pt x="201" y="8673"/>
                  </a:cubicBezTo>
                  <a:cubicBezTo>
                    <a:pt x="201" y="8673"/>
                    <a:pt x="234" y="8640"/>
                    <a:pt x="234" y="8607"/>
                  </a:cubicBezTo>
                  <a:lnTo>
                    <a:pt x="234" y="8340"/>
                  </a:lnTo>
                  <a:cubicBezTo>
                    <a:pt x="234" y="8240"/>
                    <a:pt x="134" y="8173"/>
                    <a:pt x="34" y="8273"/>
                  </a:cubicBezTo>
                  <a:cubicBezTo>
                    <a:pt x="1" y="8273"/>
                    <a:pt x="1" y="8306"/>
                    <a:pt x="1" y="8340"/>
                  </a:cubicBezTo>
                  <a:close/>
                  <a:moveTo>
                    <a:pt x="1" y="7673"/>
                  </a:moveTo>
                  <a:cubicBezTo>
                    <a:pt x="1" y="7806"/>
                    <a:pt x="134" y="7839"/>
                    <a:pt x="201" y="7773"/>
                  </a:cubicBezTo>
                  <a:cubicBezTo>
                    <a:pt x="201" y="7773"/>
                    <a:pt x="234" y="7739"/>
                    <a:pt x="234" y="7673"/>
                  </a:cubicBezTo>
                  <a:lnTo>
                    <a:pt x="234" y="7439"/>
                  </a:lnTo>
                  <a:cubicBezTo>
                    <a:pt x="234" y="7306"/>
                    <a:pt x="134" y="7272"/>
                    <a:pt x="34" y="7339"/>
                  </a:cubicBezTo>
                  <a:cubicBezTo>
                    <a:pt x="1" y="7339"/>
                    <a:pt x="1" y="7406"/>
                    <a:pt x="1" y="7439"/>
                  </a:cubicBezTo>
                  <a:close/>
                  <a:moveTo>
                    <a:pt x="1" y="6739"/>
                  </a:moveTo>
                  <a:cubicBezTo>
                    <a:pt x="1" y="6839"/>
                    <a:pt x="134" y="6905"/>
                    <a:pt x="201" y="6805"/>
                  </a:cubicBezTo>
                  <a:cubicBezTo>
                    <a:pt x="201" y="6805"/>
                    <a:pt x="234" y="6772"/>
                    <a:pt x="234" y="6739"/>
                  </a:cubicBezTo>
                  <a:lnTo>
                    <a:pt x="234" y="6472"/>
                  </a:lnTo>
                  <a:cubicBezTo>
                    <a:pt x="234" y="6338"/>
                    <a:pt x="134" y="6305"/>
                    <a:pt x="34" y="6405"/>
                  </a:cubicBezTo>
                  <a:cubicBezTo>
                    <a:pt x="1" y="6405"/>
                    <a:pt x="1" y="6438"/>
                    <a:pt x="1" y="6472"/>
                  </a:cubicBezTo>
                  <a:close/>
                  <a:moveTo>
                    <a:pt x="1" y="5771"/>
                  </a:moveTo>
                  <a:cubicBezTo>
                    <a:pt x="1" y="5905"/>
                    <a:pt x="134" y="5938"/>
                    <a:pt x="201" y="5838"/>
                  </a:cubicBezTo>
                  <a:cubicBezTo>
                    <a:pt x="201" y="5838"/>
                    <a:pt x="234" y="5805"/>
                    <a:pt x="234" y="5771"/>
                  </a:cubicBezTo>
                  <a:lnTo>
                    <a:pt x="234" y="5504"/>
                  </a:lnTo>
                  <a:cubicBezTo>
                    <a:pt x="234" y="5404"/>
                    <a:pt x="134" y="5338"/>
                    <a:pt x="34" y="5438"/>
                  </a:cubicBezTo>
                  <a:cubicBezTo>
                    <a:pt x="1" y="5438"/>
                    <a:pt x="1" y="5471"/>
                    <a:pt x="1" y="5504"/>
                  </a:cubicBezTo>
                  <a:close/>
                  <a:moveTo>
                    <a:pt x="1" y="4804"/>
                  </a:moveTo>
                  <a:cubicBezTo>
                    <a:pt x="1" y="4937"/>
                    <a:pt x="134" y="4971"/>
                    <a:pt x="201" y="4904"/>
                  </a:cubicBezTo>
                  <a:cubicBezTo>
                    <a:pt x="201" y="4904"/>
                    <a:pt x="234" y="4837"/>
                    <a:pt x="234" y="4804"/>
                  </a:cubicBezTo>
                  <a:lnTo>
                    <a:pt x="234" y="4570"/>
                  </a:lnTo>
                  <a:cubicBezTo>
                    <a:pt x="234" y="4437"/>
                    <a:pt x="134" y="4404"/>
                    <a:pt x="34" y="4470"/>
                  </a:cubicBezTo>
                  <a:cubicBezTo>
                    <a:pt x="1" y="4470"/>
                    <a:pt x="1" y="4504"/>
                    <a:pt x="1" y="4570"/>
                  </a:cubicBezTo>
                  <a:close/>
                  <a:moveTo>
                    <a:pt x="1" y="3837"/>
                  </a:moveTo>
                  <a:cubicBezTo>
                    <a:pt x="1" y="3970"/>
                    <a:pt x="134" y="4003"/>
                    <a:pt x="201" y="3937"/>
                  </a:cubicBezTo>
                  <a:cubicBezTo>
                    <a:pt x="201" y="3937"/>
                    <a:pt x="234" y="3870"/>
                    <a:pt x="234" y="3837"/>
                  </a:cubicBezTo>
                  <a:lnTo>
                    <a:pt x="234" y="3603"/>
                  </a:lnTo>
                  <a:cubicBezTo>
                    <a:pt x="234" y="3470"/>
                    <a:pt x="134" y="3436"/>
                    <a:pt x="34" y="3503"/>
                  </a:cubicBezTo>
                  <a:cubicBezTo>
                    <a:pt x="1" y="3503"/>
                    <a:pt x="1" y="3570"/>
                    <a:pt x="1" y="3603"/>
                  </a:cubicBezTo>
                  <a:close/>
                  <a:moveTo>
                    <a:pt x="1" y="2936"/>
                  </a:moveTo>
                  <a:cubicBezTo>
                    <a:pt x="1" y="3069"/>
                    <a:pt x="134" y="3103"/>
                    <a:pt x="201" y="3003"/>
                  </a:cubicBezTo>
                  <a:cubicBezTo>
                    <a:pt x="201" y="3003"/>
                    <a:pt x="234" y="2969"/>
                    <a:pt x="234" y="2936"/>
                  </a:cubicBezTo>
                  <a:lnTo>
                    <a:pt x="234" y="2669"/>
                  </a:lnTo>
                  <a:cubicBezTo>
                    <a:pt x="234" y="2536"/>
                    <a:pt x="134" y="2502"/>
                    <a:pt x="34" y="2602"/>
                  </a:cubicBezTo>
                  <a:cubicBezTo>
                    <a:pt x="1" y="2602"/>
                    <a:pt x="1" y="2636"/>
                    <a:pt x="1" y="2669"/>
                  </a:cubicBezTo>
                  <a:close/>
                  <a:moveTo>
                    <a:pt x="1" y="1969"/>
                  </a:moveTo>
                  <a:cubicBezTo>
                    <a:pt x="1" y="2102"/>
                    <a:pt x="134" y="2135"/>
                    <a:pt x="201" y="2069"/>
                  </a:cubicBezTo>
                  <a:cubicBezTo>
                    <a:pt x="201" y="2069"/>
                    <a:pt x="234" y="2002"/>
                    <a:pt x="234" y="1969"/>
                  </a:cubicBezTo>
                  <a:lnTo>
                    <a:pt x="234" y="1702"/>
                  </a:lnTo>
                  <a:cubicBezTo>
                    <a:pt x="234" y="1602"/>
                    <a:pt x="134" y="1568"/>
                    <a:pt x="34" y="1635"/>
                  </a:cubicBezTo>
                  <a:cubicBezTo>
                    <a:pt x="1" y="1635"/>
                    <a:pt x="1" y="1668"/>
                    <a:pt x="1" y="1702"/>
                  </a:cubicBezTo>
                  <a:close/>
                  <a:moveTo>
                    <a:pt x="1" y="1001"/>
                  </a:moveTo>
                  <a:cubicBezTo>
                    <a:pt x="1" y="1135"/>
                    <a:pt x="134" y="1168"/>
                    <a:pt x="201" y="1101"/>
                  </a:cubicBezTo>
                  <a:cubicBezTo>
                    <a:pt x="201" y="1101"/>
                    <a:pt x="234" y="1068"/>
                    <a:pt x="234" y="1001"/>
                  </a:cubicBezTo>
                  <a:lnTo>
                    <a:pt x="234" y="768"/>
                  </a:lnTo>
                  <a:cubicBezTo>
                    <a:pt x="234" y="634"/>
                    <a:pt x="134" y="601"/>
                    <a:pt x="34" y="668"/>
                  </a:cubicBezTo>
                  <a:cubicBezTo>
                    <a:pt x="1" y="668"/>
                    <a:pt x="1" y="734"/>
                    <a:pt x="1" y="768"/>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37"/>
          <p:cNvSpPr/>
          <p:nvPr/>
        </p:nvSpPr>
        <p:spPr>
          <a:xfrm rot="1164056">
            <a:off x="1758667" y="539559"/>
            <a:ext cx="365769" cy="318709"/>
          </a:xfrm>
          <a:prstGeom prst="heart">
            <a:avLst/>
          </a:prstGeom>
          <a:solidFill>
            <a:schemeClr val="accent6"/>
          </a:solidFill>
          <a:ln w="28575" cap="flat" cmpd="sng">
            <a:solidFill>
              <a:schemeClr val="dk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7"/>
          <p:cNvSpPr/>
          <p:nvPr/>
        </p:nvSpPr>
        <p:spPr>
          <a:xfrm rot="-258346">
            <a:off x="1279663" y="631188"/>
            <a:ext cx="283701" cy="254525"/>
          </a:xfrm>
          <a:prstGeom prst="heart">
            <a:avLst/>
          </a:prstGeom>
          <a:solidFill>
            <a:schemeClr val="accent1"/>
          </a:solidFill>
          <a:ln w="28575" cap="flat" cmpd="sng">
            <a:solidFill>
              <a:schemeClr val="dk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3"/>
        <p:cNvGrpSpPr/>
        <p:nvPr/>
      </p:nvGrpSpPr>
      <p:grpSpPr>
        <a:xfrm>
          <a:off x="0" y="0"/>
          <a:ext cx="0" cy="0"/>
          <a:chOff x="0" y="0"/>
          <a:chExt cx="0" cy="0"/>
        </a:xfrm>
      </p:grpSpPr>
      <p:sp>
        <p:nvSpPr>
          <p:cNvPr id="3244" name="Google Shape;3244;p58"/>
          <p:cNvSpPr txBox="1">
            <a:spLocks noGrp="1"/>
          </p:cNvSpPr>
          <p:nvPr>
            <p:ph type="title"/>
          </p:nvPr>
        </p:nvSpPr>
        <p:spPr>
          <a:xfrm>
            <a:off x="738830" y="305259"/>
            <a:ext cx="719664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Literature study</a:t>
            </a:r>
            <a:endParaRPr dirty="0">
              <a:solidFill>
                <a:schemeClr val="accent3"/>
              </a:solidFill>
            </a:endParaRPr>
          </a:p>
        </p:txBody>
      </p:sp>
      <p:sp>
        <p:nvSpPr>
          <p:cNvPr id="3245" name="Google Shape;3245;p58"/>
          <p:cNvSpPr/>
          <p:nvPr/>
        </p:nvSpPr>
        <p:spPr>
          <a:xfrm>
            <a:off x="680441" y="1017675"/>
            <a:ext cx="7223600" cy="3806704"/>
          </a:xfrm>
          <a:prstGeom prst="rect">
            <a:avLst/>
          </a:prstGeom>
          <a:solidFill>
            <a:srgbClr val="F6E9DA"/>
          </a:solidFill>
          <a:ln w="38100" cap="flat" cmpd="sng">
            <a:solidFill>
              <a:schemeClr val="dk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47" name="Google Shape;3247;p58"/>
          <p:cNvSpPr txBox="1"/>
          <p:nvPr/>
        </p:nvSpPr>
        <p:spPr>
          <a:xfrm>
            <a:off x="3216272" y="4761074"/>
            <a:ext cx="1008620" cy="348741"/>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293B56"/>
              </a:solidFill>
              <a:effectLst/>
              <a:uLnTx/>
              <a:uFillTx/>
              <a:latin typeface="Quicksand Medium"/>
              <a:ea typeface="Quicksand Medium"/>
              <a:cs typeface="Quicksand Medium"/>
              <a:sym typeface="Quicksand Medium"/>
            </a:endParaRPr>
          </a:p>
        </p:txBody>
      </p:sp>
      <p:sp>
        <p:nvSpPr>
          <p:cNvPr id="3248" name="Google Shape;3248;p58"/>
          <p:cNvSpPr txBox="1"/>
          <p:nvPr/>
        </p:nvSpPr>
        <p:spPr>
          <a:xfrm>
            <a:off x="4851600" y="4722416"/>
            <a:ext cx="1028100" cy="389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293B56"/>
              </a:solidFill>
              <a:effectLst/>
              <a:uLnTx/>
              <a:uFillTx/>
              <a:latin typeface="Quicksand Medium"/>
              <a:ea typeface="Quicksand Medium"/>
              <a:cs typeface="Quicksand Medium"/>
              <a:sym typeface="Quicksand Medium"/>
            </a:endParaRPr>
          </a:p>
        </p:txBody>
      </p:sp>
      <p:grpSp>
        <p:nvGrpSpPr>
          <p:cNvPr id="3251" name="Google Shape;3251;p58"/>
          <p:cNvGrpSpPr/>
          <p:nvPr/>
        </p:nvGrpSpPr>
        <p:grpSpPr>
          <a:xfrm>
            <a:off x="19895" y="118718"/>
            <a:ext cx="1140709" cy="1075784"/>
            <a:chOff x="1653025" y="454925"/>
            <a:chExt cx="1274250" cy="1201725"/>
          </a:xfrm>
        </p:grpSpPr>
        <p:sp>
          <p:nvSpPr>
            <p:cNvPr id="3252" name="Google Shape;3252;p58"/>
            <p:cNvSpPr/>
            <p:nvPr/>
          </p:nvSpPr>
          <p:spPr>
            <a:xfrm>
              <a:off x="1653025" y="454925"/>
              <a:ext cx="1274250" cy="1201725"/>
            </a:xfrm>
            <a:custGeom>
              <a:avLst/>
              <a:gdLst/>
              <a:ahLst/>
              <a:cxnLst/>
              <a:rect l="l" t="t" r="r" b="b"/>
              <a:pathLst>
                <a:path w="50970" h="48069" extrusionOk="0">
                  <a:moveTo>
                    <a:pt x="11909" y="1635"/>
                  </a:moveTo>
                  <a:cubicBezTo>
                    <a:pt x="12142" y="1635"/>
                    <a:pt x="12376" y="1702"/>
                    <a:pt x="12576" y="1836"/>
                  </a:cubicBezTo>
                  <a:lnTo>
                    <a:pt x="21215" y="7840"/>
                  </a:lnTo>
                  <a:lnTo>
                    <a:pt x="23083" y="7106"/>
                  </a:lnTo>
                  <a:cubicBezTo>
                    <a:pt x="23150" y="7039"/>
                    <a:pt x="23217" y="7039"/>
                    <a:pt x="23250" y="7039"/>
                  </a:cubicBezTo>
                  <a:cubicBezTo>
                    <a:pt x="23450" y="7039"/>
                    <a:pt x="23650" y="7173"/>
                    <a:pt x="23684" y="7339"/>
                  </a:cubicBezTo>
                  <a:lnTo>
                    <a:pt x="24351" y="8974"/>
                  </a:lnTo>
                  <a:cubicBezTo>
                    <a:pt x="24418" y="9207"/>
                    <a:pt x="24351" y="9474"/>
                    <a:pt x="24084" y="9608"/>
                  </a:cubicBezTo>
                  <a:lnTo>
                    <a:pt x="23851" y="9708"/>
                  </a:lnTo>
                  <a:lnTo>
                    <a:pt x="26819" y="11776"/>
                  </a:lnTo>
                  <a:lnTo>
                    <a:pt x="28721" y="10975"/>
                  </a:lnTo>
                  <a:cubicBezTo>
                    <a:pt x="28754" y="10942"/>
                    <a:pt x="28854" y="10942"/>
                    <a:pt x="28888" y="10942"/>
                  </a:cubicBezTo>
                  <a:cubicBezTo>
                    <a:pt x="29054" y="10942"/>
                    <a:pt x="29288" y="11042"/>
                    <a:pt x="29321" y="11209"/>
                  </a:cubicBezTo>
                  <a:lnTo>
                    <a:pt x="29988" y="12843"/>
                  </a:lnTo>
                  <a:cubicBezTo>
                    <a:pt x="30055" y="13110"/>
                    <a:pt x="29988" y="13344"/>
                    <a:pt x="29721" y="13477"/>
                  </a:cubicBezTo>
                  <a:lnTo>
                    <a:pt x="29421" y="13611"/>
                  </a:lnTo>
                  <a:lnTo>
                    <a:pt x="32190" y="15512"/>
                  </a:lnTo>
                  <a:cubicBezTo>
                    <a:pt x="33157" y="15145"/>
                    <a:pt x="34058" y="14778"/>
                    <a:pt x="34892" y="14445"/>
                  </a:cubicBezTo>
                  <a:cubicBezTo>
                    <a:pt x="35392" y="14211"/>
                    <a:pt x="35826" y="14044"/>
                    <a:pt x="36259" y="13877"/>
                  </a:cubicBezTo>
                  <a:cubicBezTo>
                    <a:pt x="38361" y="13044"/>
                    <a:pt x="39695" y="12610"/>
                    <a:pt x="39695" y="12610"/>
                  </a:cubicBezTo>
                  <a:cubicBezTo>
                    <a:pt x="40729" y="12176"/>
                    <a:pt x="41730" y="11843"/>
                    <a:pt x="42597" y="11643"/>
                  </a:cubicBezTo>
                  <a:cubicBezTo>
                    <a:pt x="42664" y="11643"/>
                    <a:pt x="42697" y="11609"/>
                    <a:pt x="42731" y="11609"/>
                  </a:cubicBezTo>
                  <a:cubicBezTo>
                    <a:pt x="43665" y="11376"/>
                    <a:pt x="44499" y="11209"/>
                    <a:pt x="45199" y="11176"/>
                  </a:cubicBezTo>
                  <a:cubicBezTo>
                    <a:pt x="45366" y="11176"/>
                    <a:pt x="45566" y="11142"/>
                    <a:pt x="45733" y="11142"/>
                  </a:cubicBezTo>
                  <a:lnTo>
                    <a:pt x="46700" y="11142"/>
                  </a:lnTo>
                  <a:cubicBezTo>
                    <a:pt x="47434" y="11176"/>
                    <a:pt x="48035" y="11276"/>
                    <a:pt x="48502" y="11342"/>
                  </a:cubicBezTo>
                  <a:cubicBezTo>
                    <a:pt x="48568" y="11342"/>
                    <a:pt x="48668" y="11376"/>
                    <a:pt x="48735" y="11442"/>
                  </a:cubicBezTo>
                  <a:cubicBezTo>
                    <a:pt x="48935" y="11542"/>
                    <a:pt x="49102" y="11709"/>
                    <a:pt x="49202" y="11943"/>
                  </a:cubicBezTo>
                  <a:cubicBezTo>
                    <a:pt x="49269" y="12143"/>
                    <a:pt x="49269" y="12376"/>
                    <a:pt x="49235" y="12643"/>
                  </a:cubicBezTo>
                  <a:cubicBezTo>
                    <a:pt x="49202" y="12710"/>
                    <a:pt x="49202" y="12810"/>
                    <a:pt x="49102" y="12843"/>
                  </a:cubicBezTo>
                  <a:cubicBezTo>
                    <a:pt x="49035" y="13010"/>
                    <a:pt x="48902" y="13177"/>
                    <a:pt x="48735" y="13344"/>
                  </a:cubicBezTo>
                  <a:cubicBezTo>
                    <a:pt x="48602" y="13511"/>
                    <a:pt x="48435" y="13711"/>
                    <a:pt x="48235" y="13944"/>
                  </a:cubicBezTo>
                  <a:cubicBezTo>
                    <a:pt x="48101" y="14111"/>
                    <a:pt x="47934" y="14278"/>
                    <a:pt x="47768" y="14378"/>
                  </a:cubicBezTo>
                  <a:cubicBezTo>
                    <a:pt x="47501" y="14678"/>
                    <a:pt x="47201" y="14945"/>
                    <a:pt x="46834" y="15212"/>
                  </a:cubicBezTo>
                  <a:cubicBezTo>
                    <a:pt x="46700" y="15345"/>
                    <a:pt x="46533" y="15479"/>
                    <a:pt x="46367" y="15545"/>
                  </a:cubicBezTo>
                  <a:cubicBezTo>
                    <a:pt x="46167" y="15712"/>
                    <a:pt x="45900" y="15879"/>
                    <a:pt x="45700" y="16012"/>
                  </a:cubicBezTo>
                  <a:cubicBezTo>
                    <a:pt x="45399" y="16212"/>
                    <a:pt x="45066" y="16379"/>
                    <a:pt x="44732" y="16613"/>
                  </a:cubicBezTo>
                  <a:cubicBezTo>
                    <a:pt x="44665" y="16713"/>
                    <a:pt x="44632" y="16780"/>
                    <a:pt x="44565" y="16780"/>
                  </a:cubicBezTo>
                  <a:cubicBezTo>
                    <a:pt x="44399" y="16846"/>
                    <a:pt x="44232" y="16980"/>
                    <a:pt x="44032" y="17046"/>
                  </a:cubicBezTo>
                  <a:cubicBezTo>
                    <a:pt x="43365" y="17380"/>
                    <a:pt x="42631" y="17780"/>
                    <a:pt x="41797" y="18114"/>
                  </a:cubicBezTo>
                  <a:lnTo>
                    <a:pt x="41530" y="18214"/>
                  </a:lnTo>
                  <a:cubicBezTo>
                    <a:pt x="41396" y="18247"/>
                    <a:pt x="41230" y="18347"/>
                    <a:pt x="41030" y="18447"/>
                  </a:cubicBezTo>
                  <a:cubicBezTo>
                    <a:pt x="40896" y="18481"/>
                    <a:pt x="40729" y="18547"/>
                    <a:pt x="40529" y="18648"/>
                  </a:cubicBezTo>
                  <a:cubicBezTo>
                    <a:pt x="40362" y="18714"/>
                    <a:pt x="40162" y="18814"/>
                    <a:pt x="39962" y="18881"/>
                  </a:cubicBezTo>
                  <a:cubicBezTo>
                    <a:pt x="39729" y="18981"/>
                    <a:pt x="39495" y="19081"/>
                    <a:pt x="39228" y="19181"/>
                  </a:cubicBezTo>
                  <a:cubicBezTo>
                    <a:pt x="38494" y="19481"/>
                    <a:pt x="37627" y="19848"/>
                    <a:pt x="36626" y="20249"/>
                  </a:cubicBezTo>
                  <a:cubicBezTo>
                    <a:pt x="36460" y="20349"/>
                    <a:pt x="36293" y="20382"/>
                    <a:pt x="36126" y="20482"/>
                  </a:cubicBezTo>
                  <a:cubicBezTo>
                    <a:pt x="35792" y="20582"/>
                    <a:pt x="35392" y="20749"/>
                    <a:pt x="35025" y="20882"/>
                  </a:cubicBezTo>
                  <a:lnTo>
                    <a:pt x="34391" y="21149"/>
                  </a:lnTo>
                  <a:lnTo>
                    <a:pt x="33724" y="24485"/>
                  </a:lnTo>
                  <a:lnTo>
                    <a:pt x="33724" y="24485"/>
                  </a:lnTo>
                  <a:lnTo>
                    <a:pt x="34058" y="24352"/>
                  </a:lnTo>
                  <a:cubicBezTo>
                    <a:pt x="34125" y="24318"/>
                    <a:pt x="34191" y="24318"/>
                    <a:pt x="34225" y="24318"/>
                  </a:cubicBezTo>
                  <a:cubicBezTo>
                    <a:pt x="34391" y="24318"/>
                    <a:pt x="34625" y="24418"/>
                    <a:pt x="34658" y="24618"/>
                  </a:cubicBezTo>
                  <a:lnTo>
                    <a:pt x="35325" y="26220"/>
                  </a:lnTo>
                  <a:cubicBezTo>
                    <a:pt x="35392" y="26487"/>
                    <a:pt x="35325" y="26720"/>
                    <a:pt x="35059" y="26853"/>
                  </a:cubicBezTo>
                  <a:lnTo>
                    <a:pt x="33124" y="27654"/>
                  </a:lnTo>
                  <a:lnTo>
                    <a:pt x="32390" y="31157"/>
                  </a:lnTo>
                  <a:lnTo>
                    <a:pt x="32690" y="31023"/>
                  </a:lnTo>
                  <a:cubicBezTo>
                    <a:pt x="32724" y="30990"/>
                    <a:pt x="32824" y="30990"/>
                    <a:pt x="32857" y="30990"/>
                  </a:cubicBezTo>
                  <a:cubicBezTo>
                    <a:pt x="33024" y="30990"/>
                    <a:pt x="33224" y="31123"/>
                    <a:pt x="33291" y="31290"/>
                  </a:cubicBezTo>
                  <a:lnTo>
                    <a:pt x="33958" y="32891"/>
                  </a:lnTo>
                  <a:cubicBezTo>
                    <a:pt x="34025" y="33158"/>
                    <a:pt x="33958" y="33391"/>
                    <a:pt x="33691" y="33525"/>
                  </a:cubicBezTo>
                  <a:lnTo>
                    <a:pt x="31790" y="34292"/>
                  </a:lnTo>
                  <a:lnTo>
                    <a:pt x="29721" y="44533"/>
                  </a:lnTo>
                  <a:cubicBezTo>
                    <a:pt x="29688" y="44866"/>
                    <a:pt x="29488" y="45133"/>
                    <a:pt x="29188" y="45300"/>
                  </a:cubicBezTo>
                  <a:lnTo>
                    <a:pt x="27386" y="46367"/>
                  </a:lnTo>
                  <a:cubicBezTo>
                    <a:pt x="27353" y="46401"/>
                    <a:pt x="27320" y="46401"/>
                    <a:pt x="27286" y="46401"/>
                  </a:cubicBezTo>
                  <a:cubicBezTo>
                    <a:pt x="27153" y="46401"/>
                    <a:pt x="27020" y="46334"/>
                    <a:pt x="26986" y="46167"/>
                  </a:cubicBezTo>
                  <a:lnTo>
                    <a:pt x="25118" y="27888"/>
                  </a:lnTo>
                  <a:lnTo>
                    <a:pt x="24885" y="27054"/>
                  </a:lnTo>
                  <a:cubicBezTo>
                    <a:pt x="24818" y="26787"/>
                    <a:pt x="24685" y="26487"/>
                    <a:pt x="24551" y="26153"/>
                  </a:cubicBezTo>
                  <a:cubicBezTo>
                    <a:pt x="24484" y="25986"/>
                    <a:pt x="24451" y="25819"/>
                    <a:pt x="24351" y="25686"/>
                  </a:cubicBezTo>
                  <a:cubicBezTo>
                    <a:pt x="24218" y="25486"/>
                    <a:pt x="24117" y="25219"/>
                    <a:pt x="23951" y="25052"/>
                  </a:cubicBezTo>
                  <a:cubicBezTo>
                    <a:pt x="23684" y="25152"/>
                    <a:pt x="23384" y="25219"/>
                    <a:pt x="23150" y="25352"/>
                  </a:cubicBezTo>
                  <a:cubicBezTo>
                    <a:pt x="22683" y="25519"/>
                    <a:pt x="22183" y="25686"/>
                    <a:pt x="21682" y="25853"/>
                  </a:cubicBezTo>
                  <a:cubicBezTo>
                    <a:pt x="19781" y="26520"/>
                    <a:pt x="17813" y="27120"/>
                    <a:pt x="15978" y="27654"/>
                  </a:cubicBezTo>
                  <a:cubicBezTo>
                    <a:pt x="15711" y="27721"/>
                    <a:pt x="15511" y="27787"/>
                    <a:pt x="15278" y="27854"/>
                  </a:cubicBezTo>
                  <a:cubicBezTo>
                    <a:pt x="13843" y="28288"/>
                    <a:pt x="12509" y="28621"/>
                    <a:pt x="11208" y="28888"/>
                  </a:cubicBezTo>
                  <a:lnTo>
                    <a:pt x="9674" y="36627"/>
                  </a:lnTo>
                  <a:cubicBezTo>
                    <a:pt x="9640" y="36827"/>
                    <a:pt x="9474" y="37027"/>
                    <a:pt x="9307" y="37127"/>
                  </a:cubicBezTo>
                  <a:lnTo>
                    <a:pt x="8440" y="37561"/>
                  </a:lnTo>
                  <a:cubicBezTo>
                    <a:pt x="8373" y="37628"/>
                    <a:pt x="8306" y="37628"/>
                    <a:pt x="8273" y="37628"/>
                  </a:cubicBezTo>
                  <a:cubicBezTo>
                    <a:pt x="8106" y="37628"/>
                    <a:pt x="7939" y="37494"/>
                    <a:pt x="7873" y="37294"/>
                  </a:cubicBezTo>
                  <a:lnTo>
                    <a:pt x="6939" y="29555"/>
                  </a:lnTo>
                  <a:lnTo>
                    <a:pt x="6772" y="29522"/>
                  </a:lnTo>
                  <a:cubicBezTo>
                    <a:pt x="5771" y="29856"/>
                    <a:pt x="4604" y="30223"/>
                    <a:pt x="3303" y="30556"/>
                  </a:cubicBezTo>
                  <a:lnTo>
                    <a:pt x="3269" y="30556"/>
                  </a:lnTo>
                  <a:cubicBezTo>
                    <a:pt x="3036" y="30556"/>
                    <a:pt x="2969" y="30323"/>
                    <a:pt x="3169" y="30189"/>
                  </a:cubicBezTo>
                  <a:cubicBezTo>
                    <a:pt x="4370" y="29522"/>
                    <a:pt x="5437" y="28988"/>
                    <a:pt x="6371" y="28521"/>
                  </a:cubicBezTo>
                  <a:lnTo>
                    <a:pt x="6505" y="28455"/>
                  </a:lnTo>
                  <a:lnTo>
                    <a:pt x="1835" y="22217"/>
                  </a:lnTo>
                  <a:cubicBezTo>
                    <a:pt x="1668" y="22017"/>
                    <a:pt x="1802" y="21716"/>
                    <a:pt x="2035" y="21650"/>
                  </a:cubicBezTo>
                  <a:lnTo>
                    <a:pt x="3002" y="21383"/>
                  </a:lnTo>
                  <a:cubicBezTo>
                    <a:pt x="3102" y="21383"/>
                    <a:pt x="3136" y="21349"/>
                    <a:pt x="3203" y="21349"/>
                  </a:cubicBezTo>
                  <a:cubicBezTo>
                    <a:pt x="3369" y="21349"/>
                    <a:pt x="3503" y="21383"/>
                    <a:pt x="3636" y="21483"/>
                  </a:cubicBezTo>
                  <a:lnTo>
                    <a:pt x="10074" y="25986"/>
                  </a:lnTo>
                  <a:cubicBezTo>
                    <a:pt x="11442" y="25186"/>
                    <a:pt x="12843" y="24352"/>
                    <a:pt x="14377" y="23551"/>
                  </a:cubicBezTo>
                  <a:cubicBezTo>
                    <a:pt x="14811" y="23351"/>
                    <a:pt x="15244" y="23117"/>
                    <a:pt x="15678" y="22884"/>
                  </a:cubicBezTo>
                  <a:cubicBezTo>
                    <a:pt x="15878" y="22784"/>
                    <a:pt x="16145" y="22684"/>
                    <a:pt x="16345" y="22550"/>
                  </a:cubicBezTo>
                  <a:cubicBezTo>
                    <a:pt x="16812" y="22350"/>
                    <a:pt x="17213" y="22117"/>
                    <a:pt x="17680" y="21883"/>
                  </a:cubicBezTo>
                  <a:cubicBezTo>
                    <a:pt x="17880" y="21783"/>
                    <a:pt x="18147" y="21683"/>
                    <a:pt x="18347" y="21550"/>
                  </a:cubicBezTo>
                  <a:cubicBezTo>
                    <a:pt x="19247" y="21116"/>
                    <a:pt x="20181" y="20682"/>
                    <a:pt x="21082" y="20282"/>
                  </a:cubicBezTo>
                  <a:cubicBezTo>
                    <a:pt x="21349" y="20149"/>
                    <a:pt x="21582" y="20015"/>
                    <a:pt x="21849" y="19948"/>
                  </a:cubicBezTo>
                  <a:cubicBezTo>
                    <a:pt x="21816" y="19515"/>
                    <a:pt x="21682" y="19115"/>
                    <a:pt x="21549" y="18714"/>
                  </a:cubicBezTo>
                  <a:cubicBezTo>
                    <a:pt x="21215" y="17847"/>
                    <a:pt x="20715" y="17113"/>
                    <a:pt x="20715" y="17113"/>
                  </a:cubicBezTo>
                  <a:lnTo>
                    <a:pt x="15144" y="9841"/>
                  </a:lnTo>
                  <a:lnTo>
                    <a:pt x="9474" y="2636"/>
                  </a:lnTo>
                  <a:cubicBezTo>
                    <a:pt x="9374" y="2503"/>
                    <a:pt x="9374" y="2336"/>
                    <a:pt x="9507" y="2269"/>
                  </a:cubicBezTo>
                  <a:cubicBezTo>
                    <a:pt x="9540" y="2202"/>
                    <a:pt x="9574" y="2202"/>
                    <a:pt x="9640" y="2169"/>
                  </a:cubicBezTo>
                  <a:lnTo>
                    <a:pt x="11675" y="1669"/>
                  </a:lnTo>
                  <a:cubicBezTo>
                    <a:pt x="11742" y="1669"/>
                    <a:pt x="11842" y="1635"/>
                    <a:pt x="11909" y="1635"/>
                  </a:cubicBezTo>
                  <a:close/>
                  <a:moveTo>
                    <a:pt x="11942" y="1"/>
                  </a:moveTo>
                  <a:cubicBezTo>
                    <a:pt x="11709" y="1"/>
                    <a:pt x="11508" y="34"/>
                    <a:pt x="11275" y="101"/>
                  </a:cubicBezTo>
                  <a:lnTo>
                    <a:pt x="9207" y="601"/>
                  </a:lnTo>
                  <a:cubicBezTo>
                    <a:pt x="8873" y="668"/>
                    <a:pt x="8606" y="835"/>
                    <a:pt x="8340" y="1035"/>
                  </a:cubicBezTo>
                  <a:cubicBezTo>
                    <a:pt x="7606" y="1702"/>
                    <a:pt x="7506" y="2870"/>
                    <a:pt x="8139" y="3670"/>
                  </a:cubicBezTo>
                  <a:lnTo>
                    <a:pt x="13810" y="10875"/>
                  </a:lnTo>
                  <a:lnTo>
                    <a:pt x="19447" y="18014"/>
                  </a:lnTo>
                  <a:cubicBezTo>
                    <a:pt x="19514" y="18147"/>
                    <a:pt x="19714" y="18547"/>
                    <a:pt x="19948" y="18981"/>
                  </a:cubicBezTo>
                  <a:cubicBezTo>
                    <a:pt x="19147" y="19348"/>
                    <a:pt x="18380" y="19682"/>
                    <a:pt x="17680" y="20049"/>
                  </a:cubicBezTo>
                  <a:cubicBezTo>
                    <a:pt x="17446" y="20182"/>
                    <a:pt x="17213" y="20249"/>
                    <a:pt x="16979" y="20382"/>
                  </a:cubicBezTo>
                  <a:cubicBezTo>
                    <a:pt x="16512" y="20582"/>
                    <a:pt x="16045" y="20849"/>
                    <a:pt x="15611" y="21049"/>
                  </a:cubicBezTo>
                  <a:cubicBezTo>
                    <a:pt x="15378" y="21183"/>
                    <a:pt x="15144" y="21249"/>
                    <a:pt x="14944" y="21383"/>
                  </a:cubicBezTo>
                  <a:cubicBezTo>
                    <a:pt x="14477" y="21583"/>
                    <a:pt x="14044" y="21850"/>
                    <a:pt x="13610" y="22083"/>
                  </a:cubicBezTo>
                  <a:cubicBezTo>
                    <a:pt x="12342" y="22750"/>
                    <a:pt x="11208" y="23384"/>
                    <a:pt x="10141" y="24018"/>
                  </a:cubicBezTo>
                  <a:lnTo>
                    <a:pt x="4604" y="20115"/>
                  </a:lnTo>
                  <a:cubicBezTo>
                    <a:pt x="4170" y="19815"/>
                    <a:pt x="3703" y="19682"/>
                    <a:pt x="3203" y="19682"/>
                  </a:cubicBezTo>
                  <a:cubicBezTo>
                    <a:pt x="3002" y="19682"/>
                    <a:pt x="2769" y="19715"/>
                    <a:pt x="2535" y="19782"/>
                  </a:cubicBezTo>
                  <a:lnTo>
                    <a:pt x="1601" y="20015"/>
                  </a:lnTo>
                  <a:cubicBezTo>
                    <a:pt x="968" y="20182"/>
                    <a:pt x="434" y="20682"/>
                    <a:pt x="200" y="21316"/>
                  </a:cubicBezTo>
                  <a:cubicBezTo>
                    <a:pt x="0" y="21917"/>
                    <a:pt x="134" y="22650"/>
                    <a:pt x="501" y="23184"/>
                  </a:cubicBezTo>
                  <a:lnTo>
                    <a:pt x="4036" y="27888"/>
                  </a:lnTo>
                  <a:lnTo>
                    <a:pt x="2435" y="28755"/>
                  </a:lnTo>
                  <a:cubicBezTo>
                    <a:pt x="1668" y="29188"/>
                    <a:pt x="1301" y="30056"/>
                    <a:pt x="1501" y="30856"/>
                  </a:cubicBezTo>
                  <a:cubicBezTo>
                    <a:pt x="1701" y="31690"/>
                    <a:pt x="2469" y="32257"/>
                    <a:pt x="3303" y="32257"/>
                  </a:cubicBezTo>
                  <a:cubicBezTo>
                    <a:pt x="3469" y="32257"/>
                    <a:pt x="3636" y="32224"/>
                    <a:pt x="3803" y="32191"/>
                  </a:cubicBezTo>
                  <a:cubicBezTo>
                    <a:pt x="4370" y="32024"/>
                    <a:pt x="5004" y="31857"/>
                    <a:pt x="5538" y="31690"/>
                  </a:cubicBezTo>
                  <a:lnTo>
                    <a:pt x="6271" y="37528"/>
                  </a:lnTo>
                  <a:cubicBezTo>
                    <a:pt x="6371" y="38528"/>
                    <a:pt x="7272" y="39329"/>
                    <a:pt x="8273" y="39329"/>
                  </a:cubicBezTo>
                  <a:cubicBezTo>
                    <a:pt x="8606" y="39329"/>
                    <a:pt x="8940" y="39229"/>
                    <a:pt x="9207" y="39062"/>
                  </a:cubicBezTo>
                  <a:lnTo>
                    <a:pt x="10107" y="38629"/>
                  </a:lnTo>
                  <a:cubicBezTo>
                    <a:pt x="10708" y="38295"/>
                    <a:pt x="11175" y="37661"/>
                    <a:pt x="11308" y="36994"/>
                  </a:cubicBezTo>
                  <a:lnTo>
                    <a:pt x="12643" y="30256"/>
                  </a:lnTo>
                  <a:cubicBezTo>
                    <a:pt x="13610" y="30022"/>
                    <a:pt x="14644" y="29756"/>
                    <a:pt x="15711" y="29422"/>
                  </a:cubicBezTo>
                  <a:cubicBezTo>
                    <a:pt x="15978" y="29355"/>
                    <a:pt x="16178" y="29322"/>
                    <a:pt x="16445" y="29222"/>
                  </a:cubicBezTo>
                  <a:cubicBezTo>
                    <a:pt x="18213" y="28721"/>
                    <a:pt x="20181" y="28088"/>
                    <a:pt x="22216" y="27387"/>
                  </a:cubicBezTo>
                  <a:cubicBezTo>
                    <a:pt x="22516" y="27320"/>
                    <a:pt x="22850" y="27187"/>
                    <a:pt x="23150" y="27087"/>
                  </a:cubicBezTo>
                  <a:cubicBezTo>
                    <a:pt x="23183" y="27220"/>
                    <a:pt x="23217" y="27387"/>
                    <a:pt x="23317" y="27554"/>
                  </a:cubicBezTo>
                  <a:cubicBezTo>
                    <a:pt x="23384" y="27854"/>
                    <a:pt x="23450" y="28054"/>
                    <a:pt x="23484" y="28188"/>
                  </a:cubicBezTo>
                  <a:lnTo>
                    <a:pt x="25318" y="46334"/>
                  </a:lnTo>
                  <a:cubicBezTo>
                    <a:pt x="25385" y="47335"/>
                    <a:pt x="26219" y="48069"/>
                    <a:pt x="27220" y="48069"/>
                  </a:cubicBezTo>
                  <a:lnTo>
                    <a:pt x="27286" y="48069"/>
                  </a:lnTo>
                  <a:cubicBezTo>
                    <a:pt x="27620" y="48069"/>
                    <a:pt x="27954" y="48002"/>
                    <a:pt x="28220" y="47835"/>
                  </a:cubicBezTo>
                  <a:lnTo>
                    <a:pt x="30022" y="46734"/>
                  </a:lnTo>
                  <a:cubicBezTo>
                    <a:pt x="30689" y="46334"/>
                    <a:pt x="31189" y="45667"/>
                    <a:pt x="31356" y="44866"/>
                  </a:cubicBezTo>
                  <a:lnTo>
                    <a:pt x="33191" y="35493"/>
                  </a:lnTo>
                  <a:lnTo>
                    <a:pt x="34291" y="35059"/>
                  </a:lnTo>
                  <a:cubicBezTo>
                    <a:pt x="34825" y="34859"/>
                    <a:pt x="35225" y="34426"/>
                    <a:pt x="35459" y="33925"/>
                  </a:cubicBezTo>
                  <a:cubicBezTo>
                    <a:pt x="35659" y="33391"/>
                    <a:pt x="35659" y="32858"/>
                    <a:pt x="35459" y="32324"/>
                  </a:cubicBezTo>
                  <a:lnTo>
                    <a:pt x="34792" y="30690"/>
                  </a:lnTo>
                  <a:cubicBezTo>
                    <a:pt x="34658" y="30389"/>
                    <a:pt x="34492" y="30156"/>
                    <a:pt x="34291" y="29922"/>
                  </a:cubicBezTo>
                  <a:lnTo>
                    <a:pt x="34492" y="28855"/>
                  </a:lnTo>
                  <a:lnTo>
                    <a:pt x="35626" y="28388"/>
                  </a:lnTo>
                  <a:cubicBezTo>
                    <a:pt x="36693" y="27921"/>
                    <a:pt x="37227" y="26720"/>
                    <a:pt x="36793" y="25586"/>
                  </a:cubicBezTo>
                  <a:lnTo>
                    <a:pt x="36126" y="23985"/>
                  </a:lnTo>
                  <a:cubicBezTo>
                    <a:pt x="35993" y="23684"/>
                    <a:pt x="35826" y="23418"/>
                    <a:pt x="35559" y="23217"/>
                  </a:cubicBezTo>
                  <a:lnTo>
                    <a:pt x="35726" y="22350"/>
                  </a:lnTo>
                  <a:cubicBezTo>
                    <a:pt x="36026" y="22217"/>
                    <a:pt x="36326" y="22083"/>
                    <a:pt x="36626" y="22017"/>
                  </a:cubicBezTo>
                  <a:lnTo>
                    <a:pt x="37127" y="21816"/>
                  </a:lnTo>
                  <a:cubicBezTo>
                    <a:pt x="38127" y="21383"/>
                    <a:pt x="38995" y="21016"/>
                    <a:pt x="39729" y="20716"/>
                  </a:cubicBezTo>
                  <a:cubicBezTo>
                    <a:pt x="39995" y="20582"/>
                    <a:pt x="40229" y="20516"/>
                    <a:pt x="40462" y="20415"/>
                  </a:cubicBezTo>
                  <a:lnTo>
                    <a:pt x="41030" y="20182"/>
                  </a:lnTo>
                  <a:lnTo>
                    <a:pt x="41530" y="19982"/>
                  </a:lnTo>
                  <a:lnTo>
                    <a:pt x="42064" y="19748"/>
                  </a:lnTo>
                  <a:lnTo>
                    <a:pt x="42330" y="19648"/>
                  </a:lnTo>
                  <a:cubicBezTo>
                    <a:pt x="43164" y="19315"/>
                    <a:pt x="43965" y="18914"/>
                    <a:pt x="44699" y="18547"/>
                  </a:cubicBezTo>
                  <a:cubicBezTo>
                    <a:pt x="44999" y="18447"/>
                    <a:pt x="45199" y="18314"/>
                    <a:pt x="45366" y="18214"/>
                  </a:cubicBezTo>
                  <a:cubicBezTo>
                    <a:pt x="45433" y="18181"/>
                    <a:pt x="45433" y="18181"/>
                    <a:pt x="45499" y="18147"/>
                  </a:cubicBezTo>
                  <a:cubicBezTo>
                    <a:pt x="45833" y="17947"/>
                    <a:pt x="46167" y="17714"/>
                    <a:pt x="46533" y="17513"/>
                  </a:cubicBezTo>
                  <a:cubicBezTo>
                    <a:pt x="46834" y="17313"/>
                    <a:pt x="47067" y="17146"/>
                    <a:pt x="47301" y="16980"/>
                  </a:cubicBezTo>
                  <a:lnTo>
                    <a:pt x="47801" y="16613"/>
                  </a:lnTo>
                  <a:cubicBezTo>
                    <a:pt x="48168" y="16313"/>
                    <a:pt x="48502" y="15979"/>
                    <a:pt x="48868" y="15645"/>
                  </a:cubicBezTo>
                  <a:lnTo>
                    <a:pt x="49402" y="15112"/>
                  </a:lnTo>
                  <a:cubicBezTo>
                    <a:pt x="49636" y="14878"/>
                    <a:pt x="49802" y="14645"/>
                    <a:pt x="50003" y="14378"/>
                  </a:cubicBezTo>
                  <a:cubicBezTo>
                    <a:pt x="50169" y="14178"/>
                    <a:pt x="50303" y="13978"/>
                    <a:pt x="50470" y="13777"/>
                  </a:cubicBezTo>
                  <a:cubicBezTo>
                    <a:pt x="50570" y="13611"/>
                    <a:pt x="50670" y="13377"/>
                    <a:pt x="50736" y="13177"/>
                  </a:cubicBezTo>
                  <a:cubicBezTo>
                    <a:pt x="50970" y="12610"/>
                    <a:pt x="50903" y="11943"/>
                    <a:pt x="50703" y="11342"/>
                  </a:cubicBezTo>
                  <a:cubicBezTo>
                    <a:pt x="50470" y="10775"/>
                    <a:pt x="50036" y="10275"/>
                    <a:pt x="49469" y="9975"/>
                  </a:cubicBezTo>
                  <a:lnTo>
                    <a:pt x="48835" y="9708"/>
                  </a:lnTo>
                  <a:cubicBezTo>
                    <a:pt x="48168" y="9541"/>
                    <a:pt x="47434" y="9474"/>
                    <a:pt x="46700" y="9441"/>
                  </a:cubicBezTo>
                  <a:lnTo>
                    <a:pt x="45566" y="9441"/>
                  </a:lnTo>
                  <a:cubicBezTo>
                    <a:pt x="45366" y="9441"/>
                    <a:pt x="45199" y="9474"/>
                    <a:pt x="44999" y="9474"/>
                  </a:cubicBezTo>
                  <a:cubicBezTo>
                    <a:pt x="44098" y="9541"/>
                    <a:pt x="43198" y="9708"/>
                    <a:pt x="42230" y="9941"/>
                  </a:cubicBezTo>
                  <a:cubicBezTo>
                    <a:pt x="42197" y="9941"/>
                    <a:pt x="42164" y="9941"/>
                    <a:pt x="42097" y="9975"/>
                  </a:cubicBezTo>
                  <a:lnTo>
                    <a:pt x="42064" y="9975"/>
                  </a:lnTo>
                  <a:cubicBezTo>
                    <a:pt x="41063" y="10208"/>
                    <a:pt x="40029" y="10542"/>
                    <a:pt x="38928" y="11009"/>
                  </a:cubicBezTo>
                  <a:cubicBezTo>
                    <a:pt x="38728" y="11109"/>
                    <a:pt x="37494" y="11542"/>
                    <a:pt x="35526" y="12310"/>
                  </a:cubicBezTo>
                  <a:cubicBezTo>
                    <a:pt x="35125" y="12476"/>
                    <a:pt x="34658" y="12643"/>
                    <a:pt x="34158" y="12843"/>
                  </a:cubicBezTo>
                  <a:cubicBezTo>
                    <a:pt x="33558" y="13110"/>
                    <a:pt x="32957" y="13344"/>
                    <a:pt x="32290" y="13611"/>
                  </a:cubicBezTo>
                  <a:lnTo>
                    <a:pt x="31556" y="13110"/>
                  </a:lnTo>
                  <a:cubicBezTo>
                    <a:pt x="31556" y="12810"/>
                    <a:pt x="31523" y="12510"/>
                    <a:pt x="31389" y="12210"/>
                  </a:cubicBezTo>
                  <a:lnTo>
                    <a:pt x="30722" y="10608"/>
                  </a:lnTo>
                  <a:cubicBezTo>
                    <a:pt x="30389" y="9808"/>
                    <a:pt x="29655" y="9274"/>
                    <a:pt x="28787" y="9274"/>
                  </a:cubicBezTo>
                  <a:cubicBezTo>
                    <a:pt x="28487" y="9274"/>
                    <a:pt x="28220" y="9308"/>
                    <a:pt x="27987" y="9441"/>
                  </a:cubicBezTo>
                  <a:lnTo>
                    <a:pt x="26886" y="9841"/>
                  </a:lnTo>
                  <a:lnTo>
                    <a:pt x="25985" y="9174"/>
                  </a:lnTo>
                  <a:cubicBezTo>
                    <a:pt x="25985" y="8874"/>
                    <a:pt x="25952" y="8607"/>
                    <a:pt x="25819" y="8340"/>
                  </a:cubicBezTo>
                  <a:lnTo>
                    <a:pt x="25152" y="6706"/>
                  </a:lnTo>
                  <a:cubicBezTo>
                    <a:pt x="24818" y="5938"/>
                    <a:pt x="24051" y="5371"/>
                    <a:pt x="23183" y="5371"/>
                  </a:cubicBezTo>
                  <a:cubicBezTo>
                    <a:pt x="22883" y="5371"/>
                    <a:pt x="22650" y="5405"/>
                    <a:pt x="22383" y="5538"/>
                  </a:cubicBezTo>
                  <a:lnTo>
                    <a:pt x="21349" y="5972"/>
                  </a:lnTo>
                  <a:lnTo>
                    <a:pt x="13510" y="501"/>
                  </a:lnTo>
                  <a:cubicBezTo>
                    <a:pt x="13043" y="168"/>
                    <a:pt x="12476" y="1"/>
                    <a:pt x="11942" y="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53" name="Google Shape;3253;p58"/>
            <p:cNvSpPr/>
            <p:nvPr/>
          </p:nvSpPr>
          <p:spPr>
            <a:xfrm>
              <a:off x="2397725" y="1063925"/>
              <a:ext cx="140125" cy="106550"/>
            </a:xfrm>
            <a:custGeom>
              <a:avLst/>
              <a:gdLst/>
              <a:ahLst/>
              <a:cxnLst/>
              <a:rect l="l" t="t" r="r" b="b"/>
              <a:pathLst>
                <a:path w="5605" h="4262" extrusionOk="0">
                  <a:moveTo>
                    <a:pt x="4423" y="1"/>
                  </a:moveTo>
                  <a:cubicBezTo>
                    <a:pt x="4363" y="1"/>
                    <a:pt x="4300" y="9"/>
                    <a:pt x="4237" y="25"/>
                  </a:cubicBezTo>
                  <a:lnTo>
                    <a:pt x="0" y="1760"/>
                  </a:lnTo>
                  <a:lnTo>
                    <a:pt x="1001" y="4261"/>
                  </a:lnTo>
                  <a:lnTo>
                    <a:pt x="5237" y="2527"/>
                  </a:lnTo>
                  <a:cubicBezTo>
                    <a:pt x="5537" y="2427"/>
                    <a:pt x="5604" y="2127"/>
                    <a:pt x="5537" y="1926"/>
                  </a:cubicBezTo>
                  <a:lnTo>
                    <a:pt x="4870" y="292"/>
                  </a:lnTo>
                  <a:cubicBezTo>
                    <a:pt x="4794" y="88"/>
                    <a:pt x="4620" y="1"/>
                    <a:pt x="442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4" name="Google Shape;3254;p58"/>
            <p:cNvSpPr/>
            <p:nvPr/>
          </p:nvSpPr>
          <p:spPr>
            <a:xfrm>
              <a:off x="2364350" y="1230725"/>
              <a:ext cx="140125" cy="106525"/>
            </a:xfrm>
            <a:custGeom>
              <a:avLst/>
              <a:gdLst/>
              <a:ahLst/>
              <a:cxnLst/>
              <a:rect l="l" t="t" r="r" b="b"/>
              <a:pathLst>
                <a:path w="5605" h="4261" extrusionOk="0">
                  <a:moveTo>
                    <a:pt x="4424" y="0"/>
                  </a:moveTo>
                  <a:cubicBezTo>
                    <a:pt x="4363" y="0"/>
                    <a:pt x="4300" y="9"/>
                    <a:pt x="4237" y="24"/>
                  </a:cubicBezTo>
                  <a:lnTo>
                    <a:pt x="1" y="1759"/>
                  </a:lnTo>
                  <a:lnTo>
                    <a:pt x="1002" y="4261"/>
                  </a:lnTo>
                  <a:lnTo>
                    <a:pt x="5238" y="2526"/>
                  </a:lnTo>
                  <a:cubicBezTo>
                    <a:pt x="5505" y="2426"/>
                    <a:pt x="5605" y="2126"/>
                    <a:pt x="5538" y="1926"/>
                  </a:cubicBezTo>
                  <a:lnTo>
                    <a:pt x="4871" y="291"/>
                  </a:lnTo>
                  <a:cubicBezTo>
                    <a:pt x="4795" y="87"/>
                    <a:pt x="4621" y="0"/>
                    <a:pt x="442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5" name="Google Shape;3255;p58"/>
            <p:cNvSpPr/>
            <p:nvPr/>
          </p:nvSpPr>
          <p:spPr>
            <a:xfrm>
              <a:off x="2263450" y="728825"/>
              <a:ext cx="140125" cy="106400"/>
            </a:xfrm>
            <a:custGeom>
              <a:avLst/>
              <a:gdLst/>
              <a:ahLst/>
              <a:cxnLst/>
              <a:rect l="l" t="t" r="r" b="b"/>
              <a:pathLst>
                <a:path w="5605" h="4256" extrusionOk="0">
                  <a:moveTo>
                    <a:pt x="4447" y="0"/>
                  </a:moveTo>
                  <a:cubicBezTo>
                    <a:pt x="4385" y="0"/>
                    <a:pt x="4324" y="17"/>
                    <a:pt x="4270" y="53"/>
                  </a:cubicBezTo>
                  <a:lnTo>
                    <a:pt x="1" y="1754"/>
                  </a:lnTo>
                  <a:lnTo>
                    <a:pt x="1035" y="4256"/>
                  </a:lnTo>
                  <a:lnTo>
                    <a:pt x="5271" y="2555"/>
                  </a:lnTo>
                  <a:cubicBezTo>
                    <a:pt x="5505" y="2421"/>
                    <a:pt x="5605" y="2188"/>
                    <a:pt x="5505" y="1921"/>
                  </a:cubicBezTo>
                  <a:lnTo>
                    <a:pt x="4871" y="320"/>
                  </a:lnTo>
                  <a:cubicBezTo>
                    <a:pt x="4798" y="124"/>
                    <a:pt x="4617" y="0"/>
                    <a:pt x="44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6" name="Google Shape;3256;p58"/>
            <p:cNvSpPr/>
            <p:nvPr/>
          </p:nvSpPr>
          <p:spPr>
            <a:xfrm>
              <a:off x="2123350" y="632425"/>
              <a:ext cx="139300" cy="106075"/>
            </a:xfrm>
            <a:custGeom>
              <a:avLst/>
              <a:gdLst/>
              <a:ahLst/>
              <a:cxnLst/>
              <a:rect l="l" t="t" r="r" b="b"/>
              <a:pathLst>
                <a:path w="5572" h="4243" extrusionOk="0">
                  <a:moveTo>
                    <a:pt x="4438" y="1"/>
                  </a:moveTo>
                  <a:cubicBezTo>
                    <a:pt x="4374" y="1"/>
                    <a:pt x="4307" y="13"/>
                    <a:pt x="4237" y="39"/>
                  </a:cubicBezTo>
                  <a:lnTo>
                    <a:pt x="1" y="1741"/>
                  </a:lnTo>
                  <a:lnTo>
                    <a:pt x="1001" y="4242"/>
                  </a:lnTo>
                  <a:lnTo>
                    <a:pt x="5238" y="2541"/>
                  </a:lnTo>
                  <a:cubicBezTo>
                    <a:pt x="5505" y="2408"/>
                    <a:pt x="5571" y="2174"/>
                    <a:pt x="5505" y="1907"/>
                  </a:cubicBezTo>
                  <a:lnTo>
                    <a:pt x="4837" y="273"/>
                  </a:lnTo>
                  <a:cubicBezTo>
                    <a:pt x="4764" y="100"/>
                    <a:pt x="4617" y="1"/>
                    <a:pt x="443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7" name="Google Shape;3257;p58"/>
            <p:cNvSpPr/>
            <p:nvPr/>
          </p:nvSpPr>
          <p:spPr>
            <a:xfrm>
              <a:off x="2253450" y="983650"/>
              <a:ext cx="259375" cy="631825"/>
            </a:xfrm>
            <a:custGeom>
              <a:avLst/>
              <a:gdLst/>
              <a:ahLst/>
              <a:cxnLst/>
              <a:rect l="l" t="t" r="r" b="b"/>
              <a:pathLst>
                <a:path w="10375" h="25273" extrusionOk="0">
                  <a:moveTo>
                    <a:pt x="10374" y="0"/>
                  </a:moveTo>
                  <a:cubicBezTo>
                    <a:pt x="7372" y="1201"/>
                    <a:pt x="3736" y="2569"/>
                    <a:pt x="0" y="3903"/>
                  </a:cubicBezTo>
                  <a:cubicBezTo>
                    <a:pt x="801" y="4904"/>
                    <a:pt x="1168" y="6739"/>
                    <a:pt x="1168" y="6739"/>
                  </a:cubicBezTo>
                  <a:lnTo>
                    <a:pt x="3036" y="25018"/>
                  </a:lnTo>
                  <a:cubicBezTo>
                    <a:pt x="3036" y="25163"/>
                    <a:pt x="3157" y="25272"/>
                    <a:pt x="3287" y="25272"/>
                  </a:cubicBezTo>
                  <a:cubicBezTo>
                    <a:pt x="3338" y="25272"/>
                    <a:pt x="3390" y="25256"/>
                    <a:pt x="3436" y="25218"/>
                  </a:cubicBezTo>
                  <a:lnTo>
                    <a:pt x="5204" y="24151"/>
                  </a:lnTo>
                  <a:cubicBezTo>
                    <a:pt x="5504" y="23984"/>
                    <a:pt x="5671" y="23684"/>
                    <a:pt x="5771" y="23384"/>
                  </a:cubicBezTo>
                  <a:lnTo>
                    <a:pt x="10374"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8" name="Google Shape;3258;p58"/>
            <p:cNvSpPr/>
            <p:nvPr/>
          </p:nvSpPr>
          <p:spPr>
            <a:xfrm>
              <a:off x="1806450" y="733775"/>
              <a:ext cx="1080800" cy="462550"/>
            </a:xfrm>
            <a:custGeom>
              <a:avLst/>
              <a:gdLst/>
              <a:ahLst/>
              <a:cxnLst/>
              <a:rect l="l" t="t" r="r" b="b"/>
              <a:pathLst>
                <a:path w="43232" h="18502" extrusionOk="0">
                  <a:moveTo>
                    <a:pt x="40104" y="0"/>
                  </a:moveTo>
                  <a:cubicBezTo>
                    <a:pt x="38491" y="0"/>
                    <a:pt x="36265" y="331"/>
                    <a:pt x="33391" y="1489"/>
                  </a:cubicBezTo>
                  <a:cubicBezTo>
                    <a:pt x="33391" y="1489"/>
                    <a:pt x="9808" y="10195"/>
                    <a:pt x="401" y="17201"/>
                  </a:cubicBezTo>
                  <a:lnTo>
                    <a:pt x="1" y="18135"/>
                  </a:lnTo>
                  <a:lnTo>
                    <a:pt x="1002" y="18501"/>
                  </a:lnTo>
                  <a:cubicBezTo>
                    <a:pt x="12643" y="17034"/>
                    <a:pt x="35660" y="6960"/>
                    <a:pt x="35660" y="6960"/>
                  </a:cubicBezTo>
                  <a:cubicBezTo>
                    <a:pt x="40096" y="5159"/>
                    <a:pt x="42031" y="2990"/>
                    <a:pt x="42865" y="1723"/>
                  </a:cubicBezTo>
                  <a:cubicBezTo>
                    <a:pt x="43232" y="1156"/>
                    <a:pt x="42898" y="355"/>
                    <a:pt x="42231" y="222"/>
                  </a:cubicBezTo>
                  <a:cubicBezTo>
                    <a:pt x="41707" y="103"/>
                    <a:pt x="41000" y="0"/>
                    <a:pt x="401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9" name="Google Shape;3259;p58"/>
            <p:cNvSpPr/>
            <p:nvPr/>
          </p:nvSpPr>
          <p:spPr>
            <a:xfrm>
              <a:off x="1886525" y="496000"/>
              <a:ext cx="569600" cy="455975"/>
            </a:xfrm>
            <a:custGeom>
              <a:avLst/>
              <a:gdLst/>
              <a:ahLst/>
              <a:cxnLst/>
              <a:rect l="l" t="t" r="r" b="b"/>
              <a:pathLst>
                <a:path w="22784" h="18239" extrusionOk="0">
                  <a:moveTo>
                    <a:pt x="2588" y="0"/>
                  </a:moveTo>
                  <a:cubicBezTo>
                    <a:pt x="2505" y="0"/>
                    <a:pt x="2421" y="9"/>
                    <a:pt x="2335" y="26"/>
                  </a:cubicBezTo>
                  <a:lnTo>
                    <a:pt x="300" y="526"/>
                  </a:lnTo>
                  <a:cubicBezTo>
                    <a:pt x="100" y="626"/>
                    <a:pt x="0" y="826"/>
                    <a:pt x="134" y="993"/>
                  </a:cubicBezTo>
                  <a:lnTo>
                    <a:pt x="11442" y="15403"/>
                  </a:lnTo>
                  <a:cubicBezTo>
                    <a:pt x="11442" y="15403"/>
                    <a:pt x="12442" y="17005"/>
                    <a:pt x="12543" y="18239"/>
                  </a:cubicBezTo>
                  <a:cubicBezTo>
                    <a:pt x="16178" y="16604"/>
                    <a:pt x="19781" y="15070"/>
                    <a:pt x="22783" y="13869"/>
                  </a:cubicBezTo>
                  <a:lnTo>
                    <a:pt x="3269" y="193"/>
                  </a:lnTo>
                  <a:cubicBezTo>
                    <a:pt x="3047" y="69"/>
                    <a:pt x="2824" y="0"/>
                    <a:pt x="258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0" name="Google Shape;3260;p58"/>
            <p:cNvSpPr/>
            <p:nvPr/>
          </p:nvSpPr>
          <p:spPr>
            <a:xfrm>
              <a:off x="1806450" y="733775"/>
              <a:ext cx="1076650" cy="462550"/>
            </a:xfrm>
            <a:custGeom>
              <a:avLst/>
              <a:gdLst/>
              <a:ahLst/>
              <a:cxnLst/>
              <a:rect l="l" t="t" r="r" b="b"/>
              <a:pathLst>
                <a:path w="43066" h="18502" extrusionOk="0">
                  <a:moveTo>
                    <a:pt x="40007" y="771"/>
                  </a:moveTo>
                  <a:cubicBezTo>
                    <a:pt x="40888" y="771"/>
                    <a:pt x="41561" y="878"/>
                    <a:pt x="42031" y="989"/>
                  </a:cubicBezTo>
                  <a:cubicBezTo>
                    <a:pt x="42098" y="1022"/>
                    <a:pt x="42164" y="1056"/>
                    <a:pt x="42198" y="1122"/>
                  </a:cubicBezTo>
                  <a:cubicBezTo>
                    <a:pt x="42231" y="1156"/>
                    <a:pt x="42231" y="1222"/>
                    <a:pt x="42198" y="1322"/>
                  </a:cubicBezTo>
                  <a:cubicBezTo>
                    <a:pt x="41497" y="2390"/>
                    <a:pt x="39696" y="4491"/>
                    <a:pt x="35360" y="6226"/>
                  </a:cubicBezTo>
                  <a:cubicBezTo>
                    <a:pt x="35093" y="6326"/>
                    <a:pt x="12543" y="16200"/>
                    <a:pt x="1068" y="17734"/>
                  </a:cubicBezTo>
                  <a:lnTo>
                    <a:pt x="1035" y="17701"/>
                  </a:lnTo>
                  <a:cubicBezTo>
                    <a:pt x="10342" y="10829"/>
                    <a:pt x="33425" y="2290"/>
                    <a:pt x="33692" y="2190"/>
                  </a:cubicBezTo>
                  <a:cubicBezTo>
                    <a:pt x="36419" y="1078"/>
                    <a:pt x="38513" y="771"/>
                    <a:pt x="40007" y="771"/>
                  </a:cubicBezTo>
                  <a:close/>
                  <a:moveTo>
                    <a:pt x="40104" y="0"/>
                  </a:moveTo>
                  <a:cubicBezTo>
                    <a:pt x="38491" y="0"/>
                    <a:pt x="36265" y="331"/>
                    <a:pt x="33391" y="1489"/>
                  </a:cubicBezTo>
                  <a:cubicBezTo>
                    <a:pt x="33391" y="1489"/>
                    <a:pt x="9808" y="10195"/>
                    <a:pt x="401" y="17201"/>
                  </a:cubicBezTo>
                  <a:lnTo>
                    <a:pt x="1" y="18135"/>
                  </a:lnTo>
                  <a:lnTo>
                    <a:pt x="1002" y="18501"/>
                  </a:lnTo>
                  <a:cubicBezTo>
                    <a:pt x="12643" y="17034"/>
                    <a:pt x="35660" y="6960"/>
                    <a:pt x="35660" y="6960"/>
                  </a:cubicBezTo>
                  <a:cubicBezTo>
                    <a:pt x="40096" y="5159"/>
                    <a:pt x="42031" y="2990"/>
                    <a:pt x="42865" y="1723"/>
                  </a:cubicBezTo>
                  <a:cubicBezTo>
                    <a:pt x="43032" y="1456"/>
                    <a:pt x="43065" y="1122"/>
                    <a:pt x="42932" y="822"/>
                  </a:cubicBezTo>
                  <a:cubicBezTo>
                    <a:pt x="42798" y="522"/>
                    <a:pt x="42565" y="288"/>
                    <a:pt x="42231" y="222"/>
                  </a:cubicBezTo>
                  <a:cubicBezTo>
                    <a:pt x="41707" y="103"/>
                    <a:pt x="41000" y="0"/>
                    <a:pt x="4010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1" name="Google Shape;3261;p58"/>
            <p:cNvSpPr/>
            <p:nvPr/>
          </p:nvSpPr>
          <p:spPr>
            <a:xfrm>
              <a:off x="1827300" y="1143750"/>
              <a:ext cx="113450" cy="253225"/>
            </a:xfrm>
            <a:custGeom>
              <a:avLst/>
              <a:gdLst/>
              <a:ahLst/>
              <a:cxnLst/>
              <a:rect l="l" t="t" r="r" b="b"/>
              <a:pathLst>
                <a:path w="4538" h="10129" extrusionOk="0">
                  <a:moveTo>
                    <a:pt x="4537" y="1"/>
                  </a:moveTo>
                  <a:cubicBezTo>
                    <a:pt x="3570" y="568"/>
                    <a:pt x="2136" y="1235"/>
                    <a:pt x="1" y="1969"/>
                  </a:cubicBezTo>
                  <a:lnTo>
                    <a:pt x="968" y="9808"/>
                  </a:lnTo>
                  <a:cubicBezTo>
                    <a:pt x="995" y="10021"/>
                    <a:pt x="1150" y="10128"/>
                    <a:pt x="1347" y="10128"/>
                  </a:cubicBezTo>
                  <a:cubicBezTo>
                    <a:pt x="1397" y="10128"/>
                    <a:pt x="1449" y="10122"/>
                    <a:pt x="1502" y="10108"/>
                  </a:cubicBezTo>
                  <a:lnTo>
                    <a:pt x="2369" y="9608"/>
                  </a:lnTo>
                  <a:cubicBezTo>
                    <a:pt x="2569" y="9474"/>
                    <a:pt x="2703" y="9308"/>
                    <a:pt x="2736" y="9107"/>
                  </a:cubicBezTo>
                  <a:lnTo>
                    <a:pt x="453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2" name="Google Shape;3262;p58"/>
            <p:cNvSpPr/>
            <p:nvPr/>
          </p:nvSpPr>
          <p:spPr>
            <a:xfrm>
              <a:off x="1729475" y="1117075"/>
              <a:ext cx="243800" cy="102000"/>
            </a:xfrm>
            <a:custGeom>
              <a:avLst/>
              <a:gdLst/>
              <a:ahLst/>
              <a:cxnLst/>
              <a:rect l="l" t="t" r="r" b="b"/>
              <a:pathLst>
                <a:path w="9752" h="4080" extrusionOk="0">
                  <a:moveTo>
                    <a:pt x="9451" y="1"/>
                  </a:moveTo>
                  <a:cubicBezTo>
                    <a:pt x="8250" y="167"/>
                    <a:pt x="5382" y="868"/>
                    <a:pt x="211" y="3703"/>
                  </a:cubicBezTo>
                  <a:cubicBezTo>
                    <a:pt x="1" y="3824"/>
                    <a:pt x="89" y="4080"/>
                    <a:pt x="304" y="4080"/>
                  </a:cubicBezTo>
                  <a:cubicBezTo>
                    <a:pt x="327" y="4080"/>
                    <a:pt x="352" y="4077"/>
                    <a:pt x="378" y="4070"/>
                  </a:cubicBezTo>
                  <a:cubicBezTo>
                    <a:pt x="6049" y="2636"/>
                    <a:pt x="8584" y="1068"/>
                    <a:pt x="9585" y="367"/>
                  </a:cubicBezTo>
                  <a:cubicBezTo>
                    <a:pt x="9751" y="234"/>
                    <a:pt x="9618" y="1"/>
                    <a:pt x="945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3" name="Google Shape;3263;p58"/>
            <p:cNvSpPr/>
            <p:nvPr/>
          </p:nvSpPr>
          <p:spPr>
            <a:xfrm>
              <a:off x="1694725" y="989050"/>
              <a:ext cx="238525" cy="178925"/>
            </a:xfrm>
            <a:custGeom>
              <a:avLst/>
              <a:gdLst/>
              <a:ahLst/>
              <a:cxnLst/>
              <a:rect l="l" t="t" r="r" b="b"/>
              <a:pathLst>
                <a:path w="9541" h="7157" extrusionOk="0">
                  <a:moveTo>
                    <a:pt x="1501" y="0"/>
                  </a:moveTo>
                  <a:cubicBezTo>
                    <a:pt x="1431" y="0"/>
                    <a:pt x="1363" y="8"/>
                    <a:pt x="1301" y="18"/>
                  </a:cubicBezTo>
                  <a:lnTo>
                    <a:pt x="367" y="285"/>
                  </a:lnTo>
                  <a:cubicBezTo>
                    <a:pt x="134" y="351"/>
                    <a:pt x="0" y="652"/>
                    <a:pt x="167" y="852"/>
                  </a:cubicBezTo>
                  <a:lnTo>
                    <a:pt x="4937" y="7156"/>
                  </a:lnTo>
                  <a:cubicBezTo>
                    <a:pt x="6972" y="6189"/>
                    <a:pt x="8506" y="5689"/>
                    <a:pt x="9540" y="5422"/>
                  </a:cubicBezTo>
                  <a:lnTo>
                    <a:pt x="1935" y="151"/>
                  </a:lnTo>
                  <a:cubicBezTo>
                    <a:pt x="1820" y="36"/>
                    <a:pt x="1657" y="0"/>
                    <a:pt x="150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4" name="Google Shape;3264;p58"/>
            <p:cNvSpPr/>
            <p:nvPr/>
          </p:nvSpPr>
          <p:spPr>
            <a:xfrm>
              <a:off x="2689600" y="745975"/>
              <a:ext cx="94250" cy="140950"/>
            </a:xfrm>
            <a:custGeom>
              <a:avLst/>
              <a:gdLst/>
              <a:ahLst/>
              <a:cxnLst/>
              <a:rect l="l" t="t" r="r" b="b"/>
              <a:pathLst>
                <a:path w="3770" h="5638" extrusionOk="0">
                  <a:moveTo>
                    <a:pt x="1034" y="1"/>
                  </a:moveTo>
                  <a:cubicBezTo>
                    <a:pt x="701" y="67"/>
                    <a:pt x="334" y="201"/>
                    <a:pt x="0" y="301"/>
                  </a:cubicBezTo>
                  <a:cubicBezTo>
                    <a:pt x="1435" y="1869"/>
                    <a:pt x="2002" y="4137"/>
                    <a:pt x="2168" y="5638"/>
                  </a:cubicBezTo>
                  <a:cubicBezTo>
                    <a:pt x="2502" y="5471"/>
                    <a:pt x="2836" y="5304"/>
                    <a:pt x="3102" y="5138"/>
                  </a:cubicBezTo>
                  <a:cubicBezTo>
                    <a:pt x="3770" y="2035"/>
                    <a:pt x="2035" y="668"/>
                    <a:pt x="10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5" name="Google Shape;3265;p58"/>
            <p:cNvSpPr/>
            <p:nvPr/>
          </p:nvSpPr>
          <p:spPr>
            <a:xfrm>
              <a:off x="2252625" y="1066200"/>
              <a:ext cx="124275" cy="549750"/>
            </a:xfrm>
            <a:custGeom>
              <a:avLst/>
              <a:gdLst/>
              <a:ahLst/>
              <a:cxnLst/>
              <a:rect l="l" t="t" r="r" b="b"/>
              <a:pathLst>
                <a:path w="4971" h="21990" extrusionOk="0">
                  <a:moveTo>
                    <a:pt x="1901" y="1"/>
                  </a:moveTo>
                  <a:cubicBezTo>
                    <a:pt x="1301" y="201"/>
                    <a:pt x="667" y="434"/>
                    <a:pt x="0" y="668"/>
                  </a:cubicBezTo>
                  <a:cubicBezTo>
                    <a:pt x="801" y="1669"/>
                    <a:pt x="1168" y="3503"/>
                    <a:pt x="1168" y="3503"/>
                  </a:cubicBezTo>
                  <a:lnTo>
                    <a:pt x="3036" y="21750"/>
                  </a:lnTo>
                  <a:cubicBezTo>
                    <a:pt x="3036" y="21896"/>
                    <a:pt x="3179" y="21989"/>
                    <a:pt x="3321" y="21989"/>
                  </a:cubicBezTo>
                  <a:cubicBezTo>
                    <a:pt x="3373" y="21989"/>
                    <a:pt x="3424" y="21977"/>
                    <a:pt x="3469" y="21950"/>
                  </a:cubicBezTo>
                  <a:lnTo>
                    <a:pt x="4970" y="21082"/>
                  </a:lnTo>
                  <a:cubicBezTo>
                    <a:pt x="4904" y="21049"/>
                    <a:pt x="4904" y="21016"/>
                    <a:pt x="4904" y="20949"/>
                  </a:cubicBezTo>
                  <a:lnTo>
                    <a:pt x="3036" y="2736"/>
                  </a:lnTo>
                  <a:cubicBezTo>
                    <a:pt x="3036" y="2736"/>
                    <a:pt x="2702" y="1001"/>
                    <a:pt x="190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6" name="Google Shape;3266;p58"/>
            <p:cNvSpPr/>
            <p:nvPr/>
          </p:nvSpPr>
          <p:spPr>
            <a:xfrm>
              <a:off x="1886525" y="499975"/>
              <a:ext cx="361100" cy="452000"/>
            </a:xfrm>
            <a:custGeom>
              <a:avLst/>
              <a:gdLst/>
              <a:ahLst/>
              <a:cxnLst/>
              <a:rect l="l" t="t" r="r" b="b"/>
              <a:pathLst>
                <a:path w="14444" h="18080" extrusionOk="0">
                  <a:moveTo>
                    <a:pt x="1968" y="0"/>
                  </a:moveTo>
                  <a:lnTo>
                    <a:pt x="300" y="400"/>
                  </a:lnTo>
                  <a:cubicBezTo>
                    <a:pt x="100" y="467"/>
                    <a:pt x="0" y="701"/>
                    <a:pt x="134" y="834"/>
                  </a:cubicBezTo>
                  <a:lnTo>
                    <a:pt x="11475" y="15244"/>
                  </a:lnTo>
                  <a:cubicBezTo>
                    <a:pt x="11475" y="15244"/>
                    <a:pt x="12476" y="16846"/>
                    <a:pt x="12609" y="18080"/>
                  </a:cubicBezTo>
                  <a:cubicBezTo>
                    <a:pt x="13210" y="17813"/>
                    <a:pt x="13843" y="17546"/>
                    <a:pt x="14444" y="17246"/>
                  </a:cubicBezTo>
                  <a:cubicBezTo>
                    <a:pt x="14277" y="16012"/>
                    <a:pt x="13310" y="14511"/>
                    <a:pt x="13310" y="14511"/>
                  </a:cubicBezTo>
                  <a:lnTo>
                    <a:pt x="2002" y="67"/>
                  </a:lnTo>
                  <a:cubicBezTo>
                    <a:pt x="2002" y="34"/>
                    <a:pt x="1968" y="34"/>
                    <a:pt x="196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267" name="Google Shape;3267;p58"/>
          <p:cNvGrpSpPr/>
          <p:nvPr/>
        </p:nvGrpSpPr>
        <p:grpSpPr>
          <a:xfrm rot="7886877">
            <a:off x="8171510" y="4243928"/>
            <a:ext cx="1032267" cy="909195"/>
            <a:chOff x="3114641" y="3800730"/>
            <a:chExt cx="1167033" cy="1027894"/>
          </a:xfrm>
        </p:grpSpPr>
        <p:sp>
          <p:nvSpPr>
            <p:cNvPr id="3268" name="Google Shape;3268;p58"/>
            <p:cNvSpPr/>
            <p:nvPr/>
          </p:nvSpPr>
          <p:spPr>
            <a:xfrm>
              <a:off x="3448861" y="4076343"/>
              <a:ext cx="36211" cy="78740"/>
            </a:xfrm>
            <a:custGeom>
              <a:avLst/>
              <a:gdLst/>
              <a:ahLst/>
              <a:cxnLst/>
              <a:rect l="l" t="t" r="r" b="b"/>
              <a:pathLst>
                <a:path w="1536" h="3340" extrusionOk="0">
                  <a:moveTo>
                    <a:pt x="686" y="0"/>
                  </a:moveTo>
                  <a:cubicBezTo>
                    <a:pt x="668" y="0"/>
                    <a:pt x="651" y="1"/>
                    <a:pt x="634" y="3"/>
                  </a:cubicBezTo>
                  <a:cubicBezTo>
                    <a:pt x="267" y="37"/>
                    <a:pt x="1" y="337"/>
                    <a:pt x="34" y="670"/>
                  </a:cubicBezTo>
                  <a:cubicBezTo>
                    <a:pt x="67" y="1371"/>
                    <a:pt x="167" y="2071"/>
                    <a:pt x="234" y="2805"/>
                  </a:cubicBezTo>
                  <a:cubicBezTo>
                    <a:pt x="267" y="3139"/>
                    <a:pt x="534" y="3339"/>
                    <a:pt x="868" y="3339"/>
                  </a:cubicBezTo>
                  <a:lnTo>
                    <a:pt x="935" y="3339"/>
                  </a:lnTo>
                  <a:cubicBezTo>
                    <a:pt x="1335" y="3306"/>
                    <a:pt x="1535" y="2972"/>
                    <a:pt x="1502" y="2639"/>
                  </a:cubicBezTo>
                  <a:cubicBezTo>
                    <a:pt x="1402" y="1971"/>
                    <a:pt x="1335" y="1304"/>
                    <a:pt x="1302" y="570"/>
                  </a:cubicBezTo>
                  <a:cubicBezTo>
                    <a:pt x="1239" y="256"/>
                    <a:pt x="968" y="0"/>
                    <a:pt x="686" y="0"/>
                  </a:cubicBezTo>
                  <a:close/>
                </a:path>
              </a:pathLst>
            </a:custGeom>
            <a:solidFill>
              <a:srgbClr val="F3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9" name="Google Shape;3269;p58"/>
            <p:cNvSpPr/>
            <p:nvPr/>
          </p:nvSpPr>
          <p:spPr>
            <a:xfrm>
              <a:off x="3539294" y="4353229"/>
              <a:ext cx="62945" cy="66859"/>
            </a:xfrm>
            <a:custGeom>
              <a:avLst/>
              <a:gdLst/>
              <a:ahLst/>
              <a:cxnLst/>
              <a:rect l="l" t="t" r="r" b="b"/>
              <a:pathLst>
                <a:path w="2670" h="2836" extrusionOk="0">
                  <a:moveTo>
                    <a:pt x="689" y="0"/>
                  </a:moveTo>
                  <a:cubicBezTo>
                    <a:pt x="563" y="0"/>
                    <a:pt x="439" y="35"/>
                    <a:pt x="334" y="100"/>
                  </a:cubicBezTo>
                  <a:cubicBezTo>
                    <a:pt x="34" y="300"/>
                    <a:pt x="1" y="667"/>
                    <a:pt x="167" y="967"/>
                  </a:cubicBezTo>
                  <a:cubicBezTo>
                    <a:pt x="568" y="1568"/>
                    <a:pt x="1035" y="2135"/>
                    <a:pt x="1502" y="2635"/>
                  </a:cubicBezTo>
                  <a:cubicBezTo>
                    <a:pt x="1635" y="2769"/>
                    <a:pt x="1769" y="2835"/>
                    <a:pt x="1935" y="2835"/>
                  </a:cubicBezTo>
                  <a:cubicBezTo>
                    <a:pt x="2102" y="2835"/>
                    <a:pt x="2236" y="2802"/>
                    <a:pt x="2369" y="2669"/>
                  </a:cubicBezTo>
                  <a:cubicBezTo>
                    <a:pt x="2603" y="2468"/>
                    <a:pt x="2669" y="2068"/>
                    <a:pt x="2402" y="1801"/>
                  </a:cubicBezTo>
                  <a:cubicBezTo>
                    <a:pt x="2002" y="1334"/>
                    <a:pt x="1568" y="834"/>
                    <a:pt x="1202" y="267"/>
                  </a:cubicBezTo>
                  <a:cubicBezTo>
                    <a:pt x="1080" y="84"/>
                    <a:pt x="884" y="0"/>
                    <a:pt x="689" y="0"/>
                  </a:cubicBezTo>
                  <a:close/>
                </a:path>
              </a:pathLst>
            </a:custGeom>
            <a:solidFill>
              <a:srgbClr val="F3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0" name="Google Shape;3270;p58"/>
            <p:cNvSpPr/>
            <p:nvPr/>
          </p:nvSpPr>
          <p:spPr>
            <a:xfrm>
              <a:off x="3474039" y="4221210"/>
              <a:ext cx="50333" cy="75416"/>
            </a:xfrm>
            <a:custGeom>
              <a:avLst/>
              <a:gdLst/>
              <a:ahLst/>
              <a:cxnLst/>
              <a:rect l="l" t="t" r="r" b="b"/>
              <a:pathLst>
                <a:path w="2135" h="3199" extrusionOk="0">
                  <a:moveTo>
                    <a:pt x="700" y="1"/>
                  </a:moveTo>
                  <a:cubicBezTo>
                    <a:pt x="633" y="1"/>
                    <a:pt x="565" y="10"/>
                    <a:pt x="500" y="29"/>
                  </a:cubicBezTo>
                  <a:cubicBezTo>
                    <a:pt x="167" y="96"/>
                    <a:pt x="0" y="496"/>
                    <a:pt x="100" y="830"/>
                  </a:cubicBezTo>
                  <a:cubicBezTo>
                    <a:pt x="300" y="1530"/>
                    <a:pt x="534" y="2198"/>
                    <a:pt x="834" y="2831"/>
                  </a:cubicBezTo>
                  <a:cubicBezTo>
                    <a:pt x="934" y="3065"/>
                    <a:pt x="1168" y="3198"/>
                    <a:pt x="1434" y="3198"/>
                  </a:cubicBezTo>
                  <a:cubicBezTo>
                    <a:pt x="1501" y="3198"/>
                    <a:pt x="1601" y="3198"/>
                    <a:pt x="1668" y="3165"/>
                  </a:cubicBezTo>
                  <a:cubicBezTo>
                    <a:pt x="2001" y="3032"/>
                    <a:pt x="2135" y="2665"/>
                    <a:pt x="2001" y="2331"/>
                  </a:cubicBezTo>
                  <a:cubicBezTo>
                    <a:pt x="1768" y="1731"/>
                    <a:pt x="1501" y="1097"/>
                    <a:pt x="1301" y="430"/>
                  </a:cubicBezTo>
                  <a:cubicBezTo>
                    <a:pt x="1247" y="161"/>
                    <a:pt x="977" y="1"/>
                    <a:pt x="700" y="1"/>
                  </a:cubicBezTo>
                  <a:close/>
                </a:path>
              </a:pathLst>
            </a:custGeom>
            <a:solidFill>
              <a:srgbClr val="F3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1" name="Google Shape;3271;p58"/>
            <p:cNvSpPr/>
            <p:nvPr/>
          </p:nvSpPr>
          <p:spPr>
            <a:xfrm>
              <a:off x="3641538" y="4457595"/>
              <a:ext cx="74733" cy="56061"/>
            </a:xfrm>
            <a:custGeom>
              <a:avLst/>
              <a:gdLst/>
              <a:ahLst/>
              <a:cxnLst/>
              <a:rect l="l" t="t" r="r" b="b"/>
              <a:pathLst>
                <a:path w="3170" h="2378" extrusionOk="0">
                  <a:moveTo>
                    <a:pt x="687" y="0"/>
                  </a:moveTo>
                  <a:cubicBezTo>
                    <a:pt x="501" y="0"/>
                    <a:pt x="317" y="88"/>
                    <a:pt x="200" y="243"/>
                  </a:cubicBezTo>
                  <a:cubicBezTo>
                    <a:pt x="0" y="543"/>
                    <a:pt x="33" y="910"/>
                    <a:pt x="334" y="1144"/>
                  </a:cubicBezTo>
                  <a:cubicBezTo>
                    <a:pt x="567" y="1310"/>
                    <a:pt x="801" y="1477"/>
                    <a:pt x="1034" y="1644"/>
                  </a:cubicBezTo>
                  <a:cubicBezTo>
                    <a:pt x="1368" y="1878"/>
                    <a:pt x="1735" y="2078"/>
                    <a:pt x="2135" y="2311"/>
                  </a:cubicBezTo>
                  <a:cubicBezTo>
                    <a:pt x="2202" y="2345"/>
                    <a:pt x="2335" y="2378"/>
                    <a:pt x="2402" y="2378"/>
                  </a:cubicBezTo>
                  <a:cubicBezTo>
                    <a:pt x="2602" y="2378"/>
                    <a:pt x="2835" y="2244"/>
                    <a:pt x="2969" y="2044"/>
                  </a:cubicBezTo>
                  <a:cubicBezTo>
                    <a:pt x="3169" y="1811"/>
                    <a:pt x="3036" y="1377"/>
                    <a:pt x="2735" y="1244"/>
                  </a:cubicBezTo>
                  <a:cubicBezTo>
                    <a:pt x="2402" y="1077"/>
                    <a:pt x="2068" y="877"/>
                    <a:pt x="1735" y="643"/>
                  </a:cubicBezTo>
                  <a:cubicBezTo>
                    <a:pt x="1501" y="477"/>
                    <a:pt x="1301" y="310"/>
                    <a:pt x="1068" y="143"/>
                  </a:cubicBezTo>
                  <a:cubicBezTo>
                    <a:pt x="956" y="45"/>
                    <a:pt x="821" y="0"/>
                    <a:pt x="687" y="0"/>
                  </a:cubicBezTo>
                  <a:close/>
                </a:path>
              </a:pathLst>
            </a:custGeom>
            <a:solidFill>
              <a:srgbClr val="F3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2" name="Google Shape;3272;p58"/>
            <p:cNvSpPr/>
            <p:nvPr/>
          </p:nvSpPr>
          <p:spPr>
            <a:xfrm>
              <a:off x="3774430" y="4517310"/>
              <a:ext cx="81027" cy="36471"/>
            </a:xfrm>
            <a:custGeom>
              <a:avLst/>
              <a:gdLst/>
              <a:ahLst/>
              <a:cxnLst/>
              <a:rect l="l" t="t" r="r" b="b"/>
              <a:pathLst>
                <a:path w="3437" h="1547" extrusionOk="0">
                  <a:moveTo>
                    <a:pt x="719" y="0"/>
                  </a:moveTo>
                  <a:cubicBezTo>
                    <a:pt x="427" y="0"/>
                    <a:pt x="156" y="217"/>
                    <a:pt x="67" y="512"/>
                  </a:cubicBezTo>
                  <a:cubicBezTo>
                    <a:pt x="0" y="846"/>
                    <a:pt x="234" y="1179"/>
                    <a:pt x="568" y="1279"/>
                  </a:cubicBezTo>
                  <a:cubicBezTo>
                    <a:pt x="1235" y="1379"/>
                    <a:pt x="1969" y="1513"/>
                    <a:pt x="2702" y="1546"/>
                  </a:cubicBezTo>
                  <a:lnTo>
                    <a:pt x="2736" y="1546"/>
                  </a:lnTo>
                  <a:cubicBezTo>
                    <a:pt x="3069" y="1546"/>
                    <a:pt x="3303" y="1313"/>
                    <a:pt x="3370" y="979"/>
                  </a:cubicBezTo>
                  <a:cubicBezTo>
                    <a:pt x="3436" y="645"/>
                    <a:pt x="3203" y="345"/>
                    <a:pt x="2836" y="312"/>
                  </a:cubicBezTo>
                  <a:cubicBezTo>
                    <a:pt x="2102" y="245"/>
                    <a:pt x="1435" y="145"/>
                    <a:pt x="834" y="12"/>
                  </a:cubicBezTo>
                  <a:cubicBezTo>
                    <a:pt x="796" y="4"/>
                    <a:pt x="757" y="0"/>
                    <a:pt x="719" y="0"/>
                  </a:cubicBezTo>
                  <a:close/>
                </a:path>
              </a:pathLst>
            </a:custGeom>
            <a:solidFill>
              <a:srgbClr val="F3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3" name="Google Shape;3273;p58"/>
            <p:cNvSpPr/>
            <p:nvPr/>
          </p:nvSpPr>
          <p:spPr>
            <a:xfrm>
              <a:off x="3448861" y="3930863"/>
              <a:ext cx="35410" cy="77939"/>
            </a:xfrm>
            <a:custGeom>
              <a:avLst/>
              <a:gdLst/>
              <a:ahLst/>
              <a:cxnLst/>
              <a:rect l="l" t="t" r="r" b="b"/>
              <a:pathLst>
                <a:path w="1502" h="3306" extrusionOk="0">
                  <a:moveTo>
                    <a:pt x="838" y="0"/>
                  </a:moveTo>
                  <a:cubicBezTo>
                    <a:pt x="526" y="0"/>
                    <a:pt x="234" y="225"/>
                    <a:pt x="234" y="537"/>
                  </a:cubicBezTo>
                  <a:cubicBezTo>
                    <a:pt x="167" y="1237"/>
                    <a:pt x="101" y="1971"/>
                    <a:pt x="67" y="2672"/>
                  </a:cubicBezTo>
                  <a:cubicBezTo>
                    <a:pt x="1" y="2972"/>
                    <a:pt x="267" y="3239"/>
                    <a:pt x="634" y="3306"/>
                  </a:cubicBezTo>
                  <a:cubicBezTo>
                    <a:pt x="1001" y="3306"/>
                    <a:pt x="1235" y="3039"/>
                    <a:pt x="1302" y="2705"/>
                  </a:cubicBezTo>
                  <a:cubicBezTo>
                    <a:pt x="1335" y="2038"/>
                    <a:pt x="1368" y="1338"/>
                    <a:pt x="1468" y="670"/>
                  </a:cubicBezTo>
                  <a:cubicBezTo>
                    <a:pt x="1502" y="337"/>
                    <a:pt x="1235" y="3"/>
                    <a:pt x="901" y="3"/>
                  </a:cubicBezTo>
                  <a:cubicBezTo>
                    <a:pt x="880" y="1"/>
                    <a:pt x="859" y="0"/>
                    <a:pt x="838" y="0"/>
                  </a:cubicBezTo>
                  <a:close/>
                </a:path>
              </a:pathLst>
            </a:custGeom>
            <a:solidFill>
              <a:srgbClr val="F3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4" name="Google Shape;3274;p58"/>
            <p:cNvSpPr/>
            <p:nvPr/>
          </p:nvSpPr>
          <p:spPr>
            <a:xfrm>
              <a:off x="3922267" y="4517499"/>
              <a:ext cx="80249" cy="35480"/>
            </a:xfrm>
            <a:custGeom>
              <a:avLst/>
              <a:gdLst/>
              <a:ahLst/>
              <a:cxnLst/>
              <a:rect l="l" t="t" r="r" b="b"/>
              <a:pathLst>
                <a:path w="3404" h="1505" extrusionOk="0">
                  <a:moveTo>
                    <a:pt x="2714" y="0"/>
                  </a:moveTo>
                  <a:cubicBezTo>
                    <a:pt x="2688" y="0"/>
                    <a:pt x="2662" y="1"/>
                    <a:pt x="2636" y="4"/>
                  </a:cubicBezTo>
                  <a:cubicBezTo>
                    <a:pt x="1935" y="137"/>
                    <a:pt x="1268" y="204"/>
                    <a:pt x="601" y="271"/>
                  </a:cubicBezTo>
                  <a:cubicBezTo>
                    <a:pt x="267" y="304"/>
                    <a:pt x="1" y="604"/>
                    <a:pt x="1" y="938"/>
                  </a:cubicBezTo>
                  <a:cubicBezTo>
                    <a:pt x="67" y="1271"/>
                    <a:pt x="301" y="1505"/>
                    <a:pt x="634" y="1505"/>
                  </a:cubicBezTo>
                  <a:lnTo>
                    <a:pt x="668" y="1505"/>
                  </a:lnTo>
                  <a:cubicBezTo>
                    <a:pt x="1335" y="1471"/>
                    <a:pt x="2069" y="1338"/>
                    <a:pt x="2803" y="1271"/>
                  </a:cubicBezTo>
                  <a:cubicBezTo>
                    <a:pt x="3136" y="1205"/>
                    <a:pt x="3403" y="871"/>
                    <a:pt x="3336" y="537"/>
                  </a:cubicBezTo>
                  <a:cubicBezTo>
                    <a:pt x="3305" y="197"/>
                    <a:pt x="3045" y="0"/>
                    <a:pt x="2714" y="0"/>
                  </a:cubicBezTo>
                  <a:close/>
                </a:path>
              </a:pathLst>
            </a:custGeom>
            <a:solidFill>
              <a:srgbClr val="F3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5" name="Google Shape;3275;p58"/>
            <p:cNvSpPr/>
            <p:nvPr/>
          </p:nvSpPr>
          <p:spPr>
            <a:xfrm>
              <a:off x="4066969" y="4484777"/>
              <a:ext cx="81805" cy="41468"/>
            </a:xfrm>
            <a:custGeom>
              <a:avLst/>
              <a:gdLst/>
              <a:ahLst/>
              <a:cxnLst/>
              <a:rect l="l" t="t" r="r" b="b"/>
              <a:pathLst>
                <a:path w="3470" h="1759" extrusionOk="0">
                  <a:moveTo>
                    <a:pt x="2697" y="0"/>
                  </a:moveTo>
                  <a:cubicBezTo>
                    <a:pt x="2643" y="0"/>
                    <a:pt x="2589" y="8"/>
                    <a:pt x="2535" y="24"/>
                  </a:cubicBezTo>
                  <a:cubicBezTo>
                    <a:pt x="1868" y="224"/>
                    <a:pt x="1201" y="391"/>
                    <a:pt x="534" y="558"/>
                  </a:cubicBezTo>
                  <a:cubicBezTo>
                    <a:pt x="200" y="658"/>
                    <a:pt x="0" y="991"/>
                    <a:pt x="100" y="1325"/>
                  </a:cubicBezTo>
                  <a:cubicBezTo>
                    <a:pt x="167" y="1592"/>
                    <a:pt x="434" y="1759"/>
                    <a:pt x="701" y="1759"/>
                  </a:cubicBezTo>
                  <a:lnTo>
                    <a:pt x="868" y="1759"/>
                  </a:lnTo>
                  <a:cubicBezTo>
                    <a:pt x="1535" y="1592"/>
                    <a:pt x="2202" y="1425"/>
                    <a:pt x="2936" y="1225"/>
                  </a:cubicBezTo>
                  <a:cubicBezTo>
                    <a:pt x="3269" y="1158"/>
                    <a:pt x="3469" y="758"/>
                    <a:pt x="3336" y="424"/>
                  </a:cubicBezTo>
                  <a:cubicBezTo>
                    <a:pt x="3224" y="201"/>
                    <a:pt x="2972" y="0"/>
                    <a:pt x="2697" y="0"/>
                  </a:cubicBezTo>
                  <a:close/>
                </a:path>
              </a:pathLst>
            </a:custGeom>
            <a:solidFill>
              <a:srgbClr val="F3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6" name="Google Shape;3276;p58"/>
            <p:cNvSpPr/>
            <p:nvPr/>
          </p:nvSpPr>
          <p:spPr>
            <a:xfrm>
              <a:off x="3114641" y="3800730"/>
              <a:ext cx="1167033" cy="1027894"/>
            </a:xfrm>
            <a:custGeom>
              <a:avLst/>
              <a:gdLst/>
              <a:ahLst/>
              <a:cxnLst/>
              <a:rect l="l" t="t" r="r" b="b"/>
              <a:pathLst>
                <a:path w="49503" h="43601" extrusionOk="0">
                  <a:moveTo>
                    <a:pt x="24595" y="0"/>
                  </a:moveTo>
                  <a:cubicBezTo>
                    <a:pt x="20589" y="0"/>
                    <a:pt x="16538" y="1102"/>
                    <a:pt x="12910" y="3422"/>
                  </a:cubicBezTo>
                  <a:cubicBezTo>
                    <a:pt x="4137" y="9026"/>
                    <a:pt x="568" y="20100"/>
                    <a:pt x="4304" y="29707"/>
                  </a:cubicBezTo>
                  <a:lnTo>
                    <a:pt x="4004" y="29874"/>
                  </a:lnTo>
                  <a:cubicBezTo>
                    <a:pt x="3739" y="29805"/>
                    <a:pt x="3466" y="29768"/>
                    <a:pt x="3194" y="29768"/>
                  </a:cubicBezTo>
                  <a:cubicBezTo>
                    <a:pt x="2677" y="29768"/>
                    <a:pt x="2161" y="29902"/>
                    <a:pt x="1702" y="30208"/>
                  </a:cubicBezTo>
                  <a:cubicBezTo>
                    <a:pt x="368" y="31041"/>
                    <a:pt x="1" y="32776"/>
                    <a:pt x="835" y="34110"/>
                  </a:cubicBezTo>
                  <a:lnTo>
                    <a:pt x="3370" y="38113"/>
                  </a:lnTo>
                  <a:cubicBezTo>
                    <a:pt x="3909" y="38977"/>
                    <a:pt x="4840" y="39449"/>
                    <a:pt x="5791" y="39449"/>
                  </a:cubicBezTo>
                  <a:cubicBezTo>
                    <a:pt x="6310" y="39449"/>
                    <a:pt x="6835" y="39308"/>
                    <a:pt x="7306" y="39014"/>
                  </a:cubicBezTo>
                  <a:cubicBezTo>
                    <a:pt x="8007" y="38547"/>
                    <a:pt x="8440" y="37846"/>
                    <a:pt x="8574" y="37046"/>
                  </a:cubicBezTo>
                  <a:lnTo>
                    <a:pt x="8874" y="36879"/>
                  </a:lnTo>
                  <a:cubicBezTo>
                    <a:pt x="13091" y="41294"/>
                    <a:pt x="18846" y="43601"/>
                    <a:pt x="24665" y="43601"/>
                  </a:cubicBezTo>
                  <a:cubicBezTo>
                    <a:pt x="28695" y="43601"/>
                    <a:pt x="32757" y="42494"/>
                    <a:pt x="36360" y="40215"/>
                  </a:cubicBezTo>
                  <a:cubicBezTo>
                    <a:pt x="46434" y="33843"/>
                    <a:pt x="49503" y="20367"/>
                    <a:pt x="43165" y="10260"/>
                  </a:cubicBezTo>
                  <a:lnTo>
                    <a:pt x="43165" y="10227"/>
                  </a:lnTo>
                  <a:cubicBezTo>
                    <a:pt x="43098" y="10193"/>
                    <a:pt x="43098" y="10160"/>
                    <a:pt x="43065" y="10093"/>
                  </a:cubicBezTo>
                  <a:cubicBezTo>
                    <a:pt x="38901" y="3590"/>
                    <a:pt x="31823" y="0"/>
                    <a:pt x="24595"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7" name="Google Shape;3277;p58"/>
            <p:cNvSpPr/>
            <p:nvPr/>
          </p:nvSpPr>
          <p:spPr>
            <a:xfrm>
              <a:off x="3183857" y="4504203"/>
              <a:ext cx="164365" cy="169103"/>
            </a:xfrm>
            <a:custGeom>
              <a:avLst/>
              <a:gdLst/>
              <a:ahLst/>
              <a:cxnLst/>
              <a:rect l="l" t="t" r="r" b="b"/>
              <a:pathLst>
                <a:path w="6972" h="7173" extrusionOk="0">
                  <a:moveTo>
                    <a:pt x="4070" y="1"/>
                  </a:moveTo>
                  <a:lnTo>
                    <a:pt x="0" y="2569"/>
                  </a:lnTo>
                  <a:lnTo>
                    <a:pt x="2902" y="7172"/>
                  </a:lnTo>
                  <a:lnTo>
                    <a:pt x="6972" y="4571"/>
                  </a:lnTo>
                  <a:lnTo>
                    <a:pt x="4070" y="1"/>
                  </a:lnTo>
                  <a:close/>
                </a:path>
              </a:pathLst>
            </a:custGeom>
            <a:solidFill>
              <a:srgbClr val="3333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8" name="Google Shape;3278;p58"/>
            <p:cNvSpPr/>
            <p:nvPr/>
          </p:nvSpPr>
          <p:spPr>
            <a:xfrm>
              <a:off x="3218441" y="3837342"/>
              <a:ext cx="955495" cy="955495"/>
            </a:xfrm>
            <a:custGeom>
              <a:avLst/>
              <a:gdLst/>
              <a:ahLst/>
              <a:cxnLst/>
              <a:rect l="l" t="t" r="r" b="b"/>
              <a:pathLst>
                <a:path w="40530" h="40530" extrusionOk="0">
                  <a:moveTo>
                    <a:pt x="20282" y="1"/>
                  </a:moveTo>
                  <a:cubicBezTo>
                    <a:pt x="9074" y="1"/>
                    <a:pt x="1" y="9074"/>
                    <a:pt x="1" y="20282"/>
                  </a:cubicBezTo>
                  <a:cubicBezTo>
                    <a:pt x="1" y="31457"/>
                    <a:pt x="9074" y="40530"/>
                    <a:pt x="20282" y="40530"/>
                  </a:cubicBezTo>
                  <a:cubicBezTo>
                    <a:pt x="31457" y="40530"/>
                    <a:pt x="40530" y="31457"/>
                    <a:pt x="40530" y="20282"/>
                  </a:cubicBezTo>
                  <a:cubicBezTo>
                    <a:pt x="40530" y="9074"/>
                    <a:pt x="31457" y="1"/>
                    <a:pt x="20282" y="1"/>
                  </a:cubicBezTo>
                  <a:close/>
                </a:path>
              </a:pathLst>
            </a:custGeom>
            <a:solidFill>
              <a:srgbClr val="F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9" name="Google Shape;3279;p58"/>
            <p:cNvSpPr/>
            <p:nvPr/>
          </p:nvSpPr>
          <p:spPr>
            <a:xfrm>
              <a:off x="3151607" y="3837530"/>
              <a:ext cx="950002" cy="737473"/>
            </a:xfrm>
            <a:custGeom>
              <a:avLst/>
              <a:gdLst/>
              <a:ahLst/>
              <a:cxnLst/>
              <a:rect l="l" t="t" r="r" b="b"/>
              <a:pathLst>
                <a:path w="40297" h="31282" extrusionOk="0">
                  <a:moveTo>
                    <a:pt x="23054" y="1"/>
                  </a:moveTo>
                  <a:cubicBezTo>
                    <a:pt x="19344" y="1"/>
                    <a:pt x="15594" y="1022"/>
                    <a:pt x="12243" y="3162"/>
                  </a:cubicBezTo>
                  <a:cubicBezTo>
                    <a:pt x="2803" y="9166"/>
                    <a:pt x="1" y="21708"/>
                    <a:pt x="6005" y="31148"/>
                  </a:cubicBezTo>
                  <a:cubicBezTo>
                    <a:pt x="6038" y="31182"/>
                    <a:pt x="6038" y="31215"/>
                    <a:pt x="6105" y="31282"/>
                  </a:cubicBezTo>
                  <a:lnTo>
                    <a:pt x="40296" y="9533"/>
                  </a:lnTo>
                  <a:cubicBezTo>
                    <a:pt x="40263" y="9500"/>
                    <a:pt x="40263" y="9466"/>
                    <a:pt x="40196" y="9433"/>
                  </a:cubicBezTo>
                  <a:cubicBezTo>
                    <a:pt x="36331" y="3335"/>
                    <a:pt x="29757" y="1"/>
                    <a:pt x="23054" y="1"/>
                  </a:cubicBezTo>
                  <a:close/>
                </a:path>
              </a:pathLst>
            </a:custGeom>
            <a:solidFill>
              <a:srgbClr val="E2525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0" name="Google Shape;3280;p58"/>
            <p:cNvSpPr/>
            <p:nvPr/>
          </p:nvSpPr>
          <p:spPr>
            <a:xfrm>
              <a:off x="3210591" y="3890974"/>
              <a:ext cx="971997" cy="848252"/>
            </a:xfrm>
            <a:custGeom>
              <a:avLst/>
              <a:gdLst/>
              <a:ahLst/>
              <a:cxnLst/>
              <a:rect l="l" t="t" r="r" b="b"/>
              <a:pathLst>
                <a:path w="41230" h="35981" extrusionOk="0">
                  <a:moveTo>
                    <a:pt x="20800" y="0"/>
                  </a:moveTo>
                  <a:cubicBezTo>
                    <a:pt x="17450" y="0"/>
                    <a:pt x="14051" y="926"/>
                    <a:pt x="11008" y="2863"/>
                  </a:cubicBezTo>
                  <a:cubicBezTo>
                    <a:pt x="2536" y="8233"/>
                    <a:pt x="0" y="19375"/>
                    <a:pt x="5304" y="27714"/>
                  </a:cubicBezTo>
                  <a:cubicBezTo>
                    <a:pt x="8717" y="33068"/>
                    <a:pt x="14503" y="35980"/>
                    <a:pt x="20447" y="35980"/>
                  </a:cubicBezTo>
                  <a:cubicBezTo>
                    <a:pt x="23799" y="35980"/>
                    <a:pt x="27200" y="35054"/>
                    <a:pt x="30255" y="33118"/>
                  </a:cubicBezTo>
                  <a:cubicBezTo>
                    <a:pt x="38695" y="27747"/>
                    <a:pt x="41230" y="16606"/>
                    <a:pt x="35926" y="8267"/>
                  </a:cubicBezTo>
                  <a:cubicBezTo>
                    <a:pt x="32535" y="2913"/>
                    <a:pt x="26743" y="0"/>
                    <a:pt x="208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1" name="Google Shape;3281;p58"/>
            <p:cNvSpPr/>
            <p:nvPr/>
          </p:nvSpPr>
          <p:spPr>
            <a:xfrm>
              <a:off x="3210591" y="3890031"/>
              <a:ext cx="847757" cy="655880"/>
            </a:xfrm>
            <a:custGeom>
              <a:avLst/>
              <a:gdLst/>
              <a:ahLst/>
              <a:cxnLst/>
              <a:rect l="l" t="t" r="r" b="b"/>
              <a:pathLst>
                <a:path w="35960" h="27821" extrusionOk="0">
                  <a:moveTo>
                    <a:pt x="20740" y="1"/>
                  </a:moveTo>
                  <a:cubicBezTo>
                    <a:pt x="17399" y="1"/>
                    <a:pt x="14010" y="926"/>
                    <a:pt x="10975" y="2869"/>
                  </a:cubicBezTo>
                  <a:cubicBezTo>
                    <a:pt x="2502" y="8240"/>
                    <a:pt x="0" y="19381"/>
                    <a:pt x="5304" y="27720"/>
                  </a:cubicBezTo>
                  <a:cubicBezTo>
                    <a:pt x="5338" y="27754"/>
                    <a:pt x="5338" y="27787"/>
                    <a:pt x="5371" y="27821"/>
                  </a:cubicBezTo>
                  <a:lnTo>
                    <a:pt x="35959" y="8407"/>
                  </a:lnTo>
                  <a:cubicBezTo>
                    <a:pt x="35926" y="8373"/>
                    <a:pt x="35926" y="8307"/>
                    <a:pt x="35859" y="8273"/>
                  </a:cubicBezTo>
                  <a:cubicBezTo>
                    <a:pt x="32484" y="2933"/>
                    <a:pt x="26689" y="1"/>
                    <a:pt x="207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2" name="Google Shape;3282;p58"/>
            <p:cNvSpPr/>
            <p:nvPr/>
          </p:nvSpPr>
          <p:spPr>
            <a:xfrm>
              <a:off x="3430780" y="4273004"/>
              <a:ext cx="292566" cy="215499"/>
            </a:xfrm>
            <a:custGeom>
              <a:avLst/>
              <a:gdLst/>
              <a:ahLst/>
              <a:cxnLst/>
              <a:rect l="l" t="t" r="r" b="b"/>
              <a:pathLst>
                <a:path w="12410" h="9141" extrusionOk="0">
                  <a:moveTo>
                    <a:pt x="10108" y="1"/>
                  </a:moveTo>
                  <a:lnTo>
                    <a:pt x="0" y="9140"/>
                  </a:lnTo>
                  <a:lnTo>
                    <a:pt x="12409" y="3570"/>
                  </a:lnTo>
                  <a:lnTo>
                    <a:pt x="1010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3" name="Google Shape;3283;p58"/>
            <p:cNvSpPr/>
            <p:nvPr/>
          </p:nvSpPr>
          <p:spPr>
            <a:xfrm>
              <a:off x="3669050" y="4147186"/>
              <a:ext cx="296503" cy="209983"/>
            </a:xfrm>
            <a:custGeom>
              <a:avLst/>
              <a:gdLst/>
              <a:ahLst/>
              <a:cxnLst/>
              <a:rect l="l" t="t" r="r" b="b"/>
              <a:pathLst>
                <a:path w="12577" h="8907" extrusionOk="0">
                  <a:moveTo>
                    <a:pt x="12576" y="0"/>
                  </a:moveTo>
                  <a:lnTo>
                    <a:pt x="1" y="5338"/>
                  </a:lnTo>
                  <a:lnTo>
                    <a:pt x="2302" y="8907"/>
                  </a:lnTo>
                  <a:lnTo>
                    <a:pt x="12576" y="0"/>
                  </a:lnTo>
                  <a:close/>
                </a:path>
              </a:pathLst>
            </a:custGeom>
            <a:solidFill>
              <a:srgbClr val="01A2A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4" name="Google Shape;3284;p58"/>
            <p:cNvSpPr/>
            <p:nvPr/>
          </p:nvSpPr>
          <p:spPr>
            <a:xfrm>
              <a:off x="3433137" y="4273004"/>
              <a:ext cx="264252" cy="213142"/>
            </a:xfrm>
            <a:custGeom>
              <a:avLst/>
              <a:gdLst/>
              <a:ahLst/>
              <a:cxnLst/>
              <a:rect l="l" t="t" r="r" b="b"/>
              <a:pathLst>
                <a:path w="11209" h="9041" extrusionOk="0">
                  <a:moveTo>
                    <a:pt x="10008" y="1"/>
                  </a:moveTo>
                  <a:lnTo>
                    <a:pt x="0" y="9040"/>
                  </a:lnTo>
                  <a:lnTo>
                    <a:pt x="11208" y="1902"/>
                  </a:lnTo>
                  <a:lnTo>
                    <a:pt x="1000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5" name="Google Shape;3285;p58"/>
            <p:cNvSpPr/>
            <p:nvPr/>
          </p:nvSpPr>
          <p:spPr>
            <a:xfrm>
              <a:off x="3669050" y="4148765"/>
              <a:ext cx="294145" cy="169080"/>
            </a:xfrm>
            <a:custGeom>
              <a:avLst/>
              <a:gdLst/>
              <a:ahLst/>
              <a:cxnLst/>
              <a:rect l="l" t="t" r="r" b="b"/>
              <a:pathLst>
                <a:path w="12477" h="7172" extrusionOk="0">
                  <a:moveTo>
                    <a:pt x="12476" y="0"/>
                  </a:moveTo>
                  <a:lnTo>
                    <a:pt x="1" y="5271"/>
                  </a:lnTo>
                  <a:lnTo>
                    <a:pt x="1201" y="7172"/>
                  </a:lnTo>
                  <a:lnTo>
                    <a:pt x="124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6" name="Google Shape;3286;p58"/>
            <p:cNvSpPr/>
            <p:nvPr/>
          </p:nvSpPr>
          <p:spPr>
            <a:xfrm>
              <a:off x="3672987" y="4294457"/>
              <a:ext cx="46419" cy="39512"/>
            </a:xfrm>
            <a:custGeom>
              <a:avLst/>
              <a:gdLst/>
              <a:ahLst/>
              <a:cxnLst/>
              <a:rect l="l" t="t" r="r" b="b"/>
              <a:pathLst>
                <a:path w="1969" h="1676" extrusionOk="0">
                  <a:moveTo>
                    <a:pt x="1008" y="1"/>
                  </a:moveTo>
                  <a:cubicBezTo>
                    <a:pt x="852" y="1"/>
                    <a:pt x="689" y="41"/>
                    <a:pt x="534" y="125"/>
                  </a:cubicBezTo>
                  <a:cubicBezTo>
                    <a:pt x="134" y="392"/>
                    <a:pt x="0" y="925"/>
                    <a:pt x="301" y="1292"/>
                  </a:cubicBezTo>
                  <a:cubicBezTo>
                    <a:pt x="455" y="1535"/>
                    <a:pt x="726" y="1675"/>
                    <a:pt x="1017" y="1675"/>
                  </a:cubicBezTo>
                  <a:cubicBezTo>
                    <a:pt x="1166" y="1675"/>
                    <a:pt x="1321" y="1638"/>
                    <a:pt x="1468" y="1559"/>
                  </a:cubicBezTo>
                  <a:cubicBezTo>
                    <a:pt x="1835" y="1292"/>
                    <a:pt x="1968" y="792"/>
                    <a:pt x="1702" y="392"/>
                  </a:cubicBezTo>
                  <a:cubicBezTo>
                    <a:pt x="1551" y="134"/>
                    <a:pt x="1290" y="1"/>
                    <a:pt x="1008"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7" name="Google Shape;3287;p58"/>
            <p:cNvSpPr/>
            <p:nvPr/>
          </p:nvSpPr>
          <p:spPr>
            <a:xfrm>
              <a:off x="3334830" y="4485343"/>
              <a:ext cx="73955" cy="72352"/>
            </a:xfrm>
            <a:custGeom>
              <a:avLst/>
              <a:gdLst/>
              <a:ahLst/>
              <a:cxnLst/>
              <a:rect l="l" t="t" r="r" b="b"/>
              <a:pathLst>
                <a:path w="3137" h="3069" extrusionOk="0">
                  <a:moveTo>
                    <a:pt x="2002" y="0"/>
                  </a:moveTo>
                  <a:lnTo>
                    <a:pt x="1" y="1301"/>
                  </a:lnTo>
                  <a:lnTo>
                    <a:pt x="234" y="1668"/>
                  </a:lnTo>
                  <a:lnTo>
                    <a:pt x="1202" y="1067"/>
                  </a:lnTo>
                  <a:cubicBezTo>
                    <a:pt x="1335" y="1001"/>
                    <a:pt x="1502" y="867"/>
                    <a:pt x="1735" y="701"/>
                  </a:cubicBezTo>
                  <a:lnTo>
                    <a:pt x="1735" y="701"/>
                  </a:lnTo>
                  <a:lnTo>
                    <a:pt x="768" y="2535"/>
                  </a:lnTo>
                  <a:lnTo>
                    <a:pt x="1135" y="3069"/>
                  </a:lnTo>
                  <a:lnTo>
                    <a:pt x="3136" y="1801"/>
                  </a:lnTo>
                  <a:lnTo>
                    <a:pt x="2870" y="1401"/>
                  </a:lnTo>
                  <a:lnTo>
                    <a:pt x="1902" y="2001"/>
                  </a:lnTo>
                  <a:cubicBezTo>
                    <a:pt x="1835" y="2035"/>
                    <a:pt x="1602" y="2168"/>
                    <a:pt x="1368" y="2368"/>
                  </a:cubicBezTo>
                  <a:lnTo>
                    <a:pt x="2336" y="534"/>
                  </a:lnTo>
                  <a:lnTo>
                    <a:pt x="2002" y="0"/>
                  </a:ln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8" name="Google Shape;3288;p58"/>
            <p:cNvSpPr/>
            <p:nvPr/>
          </p:nvSpPr>
          <p:spPr>
            <a:xfrm>
              <a:off x="3843622" y="4592278"/>
              <a:ext cx="78670" cy="83385"/>
            </a:xfrm>
            <a:custGeom>
              <a:avLst/>
              <a:gdLst/>
              <a:ahLst/>
              <a:cxnLst/>
              <a:rect l="l" t="t" r="r" b="b"/>
              <a:pathLst>
                <a:path w="3337" h="3537" extrusionOk="0">
                  <a:moveTo>
                    <a:pt x="2336" y="1"/>
                  </a:moveTo>
                  <a:lnTo>
                    <a:pt x="1" y="868"/>
                  </a:lnTo>
                  <a:lnTo>
                    <a:pt x="268" y="1302"/>
                  </a:lnTo>
                  <a:lnTo>
                    <a:pt x="1502" y="835"/>
                  </a:lnTo>
                  <a:cubicBezTo>
                    <a:pt x="1602" y="801"/>
                    <a:pt x="1669" y="768"/>
                    <a:pt x="1802" y="701"/>
                  </a:cubicBezTo>
                  <a:cubicBezTo>
                    <a:pt x="1936" y="668"/>
                    <a:pt x="2002" y="634"/>
                    <a:pt x="2102" y="601"/>
                  </a:cubicBezTo>
                  <a:lnTo>
                    <a:pt x="2102" y="601"/>
                  </a:lnTo>
                  <a:cubicBezTo>
                    <a:pt x="2002" y="634"/>
                    <a:pt x="1936" y="701"/>
                    <a:pt x="1836" y="801"/>
                  </a:cubicBezTo>
                  <a:lnTo>
                    <a:pt x="1635" y="1001"/>
                  </a:lnTo>
                  <a:lnTo>
                    <a:pt x="735" y="2002"/>
                  </a:lnTo>
                  <a:lnTo>
                    <a:pt x="968" y="2436"/>
                  </a:lnTo>
                  <a:lnTo>
                    <a:pt x="2269" y="2002"/>
                  </a:lnTo>
                  <a:cubicBezTo>
                    <a:pt x="2336" y="1969"/>
                    <a:pt x="2436" y="1935"/>
                    <a:pt x="2569" y="1869"/>
                  </a:cubicBezTo>
                  <a:cubicBezTo>
                    <a:pt x="2630" y="1849"/>
                    <a:pt x="2690" y="1828"/>
                    <a:pt x="2736" y="1808"/>
                  </a:cubicBezTo>
                  <a:lnTo>
                    <a:pt x="2736" y="1808"/>
                  </a:lnTo>
                  <a:cubicBezTo>
                    <a:pt x="2616" y="1889"/>
                    <a:pt x="2476" y="2029"/>
                    <a:pt x="2336" y="2169"/>
                  </a:cubicBezTo>
                  <a:lnTo>
                    <a:pt x="1435" y="3136"/>
                  </a:lnTo>
                  <a:lnTo>
                    <a:pt x="1669" y="3536"/>
                  </a:lnTo>
                  <a:lnTo>
                    <a:pt x="3337" y="1769"/>
                  </a:lnTo>
                  <a:lnTo>
                    <a:pt x="3070" y="1268"/>
                  </a:lnTo>
                  <a:lnTo>
                    <a:pt x="1836" y="1668"/>
                  </a:lnTo>
                  <a:cubicBezTo>
                    <a:pt x="1802" y="1668"/>
                    <a:pt x="1735" y="1702"/>
                    <a:pt x="1602" y="1769"/>
                  </a:cubicBezTo>
                  <a:cubicBezTo>
                    <a:pt x="1469" y="1802"/>
                    <a:pt x="1402" y="1835"/>
                    <a:pt x="1335" y="1869"/>
                  </a:cubicBezTo>
                  <a:lnTo>
                    <a:pt x="1569" y="1668"/>
                  </a:lnTo>
                  <a:lnTo>
                    <a:pt x="1769" y="1468"/>
                  </a:lnTo>
                  <a:lnTo>
                    <a:pt x="2636" y="501"/>
                  </a:lnTo>
                  <a:lnTo>
                    <a:pt x="23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9" name="Google Shape;3289;p58"/>
            <p:cNvSpPr/>
            <p:nvPr/>
          </p:nvSpPr>
          <p:spPr>
            <a:xfrm>
              <a:off x="3460649" y="3975749"/>
              <a:ext cx="64525" cy="58207"/>
            </a:xfrm>
            <a:custGeom>
              <a:avLst/>
              <a:gdLst/>
              <a:ahLst/>
              <a:cxnLst/>
              <a:rect l="l" t="t" r="r" b="b"/>
              <a:pathLst>
                <a:path w="2737" h="2469" extrusionOk="0">
                  <a:moveTo>
                    <a:pt x="2002" y="1"/>
                  </a:moveTo>
                  <a:lnTo>
                    <a:pt x="1635" y="267"/>
                  </a:lnTo>
                  <a:lnTo>
                    <a:pt x="2069" y="1001"/>
                  </a:lnTo>
                  <a:lnTo>
                    <a:pt x="1569" y="1335"/>
                  </a:lnTo>
                  <a:lnTo>
                    <a:pt x="1168" y="668"/>
                  </a:lnTo>
                  <a:lnTo>
                    <a:pt x="835" y="901"/>
                  </a:lnTo>
                  <a:lnTo>
                    <a:pt x="1235" y="1568"/>
                  </a:lnTo>
                  <a:lnTo>
                    <a:pt x="802" y="1835"/>
                  </a:lnTo>
                  <a:lnTo>
                    <a:pt x="335" y="1101"/>
                  </a:lnTo>
                  <a:lnTo>
                    <a:pt x="1" y="1302"/>
                  </a:lnTo>
                  <a:lnTo>
                    <a:pt x="735" y="2469"/>
                  </a:lnTo>
                  <a:lnTo>
                    <a:pt x="2736" y="1168"/>
                  </a:lnTo>
                  <a:lnTo>
                    <a:pt x="2002" y="1"/>
                  </a:ln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0" name="Google Shape;3290;p58"/>
            <p:cNvSpPr/>
            <p:nvPr/>
          </p:nvSpPr>
          <p:spPr>
            <a:xfrm>
              <a:off x="3981251" y="4088555"/>
              <a:ext cx="62144" cy="48117"/>
            </a:xfrm>
            <a:custGeom>
              <a:avLst/>
              <a:gdLst/>
              <a:ahLst/>
              <a:cxnLst/>
              <a:rect l="l" t="t" r="r" b="b"/>
              <a:pathLst>
                <a:path w="2636" h="2041" extrusionOk="0">
                  <a:moveTo>
                    <a:pt x="1718" y="0"/>
                  </a:moveTo>
                  <a:cubicBezTo>
                    <a:pt x="1587" y="0"/>
                    <a:pt x="1446" y="30"/>
                    <a:pt x="1335" y="119"/>
                  </a:cubicBezTo>
                  <a:cubicBezTo>
                    <a:pt x="1235" y="186"/>
                    <a:pt x="1135" y="319"/>
                    <a:pt x="1135" y="353"/>
                  </a:cubicBezTo>
                  <a:cubicBezTo>
                    <a:pt x="1068" y="486"/>
                    <a:pt x="1068" y="653"/>
                    <a:pt x="1101" y="886"/>
                  </a:cubicBezTo>
                  <a:cubicBezTo>
                    <a:pt x="1135" y="1120"/>
                    <a:pt x="1135" y="1220"/>
                    <a:pt x="1135" y="1287"/>
                  </a:cubicBezTo>
                  <a:cubicBezTo>
                    <a:pt x="1135" y="1320"/>
                    <a:pt x="1101" y="1353"/>
                    <a:pt x="1101" y="1387"/>
                  </a:cubicBezTo>
                  <a:cubicBezTo>
                    <a:pt x="1101" y="1453"/>
                    <a:pt x="1068" y="1453"/>
                    <a:pt x="1001" y="1487"/>
                  </a:cubicBezTo>
                  <a:cubicBezTo>
                    <a:pt x="934" y="1520"/>
                    <a:pt x="901" y="1520"/>
                    <a:pt x="801" y="1520"/>
                  </a:cubicBezTo>
                  <a:cubicBezTo>
                    <a:pt x="768" y="1487"/>
                    <a:pt x="668" y="1453"/>
                    <a:pt x="634" y="1353"/>
                  </a:cubicBezTo>
                  <a:cubicBezTo>
                    <a:pt x="567" y="1320"/>
                    <a:pt x="567" y="1220"/>
                    <a:pt x="501" y="1153"/>
                  </a:cubicBezTo>
                  <a:cubicBezTo>
                    <a:pt x="467" y="1053"/>
                    <a:pt x="467" y="953"/>
                    <a:pt x="434" y="820"/>
                  </a:cubicBezTo>
                  <a:lnTo>
                    <a:pt x="0" y="886"/>
                  </a:lnTo>
                  <a:cubicBezTo>
                    <a:pt x="0" y="1020"/>
                    <a:pt x="67" y="1153"/>
                    <a:pt x="100" y="1287"/>
                  </a:cubicBezTo>
                  <a:cubicBezTo>
                    <a:pt x="134" y="1387"/>
                    <a:pt x="167" y="1487"/>
                    <a:pt x="267" y="1620"/>
                  </a:cubicBezTo>
                  <a:cubicBezTo>
                    <a:pt x="401" y="1820"/>
                    <a:pt x="567" y="1987"/>
                    <a:pt x="734" y="2020"/>
                  </a:cubicBezTo>
                  <a:cubicBezTo>
                    <a:pt x="795" y="2033"/>
                    <a:pt x="861" y="2040"/>
                    <a:pt x="928" y="2040"/>
                  </a:cubicBezTo>
                  <a:cubicBezTo>
                    <a:pt x="1043" y="2040"/>
                    <a:pt x="1162" y="2017"/>
                    <a:pt x="1268" y="1954"/>
                  </a:cubicBezTo>
                  <a:cubicBezTo>
                    <a:pt x="1335" y="1887"/>
                    <a:pt x="1435" y="1820"/>
                    <a:pt x="1468" y="1720"/>
                  </a:cubicBezTo>
                  <a:cubicBezTo>
                    <a:pt x="1501" y="1654"/>
                    <a:pt x="1568" y="1553"/>
                    <a:pt x="1568" y="1487"/>
                  </a:cubicBezTo>
                  <a:cubicBezTo>
                    <a:pt x="1602" y="1387"/>
                    <a:pt x="1568" y="1287"/>
                    <a:pt x="1568" y="1120"/>
                  </a:cubicBezTo>
                  <a:cubicBezTo>
                    <a:pt x="1501" y="953"/>
                    <a:pt x="1501" y="820"/>
                    <a:pt x="1501" y="786"/>
                  </a:cubicBezTo>
                  <a:cubicBezTo>
                    <a:pt x="1501" y="686"/>
                    <a:pt x="1568" y="653"/>
                    <a:pt x="1568" y="619"/>
                  </a:cubicBezTo>
                  <a:cubicBezTo>
                    <a:pt x="1568" y="553"/>
                    <a:pt x="1602" y="553"/>
                    <a:pt x="1635" y="519"/>
                  </a:cubicBezTo>
                  <a:cubicBezTo>
                    <a:pt x="1706" y="496"/>
                    <a:pt x="1743" y="472"/>
                    <a:pt x="1782" y="472"/>
                  </a:cubicBezTo>
                  <a:cubicBezTo>
                    <a:pt x="1799" y="472"/>
                    <a:pt x="1815" y="476"/>
                    <a:pt x="1835" y="486"/>
                  </a:cubicBezTo>
                  <a:cubicBezTo>
                    <a:pt x="1935" y="486"/>
                    <a:pt x="2002" y="553"/>
                    <a:pt x="2069" y="653"/>
                  </a:cubicBezTo>
                  <a:cubicBezTo>
                    <a:pt x="2102" y="720"/>
                    <a:pt x="2135" y="820"/>
                    <a:pt x="2169" y="953"/>
                  </a:cubicBezTo>
                  <a:cubicBezTo>
                    <a:pt x="2235" y="1020"/>
                    <a:pt x="2235" y="1187"/>
                    <a:pt x="2269" y="1353"/>
                  </a:cubicBezTo>
                  <a:lnTo>
                    <a:pt x="2636" y="1120"/>
                  </a:lnTo>
                  <a:cubicBezTo>
                    <a:pt x="2602" y="886"/>
                    <a:pt x="2502" y="686"/>
                    <a:pt x="2402" y="486"/>
                  </a:cubicBezTo>
                  <a:cubicBezTo>
                    <a:pt x="2269" y="219"/>
                    <a:pt x="2069" y="119"/>
                    <a:pt x="1902" y="19"/>
                  </a:cubicBezTo>
                  <a:cubicBezTo>
                    <a:pt x="1846" y="8"/>
                    <a:pt x="1783" y="0"/>
                    <a:pt x="171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1" name="Google Shape;3291;p58"/>
            <p:cNvSpPr/>
            <p:nvPr/>
          </p:nvSpPr>
          <p:spPr>
            <a:xfrm>
              <a:off x="3157123" y="4538410"/>
              <a:ext cx="129780" cy="155925"/>
            </a:xfrm>
            <a:custGeom>
              <a:avLst/>
              <a:gdLst/>
              <a:ahLst/>
              <a:cxnLst/>
              <a:rect l="l" t="t" r="r" b="b"/>
              <a:pathLst>
                <a:path w="5505" h="6614" extrusionOk="0">
                  <a:moveTo>
                    <a:pt x="1498" y="1"/>
                  </a:moveTo>
                  <a:cubicBezTo>
                    <a:pt x="1252" y="1"/>
                    <a:pt x="998" y="72"/>
                    <a:pt x="767" y="217"/>
                  </a:cubicBezTo>
                  <a:cubicBezTo>
                    <a:pt x="167" y="584"/>
                    <a:pt x="0" y="1418"/>
                    <a:pt x="367" y="1985"/>
                  </a:cubicBezTo>
                  <a:lnTo>
                    <a:pt x="2902" y="5988"/>
                  </a:lnTo>
                  <a:cubicBezTo>
                    <a:pt x="3140" y="6399"/>
                    <a:pt x="3575" y="6614"/>
                    <a:pt x="4014" y="6614"/>
                  </a:cubicBezTo>
                  <a:cubicBezTo>
                    <a:pt x="4253" y="6614"/>
                    <a:pt x="4492" y="6551"/>
                    <a:pt x="4703" y="6422"/>
                  </a:cubicBezTo>
                  <a:cubicBezTo>
                    <a:pt x="5337" y="6055"/>
                    <a:pt x="5504" y="5221"/>
                    <a:pt x="5104" y="4621"/>
                  </a:cubicBezTo>
                  <a:lnTo>
                    <a:pt x="2569" y="618"/>
                  </a:lnTo>
                  <a:cubicBezTo>
                    <a:pt x="2335" y="215"/>
                    <a:pt x="1927" y="1"/>
                    <a:pt x="149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3" name="Picture 2">
            <a:extLst>
              <a:ext uri="{FF2B5EF4-FFF2-40B4-BE49-F238E27FC236}">
                <a16:creationId xmlns:a16="http://schemas.microsoft.com/office/drawing/2014/main" id="{BAB98C9B-8E7C-4E63-8675-3FF385AEFD28}"/>
              </a:ext>
            </a:extLst>
          </p:cNvPr>
          <p:cNvPicPr>
            <a:picLocks noChangeAspect="1"/>
          </p:cNvPicPr>
          <p:nvPr/>
        </p:nvPicPr>
        <p:blipFill>
          <a:blip r:embed="rId3"/>
          <a:stretch>
            <a:fillRect/>
          </a:stretch>
        </p:blipFill>
        <p:spPr>
          <a:xfrm>
            <a:off x="722044" y="1027730"/>
            <a:ext cx="7123893" cy="37474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sp>
        <p:nvSpPr>
          <p:cNvPr id="1679" name="Google Shape;1679;p39"/>
          <p:cNvSpPr/>
          <p:nvPr/>
        </p:nvSpPr>
        <p:spPr>
          <a:xfrm>
            <a:off x="630072" y="1405525"/>
            <a:ext cx="4006500" cy="2770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9"/>
          <p:cNvSpPr txBox="1">
            <a:spLocks noGrp="1"/>
          </p:cNvSpPr>
          <p:nvPr>
            <p:ph type="title"/>
          </p:nvPr>
        </p:nvSpPr>
        <p:spPr>
          <a:xfrm>
            <a:off x="784572" y="724182"/>
            <a:ext cx="3852000" cy="806037"/>
          </a:xfrm>
          <a:prstGeom prst="rect">
            <a:avLst/>
          </a:prstGeom>
        </p:spPr>
        <p:txBody>
          <a:bodyPr spcFirstLastPara="1" wrap="square" lIns="91425" tIns="91425" rIns="91425" bIns="91425" anchor="ctr" anchorCtr="0">
            <a:noAutofit/>
          </a:bodyPr>
          <a:lstStyle/>
          <a:p>
            <a:pPr marL="0" marR="0" lvl="0" indent="0" defTabSz="914400" rtl="0" eaLnBrk="1" fontAlgn="auto" latinLnBrk="0" hangingPunct="1">
              <a:lnSpc>
                <a:spcPct val="100000"/>
              </a:lnSpc>
              <a:spcBef>
                <a:spcPts val="0"/>
              </a:spcBef>
              <a:spcAft>
                <a:spcPts val="0"/>
              </a:spcAft>
              <a:tabLst/>
              <a:defRPr/>
            </a:pPr>
            <a:r>
              <a:rPr kumimoji="0" lang="en-IN" sz="1800" b="1" i="0" u="none" strike="noStrike" kern="0" cap="none" spc="0" normalizeH="0" baseline="0" noProof="0" dirty="0">
                <a:ln>
                  <a:noFill/>
                </a:ln>
                <a:solidFill>
                  <a:srgbClr val="FFC35C"/>
                </a:solidFill>
                <a:effectLst/>
                <a:uLnTx/>
                <a:uFillTx/>
                <a:latin typeface="Agency FB" panose="020B0503020202020204" pitchFamily="34" charset="0"/>
                <a:sym typeface="Concert One"/>
              </a:rPr>
              <a:t>PROBLEM STATEMENT:</a:t>
            </a:r>
            <a:br>
              <a:rPr kumimoji="0" lang="en-IN" sz="1800" b="1" i="0" u="none" strike="noStrike" kern="0" cap="none" spc="0" normalizeH="0" baseline="0" noProof="0" dirty="0">
                <a:ln>
                  <a:noFill/>
                </a:ln>
                <a:solidFill>
                  <a:srgbClr val="FFC35C"/>
                </a:solidFill>
                <a:effectLst/>
                <a:uLnTx/>
                <a:uFillTx/>
                <a:latin typeface="Agency FB" panose="020B0503020202020204" pitchFamily="34" charset="0"/>
                <a:sym typeface="Concert One"/>
              </a:rPr>
            </a:br>
            <a:endParaRPr lang="en-IN" dirty="0">
              <a:solidFill>
                <a:schemeClr val="accent3"/>
              </a:solidFill>
            </a:endParaRPr>
          </a:p>
        </p:txBody>
      </p:sp>
      <p:sp>
        <p:nvSpPr>
          <p:cNvPr id="1681" name="Google Shape;1681;p39"/>
          <p:cNvSpPr txBox="1">
            <a:spLocks noGrp="1"/>
          </p:cNvSpPr>
          <p:nvPr>
            <p:ph type="subTitle" idx="1"/>
          </p:nvPr>
        </p:nvSpPr>
        <p:spPr>
          <a:xfrm>
            <a:off x="724025" y="1419125"/>
            <a:ext cx="3852000" cy="274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Agency FB" panose="020B0503020202020204" pitchFamily="34" charset="0"/>
              </a:rPr>
              <a:t>A TRAVELLER TRAVEL 52 LOCATIONS IN BERLIN  IN DIFFERENT  ROADWAYS THEIR NODE RECOGNIZATION OF DATA SET IS TAKEN THEN FIND THE SHORTEST PATH FOR TRAVELLING ALL 52 LOCATIONS USING PYTHON EXPLAIN IN GRAPHICAL WAY</a:t>
            </a:r>
            <a:br>
              <a:rPr lang="en-IN" sz="1400" dirty="0">
                <a:latin typeface="Agency FB" panose="020B0503020202020204" pitchFamily="34" charset="0"/>
              </a:rPr>
            </a:br>
            <a:r>
              <a:rPr lang="en-IN" sz="1400" dirty="0">
                <a:latin typeface="Agency FB" panose="020B0503020202020204" pitchFamily="34" charset="0"/>
              </a:rPr>
              <a:t> </a:t>
            </a:r>
            <a:endParaRPr dirty="0">
              <a:latin typeface="Agency FB" panose="020B0503020202020204" pitchFamily="34" charset="0"/>
            </a:endParaRPr>
          </a:p>
        </p:txBody>
      </p:sp>
      <p:sp>
        <p:nvSpPr>
          <p:cNvPr id="1689" name="Google Shape;1689;p39"/>
          <p:cNvSpPr/>
          <p:nvPr/>
        </p:nvSpPr>
        <p:spPr>
          <a:xfrm>
            <a:off x="6214800" y="2902370"/>
            <a:ext cx="2993100" cy="2241125"/>
          </a:xfrm>
          <a:custGeom>
            <a:avLst/>
            <a:gdLst/>
            <a:ahLst/>
            <a:cxnLst/>
            <a:rect l="l" t="t" r="r" b="b"/>
            <a:pathLst>
              <a:path w="119724" h="89645" extrusionOk="0">
                <a:moveTo>
                  <a:pt x="116939" y="1877"/>
                </a:moveTo>
                <a:cubicBezTo>
                  <a:pt x="107287" y="-1634"/>
                  <a:pt x="94239" y="-204"/>
                  <a:pt x="86478" y="6523"/>
                </a:cubicBezTo>
                <a:cubicBezTo>
                  <a:pt x="80380" y="11808"/>
                  <a:pt x="76940" y="20928"/>
                  <a:pt x="77443" y="28982"/>
                </a:cubicBezTo>
                <a:cubicBezTo>
                  <a:pt x="77905" y="36370"/>
                  <a:pt x="79574" y="44780"/>
                  <a:pt x="84929" y="49891"/>
                </a:cubicBezTo>
                <a:cubicBezTo>
                  <a:pt x="91311" y="55982"/>
                  <a:pt x="100903" y="58681"/>
                  <a:pt x="109711" y="59184"/>
                </a:cubicBezTo>
                <a:cubicBezTo>
                  <a:pt x="112777" y="59359"/>
                  <a:pt x="116985" y="59893"/>
                  <a:pt x="118746" y="57377"/>
                </a:cubicBezTo>
                <a:cubicBezTo>
                  <a:pt x="125187" y="48178"/>
                  <a:pt x="96873" y="45049"/>
                  <a:pt x="86220" y="48601"/>
                </a:cubicBezTo>
                <a:cubicBezTo>
                  <a:pt x="73211" y="52938"/>
                  <a:pt x="71238" y="73425"/>
                  <a:pt x="58857" y="79320"/>
                </a:cubicBezTo>
                <a:cubicBezTo>
                  <a:pt x="50543" y="83278"/>
                  <a:pt x="39698" y="82688"/>
                  <a:pt x="31235" y="79061"/>
                </a:cubicBezTo>
                <a:cubicBezTo>
                  <a:pt x="26121" y="76869"/>
                  <a:pt x="23726" y="69827"/>
                  <a:pt x="18328" y="68478"/>
                </a:cubicBezTo>
                <a:cubicBezTo>
                  <a:pt x="9273" y="66215"/>
                  <a:pt x="0" y="80312"/>
                  <a:pt x="0" y="89645"/>
                </a:cubicBezTo>
              </a:path>
            </a:pathLst>
          </a:custGeom>
          <a:noFill/>
          <a:ln w="19050" cap="flat" cmpd="sng">
            <a:solidFill>
              <a:schemeClr val="accent6"/>
            </a:solidFill>
            <a:prstDash val="dot"/>
            <a:round/>
            <a:headEnd type="none" w="med" len="med"/>
            <a:tailEnd type="none" w="med" len="med"/>
          </a:ln>
        </p:spPr>
      </p:sp>
      <p:sp>
        <p:nvSpPr>
          <p:cNvPr id="1690" name="Google Shape;1690;p39"/>
          <p:cNvSpPr/>
          <p:nvPr/>
        </p:nvSpPr>
        <p:spPr>
          <a:xfrm rot="764009">
            <a:off x="2081187" y="1289619"/>
            <a:ext cx="947298" cy="25276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6FB04F0-9DF7-4859-AC24-9181F78F112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rot="20922201">
            <a:off x="4998772" y="1634237"/>
            <a:ext cx="3217253" cy="2013760"/>
          </a:xfrm>
          <a:prstGeom prst="rect">
            <a:avLst/>
          </a:prstGeom>
        </p:spPr>
      </p:pic>
      <p:sp>
        <p:nvSpPr>
          <p:cNvPr id="16" name="Google Shape;1688;p39">
            <a:extLst>
              <a:ext uri="{FF2B5EF4-FFF2-40B4-BE49-F238E27FC236}">
                <a16:creationId xmlns:a16="http://schemas.microsoft.com/office/drawing/2014/main" id="{E6FB8580-17B6-446F-9841-D08619B51EB1}"/>
              </a:ext>
            </a:extLst>
          </p:cNvPr>
          <p:cNvSpPr/>
          <p:nvPr/>
        </p:nvSpPr>
        <p:spPr>
          <a:xfrm rot="1120411">
            <a:off x="4738233" y="1797276"/>
            <a:ext cx="947344" cy="252642"/>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87;p39">
            <a:extLst>
              <a:ext uri="{FF2B5EF4-FFF2-40B4-BE49-F238E27FC236}">
                <a16:creationId xmlns:a16="http://schemas.microsoft.com/office/drawing/2014/main" id="{0E3DD8FE-39B0-42D5-B933-3AED64124628}"/>
              </a:ext>
            </a:extLst>
          </p:cNvPr>
          <p:cNvSpPr/>
          <p:nvPr/>
        </p:nvSpPr>
        <p:spPr>
          <a:xfrm rot="1569077">
            <a:off x="7359463" y="1323077"/>
            <a:ext cx="947491" cy="252506"/>
          </a:xfrm>
          <a:prstGeom prst="rect">
            <a:avLst/>
          </a:prstGeom>
          <a:solidFill>
            <a:srgbClr val="E7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20" name="Google Shape;1820;p42"/>
          <p:cNvSpPr/>
          <p:nvPr/>
        </p:nvSpPr>
        <p:spPr>
          <a:xfrm>
            <a:off x="1113906" y="1487570"/>
            <a:ext cx="6479238" cy="3393891"/>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txBox="1">
            <a:spLocks noGrp="1"/>
          </p:cNvSpPr>
          <p:nvPr>
            <p:ph type="title"/>
          </p:nvPr>
        </p:nvSpPr>
        <p:spPr>
          <a:xfrm>
            <a:off x="720000" y="113996"/>
            <a:ext cx="7704000" cy="6066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Algorithm :</a:t>
            </a:r>
            <a:endParaRPr dirty="0">
              <a:solidFill>
                <a:schemeClr val="accent3"/>
              </a:solidFill>
            </a:endParaRPr>
          </a:p>
        </p:txBody>
      </p:sp>
      <p:sp>
        <p:nvSpPr>
          <p:cNvPr id="1829" name="Google Shape;1829;p42"/>
          <p:cNvSpPr/>
          <p:nvPr/>
        </p:nvSpPr>
        <p:spPr>
          <a:xfrm rot="-241879">
            <a:off x="1476242" y="1445683"/>
            <a:ext cx="947344" cy="252642"/>
          </a:xfrm>
          <a:prstGeom prst="rect">
            <a:avLst/>
          </a:prstGeom>
          <a:solidFill>
            <a:srgbClr val="E7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42"/>
          <p:cNvGrpSpPr/>
          <p:nvPr/>
        </p:nvGrpSpPr>
        <p:grpSpPr>
          <a:xfrm rot="238124">
            <a:off x="7968520" y="2938255"/>
            <a:ext cx="1004901" cy="1512704"/>
            <a:chOff x="4988725" y="3085975"/>
            <a:chExt cx="1250925" cy="1883050"/>
          </a:xfrm>
        </p:grpSpPr>
        <p:sp>
          <p:nvSpPr>
            <p:cNvPr id="1832" name="Google Shape;1832;p42"/>
            <p:cNvSpPr/>
            <p:nvPr/>
          </p:nvSpPr>
          <p:spPr>
            <a:xfrm>
              <a:off x="4988725" y="3085975"/>
              <a:ext cx="1250925" cy="1883050"/>
            </a:xfrm>
            <a:custGeom>
              <a:avLst/>
              <a:gdLst/>
              <a:ahLst/>
              <a:cxnLst/>
              <a:rect l="l" t="t" r="r" b="b"/>
              <a:pathLst>
                <a:path w="50037" h="75322" extrusionOk="0">
                  <a:moveTo>
                    <a:pt x="25319" y="1802"/>
                  </a:moveTo>
                  <a:cubicBezTo>
                    <a:pt x="26486" y="1802"/>
                    <a:pt x="27387" y="2703"/>
                    <a:pt x="27387" y="3870"/>
                  </a:cubicBezTo>
                  <a:lnTo>
                    <a:pt x="27387" y="7473"/>
                  </a:lnTo>
                  <a:lnTo>
                    <a:pt x="41330" y="6005"/>
                  </a:lnTo>
                  <a:lnTo>
                    <a:pt x="41397" y="6005"/>
                  </a:lnTo>
                  <a:cubicBezTo>
                    <a:pt x="41497" y="6005"/>
                    <a:pt x="41564" y="6005"/>
                    <a:pt x="41664" y="6039"/>
                  </a:cubicBezTo>
                  <a:lnTo>
                    <a:pt x="41697" y="6039"/>
                  </a:lnTo>
                  <a:cubicBezTo>
                    <a:pt x="41797" y="6072"/>
                    <a:pt x="41864" y="6072"/>
                    <a:pt x="41897" y="6172"/>
                  </a:cubicBezTo>
                  <a:lnTo>
                    <a:pt x="47902" y="10208"/>
                  </a:lnTo>
                  <a:cubicBezTo>
                    <a:pt x="48369" y="10375"/>
                    <a:pt x="48469" y="11109"/>
                    <a:pt x="48035" y="11476"/>
                  </a:cubicBezTo>
                  <a:lnTo>
                    <a:pt x="42998" y="16646"/>
                  </a:lnTo>
                  <a:cubicBezTo>
                    <a:pt x="42831" y="16813"/>
                    <a:pt x="42665" y="16880"/>
                    <a:pt x="42398" y="16913"/>
                  </a:cubicBezTo>
                  <a:lnTo>
                    <a:pt x="27354" y="18514"/>
                  </a:lnTo>
                  <a:lnTo>
                    <a:pt x="27354" y="25953"/>
                  </a:lnTo>
                  <a:lnTo>
                    <a:pt x="38228" y="27387"/>
                  </a:lnTo>
                  <a:cubicBezTo>
                    <a:pt x="38962" y="27487"/>
                    <a:pt x="39462" y="28154"/>
                    <a:pt x="39362" y="28855"/>
                  </a:cubicBezTo>
                  <a:lnTo>
                    <a:pt x="38795" y="33058"/>
                  </a:lnTo>
                  <a:lnTo>
                    <a:pt x="38195" y="37294"/>
                  </a:lnTo>
                  <a:cubicBezTo>
                    <a:pt x="38195" y="37361"/>
                    <a:pt x="38161" y="37461"/>
                    <a:pt x="38161" y="37528"/>
                  </a:cubicBezTo>
                  <a:cubicBezTo>
                    <a:pt x="38161" y="37561"/>
                    <a:pt x="38128" y="37561"/>
                    <a:pt x="38128" y="37628"/>
                  </a:cubicBezTo>
                  <a:cubicBezTo>
                    <a:pt x="38061" y="37661"/>
                    <a:pt x="38061" y="37695"/>
                    <a:pt x="38028" y="37795"/>
                  </a:cubicBezTo>
                  <a:cubicBezTo>
                    <a:pt x="38028" y="37828"/>
                    <a:pt x="37995" y="37828"/>
                    <a:pt x="37995" y="37861"/>
                  </a:cubicBezTo>
                  <a:cubicBezTo>
                    <a:pt x="37961" y="37895"/>
                    <a:pt x="37961" y="37961"/>
                    <a:pt x="37895" y="37995"/>
                  </a:cubicBezTo>
                  <a:lnTo>
                    <a:pt x="37828" y="38061"/>
                  </a:lnTo>
                  <a:lnTo>
                    <a:pt x="37728" y="38162"/>
                  </a:lnTo>
                  <a:cubicBezTo>
                    <a:pt x="37694" y="38195"/>
                    <a:pt x="37694" y="38195"/>
                    <a:pt x="37661" y="38195"/>
                  </a:cubicBezTo>
                  <a:cubicBezTo>
                    <a:pt x="37628" y="38228"/>
                    <a:pt x="37561" y="38228"/>
                    <a:pt x="37528" y="38295"/>
                  </a:cubicBezTo>
                  <a:cubicBezTo>
                    <a:pt x="37494" y="38295"/>
                    <a:pt x="37494" y="38328"/>
                    <a:pt x="37461" y="38328"/>
                  </a:cubicBezTo>
                  <a:cubicBezTo>
                    <a:pt x="37394" y="38328"/>
                    <a:pt x="37361" y="38362"/>
                    <a:pt x="37328" y="38362"/>
                  </a:cubicBezTo>
                  <a:cubicBezTo>
                    <a:pt x="37294" y="38362"/>
                    <a:pt x="37227" y="38362"/>
                    <a:pt x="37227" y="38395"/>
                  </a:cubicBezTo>
                  <a:cubicBezTo>
                    <a:pt x="37194" y="38395"/>
                    <a:pt x="37161" y="38395"/>
                    <a:pt x="37127" y="38462"/>
                  </a:cubicBezTo>
                  <a:lnTo>
                    <a:pt x="36794" y="38462"/>
                  </a:lnTo>
                  <a:lnTo>
                    <a:pt x="27387" y="37161"/>
                  </a:lnTo>
                  <a:lnTo>
                    <a:pt x="27387" y="73554"/>
                  </a:lnTo>
                  <a:lnTo>
                    <a:pt x="23217" y="73554"/>
                  </a:lnTo>
                  <a:lnTo>
                    <a:pt x="23217" y="36627"/>
                  </a:lnTo>
                  <a:lnTo>
                    <a:pt x="7439" y="34492"/>
                  </a:lnTo>
                  <a:cubicBezTo>
                    <a:pt x="7139" y="34426"/>
                    <a:pt x="6839" y="34292"/>
                    <a:pt x="6639" y="34059"/>
                  </a:cubicBezTo>
                  <a:lnTo>
                    <a:pt x="2169" y="29188"/>
                  </a:lnTo>
                  <a:cubicBezTo>
                    <a:pt x="1635" y="28621"/>
                    <a:pt x="1769" y="27654"/>
                    <a:pt x="2469" y="27187"/>
                  </a:cubicBezTo>
                  <a:lnTo>
                    <a:pt x="8107" y="23685"/>
                  </a:lnTo>
                  <a:cubicBezTo>
                    <a:pt x="8140" y="23651"/>
                    <a:pt x="8207" y="23618"/>
                    <a:pt x="8273" y="23618"/>
                  </a:cubicBezTo>
                  <a:cubicBezTo>
                    <a:pt x="8273" y="23618"/>
                    <a:pt x="8307" y="23618"/>
                    <a:pt x="8307" y="23551"/>
                  </a:cubicBezTo>
                  <a:cubicBezTo>
                    <a:pt x="8340" y="23551"/>
                    <a:pt x="8373" y="23518"/>
                    <a:pt x="8440" y="23518"/>
                  </a:cubicBezTo>
                  <a:lnTo>
                    <a:pt x="8941" y="23518"/>
                  </a:lnTo>
                  <a:lnTo>
                    <a:pt x="23217" y="25486"/>
                  </a:lnTo>
                  <a:lnTo>
                    <a:pt x="23217" y="19048"/>
                  </a:lnTo>
                  <a:lnTo>
                    <a:pt x="12476" y="20182"/>
                  </a:lnTo>
                  <a:lnTo>
                    <a:pt x="12176" y="20182"/>
                  </a:lnTo>
                  <a:cubicBezTo>
                    <a:pt x="12143" y="20182"/>
                    <a:pt x="12143" y="20182"/>
                    <a:pt x="12109" y="20149"/>
                  </a:cubicBezTo>
                  <a:cubicBezTo>
                    <a:pt x="12043" y="20149"/>
                    <a:pt x="12043" y="20082"/>
                    <a:pt x="12009" y="20082"/>
                  </a:cubicBezTo>
                  <a:cubicBezTo>
                    <a:pt x="11976" y="20082"/>
                    <a:pt x="11976" y="20049"/>
                    <a:pt x="11943" y="20049"/>
                  </a:cubicBezTo>
                  <a:cubicBezTo>
                    <a:pt x="11876" y="20049"/>
                    <a:pt x="11876" y="20015"/>
                    <a:pt x="11843" y="20015"/>
                  </a:cubicBezTo>
                  <a:lnTo>
                    <a:pt x="11809" y="19982"/>
                  </a:lnTo>
                  <a:lnTo>
                    <a:pt x="11709" y="19882"/>
                  </a:lnTo>
                  <a:lnTo>
                    <a:pt x="11676" y="19848"/>
                  </a:lnTo>
                  <a:cubicBezTo>
                    <a:pt x="11642" y="19815"/>
                    <a:pt x="11642" y="19815"/>
                    <a:pt x="11642" y="19748"/>
                  </a:cubicBezTo>
                  <a:lnTo>
                    <a:pt x="11609" y="19715"/>
                  </a:lnTo>
                  <a:cubicBezTo>
                    <a:pt x="11609" y="19682"/>
                    <a:pt x="11542" y="19648"/>
                    <a:pt x="11542" y="19582"/>
                  </a:cubicBezTo>
                  <a:cubicBezTo>
                    <a:pt x="11542" y="19582"/>
                    <a:pt x="11542" y="19548"/>
                    <a:pt x="11509" y="19548"/>
                  </a:cubicBezTo>
                  <a:cubicBezTo>
                    <a:pt x="11509" y="19515"/>
                    <a:pt x="11476" y="19415"/>
                    <a:pt x="11476" y="19381"/>
                  </a:cubicBezTo>
                  <a:lnTo>
                    <a:pt x="10975" y="14745"/>
                  </a:lnTo>
                  <a:lnTo>
                    <a:pt x="10475" y="10141"/>
                  </a:lnTo>
                  <a:cubicBezTo>
                    <a:pt x="10442" y="9641"/>
                    <a:pt x="10809" y="9174"/>
                    <a:pt x="11309" y="9141"/>
                  </a:cubicBezTo>
                  <a:lnTo>
                    <a:pt x="23217" y="7873"/>
                  </a:lnTo>
                  <a:lnTo>
                    <a:pt x="23217" y="3870"/>
                  </a:lnTo>
                  <a:cubicBezTo>
                    <a:pt x="23217" y="2703"/>
                    <a:pt x="24151" y="1802"/>
                    <a:pt x="25319" y="1802"/>
                  </a:cubicBezTo>
                  <a:close/>
                  <a:moveTo>
                    <a:pt x="25319" y="1"/>
                  </a:moveTo>
                  <a:cubicBezTo>
                    <a:pt x="23217" y="1"/>
                    <a:pt x="21550" y="1669"/>
                    <a:pt x="21550" y="3770"/>
                  </a:cubicBezTo>
                  <a:lnTo>
                    <a:pt x="21550" y="6272"/>
                  </a:lnTo>
                  <a:lnTo>
                    <a:pt x="11142" y="7339"/>
                  </a:lnTo>
                  <a:cubicBezTo>
                    <a:pt x="9708" y="7506"/>
                    <a:pt x="8674" y="8774"/>
                    <a:pt x="8840" y="10175"/>
                  </a:cubicBezTo>
                  <a:lnTo>
                    <a:pt x="9341" y="14811"/>
                  </a:lnTo>
                  <a:lnTo>
                    <a:pt x="9841" y="19448"/>
                  </a:lnTo>
                  <a:cubicBezTo>
                    <a:pt x="9841" y="19615"/>
                    <a:pt x="9875" y="19782"/>
                    <a:pt x="9941" y="19948"/>
                  </a:cubicBezTo>
                  <a:cubicBezTo>
                    <a:pt x="9941" y="20015"/>
                    <a:pt x="9975" y="20049"/>
                    <a:pt x="10008" y="20149"/>
                  </a:cubicBezTo>
                  <a:lnTo>
                    <a:pt x="10141" y="20382"/>
                  </a:lnTo>
                  <a:cubicBezTo>
                    <a:pt x="10175" y="20449"/>
                    <a:pt x="10208" y="20516"/>
                    <a:pt x="10275" y="20549"/>
                  </a:cubicBezTo>
                  <a:cubicBezTo>
                    <a:pt x="10308" y="20616"/>
                    <a:pt x="10342" y="20682"/>
                    <a:pt x="10442" y="20782"/>
                  </a:cubicBezTo>
                  <a:cubicBezTo>
                    <a:pt x="10475" y="20816"/>
                    <a:pt x="10508" y="20882"/>
                    <a:pt x="10542" y="20949"/>
                  </a:cubicBezTo>
                  <a:cubicBezTo>
                    <a:pt x="10608" y="20983"/>
                    <a:pt x="10642" y="21049"/>
                    <a:pt x="10775" y="21149"/>
                  </a:cubicBezTo>
                  <a:cubicBezTo>
                    <a:pt x="10809" y="21183"/>
                    <a:pt x="10875" y="21216"/>
                    <a:pt x="10942" y="21283"/>
                  </a:cubicBezTo>
                  <a:cubicBezTo>
                    <a:pt x="11009" y="21316"/>
                    <a:pt x="11042" y="21349"/>
                    <a:pt x="11175" y="21450"/>
                  </a:cubicBezTo>
                  <a:cubicBezTo>
                    <a:pt x="11209" y="21483"/>
                    <a:pt x="11309" y="21516"/>
                    <a:pt x="11342" y="21516"/>
                  </a:cubicBezTo>
                  <a:cubicBezTo>
                    <a:pt x="11409" y="21550"/>
                    <a:pt x="11509" y="21616"/>
                    <a:pt x="11609" y="21616"/>
                  </a:cubicBezTo>
                  <a:cubicBezTo>
                    <a:pt x="11676" y="21650"/>
                    <a:pt x="11709" y="21650"/>
                    <a:pt x="11809" y="21650"/>
                  </a:cubicBezTo>
                  <a:cubicBezTo>
                    <a:pt x="11876" y="21683"/>
                    <a:pt x="11976" y="21683"/>
                    <a:pt x="12043" y="21683"/>
                  </a:cubicBezTo>
                  <a:lnTo>
                    <a:pt x="12677" y="21683"/>
                  </a:lnTo>
                  <a:lnTo>
                    <a:pt x="21616" y="20782"/>
                  </a:lnTo>
                  <a:lnTo>
                    <a:pt x="21616" y="23451"/>
                  </a:lnTo>
                  <a:lnTo>
                    <a:pt x="9207" y="21783"/>
                  </a:lnTo>
                  <a:cubicBezTo>
                    <a:pt x="9107" y="21783"/>
                    <a:pt x="8974" y="21716"/>
                    <a:pt x="8807" y="21716"/>
                  </a:cubicBezTo>
                  <a:lnTo>
                    <a:pt x="8607" y="21716"/>
                  </a:lnTo>
                  <a:cubicBezTo>
                    <a:pt x="8474" y="21716"/>
                    <a:pt x="8373" y="21783"/>
                    <a:pt x="8273" y="21783"/>
                  </a:cubicBezTo>
                  <a:cubicBezTo>
                    <a:pt x="8207" y="21783"/>
                    <a:pt x="8140" y="21816"/>
                    <a:pt x="8107" y="21816"/>
                  </a:cubicBezTo>
                  <a:cubicBezTo>
                    <a:pt x="8007" y="21850"/>
                    <a:pt x="7873" y="21850"/>
                    <a:pt x="7773" y="21883"/>
                  </a:cubicBezTo>
                  <a:cubicBezTo>
                    <a:pt x="7706" y="21883"/>
                    <a:pt x="7673" y="21950"/>
                    <a:pt x="7640" y="21950"/>
                  </a:cubicBezTo>
                  <a:cubicBezTo>
                    <a:pt x="7473" y="22017"/>
                    <a:pt x="7339" y="22050"/>
                    <a:pt x="7206" y="22150"/>
                  </a:cubicBezTo>
                  <a:lnTo>
                    <a:pt x="1502" y="25786"/>
                  </a:lnTo>
                  <a:cubicBezTo>
                    <a:pt x="768" y="26220"/>
                    <a:pt x="268" y="27020"/>
                    <a:pt x="134" y="27888"/>
                  </a:cubicBezTo>
                  <a:cubicBezTo>
                    <a:pt x="1" y="28788"/>
                    <a:pt x="301" y="29655"/>
                    <a:pt x="868" y="30323"/>
                  </a:cubicBezTo>
                  <a:lnTo>
                    <a:pt x="5338" y="35193"/>
                  </a:lnTo>
                  <a:cubicBezTo>
                    <a:pt x="5805" y="35693"/>
                    <a:pt x="6472" y="36027"/>
                    <a:pt x="7139" y="36160"/>
                  </a:cubicBezTo>
                  <a:lnTo>
                    <a:pt x="21483" y="38128"/>
                  </a:lnTo>
                  <a:lnTo>
                    <a:pt x="21483" y="73654"/>
                  </a:lnTo>
                  <a:cubicBezTo>
                    <a:pt x="21483" y="74554"/>
                    <a:pt x="22217" y="75321"/>
                    <a:pt x="23151" y="75321"/>
                  </a:cubicBezTo>
                  <a:lnTo>
                    <a:pt x="27320" y="75321"/>
                  </a:lnTo>
                  <a:cubicBezTo>
                    <a:pt x="28221" y="75321"/>
                    <a:pt x="28988" y="74554"/>
                    <a:pt x="28988" y="73654"/>
                  </a:cubicBezTo>
                  <a:lnTo>
                    <a:pt x="28988" y="39129"/>
                  </a:lnTo>
                  <a:lnTo>
                    <a:pt x="36494" y="40130"/>
                  </a:lnTo>
                  <a:cubicBezTo>
                    <a:pt x="36627" y="40130"/>
                    <a:pt x="36727" y="40163"/>
                    <a:pt x="36894" y="40163"/>
                  </a:cubicBezTo>
                  <a:lnTo>
                    <a:pt x="37227" y="40163"/>
                  </a:lnTo>
                  <a:cubicBezTo>
                    <a:pt x="37361" y="40163"/>
                    <a:pt x="37428" y="40130"/>
                    <a:pt x="37561" y="40130"/>
                  </a:cubicBezTo>
                  <a:cubicBezTo>
                    <a:pt x="37661" y="40130"/>
                    <a:pt x="37728" y="40063"/>
                    <a:pt x="37828" y="40030"/>
                  </a:cubicBezTo>
                  <a:cubicBezTo>
                    <a:pt x="37895" y="39996"/>
                    <a:pt x="38028" y="39963"/>
                    <a:pt x="38095" y="39896"/>
                  </a:cubicBezTo>
                  <a:cubicBezTo>
                    <a:pt x="38195" y="39863"/>
                    <a:pt x="38228" y="39829"/>
                    <a:pt x="38328" y="39796"/>
                  </a:cubicBezTo>
                  <a:cubicBezTo>
                    <a:pt x="38395" y="39729"/>
                    <a:pt x="38495" y="39696"/>
                    <a:pt x="38562" y="39629"/>
                  </a:cubicBezTo>
                  <a:cubicBezTo>
                    <a:pt x="38662" y="39563"/>
                    <a:pt x="38695" y="39529"/>
                    <a:pt x="38795" y="39496"/>
                  </a:cubicBezTo>
                  <a:cubicBezTo>
                    <a:pt x="38862" y="39396"/>
                    <a:pt x="38929" y="39329"/>
                    <a:pt x="39029" y="39296"/>
                  </a:cubicBezTo>
                  <a:lnTo>
                    <a:pt x="39196" y="39129"/>
                  </a:lnTo>
                  <a:cubicBezTo>
                    <a:pt x="39296" y="39029"/>
                    <a:pt x="39362" y="38895"/>
                    <a:pt x="39396" y="38862"/>
                  </a:cubicBezTo>
                  <a:cubicBezTo>
                    <a:pt x="39462" y="38829"/>
                    <a:pt x="39496" y="38729"/>
                    <a:pt x="39529" y="38695"/>
                  </a:cubicBezTo>
                  <a:cubicBezTo>
                    <a:pt x="39629" y="38562"/>
                    <a:pt x="39663" y="38495"/>
                    <a:pt x="39696" y="38362"/>
                  </a:cubicBezTo>
                  <a:cubicBezTo>
                    <a:pt x="39729" y="38295"/>
                    <a:pt x="39729" y="38228"/>
                    <a:pt x="39763" y="38162"/>
                  </a:cubicBezTo>
                  <a:cubicBezTo>
                    <a:pt x="39863" y="37995"/>
                    <a:pt x="39896" y="37795"/>
                    <a:pt x="39896" y="37628"/>
                  </a:cubicBezTo>
                  <a:lnTo>
                    <a:pt x="40496" y="33391"/>
                  </a:lnTo>
                  <a:lnTo>
                    <a:pt x="41064" y="29188"/>
                  </a:lnTo>
                  <a:cubicBezTo>
                    <a:pt x="41197" y="28388"/>
                    <a:pt x="40997" y="27587"/>
                    <a:pt x="40496" y="26987"/>
                  </a:cubicBezTo>
                  <a:cubicBezTo>
                    <a:pt x="39996" y="26353"/>
                    <a:pt x="39329" y="25919"/>
                    <a:pt x="38528" y="25819"/>
                  </a:cubicBezTo>
                  <a:lnTo>
                    <a:pt x="29022" y="24518"/>
                  </a:lnTo>
                  <a:lnTo>
                    <a:pt x="29022" y="20049"/>
                  </a:lnTo>
                  <a:lnTo>
                    <a:pt x="42631" y="18648"/>
                  </a:lnTo>
                  <a:cubicBezTo>
                    <a:pt x="43198" y="18547"/>
                    <a:pt x="43799" y="18314"/>
                    <a:pt x="44199" y="17880"/>
                  </a:cubicBezTo>
                  <a:lnTo>
                    <a:pt x="49236" y="12710"/>
                  </a:lnTo>
                  <a:cubicBezTo>
                    <a:pt x="49803" y="12110"/>
                    <a:pt x="50037" y="11342"/>
                    <a:pt x="49970" y="10608"/>
                  </a:cubicBezTo>
                  <a:cubicBezTo>
                    <a:pt x="49870" y="9841"/>
                    <a:pt x="49470" y="9141"/>
                    <a:pt x="48836" y="8707"/>
                  </a:cubicBezTo>
                  <a:lnTo>
                    <a:pt x="42831" y="4671"/>
                  </a:lnTo>
                  <a:cubicBezTo>
                    <a:pt x="42665" y="4537"/>
                    <a:pt x="42465" y="4471"/>
                    <a:pt x="42198" y="4371"/>
                  </a:cubicBezTo>
                  <a:cubicBezTo>
                    <a:pt x="42164" y="4371"/>
                    <a:pt x="42131" y="4337"/>
                    <a:pt x="42064" y="4337"/>
                  </a:cubicBezTo>
                  <a:cubicBezTo>
                    <a:pt x="41897" y="4304"/>
                    <a:pt x="41697" y="4271"/>
                    <a:pt x="41531" y="4271"/>
                  </a:cubicBezTo>
                  <a:lnTo>
                    <a:pt x="41130" y="4271"/>
                  </a:lnTo>
                  <a:lnTo>
                    <a:pt x="29055" y="5505"/>
                  </a:lnTo>
                  <a:lnTo>
                    <a:pt x="29055" y="3770"/>
                  </a:lnTo>
                  <a:cubicBezTo>
                    <a:pt x="29055" y="1669"/>
                    <a:pt x="27387" y="1"/>
                    <a:pt x="25319" y="1"/>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5568325" y="3127675"/>
              <a:ext cx="104250" cy="1797975"/>
            </a:xfrm>
            <a:custGeom>
              <a:avLst/>
              <a:gdLst/>
              <a:ahLst/>
              <a:cxnLst/>
              <a:rect l="l" t="t" r="r" b="b"/>
              <a:pathLst>
                <a:path w="4170" h="71919" extrusionOk="0">
                  <a:moveTo>
                    <a:pt x="2102" y="1"/>
                  </a:moveTo>
                  <a:cubicBezTo>
                    <a:pt x="934" y="1"/>
                    <a:pt x="0" y="901"/>
                    <a:pt x="0" y="2102"/>
                  </a:cubicBezTo>
                  <a:lnTo>
                    <a:pt x="0" y="71919"/>
                  </a:lnTo>
                  <a:lnTo>
                    <a:pt x="4170" y="71919"/>
                  </a:lnTo>
                  <a:lnTo>
                    <a:pt x="4170" y="2102"/>
                  </a:lnTo>
                  <a:cubicBezTo>
                    <a:pt x="4170" y="968"/>
                    <a:pt x="3269" y="1"/>
                    <a:pt x="2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5568325" y="3127675"/>
              <a:ext cx="52550" cy="1797975"/>
            </a:xfrm>
            <a:custGeom>
              <a:avLst/>
              <a:gdLst/>
              <a:ahLst/>
              <a:cxnLst/>
              <a:rect l="l" t="t" r="r" b="b"/>
              <a:pathLst>
                <a:path w="2102" h="71919" extrusionOk="0">
                  <a:moveTo>
                    <a:pt x="2102" y="1"/>
                  </a:moveTo>
                  <a:cubicBezTo>
                    <a:pt x="934" y="1"/>
                    <a:pt x="0" y="901"/>
                    <a:pt x="0" y="2102"/>
                  </a:cubicBezTo>
                  <a:lnTo>
                    <a:pt x="0" y="71919"/>
                  </a:lnTo>
                  <a:lnTo>
                    <a:pt x="2102" y="71919"/>
                  </a:lnTo>
                  <a:lnTo>
                    <a:pt x="2102" y="1"/>
                  </a:ln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5249750" y="3232750"/>
              <a:ext cx="950700" cy="356175"/>
            </a:xfrm>
            <a:custGeom>
              <a:avLst/>
              <a:gdLst/>
              <a:ahLst/>
              <a:cxnLst/>
              <a:rect l="l" t="t" r="r" b="b"/>
              <a:pathLst>
                <a:path w="38028" h="14247" extrusionOk="0">
                  <a:moveTo>
                    <a:pt x="30856" y="1"/>
                  </a:moveTo>
                  <a:lnTo>
                    <a:pt x="868" y="3136"/>
                  </a:lnTo>
                  <a:cubicBezTo>
                    <a:pt x="368" y="3170"/>
                    <a:pt x="1" y="3637"/>
                    <a:pt x="34" y="4137"/>
                  </a:cubicBezTo>
                  <a:lnTo>
                    <a:pt x="534" y="8774"/>
                  </a:lnTo>
                  <a:lnTo>
                    <a:pt x="1035" y="13410"/>
                  </a:lnTo>
                  <a:cubicBezTo>
                    <a:pt x="1067" y="13890"/>
                    <a:pt x="1496" y="14246"/>
                    <a:pt x="1972" y="14246"/>
                  </a:cubicBezTo>
                  <a:cubicBezTo>
                    <a:pt x="1993" y="14246"/>
                    <a:pt x="2014" y="14246"/>
                    <a:pt x="2035" y="14244"/>
                  </a:cubicBezTo>
                  <a:lnTo>
                    <a:pt x="31990" y="11109"/>
                  </a:lnTo>
                  <a:cubicBezTo>
                    <a:pt x="32224" y="11075"/>
                    <a:pt x="32424" y="10975"/>
                    <a:pt x="32591" y="10808"/>
                  </a:cubicBezTo>
                  <a:lnTo>
                    <a:pt x="37628" y="5638"/>
                  </a:lnTo>
                  <a:cubicBezTo>
                    <a:pt x="38028" y="5238"/>
                    <a:pt x="37928" y="4504"/>
                    <a:pt x="37461" y="4204"/>
                  </a:cubicBezTo>
                  <a:lnTo>
                    <a:pt x="31456" y="168"/>
                  </a:lnTo>
                  <a:cubicBezTo>
                    <a:pt x="31290" y="34"/>
                    <a:pt x="31090" y="1"/>
                    <a:pt x="30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42"/>
            <p:cNvSpPr/>
            <p:nvPr/>
          </p:nvSpPr>
          <p:spPr>
            <a:xfrm>
              <a:off x="5477425" y="3376375"/>
              <a:ext cx="75075" cy="98250"/>
            </a:xfrm>
            <a:custGeom>
              <a:avLst/>
              <a:gdLst/>
              <a:ahLst/>
              <a:cxnLst/>
              <a:rect l="l" t="t" r="r" b="b"/>
              <a:pathLst>
                <a:path w="3003" h="3930" extrusionOk="0">
                  <a:moveTo>
                    <a:pt x="1301" y="427"/>
                  </a:moveTo>
                  <a:cubicBezTo>
                    <a:pt x="1535" y="427"/>
                    <a:pt x="1735" y="427"/>
                    <a:pt x="1868" y="527"/>
                  </a:cubicBezTo>
                  <a:cubicBezTo>
                    <a:pt x="2002" y="594"/>
                    <a:pt x="2068" y="727"/>
                    <a:pt x="2102" y="927"/>
                  </a:cubicBezTo>
                  <a:cubicBezTo>
                    <a:pt x="2135" y="1127"/>
                    <a:pt x="2068" y="1261"/>
                    <a:pt x="1968" y="1361"/>
                  </a:cubicBezTo>
                  <a:cubicBezTo>
                    <a:pt x="1835" y="1494"/>
                    <a:pt x="1668" y="1561"/>
                    <a:pt x="1434" y="1561"/>
                  </a:cubicBezTo>
                  <a:lnTo>
                    <a:pt x="667" y="1661"/>
                  </a:lnTo>
                  <a:lnTo>
                    <a:pt x="534" y="527"/>
                  </a:lnTo>
                  <a:lnTo>
                    <a:pt x="1301" y="427"/>
                  </a:lnTo>
                  <a:close/>
                  <a:moveTo>
                    <a:pt x="1723" y="1982"/>
                  </a:moveTo>
                  <a:cubicBezTo>
                    <a:pt x="1899" y="1982"/>
                    <a:pt x="2043" y="2020"/>
                    <a:pt x="2168" y="2095"/>
                  </a:cubicBezTo>
                  <a:cubicBezTo>
                    <a:pt x="2302" y="2195"/>
                    <a:pt x="2368" y="2362"/>
                    <a:pt x="2402" y="2595"/>
                  </a:cubicBezTo>
                  <a:cubicBezTo>
                    <a:pt x="2435" y="2829"/>
                    <a:pt x="2368" y="2995"/>
                    <a:pt x="2268" y="3129"/>
                  </a:cubicBezTo>
                  <a:cubicBezTo>
                    <a:pt x="2135" y="3262"/>
                    <a:pt x="1935" y="3329"/>
                    <a:pt x="1668" y="3362"/>
                  </a:cubicBezTo>
                  <a:lnTo>
                    <a:pt x="867" y="3462"/>
                  </a:lnTo>
                  <a:lnTo>
                    <a:pt x="701" y="2061"/>
                  </a:lnTo>
                  <a:lnTo>
                    <a:pt x="1535" y="1995"/>
                  </a:lnTo>
                  <a:cubicBezTo>
                    <a:pt x="1601" y="1986"/>
                    <a:pt x="1664" y="1982"/>
                    <a:pt x="1723" y="1982"/>
                  </a:cubicBezTo>
                  <a:close/>
                  <a:moveTo>
                    <a:pt x="1588" y="0"/>
                  </a:moveTo>
                  <a:cubicBezTo>
                    <a:pt x="1495" y="0"/>
                    <a:pt x="1399" y="9"/>
                    <a:pt x="1301" y="27"/>
                  </a:cubicBezTo>
                  <a:lnTo>
                    <a:pt x="0" y="160"/>
                  </a:lnTo>
                  <a:lnTo>
                    <a:pt x="400" y="3929"/>
                  </a:lnTo>
                  <a:lnTo>
                    <a:pt x="1735" y="3796"/>
                  </a:lnTo>
                  <a:cubicBezTo>
                    <a:pt x="2168" y="3729"/>
                    <a:pt x="2469" y="3596"/>
                    <a:pt x="2702" y="3396"/>
                  </a:cubicBezTo>
                  <a:cubicBezTo>
                    <a:pt x="2902" y="3195"/>
                    <a:pt x="3002" y="2929"/>
                    <a:pt x="2936" y="2595"/>
                  </a:cubicBezTo>
                  <a:cubicBezTo>
                    <a:pt x="2936" y="2328"/>
                    <a:pt x="2835" y="2128"/>
                    <a:pt x="2669" y="1961"/>
                  </a:cubicBezTo>
                  <a:cubicBezTo>
                    <a:pt x="2535" y="1828"/>
                    <a:pt x="2302" y="1728"/>
                    <a:pt x="2068" y="1694"/>
                  </a:cubicBezTo>
                  <a:cubicBezTo>
                    <a:pt x="2268" y="1628"/>
                    <a:pt x="2402" y="1528"/>
                    <a:pt x="2502" y="1394"/>
                  </a:cubicBezTo>
                  <a:cubicBezTo>
                    <a:pt x="2602" y="1227"/>
                    <a:pt x="2635" y="1061"/>
                    <a:pt x="2602" y="827"/>
                  </a:cubicBezTo>
                  <a:cubicBezTo>
                    <a:pt x="2569" y="527"/>
                    <a:pt x="2435" y="293"/>
                    <a:pt x="2235" y="160"/>
                  </a:cubicBezTo>
                  <a:cubicBezTo>
                    <a:pt x="2064" y="62"/>
                    <a:pt x="1840"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2"/>
            <p:cNvSpPr/>
            <p:nvPr/>
          </p:nvSpPr>
          <p:spPr>
            <a:xfrm>
              <a:off x="5565800" y="3364525"/>
              <a:ext cx="70925" cy="100925"/>
            </a:xfrm>
            <a:custGeom>
              <a:avLst/>
              <a:gdLst/>
              <a:ahLst/>
              <a:cxnLst/>
              <a:rect l="l" t="t" r="r" b="b"/>
              <a:pathLst>
                <a:path w="2837" h="4037" extrusionOk="0">
                  <a:moveTo>
                    <a:pt x="2403" y="0"/>
                  </a:moveTo>
                  <a:lnTo>
                    <a:pt x="1" y="267"/>
                  </a:lnTo>
                  <a:lnTo>
                    <a:pt x="401" y="4036"/>
                  </a:lnTo>
                  <a:lnTo>
                    <a:pt x="2836" y="3770"/>
                  </a:lnTo>
                  <a:lnTo>
                    <a:pt x="2803" y="3336"/>
                  </a:lnTo>
                  <a:lnTo>
                    <a:pt x="868" y="3536"/>
                  </a:lnTo>
                  <a:lnTo>
                    <a:pt x="735" y="2168"/>
                  </a:lnTo>
                  <a:lnTo>
                    <a:pt x="2536" y="2002"/>
                  </a:lnTo>
                  <a:lnTo>
                    <a:pt x="2469" y="1568"/>
                  </a:lnTo>
                  <a:lnTo>
                    <a:pt x="668" y="1735"/>
                  </a:lnTo>
                  <a:lnTo>
                    <a:pt x="568" y="634"/>
                  </a:lnTo>
                  <a:lnTo>
                    <a:pt x="2436" y="434"/>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2"/>
            <p:cNvSpPr/>
            <p:nvPr/>
          </p:nvSpPr>
          <p:spPr>
            <a:xfrm>
              <a:off x="5645875" y="3357850"/>
              <a:ext cx="86750" cy="100100"/>
            </a:xfrm>
            <a:custGeom>
              <a:avLst/>
              <a:gdLst/>
              <a:ahLst/>
              <a:cxnLst/>
              <a:rect l="l" t="t" r="r" b="b"/>
              <a:pathLst>
                <a:path w="3470" h="4004" extrusionOk="0">
                  <a:moveTo>
                    <a:pt x="1401" y="534"/>
                  </a:moveTo>
                  <a:lnTo>
                    <a:pt x="2269" y="2369"/>
                  </a:lnTo>
                  <a:lnTo>
                    <a:pt x="901" y="2502"/>
                  </a:lnTo>
                  <a:lnTo>
                    <a:pt x="1401" y="534"/>
                  </a:lnTo>
                  <a:close/>
                  <a:moveTo>
                    <a:pt x="1635" y="0"/>
                  </a:moveTo>
                  <a:lnTo>
                    <a:pt x="1034" y="67"/>
                  </a:lnTo>
                  <a:lnTo>
                    <a:pt x="0" y="4003"/>
                  </a:lnTo>
                  <a:lnTo>
                    <a:pt x="534" y="3936"/>
                  </a:lnTo>
                  <a:lnTo>
                    <a:pt x="767" y="2936"/>
                  </a:lnTo>
                  <a:lnTo>
                    <a:pt x="2469" y="2769"/>
                  </a:lnTo>
                  <a:lnTo>
                    <a:pt x="2936" y="3703"/>
                  </a:lnTo>
                  <a:lnTo>
                    <a:pt x="3469" y="3636"/>
                  </a:lnTo>
                  <a:lnTo>
                    <a:pt x="1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731775" y="3347000"/>
              <a:ext cx="81750" cy="98575"/>
            </a:xfrm>
            <a:custGeom>
              <a:avLst/>
              <a:gdLst/>
              <a:ahLst/>
              <a:cxnLst/>
              <a:rect l="l" t="t" r="r" b="b"/>
              <a:pathLst>
                <a:path w="3270" h="3943" extrusionOk="0">
                  <a:moveTo>
                    <a:pt x="1701" y="1"/>
                  </a:moveTo>
                  <a:cubicBezTo>
                    <a:pt x="1134" y="67"/>
                    <a:pt x="701" y="301"/>
                    <a:pt x="400" y="668"/>
                  </a:cubicBezTo>
                  <a:cubicBezTo>
                    <a:pt x="133" y="1068"/>
                    <a:pt x="0" y="1568"/>
                    <a:pt x="67" y="2169"/>
                  </a:cubicBezTo>
                  <a:cubicBezTo>
                    <a:pt x="133" y="2769"/>
                    <a:pt x="334" y="3236"/>
                    <a:pt x="701" y="3537"/>
                  </a:cubicBezTo>
                  <a:cubicBezTo>
                    <a:pt x="1024" y="3830"/>
                    <a:pt x="1424" y="3943"/>
                    <a:pt x="1902" y="3943"/>
                  </a:cubicBezTo>
                  <a:cubicBezTo>
                    <a:pt x="1967" y="3943"/>
                    <a:pt x="2034" y="3941"/>
                    <a:pt x="2102" y="3937"/>
                  </a:cubicBezTo>
                  <a:cubicBezTo>
                    <a:pt x="2335" y="3903"/>
                    <a:pt x="2535" y="3837"/>
                    <a:pt x="2735" y="3770"/>
                  </a:cubicBezTo>
                  <a:cubicBezTo>
                    <a:pt x="2935" y="3703"/>
                    <a:pt x="3102" y="3570"/>
                    <a:pt x="3269" y="3436"/>
                  </a:cubicBezTo>
                  <a:lnTo>
                    <a:pt x="3236" y="2903"/>
                  </a:lnTo>
                  <a:cubicBezTo>
                    <a:pt x="3069" y="3070"/>
                    <a:pt x="2902" y="3236"/>
                    <a:pt x="2702" y="3336"/>
                  </a:cubicBezTo>
                  <a:cubicBezTo>
                    <a:pt x="2535" y="3403"/>
                    <a:pt x="2335" y="3470"/>
                    <a:pt x="2102" y="3503"/>
                  </a:cubicBezTo>
                  <a:cubicBezTo>
                    <a:pt x="2047" y="3507"/>
                    <a:pt x="1995" y="3509"/>
                    <a:pt x="1944" y="3509"/>
                  </a:cubicBezTo>
                  <a:cubicBezTo>
                    <a:pt x="1586" y="3509"/>
                    <a:pt x="1301" y="3407"/>
                    <a:pt x="1067" y="3203"/>
                  </a:cubicBezTo>
                  <a:cubicBezTo>
                    <a:pt x="801" y="2969"/>
                    <a:pt x="667" y="2603"/>
                    <a:pt x="600" y="2102"/>
                  </a:cubicBezTo>
                  <a:cubicBezTo>
                    <a:pt x="567" y="1602"/>
                    <a:pt x="634" y="1202"/>
                    <a:pt x="834" y="935"/>
                  </a:cubicBezTo>
                  <a:cubicBezTo>
                    <a:pt x="1034" y="634"/>
                    <a:pt x="1334" y="468"/>
                    <a:pt x="1768" y="434"/>
                  </a:cubicBezTo>
                  <a:cubicBezTo>
                    <a:pt x="1836" y="425"/>
                    <a:pt x="1902" y="421"/>
                    <a:pt x="1965" y="421"/>
                  </a:cubicBezTo>
                  <a:cubicBezTo>
                    <a:pt x="2119" y="421"/>
                    <a:pt x="2260" y="444"/>
                    <a:pt x="2402" y="468"/>
                  </a:cubicBezTo>
                  <a:cubicBezTo>
                    <a:pt x="2602" y="534"/>
                    <a:pt x="2802" y="634"/>
                    <a:pt x="3002" y="768"/>
                  </a:cubicBezTo>
                  <a:lnTo>
                    <a:pt x="2935" y="234"/>
                  </a:lnTo>
                  <a:cubicBezTo>
                    <a:pt x="2769" y="134"/>
                    <a:pt x="2569" y="67"/>
                    <a:pt x="2368" y="34"/>
                  </a:cubicBezTo>
                  <a:cubicBezTo>
                    <a:pt x="2135" y="1"/>
                    <a:pt x="1935" y="1"/>
                    <a:pt x="1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824325" y="3336175"/>
              <a:ext cx="81750" cy="101750"/>
            </a:xfrm>
            <a:custGeom>
              <a:avLst/>
              <a:gdLst/>
              <a:ahLst/>
              <a:cxnLst/>
              <a:rect l="l" t="t" r="r" b="b"/>
              <a:pathLst>
                <a:path w="3270" h="4070" extrusionOk="0">
                  <a:moveTo>
                    <a:pt x="2869" y="0"/>
                  </a:moveTo>
                  <a:lnTo>
                    <a:pt x="2369" y="67"/>
                  </a:lnTo>
                  <a:lnTo>
                    <a:pt x="2536" y="1601"/>
                  </a:lnTo>
                  <a:lnTo>
                    <a:pt x="668" y="1801"/>
                  </a:lnTo>
                  <a:lnTo>
                    <a:pt x="501" y="267"/>
                  </a:lnTo>
                  <a:lnTo>
                    <a:pt x="1" y="300"/>
                  </a:lnTo>
                  <a:lnTo>
                    <a:pt x="401" y="4070"/>
                  </a:lnTo>
                  <a:lnTo>
                    <a:pt x="901" y="4036"/>
                  </a:lnTo>
                  <a:lnTo>
                    <a:pt x="735" y="2235"/>
                  </a:lnTo>
                  <a:lnTo>
                    <a:pt x="2569" y="2035"/>
                  </a:lnTo>
                  <a:lnTo>
                    <a:pt x="2769" y="3836"/>
                  </a:lnTo>
                  <a:lnTo>
                    <a:pt x="3270" y="3769"/>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27925" y="3671725"/>
              <a:ext cx="948200" cy="375950"/>
            </a:xfrm>
            <a:custGeom>
              <a:avLst/>
              <a:gdLst/>
              <a:ahLst/>
              <a:cxnLst/>
              <a:rect l="l" t="t" r="r" b="b"/>
              <a:pathLst>
                <a:path w="37928" h="15038" extrusionOk="0">
                  <a:moveTo>
                    <a:pt x="7160" y="0"/>
                  </a:moveTo>
                  <a:cubicBezTo>
                    <a:pt x="6933" y="0"/>
                    <a:pt x="6682" y="90"/>
                    <a:pt x="6472" y="221"/>
                  </a:cubicBezTo>
                  <a:lnTo>
                    <a:pt x="835" y="3724"/>
                  </a:lnTo>
                  <a:cubicBezTo>
                    <a:pt x="134" y="4124"/>
                    <a:pt x="1" y="5091"/>
                    <a:pt x="568" y="5725"/>
                  </a:cubicBezTo>
                  <a:lnTo>
                    <a:pt x="5004" y="10595"/>
                  </a:lnTo>
                  <a:cubicBezTo>
                    <a:pt x="5238" y="10795"/>
                    <a:pt x="5505" y="10962"/>
                    <a:pt x="5805" y="10996"/>
                  </a:cubicBezTo>
                  <a:lnTo>
                    <a:pt x="35159" y="15032"/>
                  </a:lnTo>
                  <a:cubicBezTo>
                    <a:pt x="35201" y="15036"/>
                    <a:pt x="35243" y="15038"/>
                    <a:pt x="35285" y="15038"/>
                  </a:cubicBezTo>
                  <a:cubicBezTo>
                    <a:pt x="35938" y="15038"/>
                    <a:pt x="36533" y="14556"/>
                    <a:pt x="36627" y="13898"/>
                  </a:cubicBezTo>
                  <a:lnTo>
                    <a:pt x="37194" y="9695"/>
                  </a:lnTo>
                  <a:lnTo>
                    <a:pt x="37794" y="5458"/>
                  </a:lnTo>
                  <a:cubicBezTo>
                    <a:pt x="37928" y="4758"/>
                    <a:pt x="37427" y="4124"/>
                    <a:pt x="36727" y="4024"/>
                  </a:cubicBezTo>
                  <a:lnTo>
                    <a:pt x="7339" y="21"/>
                  </a:lnTo>
                  <a:cubicBezTo>
                    <a:pt x="7282" y="7"/>
                    <a:pt x="7222" y="0"/>
                    <a:pt x="7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78025" y="3758975"/>
              <a:ext cx="99275" cy="105100"/>
            </a:xfrm>
            <a:custGeom>
              <a:avLst/>
              <a:gdLst/>
              <a:ahLst/>
              <a:cxnLst/>
              <a:rect l="l" t="t" r="r" b="b"/>
              <a:pathLst>
                <a:path w="3971" h="4204" extrusionOk="0">
                  <a:moveTo>
                    <a:pt x="501" y="0"/>
                  </a:moveTo>
                  <a:lnTo>
                    <a:pt x="1" y="3736"/>
                  </a:lnTo>
                  <a:lnTo>
                    <a:pt x="501" y="3803"/>
                  </a:lnTo>
                  <a:lnTo>
                    <a:pt x="935" y="501"/>
                  </a:lnTo>
                  <a:lnTo>
                    <a:pt x="1569" y="3236"/>
                  </a:lnTo>
                  <a:lnTo>
                    <a:pt x="2069" y="3303"/>
                  </a:lnTo>
                  <a:lnTo>
                    <a:pt x="3403" y="834"/>
                  </a:lnTo>
                  <a:lnTo>
                    <a:pt x="2936" y="4136"/>
                  </a:lnTo>
                  <a:lnTo>
                    <a:pt x="3437" y="4203"/>
                  </a:lnTo>
                  <a:lnTo>
                    <a:pt x="3970" y="467"/>
                  </a:lnTo>
                  <a:lnTo>
                    <a:pt x="3203" y="367"/>
                  </a:lnTo>
                  <a:lnTo>
                    <a:pt x="1902" y="2769"/>
                  </a:lnTo>
                  <a:lnTo>
                    <a:pt x="1268" y="100"/>
                  </a:lnTo>
                  <a:lnTo>
                    <a:pt x="5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288125" y="3776825"/>
              <a:ext cx="90900" cy="98500"/>
            </a:xfrm>
            <a:custGeom>
              <a:avLst/>
              <a:gdLst/>
              <a:ahLst/>
              <a:cxnLst/>
              <a:rect l="l" t="t" r="r" b="b"/>
              <a:pathLst>
                <a:path w="3636" h="3940" extrusionOk="0">
                  <a:moveTo>
                    <a:pt x="1900" y="414"/>
                  </a:moveTo>
                  <a:cubicBezTo>
                    <a:pt x="1944" y="414"/>
                    <a:pt x="1989" y="416"/>
                    <a:pt x="2035" y="420"/>
                  </a:cubicBezTo>
                  <a:cubicBezTo>
                    <a:pt x="2402" y="487"/>
                    <a:pt x="2669" y="654"/>
                    <a:pt x="2869" y="954"/>
                  </a:cubicBezTo>
                  <a:cubicBezTo>
                    <a:pt x="3036" y="1254"/>
                    <a:pt x="3102" y="1655"/>
                    <a:pt x="3036" y="2122"/>
                  </a:cubicBezTo>
                  <a:cubicBezTo>
                    <a:pt x="2969" y="2622"/>
                    <a:pt x="2802" y="2955"/>
                    <a:pt x="2569" y="3222"/>
                  </a:cubicBezTo>
                  <a:cubicBezTo>
                    <a:pt x="2335" y="3427"/>
                    <a:pt x="2076" y="3529"/>
                    <a:pt x="1769" y="3529"/>
                  </a:cubicBezTo>
                  <a:cubicBezTo>
                    <a:pt x="1725" y="3529"/>
                    <a:pt x="1680" y="3527"/>
                    <a:pt x="1635" y="3523"/>
                  </a:cubicBezTo>
                  <a:cubicBezTo>
                    <a:pt x="1268" y="3456"/>
                    <a:pt x="967" y="3289"/>
                    <a:pt x="801" y="2989"/>
                  </a:cubicBezTo>
                  <a:cubicBezTo>
                    <a:pt x="634" y="2655"/>
                    <a:pt x="567" y="2288"/>
                    <a:pt x="634" y="1821"/>
                  </a:cubicBezTo>
                  <a:cubicBezTo>
                    <a:pt x="701" y="1321"/>
                    <a:pt x="834" y="954"/>
                    <a:pt x="1101" y="721"/>
                  </a:cubicBezTo>
                  <a:cubicBezTo>
                    <a:pt x="1334" y="516"/>
                    <a:pt x="1593" y="414"/>
                    <a:pt x="1900" y="414"/>
                  </a:cubicBezTo>
                  <a:close/>
                  <a:moveTo>
                    <a:pt x="1804" y="1"/>
                  </a:moveTo>
                  <a:cubicBezTo>
                    <a:pt x="1403" y="1"/>
                    <a:pt x="1064" y="118"/>
                    <a:pt x="767" y="387"/>
                  </a:cubicBezTo>
                  <a:cubicBezTo>
                    <a:pt x="400" y="687"/>
                    <a:pt x="167" y="1154"/>
                    <a:pt x="100" y="1721"/>
                  </a:cubicBezTo>
                  <a:cubicBezTo>
                    <a:pt x="0" y="2322"/>
                    <a:pt x="100" y="2822"/>
                    <a:pt x="367" y="3222"/>
                  </a:cubicBezTo>
                  <a:cubicBezTo>
                    <a:pt x="634" y="3623"/>
                    <a:pt x="1034" y="3856"/>
                    <a:pt x="1568" y="3923"/>
                  </a:cubicBezTo>
                  <a:cubicBezTo>
                    <a:pt x="1658" y="3934"/>
                    <a:pt x="1745" y="3940"/>
                    <a:pt x="1830" y="3940"/>
                  </a:cubicBezTo>
                  <a:cubicBezTo>
                    <a:pt x="2246" y="3940"/>
                    <a:pt x="2597" y="3805"/>
                    <a:pt x="2902" y="3556"/>
                  </a:cubicBezTo>
                  <a:cubicBezTo>
                    <a:pt x="3269" y="3256"/>
                    <a:pt x="3503" y="2789"/>
                    <a:pt x="3569" y="2222"/>
                  </a:cubicBezTo>
                  <a:cubicBezTo>
                    <a:pt x="3636" y="1621"/>
                    <a:pt x="3569" y="1121"/>
                    <a:pt x="3302" y="721"/>
                  </a:cubicBezTo>
                  <a:cubicBezTo>
                    <a:pt x="3036" y="320"/>
                    <a:pt x="2635" y="87"/>
                    <a:pt x="2102" y="20"/>
                  </a:cubicBezTo>
                  <a:cubicBezTo>
                    <a:pt x="1999" y="7"/>
                    <a:pt x="1900" y="1"/>
                    <a:pt x="18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392350" y="3787325"/>
              <a:ext cx="81750" cy="101450"/>
            </a:xfrm>
            <a:custGeom>
              <a:avLst/>
              <a:gdLst/>
              <a:ahLst/>
              <a:cxnLst/>
              <a:rect l="l" t="t" r="r" b="b"/>
              <a:pathLst>
                <a:path w="3270" h="4058" extrusionOk="0">
                  <a:moveTo>
                    <a:pt x="401" y="0"/>
                  </a:moveTo>
                  <a:lnTo>
                    <a:pt x="67" y="2335"/>
                  </a:lnTo>
                  <a:cubicBezTo>
                    <a:pt x="1" y="2836"/>
                    <a:pt x="67" y="3236"/>
                    <a:pt x="301" y="3503"/>
                  </a:cubicBezTo>
                  <a:cubicBezTo>
                    <a:pt x="501" y="3803"/>
                    <a:pt x="835" y="3970"/>
                    <a:pt x="1302" y="4037"/>
                  </a:cubicBezTo>
                  <a:cubicBezTo>
                    <a:pt x="1406" y="4050"/>
                    <a:pt x="1505" y="4057"/>
                    <a:pt x="1598" y="4057"/>
                  </a:cubicBezTo>
                  <a:cubicBezTo>
                    <a:pt x="1951" y="4057"/>
                    <a:pt x="2225" y="3961"/>
                    <a:pt x="2436" y="3803"/>
                  </a:cubicBezTo>
                  <a:cubicBezTo>
                    <a:pt x="2703" y="3570"/>
                    <a:pt x="2903" y="3236"/>
                    <a:pt x="2969" y="2736"/>
                  </a:cubicBezTo>
                  <a:lnTo>
                    <a:pt x="3270" y="401"/>
                  </a:lnTo>
                  <a:lnTo>
                    <a:pt x="2769" y="334"/>
                  </a:lnTo>
                  <a:lnTo>
                    <a:pt x="2436" y="2602"/>
                  </a:lnTo>
                  <a:cubicBezTo>
                    <a:pt x="2402" y="3002"/>
                    <a:pt x="2269" y="3303"/>
                    <a:pt x="2102" y="3436"/>
                  </a:cubicBezTo>
                  <a:cubicBezTo>
                    <a:pt x="1979" y="3560"/>
                    <a:pt x="1818" y="3628"/>
                    <a:pt x="1607" y="3628"/>
                  </a:cubicBezTo>
                  <a:cubicBezTo>
                    <a:pt x="1534" y="3628"/>
                    <a:pt x="1455" y="3620"/>
                    <a:pt x="1368" y="3603"/>
                  </a:cubicBezTo>
                  <a:cubicBezTo>
                    <a:pt x="1035" y="3570"/>
                    <a:pt x="835" y="3469"/>
                    <a:pt x="701" y="3269"/>
                  </a:cubicBezTo>
                  <a:cubicBezTo>
                    <a:pt x="568" y="3069"/>
                    <a:pt x="534" y="2769"/>
                    <a:pt x="601" y="2369"/>
                  </a:cubicBezTo>
                  <a:lnTo>
                    <a:pt x="901" y="67"/>
                  </a:lnTo>
                  <a:lnTo>
                    <a:pt x="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484925" y="3800675"/>
              <a:ext cx="84250" cy="103425"/>
            </a:xfrm>
            <a:custGeom>
              <a:avLst/>
              <a:gdLst/>
              <a:ahLst/>
              <a:cxnLst/>
              <a:rect l="l" t="t" r="r" b="b"/>
              <a:pathLst>
                <a:path w="3370" h="4137" extrusionOk="0">
                  <a:moveTo>
                    <a:pt x="534" y="0"/>
                  </a:moveTo>
                  <a:lnTo>
                    <a:pt x="0" y="3736"/>
                  </a:lnTo>
                  <a:lnTo>
                    <a:pt x="501" y="3803"/>
                  </a:lnTo>
                  <a:lnTo>
                    <a:pt x="934" y="667"/>
                  </a:lnTo>
                  <a:lnTo>
                    <a:pt x="2169" y="4036"/>
                  </a:lnTo>
                  <a:lnTo>
                    <a:pt x="2869" y="4136"/>
                  </a:lnTo>
                  <a:lnTo>
                    <a:pt x="3369" y="367"/>
                  </a:lnTo>
                  <a:lnTo>
                    <a:pt x="2869" y="300"/>
                  </a:lnTo>
                  <a:lnTo>
                    <a:pt x="2435" y="3469"/>
                  </a:lnTo>
                  <a:lnTo>
                    <a:pt x="1201" y="67"/>
                  </a:lnTo>
                  <a:lnTo>
                    <a:pt x="5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580000" y="3811500"/>
              <a:ext cx="80900" cy="100100"/>
            </a:xfrm>
            <a:custGeom>
              <a:avLst/>
              <a:gdLst/>
              <a:ahLst/>
              <a:cxnLst/>
              <a:rect l="l" t="t" r="r" b="b"/>
              <a:pathLst>
                <a:path w="3236" h="4004" extrusionOk="0">
                  <a:moveTo>
                    <a:pt x="67" y="1"/>
                  </a:moveTo>
                  <a:lnTo>
                    <a:pt x="0" y="434"/>
                  </a:lnTo>
                  <a:lnTo>
                    <a:pt x="1334" y="634"/>
                  </a:lnTo>
                  <a:lnTo>
                    <a:pt x="867" y="3937"/>
                  </a:lnTo>
                  <a:lnTo>
                    <a:pt x="1401" y="4004"/>
                  </a:lnTo>
                  <a:lnTo>
                    <a:pt x="1835" y="701"/>
                  </a:lnTo>
                  <a:lnTo>
                    <a:pt x="3169" y="868"/>
                  </a:lnTo>
                  <a:lnTo>
                    <a:pt x="3236" y="434"/>
                  </a:lnTo>
                  <a:lnTo>
                    <a:pt x="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639200" y="3826525"/>
              <a:ext cx="85925" cy="100075"/>
            </a:xfrm>
            <a:custGeom>
              <a:avLst/>
              <a:gdLst/>
              <a:ahLst/>
              <a:cxnLst/>
              <a:rect l="l" t="t" r="r" b="b"/>
              <a:pathLst>
                <a:path w="3437" h="4003" extrusionOk="0">
                  <a:moveTo>
                    <a:pt x="2135" y="534"/>
                  </a:moveTo>
                  <a:lnTo>
                    <a:pt x="2602" y="2502"/>
                  </a:lnTo>
                  <a:lnTo>
                    <a:pt x="1201" y="2302"/>
                  </a:lnTo>
                  <a:lnTo>
                    <a:pt x="2135" y="534"/>
                  </a:lnTo>
                  <a:close/>
                  <a:moveTo>
                    <a:pt x="1935" y="0"/>
                  </a:moveTo>
                  <a:lnTo>
                    <a:pt x="0" y="3536"/>
                  </a:lnTo>
                  <a:lnTo>
                    <a:pt x="534" y="3636"/>
                  </a:lnTo>
                  <a:lnTo>
                    <a:pt x="1001" y="2702"/>
                  </a:lnTo>
                  <a:lnTo>
                    <a:pt x="2702" y="2936"/>
                  </a:lnTo>
                  <a:lnTo>
                    <a:pt x="2902" y="3936"/>
                  </a:lnTo>
                  <a:lnTo>
                    <a:pt x="3436" y="4003"/>
                  </a:lnTo>
                  <a:lnTo>
                    <a:pt x="2502" y="67"/>
                  </a:lnTo>
                  <a:lnTo>
                    <a:pt x="19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738425" y="3834850"/>
              <a:ext cx="25875" cy="95925"/>
            </a:xfrm>
            <a:custGeom>
              <a:avLst/>
              <a:gdLst/>
              <a:ahLst/>
              <a:cxnLst/>
              <a:rect l="l" t="t" r="r" b="b"/>
              <a:pathLst>
                <a:path w="1035" h="3837" extrusionOk="0">
                  <a:moveTo>
                    <a:pt x="535" y="1"/>
                  </a:moveTo>
                  <a:lnTo>
                    <a:pt x="1" y="3770"/>
                  </a:lnTo>
                  <a:lnTo>
                    <a:pt x="535" y="3837"/>
                  </a:lnTo>
                  <a:lnTo>
                    <a:pt x="1035" y="67"/>
                  </a:lnTo>
                  <a:lnTo>
                    <a:pt x="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5776800" y="3839850"/>
              <a:ext cx="83425" cy="103450"/>
            </a:xfrm>
            <a:custGeom>
              <a:avLst/>
              <a:gdLst/>
              <a:ahLst/>
              <a:cxnLst/>
              <a:rect l="l" t="t" r="r" b="b"/>
              <a:pathLst>
                <a:path w="3337" h="4138" extrusionOk="0">
                  <a:moveTo>
                    <a:pt x="501" y="1"/>
                  </a:moveTo>
                  <a:lnTo>
                    <a:pt x="0" y="3770"/>
                  </a:lnTo>
                  <a:lnTo>
                    <a:pt x="501" y="3837"/>
                  </a:lnTo>
                  <a:lnTo>
                    <a:pt x="901" y="701"/>
                  </a:lnTo>
                  <a:lnTo>
                    <a:pt x="2169" y="4070"/>
                  </a:lnTo>
                  <a:lnTo>
                    <a:pt x="2836" y="4137"/>
                  </a:lnTo>
                  <a:lnTo>
                    <a:pt x="3336" y="401"/>
                  </a:lnTo>
                  <a:lnTo>
                    <a:pt x="2869" y="334"/>
                  </a:lnTo>
                  <a:lnTo>
                    <a:pt x="2435" y="3470"/>
                  </a:lnTo>
                  <a:lnTo>
                    <a:pt x="1201" y="101"/>
                  </a:lnTo>
                  <a:lnTo>
                    <a:pt x="5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5250575" y="3232750"/>
              <a:ext cx="949875" cy="356125"/>
            </a:xfrm>
            <a:custGeom>
              <a:avLst/>
              <a:gdLst/>
              <a:ahLst/>
              <a:cxnLst/>
              <a:rect l="l" t="t" r="r" b="b"/>
              <a:pathLst>
                <a:path w="37995" h="14245" extrusionOk="0">
                  <a:moveTo>
                    <a:pt x="30923" y="835"/>
                  </a:moveTo>
                  <a:lnTo>
                    <a:pt x="36927" y="4871"/>
                  </a:lnTo>
                  <a:cubicBezTo>
                    <a:pt x="36927" y="4871"/>
                    <a:pt x="36961" y="4938"/>
                    <a:pt x="36961" y="4971"/>
                  </a:cubicBezTo>
                  <a:cubicBezTo>
                    <a:pt x="37027" y="5004"/>
                    <a:pt x="36994" y="5004"/>
                    <a:pt x="36994" y="5038"/>
                  </a:cubicBezTo>
                  <a:lnTo>
                    <a:pt x="31924" y="10208"/>
                  </a:lnTo>
                  <a:lnTo>
                    <a:pt x="31890" y="10275"/>
                  </a:lnTo>
                  <a:lnTo>
                    <a:pt x="1902" y="13377"/>
                  </a:lnTo>
                  <a:cubicBezTo>
                    <a:pt x="1869" y="13377"/>
                    <a:pt x="1836" y="13344"/>
                    <a:pt x="1836" y="13310"/>
                  </a:cubicBezTo>
                  <a:lnTo>
                    <a:pt x="1335" y="8674"/>
                  </a:lnTo>
                  <a:lnTo>
                    <a:pt x="835" y="4037"/>
                  </a:lnTo>
                  <a:cubicBezTo>
                    <a:pt x="835" y="4004"/>
                    <a:pt x="868" y="3970"/>
                    <a:pt x="902" y="3970"/>
                  </a:cubicBezTo>
                  <a:lnTo>
                    <a:pt x="30890" y="835"/>
                  </a:lnTo>
                  <a:close/>
                  <a:moveTo>
                    <a:pt x="30856" y="1"/>
                  </a:moveTo>
                  <a:lnTo>
                    <a:pt x="868" y="3136"/>
                  </a:lnTo>
                  <a:cubicBezTo>
                    <a:pt x="368" y="3170"/>
                    <a:pt x="1" y="3637"/>
                    <a:pt x="34" y="4137"/>
                  </a:cubicBezTo>
                  <a:lnTo>
                    <a:pt x="535" y="8774"/>
                  </a:lnTo>
                  <a:lnTo>
                    <a:pt x="1035" y="13410"/>
                  </a:lnTo>
                  <a:cubicBezTo>
                    <a:pt x="1068" y="13844"/>
                    <a:pt x="1502" y="14244"/>
                    <a:pt x="1969" y="14244"/>
                  </a:cubicBezTo>
                  <a:lnTo>
                    <a:pt x="2036" y="14244"/>
                  </a:lnTo>
                  <a:lnTo>
                    <a:pt x="32024" y="11109"/>
                  </a:lnTo>
                  <a:cubicBezTo>
                    <a:pt x="32224" y="11075"/>
                    <a:pt x="32424" y="10975"/>
                    <a:pt x="32591" y="10808"/>
                  </a:cubicBezTo>
                  <a:lnTo>
                    <a:pt x="37628" y="5638"/>
                  </a:lnTo>
                  <a:cubicBezTo>
                    <a:pt x="37995" y="5238"/>
                    <a:pt x="37895" y="4504"/>
                    <a:pt x="37428" y="4204"/>
                  </a:cubicBezTo>
                  <a:lnTo>
                    <a:pt x="31423" y="168"/>
                  </a:lnTo>
                  <a:cubicBezTo>
                    <a:pt x="31257" y="101"/>
                    <a:pt x="31090" y="1"/>
                    <a:pt x="30923" y="1"/>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5028750" y="3672250"/>
              <a:ext cx="947375" cy="375275"/>
            </a:xfrm>
            <a:custGeom>
              <a:avLst/>
              <a:gdLst/>
              <a:ahLst/>
              <a:cxnLst/>
              <a:rect l="l" t="t" r="r" b="b"/>
              <a:pathLst>
                <a:path w="37895" h="15011" extrusionOk="0">
                  <a:moveTo>
                    <a:pt x="7206" y="867"/>
                  </a:moveTo>
                  <a:lnTo>
                    <a:pt x="36560" y="4870"/>
                  </a:lnTo>
                  <a:cubicBezTo>
                    <a:pt x="36694" y="4870"/>
                    <a:pt x="36794" y="4937"/>
                    <a:pt x="36894" y="5037"/>
                  </a:cubicBezTo>
                  <a:cubicBezTo>
                    <a:pt x="36961" y="5104"/>
                    <a:pt x="37027" y="5237"/>
                    <a:pt x="36961" y="5371"/>
                  </a:cubicBezTo>
                  <a:lnTo>
                    <a:pt x="36394" y="9574"/>
                  </a:lnTo>
                  <a:lnTo>
                    <a:pt x="35793" y="13777"/>
                  </a:lnTo>
                  <a:cubicBezTo>
                    <a:pt x="35760" y="14043"/>
                    <a:pt x="35560" y="14210"/>
                    <a:pt x="35360" y="14210"/>
                  </a:cubicBezTo>
                  <a:lnTo>
                    <a:pt x="35260" y="14210"/>
                  </a:lnTo>
                  <a:lnTo>
                    <a:pt x="5905" y="10207"/>
                  </a:lnTo>
                  <a:cubicBezTo>
                    <a:pt x="5772" y="10207"/>
                    <a:pt x="5705" y="10107"/>
                    <a:pt x="5605" y="10041"/>
                  </a:cubicBezTo>
                  <a:lnTo>
                    <a:pt x="1168" y="5170"/>
                  </a:lnTo>
                  <a:cubicBezTo>
                    <a:pt x="1035" y="5037"/>
                    <a:pt x="1035" y="4870"/>
                    <a:pt x="1035" y="4770"/>
                  </a:cubicBezTo>
                  <a:cubicBezTo>
                    <a:pt x="1035" y="4703"/>
                    <a:pt x="1068" y="4537"/>
                    <a:pt x="1235" y="4437"/>
                  </a:cubicBezTo>
                  <a:lnTo>
                    <a:pt x="6873" y="934"/>
                  </a:lnTo>
                  <a:cubicBezTo>
                    <a:pt x="6939" y="901"/>
                    <a:pt x="7039" y="867"/>
                    <a:pt x="7106" y="867"/>
                  </a:cubicBezTo>
                  <a:close/>
                  <a:moveTo>
                    <a:pt x="7173" y="0"/>
                  </a:moveTo>
                  <a:cubicBezTo>
                    <a:pt x="6906" y="0"/>
                    <a:pt x="6672" y="67"/>
                    <a:pt x="6439" y="200"/>
                  </a:cubicBezTo>
                  <a:lnTo>
                    <a:pt x="835" y="3703"/>
                  </a:lnTo>
                  <a:cubicBezTo>
                    <a:pt x="101" y="4103"/>
                    <a:pt x="1" y="5070"/>
                    <a:pt x="535" y="5704"/>
                  </a:cubicBezTo>
                  <a:lnTo>
                    <a:pt x="5005" y="10574"/>
                  </a:lnTo>
                  <a:cubicBezTo>
                    <a:pt x="5205" y="10774"/>
                    <a:pt x="5505" y="10941"/>
                    <a:pt x="5772" y="10975"/>
                  </a:cubicBezTo>
                  <a:lnTo>
                    <a:pt x="35126" y="15011"/>
                  </a:lnTo>
                  <a:lnTo>
                    <a:pt x="35293" y="15011"/>
                  </a:lnTo>
                  <a:cubicBezTo>
                    <a:pt x="35927" y="15011"/>
                    <a:pt x="36494" y="14544"/>
                    <a:pt x="36594" y="13877"/>
                  </a:cubicBezTo>
                  <a:lnTo>
                    <a:pt x="37194" y="9674"/>
                  </a:lnTo>
                  <a:lnTo>
                    <a:pt x="37761" y="5437"/>
                  </a:lnTo>
                  <a:cubicBezTo>
                    <a:pt x="37895" y="4737"/>
                    <a:pt x="37394" y="4103"/>
                    <a:pt x="36694" y="4003"/>
                  </a:cubicBezTo>
                  <a:lnTo>
                    <a:pt x="7306" y="0"/>
                  </a:ln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42"/>
          <p:cNvGrpSpPr/>
          <p:nvPr/>
        </p:nvGrpSpPr>
        <p:grpSpPr>
          <a:xfrm>
            <a:off x="7389075" y="534825"/>
            <a:ext cx="1034925" cy="1202550"/>
            <a:chOff x="4745225" y="509150"/>
            <a:chExt cx="1034925" cy="1202550"/>
          </a:xfrm>
        </p:grpSpPr>
        <p:sp>
          <p:nvSpPr>
            <p:cNvPr id="1853" name="Google Shape;1853;p42"/>
            <p:cNvSpPr/>
            <p:nvPr/>
          </p:nvSpPr>
          <p:spPr>
            <a:xfrm>
              <a:off x="4766900" y="509150"/>
              <a:ext cx="1013250" cy="1202550"/>
            </a:xfrm>
            <a:custGeom>
              <a:avLst/>
              <a:gdLst/>
              <a:ahLst/>
              <a:cxnLst/>
              <a:rect l="l" t="t" r="r" b="b"/>
              <a:pathLst>
                <a:path w="40530" h="48102" extrusionOk="0">
                  <a:moveTo>
                    <a:pt x="31323" y="4570"/>
                  </a:moveTo>
                  <a:cubicBezTo>
                    <a:pt x="31890" y="4603"/>
                    <a:pt x="32491" y="4703"/>
                    <a:pt x="33024" y="5037"/>
                  </a:cubicBezTo>
                  <a:cubicBezTo>
                    <a:pt x="33825" y="5504"/>
                    <a:pt x="34392" y="6271"/>
                    <a:pt x="34659" y="7172"/>
                  </a:cubicBezTo>
                  <a:cubicBezTo>
                    <a:pt x="34892" y="8039"/>
                    <a:pt x="34759" y="9007"/>
                    <a:pt x="34325" y="9807"/>
                  </a:cubicBezTo>
                  <a:cubicBezTo>
                    <a:pt x="33925" y="10474"/>
                    <a:pt x="33358" y="10941"/>
                    <a:pt x="32691" y="11208"/>
                  </a:cubicBezTo>
                  <a:cubicBezTo>
                    <a:pt x="32491" y="11008"/>
                    <a:pt x="32257" y="10841"/>
                    <a:pt x="32024" y="10708"/>
                  </a:cubicBezTo>
                  <a:lnTo>
                    <a:pt x="28621" y="8740"/>
                  </a:lnTo>
                  <a:cubicBezTo>
                    <a:pt x="28388" y="8640"/>
                    <a:pt x="28154" y="8506"/>
                    <a:pt x="27854" y="8439"/>
                  </a:cubicBezTo>
                  <a:cubicBezTo>
                    <a:pt x="27754" y="7706"/>
                    <a:pt x="27921" y="6972"/>
                    <a:pt x="28321" y="6305"/>
                  </a:cubicBezTo>
                  <a:cubicBezTo>
                    <a:pt x="28921" y="5237"/>
                    <a:pt x="30056" y="4570"/>
                    <a:pt x="31323" y="4570"/>
                  </a:cubicBezTo>
                  <a:close/>
                  <a:moveTo>
                    <a:pt x="25252" y="11008"/>
                  </a:moveTo>
                  <a:cubicBezTo>
                    <a:pt x="25586" y="11375"/>
                    <a:pt x="26053" y="11575"/>
                    <a:pt x="26520" y="11575"/>
                  </a:cubicBezTo>
                  <a:cubicBezTo>
                    <a:pt x="26653" y="11575"/>
                    <a:pt x="26753" y="11575"/>
                    <a:pt x="26887" y="11542"/>
                  </a:cubicBezTo>
                  <a:lnTo>
                    <a:pt x="26920" y="11542"/>
                  </a:lnTo>
                  <a:lnTo>
                    <a:pt x="30322" y="13510"/>
                  </a:lnTo>
                  <a:lnTo>
                    <a:pt x="30322" y="13543"/>
                  </a:lnTo>
                  <a:cubicBezTo>
                    <a:pt x="30489" y="14177"/>
                    <a:pt x="31023" y="14577"/>
                    <a:pt x="31590" y="14711"/>
                  </a:cubicBezTo>
                  <a:lnTo>
                    <a:pt x="30890" y="15911"/>
                  </a:lnTo>
                  <a:cubicBezTo>
                    <a:pt x="36894" y="21349"/>
                    <a:pt x="38495" y="30422"/>
                    <a:pt x="34225" y="37694"/>
                  </a:cubicBezTo>
                  <a:cubicBezTo>
                    <a:pt x="34058" y="37927"/>
                    <a:pt x="33925" y="38194"/>
                    <a:pt x="33758" y="38428"/>
                  </a:cubicBezTo>
                  <a:cubicBezTo>
                    <a:pt x="33425" y="38961"/>
                    <a:pt x="33091" y="39395"/>
                    <a:pt x="32724" y="39862"/>
                  </a:cubicBezTo>
                  <a:cubicBezTo>
                    <a:pt x="32557" y="40062"/>
                    <a:pt x="32357" y="40329"/>
                    <a:pt x="32157" y="40529"/>
                  </a:cubicBezTo>
                  <a:cubicBezTo>
                    <a:pt x="31357" y="41396"/>
                    <a:pt x="30523" y="42164"/>
                    <a:pt x="29589" y="42864"/>
                  </a:cubicBezTo>
                  <a:cubicBezTo>
                    <a:pt x="29155" y="43198"/>
                    <a:pt x="28688" y="43531"/>
                    <a:pt x="28188" y="43831"/>
                  </a:cubicBezTo>
                  <a:cubicBezTo>
                    <a:pt x="26486" y="44866"/>
                    <a:pt x="24652" y="45566"/>
                    <a:pt x="22717" y="46000"/>
                  </a:cubicBezTo>
                  <a:cubicBezTo>
                    <a:pt x="21516" y="46233"/>
                    <a:pt x="20315" y="46367"/>
                    <a:pt x="19048" y="46367"/>
                  </a:cubicBezTo>
                  <a:cubicBezTo>
                    <a:pt x="16046" y="46367"/>
                    <a:pt x="13043" y="45599"/>
                    <a:pt x="10241" y="43998"/>
                  </a:cubicBezTo>
                  <a:cubicBezTo>
                    <a:pt x="9474" y="43531"/>
                    <a:pt x="8740" y="43031"/>
                    <a:pt x="8040" y="42497"/>
                  </a:cubicBezTo>
                  <a:cubicBezTo>
                    <a:pt x="7573" y="42130"/>
                    <a:pt x="7173" y="41730"/>
                    <a:pt x="6739" y="41330"/>
                  </a:cubicBezTo>
                  <a:cubicBezTo>
                    <a:pt x="6139" y="40696"/>
                    <a:pt x="5571" y="40062"/>
                    <a:pt x="5038" y="39362"/>
                  </a:cubicBezTo>
                  <a:cubicBezTo>
                    <a:pt x="3170" y="36860"/>
                    <a:pt x="2002" y="33891"/>
                    <a:pt x="1669" y="30856"/>
                  </a:cubicBezTo>
                  <a:cubicBezTo>
                    <a:pt x="1602" y="30555"/>
                    <a:pt x="1602" y="30322"/>
                    <a:pt x="1569" y="30022"/>
                  </a:cubicBezTo>
                  <a:cubicBezTo>
                    <a:pt x="1635" y="29521"/>
                    <a:pt x="1569" y="28954"/>
                    <a:pt x="1635" y="28387"/>
                  </a:cubicBezTo>
                  <a:cubicBezTo>
                    <a:pt x="1669" y="27220"/>
                    <a:pt x="1835" y="26019"/>
                    <a:pt x="2069" y="24851"/>
                  </a:cubicBezTo>
                  <a:cubicBezTo>
                    <a:pt x="2202" y="24351"/>
                    <a:pt x="2336" y="23851"/>
                    <a:pt x="2503" y="23350"/>
                  </a:cubicBezTo>
                  <a:cubicBezTo>
                    <a:pt x="2569" y="23050"/>
                    <a:pt x="2703" y="22816"/>
                    <a:pt x="2803" y="22516"/>
                  </a:cubicBezTo>
                  <a:cubicBezTo>
                    <a:pt x="3003" y="21982"/>
                    <a:pt x="3236" y="21449"/>
                    <a:pt x="3537" y="20882"/>
                  </a:cubicBezTo>
                  <a:cubicBezTo>
                    <a:pt x="3670" y="20648"/>
                    <a:pt x="3837" y="20348"/>
                    <a:pt x="3970" y="20081"/>
                  </a:cubicBezTo>
                  <a:cubicBezTo>
                    <a:pt x="5338" y="17746"/>
                    <a:pt x="7173" y="15845"/>
                    <a:pt x="9241" y="14377"/>
                  </a:cubicBezTo>
                  <a:cubicBezTo>
                    <a:pt x="10208" y="13743"/>
                    <a:pt x="11175" y="13210"/>
                    <a:pt x="12210" y="12743"/>
                  </a:cubicBezTo>
                  <a:cubicBezTo>
                    <a:pt x="13244" y="12309"/>
                    <a:pt x="14344" y="11975"/>
                    <a:pt x="15412" y="11742"/>
                  </a:cubicBezTo>
                  <a:cubicBezTo>
                    <a:pt x="16646" y="11508"/>
                    <a:pt x="17847" y="11375"/>
                    <a:pt x="19081" y="11375"/>
                  </a:cubicBezTo>
                  <a:cubicBezTo>
                    <a:pt x="19548" y="11375"/>
                    <a:pt x="20015" y="11375"/>
                    <a:pt x="20482" y="11408"/>
                  </a:cubicBezTo>
                  <a:cubicBezTo>
                    <a:pt x="21049" y="11475"/>
                    <a:pt x="21583" y="11542"/>
                    <a:pt x="22183" y="11642"/>
                  </a:cubicBezTo>
                  <a:cubicBezTo>
                    <a:pt x="22984" y="11742"/>
                    <a:pt x="23751" y="11975"/>
                    <a:pt x="24552" y="12209"/>
                  </a:cubicBezTo>
                  <a:lnTo>
                    <a:pt x="25252" y="11008"/>
                  </a:lnTo>
                  <a:close/>
                  <a:moveTo>
                    <a:pt x="31323" y="0"/>
                  </a:moveTo>
                  <a:cubicBezTo>
                    <a:pt x="28421" y="0"/>
                    <a:pt x="25753" y="1535"/>
                    <a:pt x="24352" y="4003"/>
                  </a:cubicBezTo>
                  <a:cubicBezTo>
                    <a:pt x="23217" y="5904"/>
                    <a:pt x="22984" y="8173"/>
                    <a:pt x="23551" y="10241"/>
                  </a:cubicBezTo>
                  <a:cubicBezTo>
                    <a:pt x="23217" y="10174"/>
                    <a:pt x="22850" y="10107"/>
                    <a:pt x="22517" y="10041"/>
                  </a:cubicBezTo>
                  <a:cubicBezTo>
                    <a:pt x="21883" y="9941"/>
                    <a:pt x="21249" y="9840"/>
                    <a:pt x="20682" y="9807"/>
                  </a:cubicBezTo>
                  <a:cubicBezTo>
                    <a:pt x="20182" y="9740"/>
                    <a:pt x="19682" y="9740"/>
                    <a:pt x="19181" y="9740"/>
                  </a:cubicBezTo>
                  <a:cubicBezTo>
                    <a:pt x="17847" y="9740"/>
                    <a:pt x="16479" y="9874"/>
                    <a:pt x="15145" y="10174"/>
                  </a:cubicBezTo>
                  <a:cubicBezTo>
                    <a:pt x="13911" y="10408"/>
                    <a:pt x="12743" y="10808"/>
                    <a:pt x="11642" y="11308"/>
                  </a:cubicBezTo>
                  <a:cubicBezTo>
                    <a:pt x="10508" y="11809"/>
                    <a:pt x="9408" y="12376"/>
                    <a:pt x="8373" y="13043"/>
                  </a:cubicBezTo>
                  <a:cubicBezTo>
                    <a:pt x="6005" y="14677"/>
                    <a:pt x="4037" y="16779"/>
                    <a:pt x="2536" y="19314"/>
                  </a:cubicBezTo>
                  <a:cubicBezTo>
                    <a:pt x="2369" y="19614"/>
                    <a:pt x="2202" y="19881"/>
                    <a:pt x="2069" y="20181"/>
                  </a:cubicBezTo>
                  <a:cubicBezTo>
                    <a:pt x="1802" y="20782"/>
                    <a:pt x="1502" y="21349"/>
                    <a:pt x="1302" y="21916"/>
                  </a:cubicBezTo>
                  <a:cubicBezTo>
                    <a:pt x="1168" y="22216"/>
                    <a:pt x="1068" y="22516"/>
                    <a:pt x="968" y="22850"/>
                  </a:cubicBezTo>
                  <a:cubicBezTo>
                    <a:pt x="801" y="23350"/>
                    <a:pt x="635" y="23884"/>
                    <a:pt x="501" y="24484"/>
                  </a:cubicBezTo>
                  <a:cubicBezTo>
                    <a:pt x="201" y="25785"/>
                    <a:pt x="1" y="27053"/>
                    <a:pt x="1" y="28354"/>
                  </a:cubicBezTo>
                  <a:cubicBezTo>
                    <a:pt x="1" y="28988"/>
                    <a:pt x="1" y="29621"/>
                    <a:pt x="34" y="30188"/>
                  </a:cubicBezTo>
                  <a:cubicBezTo>
                    <a:pt x="1" y="30489"/>
                    <a:pt x="34" y="30822"/>
                    <a:pt x="68" y="31122"/>
                  </a:cubicBezTo>
                  <a:cubicBezTo>
                    <a:pt x="468" y="34491"/>
                    <a:pt x="1735" y="37727"/>
                    <a:pt x="3804" y="40462"/>
                  </a:cubicBezTo>
                  <a:cubicBezTo>
                    <a:pt x="4371" y="41196"/>
                    <a:pt x="5004" y="41897"/>
                    <a:pt x="5672" y="42564"/>
                  </a:cubicBezTo>
                  <a:cubicBezTo>
                    <a:pt x="6139" y="43031"/>
                    <a:pt x="6572" y="43431"/>
                    <a:pt x="7073" y="43865"/>
                  </a:cubicBezTo>
                  <a:cubicBezTo>
                    <a:pt x="7840" y="44499"/>
                    <a:pt x="8674" y="45032"/>
                    <a:pt x="9508" y="45533"/>
                  </a:cubicBezTo>
                  <a:cubicBezTo>
                    <a:pt x="12410" y="47234"/>
                    <a:pt x="15745" y="48101"/>
                    <a:pt x="19148" y="48101"/>
                  </a:cubicBezTo>
                  <a:cubicBezTo>
                    <a:pt x="20482" y="48101"/>
                    <a:pt x="21850" y="48001"/>
                    <a:pt x="23184" y="47701"/>
                  </a:cubicBezTo>
                  <a:cubicBezTo>
                    <a:pt x="25319" y="47234"/>
                    <a:pt x="27320" y="46433"/>
                    <a:pt x="29155" y="45333"/>
                  </a:cubicBezTo>
                  <a:cubicBezTo>
                    <a:pt x="29689" y="44999"/>
                    <a:pt x="30189" y="44665"/>
                    <a:pt x="30689" y="44265"/>
                  </a:cubicBezTo>
                  <a:cubicBezTo>
                    <a:pt x="31690" y="43531"/>
                    <a:pt x="32657" y="42664"/>
                    <a:pt x="33491" y="41730"/>
                  </a:cubicBezTo>
                  <a:lnTo>
                    <a:pt x="34092" y="40996"/>
                  </a:lnTo>
                  <a:cubicBezTo>
                    <a:pt x="34525" y="40496"/>
                    <a:pt x="34892" y="39962"/>
                    <a:pt x="35226" y="39395"/>
                  </a:cubicBezTo>
                  <a:cubicBezTo>
                    <a:pt x="35393" y="39128"/>
                    <a:pt x="35560" y="38861"/>
                    <a:pt x="35726" y="38561"/>
                  </a:cubicBezTo>
                  <a:cubicBezTo>
                    <a:pt x="37928" y="34725"/>
                    <a:pt x="38762" y="30222"/>
                    <a:pt x="38095" y="25885"/>
                  </a:cubicBezTo>
                  <a:cubicBezTo>
                    <a:pt x="37528" y="22149"/>
                    <a:pt x="35760" y="18647"/>
                    <a:pt x="33225" y="15845"/>
                  </a:cubicBezTo>
                  <a:cubicBezTo>
                    <a:pt x="35359" y="15344"/>
                    <a:pt x="37194" y="13977"/>
                    <a:pt x="38261" y="12075"/>
                  </a:cubicBezTo>
                  <a:cubicBezTo>
                    <a:pt x="40530" y="8273"/>
                    <a:pt x="39195" y="3336"/>
                    <a:pt x="35359" y="1068"/>
                  </a:cubicBezTo>
                  <a:cubicBezTo>
                    <a:pt x="34159" y="367"/>
                    <a:pt x="32724" y="0"/>
                    <a:pt x="31323"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367325" y="550475"/>
              <a:ext cx="362800" cy="318200"/>
            </a:xfrm>
            <a:custGeom>
              <a:avLst/>
              <a:gdLst/>
              <a:ahLst/>
              <a:cxnLst/>
              <a:rect l="l" t="t" r="r" b="b"/>
              <a:pathLst>
                <a:path w="14512" h="12728" extrusionOk="0">
                  <a:moveTo>
                    <a:pt x="7264" y="1238"/>
                  </a:moveTo>
                  <a:cubicBezTo>
                    <a:pt x="8132" y="1238"/>
                    <a:pt x="9010" y="1457"/>
                    <a:pt x="9808" y="1916"/>
                  </a:cubicBezTo>
                  <a:cubicBezTo>
                    <a:pt x="12243" y="3351"/>
                    <a:pt x="13077" y="6520"/>
                    <a:pt x="11676" y="8921"/>
                  </a:cubicBezTo>
                  <a:cubicBezTo>
                    <a:pt x="10712" y="10580"/>
                    <a:pt x="8994" y="11501"/>
                    <a:pt x="7222" y="11501"/>
                  </a:cubicBezTo>
                  <a:cubicBezTo>
                    <a:pt x="6358" y="11501"/>
                    <a:pt x="5480" y="11282"/>
                    <a:pt x="4671" y="10823"/>
                  </a:cubicBezTo>
                  <a:cubicBezTo>
                    <a:pt x="2203" y="9388"/>
                    <a:pt x="1369" y="6219"/>
                    <a:pt x="2803" y="3818"/>
                  </a:cubicBezTo>
                  <a:cubicBezTo>
                    <a:pt x="3745" y="2159"/>
                    <a:pt x="5485" y="1238"/>
                    <a:pt x="7264" y="1238"/>
                  </a:cubicBezTo>
                  <a:close/>
                  <a:moveTo>
                    <a:pt x="7260" y="0"/>
                  </a:moveTo>
                  <a:cubicBezTo>
                    <a:pt x="5056" y="0"/>
                    <a:pt x="2918" y="1120"/>
                    <a:pt x="1736" y="3151"/>
                  </a:cubicBezTo>
                  <a:cubicBezTo>
                    <a:pt x="1" y="6186"/>
                    <a:pt x="1002" y="10122"/>
                    <a:pt x="4037" y="11857"/>
                  </a:cubicBezTo>
                  <a:cubicBezTo>
                    <a:pt x="5049" y="12446"/>
                    <a:pt x="6161" y="12728"/>
                    <a:pt x="7258" y="12728"/>
                  </a:cubicBezTo>
                  <a:cubicBezTo>
                    <a:pt x="9452" y="12728"/>
                    <a:pt x="11587" y="11601"/>
                    <a:pt x="12743" y="9555"/>
                  </a:cubicBezTo>
                  <a:cubicBezTo>
                    <a:pt x="14511" y="6520"/>
                    <a:pt x="13511" y="2650"/>
                    <a:pt x="10475" y="849"/>
                  </a:cubicBezTo>
                  <a:cubicBezTo>
                    <a:pt x="9459" y="275"/>
                    <a:pt x="8351" y="0"/>
                    <a:pt x="7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158850" y="757775"/>
              <a:ext cx="413650" cy="533625"/>
            </a:xfrm>
            <a:custGeom>
              <a:avLst/>
              <a:gdLst/>
              <a:ahLst/>
              <a:cxnLst/>
              <a:rect l="l" t="t" r="r" b="b"/>
              <a:pathLst>
                <a:path w="16546" h="21345" extrusionOk="0">
                  <a:moveTo>
                    <a:pt x="11211" y="0"/>
                  </a:moveTo>
                  <a:cubicBezTo>
                    <a:pt x="10620" y="0"/>
                    <a:pt x="10054" y="305"/>
                    <a:pt x="9741" y="863"/>
                  </a:cubicBezTo>
                  <a:lnTo>
                    <a:pt x="1" y="17608"/>
                  </a:lnTo>
                  <a:lnTo>
                    <a:pt x="6339" y="21344"/>
                  </a:lnTo>
                  <a:lnTo>
                    <a:pt x="16079" y="4565"/>
                  </a:lnTo>
                  <a:cubicBezTo>
                    <a:pt x="16546" y="3732"/>
                    <a:pt x="16312" y="2697"/>
                    <a:pt x="15478" y="2197"/>
                  </a:cubicBezTo>
                  <a:lnTo>
                    <a:pt x="12076" y="229"/>
                  </a:lnTo>
                  <a:cubicBezTo>
                    <a:pt x="11800" y="75"/>
                    <a:pt x="11503" y="0"/>
                    <a:pt x="11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4764400" y="793725"/>
              <a:ext cx="960725" cy="875225"/>
            </a:xfrm>
            <a:custGeom>
              <a:avLst/>
              <a:gdLst/>
              <a:ahLst/>
              <a:cxnLst/>
              <a:rect l="l" t="t" r="r" b="b"/>
              <a:pathLst>
                <a:path w="38429" h="35009" extrusionOk="0">
                  <a:moveTo>
                    <a:pt x="19214" y="0"/>
                  </a:moveTo>
                  <a:cubicBezTo>
                    <a:pt x="14736" y="0"/>
                    <a:pt x="10258" y="1710"/>
                    <a:pt x="6839" y="5129"/>
                  </a:cubicBezTo>
                  <a:cubicBezTo>
                    <a:pt x="1" y="11967"/>
                    <a:pt x="1" y="23042"/>
                    <a:pt x="6839" y="29880"/>
                  </a:cubicBezTo>
                  <a:cubicBezTo>
                    <a:pt x="10258" y="33299"/>
                    <a:pt x="14736" y="35009"/>
                    <a:pt x="19214" y="35009"/>
                  </a:cubicBezTo>
                  <a:cubicBezTo>
                    <a:pt x="23693" y="35009"/>
                    <a:pt x="28171" y="33299"/>
                    <a:pt x="31590" y="29880"/>
                  </a:cubicBezTo>
                  <a:cubicBezTo>
                    <a:pt x="38428" y="23042"/>
                    <a:pt x="38428" y="11967"/>
                    <a:pt x="31590" y="5129"/>
                  </a:cubicBezTo>
                  <a:cubicBezTo>
                    <a:pt x="28171" y="1710"/>
                    <a:pt x="23693" y="0"/>
                    <a:pt x="19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4885325" y="909275"/>
              <a:ext cx="718875" cy="644125"/>
            </a:xfrm>
            <a:custGeom>
              <a:avLst/>
              <a:gdLst/>
              <a:ahLst/>
              <a:cxnLst/>
              <a:rect l="l" t="t" r="r" b="b"/>
              <a:pathLst>
                <a:path w="28755" h="25765" extrusionOk="0">
                  <a:moveTo>
                    <a:pt x="14363" y="0"/>
                  </a:moveTo>
                  <a:cubicBezTo>
                    <a:pt x="11344" y="0"/>
                    <a:pt x="8314" y="1056"/>
                    <a:pt x="5871" y="3209"/>
                  </a:cubicBezTo>
                  <a:cubicBezTo>
                    <a:pt x="534" y="7912"/>
                    <a:pt x="1" y="16051"/>
                    <a:pt x="4704" y="21389"/>
                  </a:cubicBezTo>
                  <a:cubicBezTo>
                    <a:pt x="7236" y="24283"/>
                    <a:pt x="10799" y="25764"/>
                    <a:pt x="14381" y="25764"/>
                  </a:cubicBezTo>
                  <a:cubicBezTo>
                    <a:pt x="17404" y="25764"/>
                    <a:pt x="20441" y="24709"/>
                    <a:pt x="22884" y="22556"/>
                  </a:cubicBezTo>
                  <a:cubicBezTo>
                    <a:pt x="28221" y="17886"/>
                    <a:pt x="28754" y="9747"/>
                    <a:pt x="24051" y="4376"/>
                  </a:cubicBezTo>
                  <a:cubicBezTo>
                    <a:pt x="21501" y="1482"/>
                    <a:pt x="17940" y="0"/>
                    <a:pt x="14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4855300" y="891175"/>
              <a:ext cx="778925" cy="682000"/>
            </a:xfrm>
            <a:custGeom>
              <a:avLst/>
              <a:gdLst/>
              <a:ahLst/>
              <a:cxnLst/>
              <a:rect l="l" t="t" r="r" b="b"/>
              <a:pathLst>
                <a:path w="31157" h="27280" extrusionOk="0">
                  <a:moveTo>
                    <a:pt x="15599" y="727"/>
                  </a:moveTo>
                  <a:cubicBezTo>
                    <a:pt x="17790" y="727"/>
                    <a:pt x="20013" y="1287"/>
                    <a:pt x="22050" y="2465"/>
                  </a:cubicBezTo>
                  <a:cubicBezTo>
                    <a:pt x="28221" y="6068"/>
                    <a:pt x="30322" y="13940"/>
                    <a:pt x="26720" y="20111"/>
                  </a:cubicBezTo>
                  <a:cubicBezTo>
                    <a:pt x="24334" y="24236"/>
                    <a:pt x="20025" y="26543"/>
                    <a:pt x="15587" y="26543"/>
                  </a:cubicBezTo>
                  <a:cubicBezTo>
                    <a:pt x="13386" y="26543"/>
                    <a:pt x="11153" y="25975"/>
                    <a:pt x="9107" y="24781"/>
                  </a:cubicBezTo>
                  <a:cubicBezTo>
                    <a:pt x="2936" y="21212"/>
                    <a:pt x="835" y="13340"/>
                    <a:pt x="4437" y="7168"/>
                  </a:cubicBezTo>
                  <a:cubicBezTo>
                    <a:pt x="6828" y="3034"/>
                    <a:pt x="11150" y="727"/>
                    <a:pt x="15599" y="727"/>
                  </a:cubicBezTo>
                  <a:close/>
                  <a:moveTo>
                    <a:pt x="15569" y="0"/>
                  </a:moveTo>
                  <a:cubicBezTo>
                    <a:pt x="10874" y="0"/>
                    <a:pt x="6320" y="2425"/>
                    <a:pt x="3803" y="6768"/>
                  </a:cubicBezTo>
                  <a:cubicBezTo>
                    <a:pt x="1" y="13273"/>
                    <a:pt x="2202" y="21612"/>
                    <a:pt x="8707" y="25415"/>
                  </a:cubicBezTo>
                  <a:cubicBezTo>
                    <a:pt x="10868" y="26679"/>
                    <a:pt x="13233" y="27279"/>
                    <a:pt x="15566" y="27279"/>
                  </a:cubicBezTo>
                  <a:cubicBezTo>
                    <a:pt x="20253" y="27279"/>
                    <a:pt x="24815" y="24854"/>
                    <a:pt x="27354" y="20511"/>
                  </a:cubicBezTo>
                  <a:cubicBezTo>
                    <a:pt x="31156" y="14007"/>
                    <a:pt x="28955" y="5667"/>
                    <a:pt x="22450" y="1865"/>
                  </a:cubicBezTo>
                  <a:cubicBezTo>
                    <a:pt x="20277" y="601"/>
                    <a:pt x="17906" y="0"/>
                    <a:pt x="15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4745225" y="793450"/>
              <a:ext cx="999075" cy="876050"/>
            </a:xfrm>
            <a:custGeom>
              <a:avLst/>
              <a:gdLst/>
              <a:ahLst/>
              <a:cxnLst/>
              <a:rect l="l" t="t" r="r" b="b"/>
              <a:pathLst>
                <a:path w="39963" h="35042" extrusionOk="0">
                  <a:moveTo>
                    <a:pt x="20018" y="748"/>
                  </a:moveTo>
                  <a:cubicBezTo>
                    <a:pt x="22871" y="748"/>
                    <a:pt x="25757" y="1475"/>
                    <a:pt x="28387" y="3005"/>
                  </a:cubicBezTo>
                  <a:cubicBezTo>
                    <a:pt x="36393" y="7675"/>
                    <a:pt x="39095" y="17982"/>
                    <a:pt x="34458" y="25955"/>
                  </a:cubicBezTo>
                  <a:cubicBezTo>
                    <a:pt x="31383" y="31325"/>
                    <a:pt x="25762" y="34314"/>
                    <a:pt x="19983" y="34314"/>
                  </a:cubicBezTo>
                  <a:cubicBezTo>
                    <a:pt x="17111" y="34314"/>
                    <a:pt x="14200" y="33576"/>
                    <a:pt x="11542" y="32026"/>
                  </a:cubicBezTo>
                  <a:cubicBezTo>
                    <a:pt x="3536" y="27356"/>
                    <a:pt x="834" y="17048"/>
                    <a:pt x="5438" y="9109"/>
                  </a:cubicBezTo>
                  <a:cubicBezTo>
                    <a:pt x="8567" y="3746"/>
                    <a:pt x="14226" y="748"/>
                    <a:pt x="20018" y="748"/>
                  </a:cubicBezTo>
                  <a:close/>
                  <a:moveTo>
                    <a:pt x="19969" y="0"/>
                  </a:moveTo>
                  <a:cubicBezTo>
                    <a:pt x="13948" y="0"/>
                    <a:pt x="8100" y="3130"/>
                    <a:pt x="4871" y="8742"/>
                  </a:cubicBezTo>
                  <a:cubicBezTo>
                    <a:pt x="1" y="17115"/>
                    <a:pt x="2836" y="27823"/>
                    <a:pt x="11209" y="32660"/>
                  </a:cubicBezTo>
                  <a:cubicBezTo>
                    <a:pt x="13984" y="34274"/>
                    <a:pt x="17016" y="35042"/>
                    <a:pt x="20005" y="35042"/>
                  </a:cubicBezTo>
                  <a:cubicBezTo>
                    <a:pt x="26035" y="35042"/>
                    <a:pt x="31892" y="31919"/>
                    <a:pt x="35126" y="26322"/>
                  </a:cubicBezTo>
                  <a:cubicBezTo>
                    <a:pt x="39962" y="17982"/>
                    <a:pt x="37127" y="7275"/>
                    <a:pt x="28788" y="2405"/>
                  </a:cubicBezTo>
                  <a:cubicBezTo>
                    <a:pt x="26006" y="775"/>
                    <a:pt x="22966" y="0"/>
                    <a:pt x="19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4876150" y="922775"/>
              <a:ext cx="470375" cy="631975"/>
            </a:xfrm>
            <a:custGeom>
              <a:avLst/>
              <a:gdLst/>
              <a:ahLst/>
              <a:cxnLst/>
              <a:rect l="l" t="t" r="r" b="b"/>
              <a:pathLst>
                <a:path w="18815" h="25279" extrusionOk="0">
                  <a:moveTo>
                    <a:pt x="11042" y="0"/>
                  </a:moveTo>
                  <a:cubicBezTo>
                    <a:pt x="8006" y="934"/>
                    <a:pt x="5304" y="2936"/>
                    <a:pt x="3603" y="5871"/>
                  </a:cubicBezTo>
                  <a:cubicBezTo>
                    <a:pt x="1" y="12076"/>
                    <a:pt x="2102" y="19948"/>
                    <a:pt x="8273" y="23517"/>
                  </a:cubicBezTo>
                  <a:cubicBezTo>
                    <a:pt x="10325" y="24707"/>
                    <a:pt x="12565" y="25279"/>
                    <a:pt x="14770" y="25279"/>
                  </a:cubicBezTo>
                  <a:cubicBezTo>
                    <a:pt x="16151" y="25279"/>
                    <a:pt x="17517" y="25055"/>
                    <a:pt x="18814" y="24618"/>
                  </a:cubicBezTo>
                  <a:lnTo>
                    <a:pt x="11042" y="0"/>
                  </a:ln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5193050" y="983650"/>
              <a:ext cx="110925" cy="249375"/>
            </a:xfrm>
            <a:custGeom>
              <a:avLst/>
              <a:gdLst/>
              <a:ahLst/>
              <a:cxnLst/>
              <a:rect l="l" t="t" r="r" b="b"/>
              <a:pathLst>
                <a:path w="4437" h="9975" extrusionOk="0">
                  <a:moveTo>
                    <a:pt x="3269" y="0"/>
                  </a:moveTo>
                  <a:lnTo>
                    <a:pt x="1635" y="4737"/>
                  </a:lnTo>
                  <a:lnTo>
                    <a:pt x="0" y="9474"/>
                  </a:lnTo>
                  <a:lnTo>
                    <a:pt x="2202" y="9707"/>
                  </a:lnTo>
                  <a:lnTo>
                    <a:pt x="4437" y="9974"/>
                  </a:lnTo>
                  <a:lnTo>
                    <a:pt x="4437" y="9974"/>
                  </a:lnTo>
                  <a:lnTo>
                    <a:pt x="3836" y="5004"/>
                  </a:lnTo>
                  <a:lnTo>
                    <a:pt x="3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5193050" y="1220475"/>
              <a:ext cx="110925" cy="247700"/>
            </a:xfrm>
            <a:custGeom>
              <a:avLst/>
              <a:gdLst/>
              <a:ahLst/>
              <a:cxnLst/>
              <a:rect l="l" t="t" r="r" b="b"/>
              <a:pathLst>
                <a:path w="4437" h="9908" extrusionOk="0">
                  <a:moveTo>
                    <a:pt x="0" y="1"/>
                  </a:moveTo>
                  <a:lnTo>
                    <a:pt x="601" y="4938"/>
                  </a:lnTo>
                  <a:lnTo>
                    <a:pt x="1134" y="9908"/>
                  </a:lnTo>
                  <a:lnTo>
                    <a:pt x="2769" y="5205"/>
                  </a:lnTo>
                  <a:lnTo>
                    <a:pt x="4437" y="501"/>
                  </a:lnTo>
                  <a:lnTo>
                    <a:pt x="2202" y="2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5309800" y="955300"/>
              <a:ext cx="107600" cy="115100"/>
            </a:xfrm>
            <a:custGeom>
              <a:avLst/>
              <a:gdLst/>
              <a:ahLst/>
              <a:cxnLst/>
              <a:rect l="l" t="t" r="r" b="b"/>
              <a:pathLst>
                <a:path w="4304" h="4604" extrusionOk="0">
                  <a:moveTo>
                    <a:pt x="1868" y="0"/>
                  </a:moveTo>
                  <a:lnTo>
                    <a:pt x="0" y="3202"/>
                  </a:lnTo>
                  <a:lnTo>
                    <a:pt x="434" y="3436"/>
                  </a:lnTo>
                  <a:lnTo>
                    <a:pt x="1968" y="767"/>
                  </a:lnTo>
                  <a:lnTo>
                    <a:pt x="1835" y="4270"/>
                  </a:lnTo>
                  <a:lnTo>
                    <a:pt x="2435" y="4603"/>
                  </a:lnTo>
                  <a:lnTo>
                    <a:pt x="4303" y="1401"/>
                  </a:lnTo>
                  <a:lnTo>
                    <a:pt x="3870" y="1168"/>
                  </a:lnTo>
                  <a:lnTo>
                    <a:pt x="2302" y="3836"/>
                  </a:lnTo>
                  <a:lnTo>
                    <a:pt x="2435" y="334"/>
                  </a:lnTo>
                  <a:lnTo>
                    <a:pt x="1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42"/>
          <p:cNvGrpSpPr/>
          <p:nvPr/>
        </p:nvGrpSpPr>
        <p:grpSpPr>
          <a:xfrm rot="-728014">
            <a:off x="144957" y="596293"/>
            <a:ext cx="1501986" cy="715554"/>
            <a:chOff x="-2595850" y="3080150"/>
            <a:chExt cx="1501925" cy="715525"/>
          </a:xfrm>
        </p:grpSpPr>
        <p:sp>
          <p:nvSpPr>
            <p:cNvPr id="1865" name="Google Shape;1865;p42"/>
            <p:cNvSpPr/>
            <p:nvPr/>
          </p:nvSpPr>
          <p:spPr>
            <a:xfrm>
              <a:off x="-2595850" y="3080150"/>
              <a:ext cx="1501925" cy="715525"/>
            </a:xfrm>
            <a:custGeom>
              <a:avLst/>
              <a:gdLst/>
              <a:ahLst/>
              <a:cxnLst/>
              <a:rect l="l" t="t" r="r" b="b"/>
              <a:pathLst>
                <a:path w="60077" h="28621" extrusionOk="0">
                  <a:moveTo>
                    <a:pt x="57041" y="0"/>
                  </a:moveTo>
                  <a:lnTo>
                    <a:pt x="13544" y="0"/>
                  </a:lnTo>
                  <a:cubicBezTo>
                    <a:pt x="12576" y="0"/>
                    <a:pt x="11709" y="434"/>
                    <a:pt x="11142" y="1201"/>
                  </a:cubicBezTo>
                  <a:cubicBezTo>
                    <a:pt x="10575" y="1935"/>
                    <a:pt x="10408" y="2869"/>
                    <a:pt x="10641" y="3736"/>
                  </a:cubicBezTo>
                  <a:cubicBezTo>
                    <a:pt x="8807" y="4770"/>
                    <a:pt x="7206" y="6272"/>
                    <a:pt x="6138" y="7439"/>
                  </a:cubicBezTo>
                  <a:cubicBezTo>
                    <a:pt x="4070" y="9674"/>
                    <a:pt x="2469" y="12242"/>
                    <a:pt x="1502" y="14744"/>
                  </a:cubicBezTo>
                  <a:cubicBezTo>
                    <a:pt x="1" y="18614"/>
                    <a:pt x="534" y="22250"/>
                    <a:pt x="3036" y="24751"/>
                  </a:cubicBezTo>
                  <a:cubicBezTo>
                    <a:pt x="4237" y="25952"/>
                    <a:pt x="5838" y="26753"/>
                    <a:pt x="7473" y="27053"/>
                  </a:cubicBezTo>
                  <a:cubicBezTo>
                    <a:pt x="7873" y="27120"/>
                    <a:pt x="8306" y="27187"/>
                    <a:pt x="8707" y="27187"/>
                  </a:cubicBezTo>
                  <a:cubicBezTo>
                    <a:pt x="10008" y="27187"/>
                    <a:pt x="11209" y="26786"/>
                    <a:pt x="12209" y="26119"/>
                  </a:cubicBezTo>
                  <a:cubicBezTo>
                    <a:pt x="14077" y="24852"/>
                    <a:pt x="14878" y="22517"/>
                    <a:pt x="14344" y="19748"/>
                  </a:cubicBezTo>
                  <a:cubicBezTo>
                    <a:pt x="13977" y="17746"/>
                    <a:pt x="13977" y="16279"/>
                    <a:pt x="14144" y="15178"/>
                  </a:cubicBezTo>
                  <a:lnTo>
                    <a:pt x="17580" y="26519"/>
                  </a:lnTo>
                  <a:cubicBezTo>
                    <a:pt x="17980" y="27787"/>
                    <a:pt x="19148" y="28621"/>
                    <a:pt x="20482" y="28621"/>
                  </a:cubicBezTo>
                  <a:lnTo>
                    <a:pt x="20482" y="28621"/>
                  </a:lnTo>
                  <a:lnTo>
                    <a:pt x="20815" y="28621"/>
                  </a:lnTo>
                  <a:lnTo>
                    <a:pt x="57408" y="24685"/>
                  </a:lnTo>
                  <a:cubicBezTo>
                    <a:pt x="58943" y="24518"/>
                    <a:pt x="60077" y="23217"/>
                    <a:pt x="60077" y="21683"/>
                  </a:cubicBezTo>
                  <a:lnTo>
                    <a:pt x="60077" y="3036"/>
                  </a:lnTo>
                  <a:cubicBezTo>
                    <a:pt x="60043" y="1335"/>
                    <a:pt x="58676" y="0"/>
                    <a:pt x="57041" y="0"/>
                  </a:cubicBezTo>
                  <a:close/>
                  <a:moveTo>
                    <a:pt x="10308" y="20448"/>
                  </a:moveTo>
                  <a:cubicBezTo>
                    <a:pt x="10408" y="21115"/>
                    <a:pt x="10508" y="22283"/>
                    <a:pt x="9841" y="22783"/>
                  </a:cubicBezTo>
                  <a:cubicBezTo>
                    <a:pt x="9541" y="23017"/>
                    <a:pt x="9140" y="23084"/>
                    <a:pt x="8673" y="23084"/>
                  </a:cubicBezTo>
                  <a:cubicBezTo>
                    <a:pt x="8507" y="23084"/>
                    <a:pt x="8306" y="23084"/>
                    <a:pt x="8073" y="23050"/>
                  </a:cubicBezTo>
                  <a:cubicBezTo>
                    <a:pt x="7239" y="22917"/>
                    <a:pt x="6472" y="22450"/>
                    <a:pt x="5838" y="21883"/>
                  </a:cubicBezTo>
                  <a:cubicBezTo>
                    <a:pt x="4504" y="20548"/>
                    <a:pt x="4304" y="18547"/>
                    <a:pt x="5204" y="16212"/>
                  </a:cubicBezTo>
                  <a:cubicBezTo>
                    <a:pt x="6005" y="14211"/>
                    <a:pt x="7372" y="11976"/>
                    <a:pt x="9040" y="10208"/>
                  </a:cubicBezTo>
                  <a:cubicBezTo>
                    <a:pt x="9974" y="9207"/>
                    <a:pt x="10875" y="8373"/>
                    <a:pt x="11809" y="7773"/>
                  </a:cubicBezTo>
                  <a:lnTo>
                    <a:pt x="12343" y="9541"/>
                  </a:lnTo>
                  <a:cubicBezTo>
                    <a:pt x="10742" y="11542"/>
                    <a:pt x="9140" y="14277"/>
                    <a:pt x="10308" y="20448"/>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2294800" y="3121850"/>
              <a:ext cx="1157525" cy="633800"/>
            </a:xfrm>
            <a:custGeom>
              <a:avLst/>
              <a:gdLst/>
              <a:ahLst/>
              <a:cxnLst/>
              <a:rect l="l" t="t" r="r" b="b"/>
              <a:pathLst>
                <a:path w="46301" h="25352" extrusionOk="0">
                  <a:moveTo>
                    <a:pt x="1468" y="0"/>
                  </a:moveTo>
                  <a:lnTo>
                    <a:pt x="44966" y="0"/>
                  </a:lnTo>
                  <a:cubicBezTo>
                    <a:pt x="45700" y="0"/>
                    <a:pt x="46300" y="567"/>
                    <a:pt x="46300" y="1335"/>
                  </a:cubicBezTo>
                  <a:lnTo>
                    <a:pt x="46300" y="19948"/>
                  </a:lnTo>
                  <a:cubicBezTo>
                    <a:pt x="46300" y="20615"/>
                    <a:pt x="45800" y="21215"/>
                    <a:pt x="45066" y="21282"/>
                  </a:cubicBezTo>
                  <a:lnTo>
                    <a:pt x="8473" y="25252"/>
                  </a:lnTo>
                  <a:cubicBezTo>
                    <a:pt x="7839" y="25352"/>
                    <a:pt x="7206" y="24918"/>
                    <a:pt x="7072" y="24284"/>
                  </a:cubicBezTo>
                  <a:lnTo>
                    <a:pt x="134" y="1701"/>
                  </a:lnTo>
                  <a:cubicBezTo>
                    <a:pt x="0" y="1268"/>
                    <a:pt x="101" y="868"/>
                    <a:pt x="334" y="501"/>
                  </a:cubicBezTo>
                  <a:cubicBezTo>
                    <a:pt x="668" y="200"/>
                    <a:pt x="1035" y="0"/>
                    <a:pt x="1468" y="0"/>
                  </a:cubicBezTo>
                  <a:close/>
                  <a:moveTo>
                    <a:pt x="4170" y="1968"/>
                  </a:moveTo>
                  <a:cubicBezTo>
                    <a:pt x="3503" y="1968"/>
                    <a:pt x="2969" y="2535"/>
                    <a:pt x="2969" y="3203"/>
                  </a:cubicBezTo>
                  <a:cubicBezTo>
                    <a:pt x="2969" y="3870"/>
                    <a:pt x="3503" y="4403"/>
                    <a:pt x="4170" y="4403"/>
                  </a:cubicBezTo>
                  <a:cubicBezTo>
                    <a:pt x="4837" y="4403"/>
                    <a:pt x="5371" y="3870"/>
                    <a:pt x="5371" y="3203"/>
                  </a:cubicBezTo>
                  <a:cubicBezTo>
                    <a:pt x="5404" y="2535"/>
                    <a:pt x="4837" y="1968"/>
                    <a:pt x="4170" y="19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2265625" y="3145200"/>
              <a:ext cx="1105000" cy="583775"/>
            </a:xfrm>
            <a:custGeom>
              <a:avLst/>
              <a:gdLst/>
              <a:ahLst/>
              <a:cxnLst/>
              <a:rect l="l" t="t" r="r" b="b"/>
              <a:pathLst>
                <a:path w="44200" h="23351" extrusionOk="0">
                  <a:moveTo>
                    <a:pt x="301" y="267"/>
                  </a:moveTo>
                  <a:cubicBezTo>
                    <a:pt x="435" y="267"/>
                    <a:pt x="468" y="134"/>
                    <a:pt x="368" y="67"/>
                  </a:cubicBezTo>
                  <a:cubicBezTo>
                    <a:pt x="368" y="67"/>
                    <a:pt x="335" y="0"/>
                    <a:pt x="301" y="0"/>
                  </a:cubicBezTo>
                  <a:lnTo>
                    <a:pt x="301" y="0"/>
                  </a:lnTo>
                  <a:lnTo>
                    <a:pt x="301" y="0"/>
                  </a:lnTo>
                  <a:lnTo>
                    <a:pt x="301" y="0"/>
                  </a:lnTo>
                  <a:lnTo>
                    <a:pt x="301" y="0"/>
                  </a:lnTo>
                  <a:lnTo>
                    <a:pt x="301" y="0"/>
                  </a:lnTo>
                  <a:lnTo>
                    <a:pt x="301" y="0"/>
                  </a:lnTo>
                  <a:lnTo>
                    <a:pt x="268" y="0"/>
                  </a:lnTo>
                  <a:lnTo>
                    <a:pt x="268" y="0"/>
                  </a:lnTo>
                  <a:lnTo>
                    <a:pt x="268" y="0"/>
                  </a:lnTo>
                  <a:lnTo>
                    <a:pt x="268" y="0"/>
                  </a:lnTo>
                  <a:lnTo>
                    <a:pt x="268" y="0"/>
                  </a:lnTo>
                  <a:lnTo>
                    <a:pt x="268" y="0"/>
                  </a:lnTo>
                  <a:lnTo>
                    <a:pt x="201" y="0"/>
                  </a:lnTo>
                  <a:lnTo>
                    <a:pt x="201" y="0"/>
                  </a:lnTo>
                  <a:lnTo>
                    <a:pt x="168" y="0"/>
                  </a:lnTo>
                  <a:lnTo>
                    <a:pt x="168" y="0"/>
                  </a:lnTo>
                  <a:lnTo>
                    <a:pt x="168" y="0"/>
                  </a:lnTo>
                  <a:lnTo>
                    <a:pt x="168" y="0"/>
                  </a:lnTo>
                  <a:cubicBezTo>
                    <a:pt x="168" y="0"/>
                    <a:pt x="134" y="0"/>
                    <a:pt x="168" y="0"/>
                  </a:cubicBezTo>
                  <a:lnTo>
                    <a:pt x="168" y="0"/>
                  </a:lnTo>
                  <a:lnTo>
                    <a:pt x="168" y="0"/>
                  </a:lnTo>
                  <a:lnTo>
                    <a:pt x="134" y="0"/>
                  </a:lnTo>
                  <a:lnTo>
                    <a:pt x="134"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lnTo>
                    <a:pt x="101" y="0"/>
                  </a:lnTo>
                  <a:cubicBezTo>
                    <a:pt x="1" y="134"/>
                    <a:pt x="168" y="300"/>
                    <a:pt x="268" y="167"/>
                  </a:cubicBezTo>
                  <a:lnTo>
                    <a:pt x="268" y="167"/>
                  </a:lnTo>
                  <a:lnTo>
                    <a:pt x="101" y="34"/>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268" y="167"/>
                  </a:lnTo>
                  <a:lnTo>
                    <a:pt x="301" y="267"/>
                  </a:lnTo>
                  <a:lnTo>
                    <a:pt x="268" y="267"/>
                  </a:lnTo>
                  <a:lnTo>
                    <a:pt x="301" y="267"/>
                  </a:lnTo>
                  <a:lnTo>
                    <a:pt x="268" y="267"/>
                  </a:lnTo>
                  <a:lnTo>
                    <a:pt x="301" y="267"/>
                  </a:lnTo>
                  <a:lnTo>
                    <a:pt x="268"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lnTo>
                    <a:pt x="301" y="267"/>
                  </a:lnTo>
                  <a:close/>
                  <a:moveTo>
                    <a:pt x="968" y="0"/>
                  </a:moveTo>
                  <a:cubicBezTo>
                    <a:pt x="835" y="0"/>
                    <a:pt x="802" y="134"/>
                    <a:pt x="868" y="200"/>
                  </a:cubicBezTo>
                  <a:cubicBezTo>
                    <a:pt x="868" y="200"/>
                    <a:pt x="935" y="267"/>
                    <a:pt x="968" y="267"/>
                  </a:cubicBezTo>
                  <a:lnTo>
                    <a:pt x="1202" y="267"/>
                  </a:lnTo>
                  <a:cubicBezTo>
                    <a:pt x="1335" y="267"/>
                    <a:pt x="1369" y="134"/>
                    <a:pt x="1302" y="67"/>
                  </a:cubicBezTo>
                  <a:cubicBezTo>
                    <a:pt x="1302" y="67"/>
                    <a:pt x="1269" y="0"/>
                    <a:pt x="1202" y="0"/>
                  </a:cubicBezTo>
                  <a:close/>
                  <a:moveTo>
                    <a:pt x="1936" y="0"/>
                  </a:moveTo>
                  <a:cubicBezTo>
                    <a:pt x="1802" y="0"/>
                    <a:pt x="1769" y="134"/>
                    <a:pt x="1836" y="200"/>
                  </a:cubicBezTo>
                  <a:cubicBezTo>
                    <a:pt x="1836" y="200"/>
                    <a:pt x="1902" y="267"/>
                    <a:pt x="1936" y="267"/>
                  </a:cubicBezTo>
                  <a:lnTo>
                    <a:pt x="2169" y="267"/>
                  </a:lnTo>
                  <a:cubicBezTo>
                    <a:pt x="2303" y="267"/>
                    <a:pt x="2336" y="134"/>
                    <a:pt x="2269" y="67"/>
                  </a:cubicBezTo>
                  <a:cubicBezTo>
                    <a:pt x="2269" y="67"/>
                    <a:pt x="2203" y="0"/>
                    <a:pt x="2169" y="0"/>
                  </a:cubicBezTo>
                  <a:close/>
                  <a:moveTo>
                    <a:pt x="2870" y="0"/>
                  </a:moveTo>
                  <a:cubicBezTo>
                    <a:pt x="2770" y="0"/>
                    <a:pt x="2703" y="134"/>
                    <a:pt x="2803" y="200"/>
                  </a:cubicBezTo>
                  <a:cubicBezTo>
                    <a:pt x="2803" y="200"/>
                    <a:pt x="2836" y="267"/>
                    <a:pt x="2870" y="267"/>
                  </a:cubicBezTo>
                  <a:lnTo>
                    <a:pt x="3137" y="267"/>
                  </a:lnTo>
                  <a:cubicBezTo>
                    <a:pt x="3270" y="267"/>
                    <a:pt x="3303" y="134"/>
                    <a:pt x="3203" y="67"/>
                  </a:cubicBezTo>
                  <a:cubicBezTo>
                    <a:pt x="3203" y="67"/>
                    <a:pt x="3170" y="0"/>
                    <a:pt x="3137" y="0"/>
                  </a:cubicBezTo>
                  <a:close/>
                  <a:moveTo>
                    <a:pt x="3804" y="0"/>
                  </a:moveTo>
                  <a:cubicBezTo>
                    <a:pt x="3670" y="0"/>
                    <a:pt x="3637" y="134"/>
                    <a:pt x="3737" y="200"/>
                  </a:cubicBezTo>
                  <a:cubicBezTo>
                    <a:pt x="3737" y="200"/>
                    <a:pt x="3770" y="267"/>
                    <a:pt x="3804" y="267"/>
                  </a:cubicBezTo>
                  <a:lnTo>
                    <a:pt x="4071" y="267"/>
                  </a:lnTo>
                  <a:cubicBezTo>
                    <a:pt x="4171" y="267"/>
                    <a:pt x="4237" y="134"/>
                    <a:pt x="4137" y="67"/>
                  </a:cubicBezTo>
                  <a:cubicBezTo>
                    <a:pt x="4137" y="67"/>
                    <a:pt x="4104" y="0"/>
                    <a:pt x="4071" y="0"/>
                  </a:cubicBezTo>
                  <a:close/>
                  <a:moveTo>
                    <a:pt x="4771" y="0"/>
                  </a:moveTo>
                  <a:cubicBezTo>
                    <a:pt x="4638" y="0"/>
                    <a:pt x="4604" y="134"/>
                    <a:pt x="4671" y="200"/>
                  </a:cubicBezTo>
                  <a:cubicBezTo>
                    <a:pt x="4671" y="200"/>
                    <a:pt x="4704" y="267"/>
                    <a:pt x="4771" y="267"/>
                  </a:cubicBezTo>
                  <a:lnTo>
                    <a:pt x="5005" y="267"/>
                  </a:lnTo>
                  <a:cubicBezTo>
                    <a:pt x="5138" y="267"/>
                    <a:pt x="5171" y="134"/>
                    <a:pt x="5105" y="67"/>
                  </a:cubicBezTo>
                  <a:cubicBezTo>
                    <a:pt x="5105" y="67"/>
                    <a:pt x="5038" y="0"/>
                    <a:pt x="5005" y="0"/>
                  </a:cubicBezTo>
                  <a:close/>
                  <a:moveTo>
                    <a:pt x="5705" y="0"/>
                  </a:moveTo>
                  <a:cubicBezTo>
                    <a:pt x="5605" y="0"/>
                    <a:pt x="5538" y="134"/>
                    <a:pt x="5638" y="200"/>
                  </a:cubicBezTo>
                  <a:cubicBezTo>
                    <a:pt x="5638" y="200"/>
                    <a:pt x="5672" y="267"/>
                    <a:pt x="5705" y="267"/>
                  </a:cubicBezTo>
                  <a:lnTo>
                    <a:pt x="5972" y="267"/>
                  </a:lnTo>
                  <a:cubicBezTo>
                    <a:pt x="6105" y="267"/>
                    <a:pt x="6139" y="134"/>
                    <a:pt x="6039" y="67"/>
                  </a:cubicBezTo>
                  <a:cubicBezTo>
                    <a:pt x="6039" y="67"/>
                    <a:pt x="6005" y="0"/>
                    <a:pt x="5972" y="0"/>
                  </a:cubicBezTo>
                  <a:close/>
                  <a:moveTo>
                    <a:pt x="6672" y="0"/>
                  </a:moveTo>
                  <a:cubicBezTo>
                    <a:pt x="6539" y="0"/>
                    <a:pt x="6506" y="134"/>
                    <a:pt x="6606" y="200"/>
                  </a:cubicBezTo>
                  <a:cubicBezTo>
                    <a:pt x="6606" y="200"/>
                    <a:pt x="6639" y="267"/>
                    <a:pt x="6672" y="267"/>
                  </a:cubicBezTo>
                  <a:lnTo>
                    <a:pt x="6939" y="267"/>
                  </a:lnTo>
                  <a:cubicBezTo>
                    <a:pt x="7073" y="267"/>
                    <a:pt x="7106" y="134"/>
                    <a:pt x="7006" y="67"/>
                  </a:cubicBezTo>
                  <a:cubicBezTo>
                    <a:pt x="7006" y="67"/>
                    <a:pt x="6973" y="0"/>
                    <a:pt x="6939" y="0"/>
                  </a:cubicBezTo>
                  <a:close/>
                  <a:moveTo>
                    <a:pt x="7606" y="0"/>
                  </a:moveTo>
                  <a:cubicBezTo>
                    <a:pt x="7473" y="0"/>
                    <a:pt x="7440" y="134"/>
                    <a:pt x="7506" y="200"/>
                  </a:cubicBezTo>
                  <a:cubicBezTo>
                    <a:pt x="7506" y="200"/>
                    <a:pt x="7573" y="267"/>
                    <a:pt x="7606" y="267"/>
                  </a:cubicBezTo>
                  <a:lnTo>
                    <a:pt x="7840" y="267"/>
                  </a:lnTo>
                  <a:cubicBezTo>
                    <a:pt x="7973" y="267"/>
                    <a:pt x="8007" y="134"/>
                    <a:pt x="7940" y="67"/>
                  </a:cubicBezTo>
                  <a:cubicBezTo>
                    <a:pt x="7940" y="67"/>
                    <a:pt x="7873" y="0"/>
                    <a:pt x="7840" y="0"/>
                  </a:cubicBezTo>
                  <a:close/>
                  <a:moveTo>
                    <a:pt x="8540" y="0"/>
                  </a:moveTo>
                  <a:cubicBezTo>
                    <a:pt x="8440" y="0"/>
                    <a:pt x="8407" y="134"/>
                    <a:pt x="8474" y="200"/>
                  </a:cubicBezTo>
                  <a:cubicBezTo>
                    <a:pt x="8474" y="200"/>
                    <a:pt x="8507" y="267"/>
                    <a:pt x="8540" y="267"/>
                  </a:cubicBezTo>
                  <a:lnTo>
                    <a:pt x="8807" y="267"/>
                  </a:lnTo>
                  <a:cubicBezTo>
                    <a:pt x="8941" y="267"/>
                    <a:pt x="8974" y="134"/>
                    <a:pt x="8874" y="67"/>
                  </a:cubicBezTo>
                  <a:cubicBezTo>
                    <a:pt x="8874" y="67"/>
                    <a:pt x="8841" y="0"/>
                    <a:pt x="8807" y="0"/>
                  </a:cubicBezTo>
                  <a:close/>
                  <a:moveTo>
                    <a:pt x="9508" y="0"/>
                  </a:moveTo>
                  <a:cubicBezTo>
                    <a:pt x="9374" y="0"/>
                    <a:pt x="9341" y="134"/>
                    <a:pt x="9441" y="200"/>
                  </a:cubicBezTo>
                  <a:cubicBezTo>
                    <a:pt x="9441" y="200"/>
                    <a:pt x="9474" y="267"/>
                    <a:pt x="9508" y="267"/>
                  </a:cubicBezTo>
                  <a:lnTo>
                    <a:pt x="9775" y="267"/>
                  </a:lnTo>
                  <a:cubicBezTo>
                    <a:pt x="9908" y="267"/>
                    <a:pt x="9941" y="134"/>
                    <a:pt x="9841" y="67"/>
                  </a:cubicBezTo>
                  <a:cubicBezTo>
                    <a:pt x="9841" y="67"/>
                    <a:pt x="9808" y="0"/>
                    <a:pt x="9775" y="0"/>
                  </a:cubicBezTo>
                  <a:close/>
                  <a:moveTo>
                    <a:pt x="10475" y="0"/>
                  </a:moveTo>
                  <a:cubicBezTo>
                    <a:pt x="10342" y="0"/>
                    <a:pt x="10308" y="134"/>
                    <a:pt x="10408" y="200"/>
                  </a:cubicBezTo>
                  <a:cubicBezTo>
                    <a:pt x="10408" y="200"/>
                    <a:pt x="10442" y="267"/>
                    <a:pt x="10475" y="267"/>
                  </a:cubicBezTo>
                  <a:lnTo>
                    <a:pt x="10742" y="267"/>
                  </a:lnTo>
                  <a:cubicBezTo>
                    <a:pt x="10842" y="267"/>
                    <a:pt x="10909" y="134"/>
                    <a:pt x="10809" y="67"/>
                  </a:cubicBezTo>
                  <a:cubicBezTo>
                    <a:pt x="10809" y="67"/>
                    <a:pt x="10775" y="0"/>
                    <a:pt x="10742" y="0"/>
                  </a:cubicBezTo>
                  <a:close/>
                  <a:moveTo>
                    <a:pt x="11376" y="0"/>
                  </a:moveTo>
                  <a:cubicBezTo>
                    <a:pt x="11276" y="0"/>
                    <a:pt x="11242" y="134"/>
                    <a:pt x="11309" y="200"/>
                  </a:cubicBezTo>
                  <a:cubicBezTo>
                    <a:pt x="11309" y="200"/>
                    <a:pt x="11342" y="267"/>
                    <a:pt x="11376" y="267"/>
                  </a:cubicBezTo>
                  <a:lnTo>
                    <a:pt x="11643" y="267"/>
                  </a:lnTo>
                  <a:cubicBezTo>
                    <a:pt x="11776" y="267"/>
                    <a:pt x="11809" y="134"/>
                    <a:pt x="11743" y="67"/>
                  </a:cubicBezTo>
                  <a:cubicBezTo>
                    <a:pt x="11743" y="67"/>
                    <a:pt x="11676" y="0"/>
                    <a:pt x="11643" y="0"/>
                  </a:cubicBezTo>
                  <a:close/>
                  <a:moveTo>
                    <a:pt x="12343" y="0"/>
                  </a:moveTo>
                  <a:cubicBezTo>
                    <a:pt x="12210" y="0"/>
                    <a:pt x="12176" y="134"/>
                    <a:pt x="12276" y="200"/>
                  </a:cubicBezTo>
                  <a:cubicBezTo>
                    <a:pt x="12276" y="200"/>
                    <a:pt x="12310" y="267"/>
                    <a:pt x="12343" y="267"/>
                  </a:cubicBezTo>
                  <a:lnTo>
                    <a:pt x="12610" y="267"/>
                  </a:lnTo>
                  <a:cubicBezTo>
                    <a:pt x="12743" y="267"/>
                    <a:pt x="12777" y="134"/>
                    <a:pt x="12677" y="67"/>
                  </a:cubicBezTo>
                  <a:cubicBezTo>
                    <a:pt x="12677" y="67"/>
                    <a:pt x="12643" y="0"/>
                    <a:pt x="12610" y="0"/>
                  </a:cubicBezTo>
                  <a:close/>
                  <a:moveTo>
                    <a:pt x="13310" y="0"/>
                  </a:moveTo>
                  <a:cubicBezTo>
                    <a:pt x="13177" y="0"/>
                    <a:pt x="13144" y="134"/>
                    <a:pt x="13210" y="200"/>
                  </a:cubicBezTo>
                  <a:cubicBezTo>
                    <a:pt x="13210" y="200"/>
                    <a:pt x="13277" y="267"/>
                    <a:pt x="13310" y="267"/>
                  </a:cubicBezTo>
                  <a:lnTo>
                    <a:pt x="13544" y="267"/>
                  </a:lnTo>
                  <a:cubicBezTo>
                    <a:pt x="13677" y="267"/>
                    <a:pt x="13711" y="134"/>
                    <a:pt x="13644" y="67"/>
                  </a:cubicBezTo>
                  <a:cubicBezTo>
                    <a:pt x="13644" y="67"/>
                    <a:pt x="13611" y="0"/>
                    <a:pt x="13544" y="0"/>
                  </a:cubicBezTo>
                  <a:close/>
                  <a:moveTo>
                    <a:pt x="14278" y="0"/>
                  </a:moveTo>
                  <a:cubicBezTo>
                    <a:pt x="14144" y="0"/>
                    <a:pt x="14111" y="134"/>
                    <a:pt x="14178" y="200"/>
                  </a:cubicBezTo>
                  <a:cubicBezTo>
                    <a:pt x="14178" y="200"/>
                    <a:pt x="14244" y="267"/>
                    <a:pt x="14278" y="267"/>
                  </a:cubicBezTo>
                  <a:lnTo>
                    <a:pt x="14511" y="267"/>
                  </a:lnTo>
                  <a:cubicBezTo>
                    <a:pt x="14645" y="267"/>
                    <a:pt x="14678" y="134"/>
                    <a:pt x="14611" y="67"/>
                  </a:cubicBezTo>
                  <a:cubicBezTo>
                    <a:pt x="14611" y="67"/>
                    <a:pt x="14545" y="0"/>
                    <a:pt x="14511" y="0"/>
                  </a:cubicBezTo>
                  <a:close/>
                  <a:moveTo>
                    <a:pt x="15178" y="0"/>
                  </a:moveTo>
                  <a:cubicBezTo>
                    <a:pt x="15045" y="0"/>
                    <a:pt x="15012" y="134"/>
                    <a:pt x="15112" y="200"/>
                  </a:cubicBezTo>
                  <a:cubicBezTo>
                    <a:pt x="15112" y="200"/>
                    <a:pt x="15145" y="267"/>
                    <a:pt x="15178" y="267"/>
                  </a:cubicBezTo>
                  <a:lnTo>
                    <a:pt x="15445" y="267"/>
                  </a:lnTo>
                  <a:cubicBezTo>
                    <a:pt x="15545" y="267"/>
                    <a:pt x="15612" y="134"/>
                    <a:pt x="15512" y="67"/>
                  </a:cubicBezTo>
                  <a:cubicBezTo>
                    <a:pt x="15512" y="67"/>
                    <a:pt x="15479" y="0"/>
                    <a:pt x="15445" y="0"/>
                  </a:cubicBezTo>
                  <a:close/>
                  <a:moveTo>
                    <a:pt x="16146" y="0"/>
                  </a:moveTo>
                  <a:cubicBezTo>
                    <a:pt x="16012" y="0"/>
                    <a:pt x="15979" y="134"/>
                    <a:pt x="16046" y="200"/>
                  </a:cubicBezTo>
                  <a:cubicBezTo>
                    <a:pt x="16046" y="200"/>
                    <a:pt x="16112" y="267"/>
                    <a:pt x="16146" y="267"/>
                  </a:cubicBezTo>
                  <a:lnTo>
                    <a:pt x="16379" y="267"/>
                  </a:lnTo>
                  <a:cubicBezTo>
                    <a:pt x="16513" y="267"/>
                    <a:pt x="16546" y="134"/>
                    <a:pt x="16479" y="67"/>
                  </a:cubicBezTo>
                  <a:cubicBezTo>
                    <a:pt x="16479" y="67"/>
                    <a:pt x="16446" y="0"/>
                    <a:pt x="16379" y="0"/>
                  </a:cubicBezTo>
                  <a:close/>
                  <a:moveTo>
                    <a:pt x="17113" y="0"/>
                  </a:moveTo>
                  <a:cubicBezTo>
                    <a:pt x="16980" y="0"/>
                    <a:pt x="16946" y="134"/>
                    <a:pt x="17013" y="200"/>
                  </a:cubicBezTo>
                  <a:cubicBezTo>
                    <a:pt x="17013" y="200"/>
                    <a:pt x="17080" y="267"/>
                    <a:pt x="17113" y="267"/>
                  </a:cubicBezTo>
                  <a:lnTo>
                    <a:pt x="17347" y="267"/>
                  </a:lnTo>
                  <a:cubicBezTo>
                    <a:pt x="17480" y="267"/>
                    <a:pt x="17513" y="134"/>
                    <a:pt x="17447" y="67"/>
                  </a:cubicBezTo>
                  <a:cubicBezTo>
                    <a:pt x="17447" y="67"/>
                    <a:pt x="17380" y="0"/>
                    <a:pt x="17347" y="0"/>
                  </a:cubicBezTo>
                  <a:close/>
                  <a:moveTo>
                    <a:pt x="18047" y="0"/>
                  </a:moveTo>
                  <a:cubicBezTo>
                    <a:pt x="17947" y="0"/>
                    <a:pt x="17914" y="134"/>
                    <a:pt x="17980" y="200"/>
                  </a:cubicBezTo>
                  <a:cubicBezTo>
                    <a:pt x="17980" y="200"/>
                    <a:pt x="18014" y="267"/>
                    <a:pt x="18047" y="267"/>
                  </a:cubicBezTo>
                  <a:lnTo>
                    <a:pt x="18314" y="267"/>
                  </a:lnTo>
                  <a:cubicBezTo>
                    <a:pt x="18447" y="267"/>
                    <a:pt x="18481" y="134"/>
                    <a:pt x="18414" y="67"/>
                  </a:cubicBezTo>
                  <a:cubicBezTo>
                    <a:pt x="18414" y="67"/>
                    <a:pt x="18347" y="0"/>
                    <a:pt x="18314" y="0"/>
                  </a:cubicBezTo>
                  <a:close/>
                  <a:moveTo>
                    <a:pt x="18981" y="0"/>
                  </a:moveTo>
                  <a:cubicBezTo>
                    <a:pt x="18848" y="0"/>
                    <a:pt x="18814" y="134"/>
                    <a:pt x="18881" y="200"/>
                  </a:cubicBezTo>
                  <a:cubicBezTo>
                    <a:pt x="18881" y="200"/>
                    <a:pt x="18948" y="267"/>
                    <a:pt x="18981" y="267"/>
                  </a:cubicBezTo>
                  <a:lnTo>
                    <a:pt x="19248" y="267"/>
                  </a:lnTo>
                  <a:cubicBezTo>
                    <a:pt x="19348" y="267"/>
                    <a:pt x="19381" y="134"/>
                    <a:pt x="19315" y="67"/>
                  </a:cubicBezTo>
                  <a:cubicBezTo>
                    <a:pt x="19315" y="67"/>
                    <a:pt x="19281" y="0"/>
                    <a:pt x="19248" y="0"/>
                  </a:cubicBezTo>
                  <a:close/>
                  <a:moveTo>
                    <a:pt x="19949" y="0"/>
                  </a:moveTo>
                  <a:cubicBezTo>
                    <a:pt x="19815" y="0"/>
                    <a:pt x="19782" y="134"/>
                    <a:pt x="19848" y="200"/>
                  </a:cubicBezTo>
                  <a:cubicBezTo>
                    <a:pt x="19848" y="200"/>
                    <a:pt x="19915" y="267"/>
                    <a:pt x="19949" y="267"/>
                  </a:cubicBezTo>
                  <a:lnTo>
                    <a:pt x="20182" y="267"/>
                  </a:lnTo>
                  <a:cubicBezTo>
                    <a:pt x="20315" y="267"/>
                    <a:pt x="20349" y="134"/>
                    <a:pt x="20282" y="67"/>
                  </a:cubicBezTo>
                  <a:cubicBezTo>
                    <a:pt x="20282" y="67"/>
                    <a:pt x="20215" y="0"/>
                    <a:pt x="20182" y="0"/>
                  </a:cubicBezTo>
                  <a:close/>
                  <a:moveTo>
                    <a:pt x="20916" y="0"/>
                  </a:moveTo>
                  <a:cubicBezTo>
                    <a:pt x="20782" y="0"/>
                    <a:pt x="20749" y="134"/>
                    <a:pt x="20816" y="200"/>
                  </a:cubicBezTo>
                  <a:cubicBezTo>
                    <a:pt x="20816" y="200"/>
                    <a:pt x="20849" y="267"/>
                    <a:pt x="20916" y="267"/>
                  </a:cubicBezTo>
                  <a:lnTo>
                    <a:pt x="21149" y="267"/>
                  </a:lnTo>
                  <a:cubicBezTo>
                    <a:pt x="21283" y="267"/>
                    <a:pt x="21316" y="134"/>
                    <a:pt x="21249" y="67"/>
                  </a:cubicBezTo>
                  <a:cubicBezTo>
                    <a:pt x="21249" y="67"/>
                    <a:pt x="21183" y="0"/>
                    <a:pt x="21149" y="0"/>
                  </a:cubicBezTo>
                  <a:close/>
                  <a:moveTo>
                    <a:pt x="21850" y="0"/>
                  </a:moveTo>
                  <a:cubicBezTo>
                    <a:pt x="21716" y="0"/>
                    <a:pt x="21683" y="134"/>
                    <a:pt x="21783" y="200"/>
                  </a:cubicBezTo>
                  <a:cubicBezTo>
                    <a:pt x="21783" y="200"/>
                    <a:pt x="21817" y="267"/>
                    <a:pt x="21850" y="267"/>
                  </a:cubicBezTo>
                  <a:lnTo>
                    <a:pt x="22117" y="267"/>
                  </a:lnTo>
                  <a:cubicBezTo>
                    <a:pt x="22217" y="267"/>
                    <a:pt x="22284" y="134"/>
                    <a:pt x="22183" y="67"/>
                  </a:cubicBezTo>
                  <a:cubicBezTo>
                    <a:pt x="22183" y="67"/>
                    <a:pt x="22150" y="0"/>
                    <a:pt x="22117" y="0"/>
                  </a:cubicBezTo>
                  <a:close/>
                  <a:moveTo>
                    <a:pt x="22784" y="0"/>
                  </a:moveTo>
                  <a:cubicBezTo>
                    <a:pt x="22650" y="0"/>
                    <a:pt x="22617" y="134"/>
                    <a:pt x="22684" y="200"/>
                  </a:cubicBezTo>
                  <a:cubicBezTo>
                    <a:pt x="22684" y="200"/>
                    <a:pt x="22751" y="267"/>
                    <a:pt x="22784" y="267"/>
                  </a:cubicBezTo>
                  <a:lnTo>
                    <a:pt x="23017" y="267"/>
                  </a:lnTo>
                  <a:cubicBezTo>
                    <a:pt x="23151" y="267"/>
                    <a:pt x="23184" y="134"/>
                    <a:pt x="23117" y="67"/>
                  </a:cubicBezTo>
                  <a:cubicBezTo>
                    <a:pt x="23117" y="67"/>
                    <a:pt x="23051" y="0"/>
                    <a:pt x="23017" y="0"/>
                  </a:cubicBezTo>
                  <a:close/>
                  <a:moveTo>
                    <a:pt x="23718" y="0"/>
                  </a:moveTo>
                  <a:cubicBezTo>
                    <a:pt x="23618" y="0"/>
                    <a:pt x="23551" y="134"/>
                    <a:pt x="23651" y="200"/>
                  </a:cubicBezTo>
                  <a:cubicBezTo>
                    <a:pt x="23651" y="200"/>
                    <a:pt x="23685" y="267"/>
                    <a:pt x="23718" y="267"/>
                  </a:cubicBezTo>
                  <a:lnTo>
                    <a:pt x="23985" y="267"/>
                  </a:lnTo>
                  <a:cubicBezTo>
                    <a:pt x="24118" y="267"/>
                    <a:pt x="24152" y="134"/>
                    <a:pt x="24051" y="67"/>
                  </a:cubicBezTo>
                  <a:cubicBezTo>
                    <a:pt x="24051" y="67"/>
                    <a:pt x="24018" y="0"/>
                    <a:pt x="23985" y="0"/>
                  </a:cubicBezTo>
                  <a:close/>
                  <a:moveTo>
                    <a:pt x="24685" y="0"/>
                  </a:moveTo>
                  <a:cubicBezTo>
                    <a:pt x="24552" y="0"/>
                    <a:pt x="24518" y="134"/>
                    <a:pt x="24619" y="200"/>
                  </a:cubicBezTo>
                  <a:cubicBezTo>
                    <a:pt x="24619" y="200"/>
                    <a:pt x="24652" y="267"/>
                    <a:pt x="24685" y="267"/>
                  </a:cubicBezTo>
                  <a:lnTo>
                    <a:pt x="24952" y="267"/>
                  </a:lnTo>
                  <a:cubicBezTo>
                    <a:pt x="25086" y="267"/>
                    <a:pt x="25119" y="134"/>
                    <a:pt x="25019" y="67"/>
                  </a:cubicBezTo>
                  <a:cubicBezTo>
                    <a:pt x="25019" y="67"/>
                    <a:pt x="24985" y="0"/>
                    <a:pt x="24952" y="0"/>
                  </a:cubicBezTo>
                  <a:close/>
                  <a:moveTo>
                    <a:pt x="25653" y="0"/>
                  </a:moveTo>
                  <a:cubicBezTo>
                    <a:pt x="25519" y="0"/>
                    <a:pt x="25486" y="134"/>
                    <a:pt x="25553" y="200"/>
                  </a:cubicBezTo>
                  <a:cubicBezTo>
                    <a:pt x="25553" y="200"/>
                    <a:pt x="25619" y="267"/>
                    <a:pt x="25653" y="267"/>
                  </a:cubicBezTo>
                  <a:lnTo>
                    <a:pt x="25919" y="267"/>
                  </a:lnTo>
                  <a:cubicBezTo>
                    <a:pt x="26020" y="267"/>
                    <a:pt x="26053" y="134"/>
                    <a:pt x="25986" y="67"/>
                  </a:cubicBezTo>
                  <a:cubicBezTo>
                    <a:pt x="25986" y="67"/>
                    <a:pt x="25953" y="0"/>
                    <a:pt x="25919" y="0"/>
                  </a:cubicBezTo>
                  <a:close/>
                  <a:moveTo>
                    <a:pt x="26553" y="0"/>
                  </a:moveTo>
                  <a:cubicBezTo>
                    <a:pt x="26453" y="0"/>
                    <a:pt x="26386" y="134"/>
                    <a:pt x="26487" y="200"/>
                  </a:cubicBezTo>
                  <a:cubicBezTo>
                    <a:pt x="26487" y="200"/>
                    <a:pt x="26520" y="267"/>
                    <a:pt x="26553" y="267"/>
                  </a:cubicBezTo>
                  <a:lnTo>
                    <a:pt x="26820" y="267"/>
                  </a:lnTo>
                  <a:cubicBezTo>
                    <a:pt x="26954" y="267"/>
                    <a:pt x="26987" y="134"/>
                    <a:pt x="26887" y="67"/>
                  </a:cubicBezTo>
                  <a:cubicBezTo>
                    <a:pt x="26887" y="67"/>
                    <a:pt x="26853" y="0"/>
                    <a:pt x="26820" y="0"/>
                  </a:cubicBezTo>
                  <a:close/>
                  <a:moveTo>
                    <a:pt x="27521" y="0"/>
                  </a:moveTo>
                  <a:cubicBezTo>
                    <a:pt x="27387" y="0"/>
                    <a:pt x="27354" y="134"/>
                    <a:pt x="27454" y="200"/>
                  </a:cubicBezTo>
                  <a:cubicBezTo>
                    <a:pt x="27454" y="200"/>
                    <a:pt x="27487" y="267"/>
                    <a:pt x="27521" y="267"/>
                  </a:cubicBezTo>
                  <a:lnTo>
                    <a:pt x="27787" y="267"/>
                  </a:lnTo>
                  <a:cubicBezTo>
                    <a:pt x="27921" y="267"/>
                    <a:pt x="27954" y="134"/>
                    <a:pt x="27854" y="67"/>
                  </a:cubicBezTo>
                  <a:cubicBezTo>
                    <a:pt x="27854" y="67"/>
                    <a:pt x="27821" y="0"/>
                    <a:pt x="27787" y="0"/>
                  </a:cubicBezTo>
                  <a:close/>
                  <a:moveTo>
                    <a:pt x="28488" y="0"/>
                  </a:moveTo>
                  <a:cubicBezTo>
                    <a:pt x="28355" y="0"/>
                    <a:pt x="28321" y="134"/>
                    <a:pt x="28421" y="200"/>
                  </a:cubicBezTo>
                  <a:cubicBezTo>
                    <a:pt x="28421" y="200"/>
                    <a:pt x="28455" y="267"/>
                    <a:pt x="28488" y="267"/>
                  </a:cubicBezTo>
                  <a:lnTo>
                    <a:pt x="28755" y="267"/>
                  </a:lnTo>
                  <a:cubicBezTo>
                    <a:pt x="28855" y="267"/>
                    <a:pt x="28888" y="134"/>
                    <a:pt x="28822" y="67"/>
                  </a:cubicBezTo>
                  <a:cubicBezTo>
                    <a:pt x="28822" y="67"/>
                    <a:pt x="28788" y="0"/>
                    <a:pt x="28755" y="0"/>
                  </a:cubicBezTo>
                  <a:close/>
                  <a:moveTo>
                    <a:pt x="29455" y="0"/>
                  </a:moveTo>
                  <a:cubicBezTo>
                    <a:pt x="29322" y="0"/>
                    <a:pt x="29289" y="134"/>
                    <a:pt x="29355" y="200"/>
                  </a:cubicBezTo>
                  <a:cubicBezTo>
                    <a:pt x="29355" y="200"/>
                    <a:pt x="29422" y="267"/>
                    <a:pt x="29455" y="267"/>
                  </a:cubicBezTo>
                  <a:lnTo>
                    <a:pt x="29689" y="267"/>
                  </a:lnTo>
                  <a:cubicBezTo>
                    <a:pt x="29822" y="267"/>
                    <a:pt x="29856" y="134"/>
                    <a:pt x="29789" y="67"/>
                  </a:cubicBezTo>
                  <a:cubicBezTo>
                    <a:pt x="29789" y="67"/>
                    <a:pt x="29722" y="0"/>
                    <a:pt x="29689" y="0"/>
                  </a:cubicBezTo>
                  <a:close/>
                  <a:moveTo>
                    <a:pt x="30356" y="0"/>
                  </a:moveTo>
                  <a:cubicBezTo>
                    <a:pt x="30223" y="0"/>
                    <a:pt x="30189" y="134"/>
                    <a:pt x="30289" y="200"/>
                  </a:cubicBezTo>
                  <a:cubicBezTo>
                    <a:pt x="30289" y="200"/>
                    <a:pt x="30323" y="267"/>
                    <a:pt x="30356" y="267"/>
                  </a:cubicBezTo>
                  <a:lnTo>
                    <a:pt x="30623" y="267"/>
                  </a:lnTo>
                  <a:cubicBezTo>
                    <a:pt x="30756" y="267"/>
                    <a:pt x="30790" y="134"/>
                    <a:pt x="30690" y="67"/>
                  </a:cubicBezTo>
                  <a:cubicBezTo>
                    <a:pt x="30690" y="67"/>
                    <a:pt x="30656" y="0"/>
                    <a:pt x="30623" y="0"/>
                  </a:cubicBezTo>
                  <a:close/>
                  <a:moveTo>
                    <a:pt x="31323" y="0"/>
                  </a:moveTo>
                  <a:cubicBezTo>
                    <a:pt x="31190" y="0"/>
                    <a:pt x="31157" y="134"/>
                    <a:pt x="31257" y="200"/>
                  </a:cubicBezTo>
                  <a:cubicBezTo>
                    <a:pt x="31257" y="200"/>
                    <a:pt x="31290" y="267"/>
                    <a:pt x="31323" y="267"/>
                  </a:cubicBezTo>
                  <a:lnTo>
                    <a:pt x="31557" y="267"/>
                  </a:lnTo>
                  <a:cubicBezTo>
                    <a:pt x="31690" y="267"/>
                    <a:pt x="31757" y="134"/>
                    <a:pt x="31657" y="67"/>
                  </a:cubicBezTo>
                  <a:cubicBezTo>
                    <a:pt x="31657" y="67"/>
                    <a:pt x="31624" y="0"/>
                    <a:pt x="31557" y="0"/>
                  </a:cubicBezTo>
                  <a:close/>
                  <a:moveTo>
                    <a:pt x="32291" y="0"/>
                  </a:moveTo>
                  <a:cubicBezTo>
                    <a:pt x="32157" y="0"/>
                    <a:pt x="32124" y="134"/>
                    <a:pt x="32191" y="200"/>
                  </a:cubicBezTo>
                  <a:cubicBezTo>
                    <a:pt x="32191" y="200"/>
                    <a:pt x="32224" y="267"/>
                    <a:pt x="32291" y="267"/>
                  </a:cubicBezTo>
                  <a:lnTo>
                    <a:pt x="32524" y="267"/>
                  </a:lnTo>
                  <a:cubicBezTo>
                    <a:pt x="32658" y="267"/>
                    <a:pt x="32691" y="134"/>
                    <a:pt x="32624" y="67"/>
                  </a:cubicBezTo>
                  <a:cubicBezTo>
                    <a:pt x="32624" y="67"/>
                    <a:pt x="32558" y="0"/>
                    <a:pt x="32524" y="0"/>
                  </a:cubicBezTo>
                  <a:close/>
                  <a:moveTo>
                    <a:pt x="33225" y="0"/>
                  </a:moveTo>
                  <a:cubicBezTo>
                    <a:pt x="33125" y="0"/>
                    <a:pt x="33058" y="134"/>
                    <a:pt x="33158" y="200"/>
                  </a:cubicBezTo>
                  <a:cubicBezTo>
                    <a:pt x="33158" y="200"/>
                    <a:pt x="33191" y="267"/>
                    <a:pt x="33225" y="267"/>
                  </a:cubicBezTo>
                  <a:lnTo>
                    <a:pt x="33492" y="267"/>
                  </a:lnTo>
                  <a:cubicBezTo>
                    <a:pt x="33625" y="267"/>
                    <a:pt x="33658" y="134"/>
                    <a:pt x="33558" y="67"/>
                  </a:cubicBezTo>
                  <a:cubicBezTo>
                    <a:pt x="33558" y="67"/>
                    <a:pt x="33525" y="0"/>
                    <a:pt x="33492" y="0"/>
                  </a:cubicBezTo>
                  <a:close/>
                  <a:moveTo>
                    <a:pt x="34159" y="0"/>
                  </a:moveTo>
                  <a:cubicBezTo>
                    <a:pt x="34025" y="0"/>
                    <a:pt x="33992" y="134"/>
                    <a:pt x="34059" y="200"/>
                  </a:cubicBezTo>
                  <a:cubicBezTo>
                    <a:pt x="34059" y="200"/>
                    <a:pt x="34125" y="267"/>
                    <a:pt x="34159" y="267"/>
                  </a:cubicBezTo>
                  <a:lnTo>
                    <a:pt x="34392" y="267"/>
                  </a:lnTo>
                  <a:cubicBezTo>
                    <a:pt x="34526" y="267"/>
                    <a:pt x="34559" y="134"/>
                    <a:pt x="34492" y="67"/>
                  </a:cubicBezTo>
                  <a:cubicBezTo>
                    <a:pt x="34492" y="67"/>
                    <a:pt x="34459" y="0"/>
                    <a:pt x="34392" y="0"/>
                  </a:cubicBezTo>
                  <a:close/>
                  <a:moveTo>
                    <a:pt x="35126" y="0"/>
                  </a:moveTo>
                  <a:cubicBezTo>
                    <a:pt x="34993" y="0"/>
                    <a:pt x="34959" y="134"/>
                    <a:pt x="35026" y="200"/>
                  </a:cubicBezTo>
                  <a:cubicBezTo>
                    <a:pt x="35026" y="200"/>
                    <a:pt x="35059" y="267"/>
                    <a:pt x="35126" y="267"/>
                  </a:cubicBezTo>
                  <a:lnTo>
                    <a:pt x="35360" y="267"/>
                  </a:lnTo>
                  <a:cubicBezTo>
                    <a:pt x="35493" y="267"/>
                    <a:pt x="35526" y="134"/>
                    <a:pt x="35460" y="67"/>
                  </a:cubicBezTo>
                  <a:cubicBezTo>
                    <a:pt x="35460" y="67"/>
                    <a:pt x="35393" y="0"/>
                    <a:pt x="35360" y="0"/>
                  </a:cubicBezTo>
                  <a:close/>
                  <a:moveTo>
                    <a:pt x="36060" y="0"/>
                  </a:moveTo>
                  <a:cubicBezTo>
                    <a:pt x="35960" y="0"/>
                    <a:pt x="35893" y="134"/>
                    <a:pt x="35993" y="200"/>
                  </a:cubicBezTo>
                  <a:cubicBezTo>
                    <a:pt x="35993" y="200"/>
                    <a:pt x="36027" y="267"/>
                    <a:pt x="36060" y="267"/>
                  </a:cubicBezTo>
                  <a:lnTo>
                    <a:pt x="36327" y="267"/>
                  </a:lnTo>
                  <a:cubicBezTo>
                    <a:pt x="36460" y="267"/>
                    <a:pt x="36494" y="134"/>
                    <a:pt x="36394" y="67"/>
                  </a:cubicBezTo>
                  <a:cubicBezTo>
                    <a:pt x="36394" y="67"/>
                    <a:pt x="36360" y="0"/>
                    <a:pt x="36327" y="0"/>
                  </a:cubicBezTo>
                  <a:close/>
                  <a:moveTo>
                    <a:pt x="37027" y="0"/>
                  </a:moveTo>
                  <a:cubicBezTo>
                    <a:pt x="36894" y="0"/>
                    <a:pt x="36861" y="134"/>
                    <a:pt x="36961" y="200"/>
                  </a:cubicBezTo>
                  <a:cubicBezTo>
                    <a:pt x="36961" y="200"/>
                    <a:pt x="36994" y="267"/>
                    <a:pt x="37027" y="267"/>
                  </a:cubicBezTo>
                  <a:lnTo>
                    <a:pt x="37294" y="267"/>
                  </a:lnTo>
                  <a:cubicBezTo>
                    <a:pt x="37394" y="267"/>
                    <a:pt x="37461" y="134"/>
                    <a:pt x="37361" y="67"/>
                  </a:cubicBezTo>
                  <a:cubicBezTo>
                    <a:pt x="37361" y="67"/>
                    <a:pt x="37328" y="0"/>
                    <a:pt x="37294" y="0"/>
                  </a:cubicBezTo>
                  <a:close/>
                  <a:moveTo>
                    <a:pt x="37961" y="0"/>
                  </a:moveTo>
                  <a:cubicBezTo>
                    <a:pt x="37828" y="0"/>
                    <a:pt x="37795" y="134"/>
                    <a:pt x="37861" y="200"/>
                  </a:cubicBezTo>
                  <a:cubicBezTo>
                    <a:pt x="37861" y="200"/>
                    <a:pt x="37895" y="267"/>
                    <a:pt x="37961" y="267"/>
                  </a:cubicBezTo>
                  <a:lnTo>
                    <a:pt x="38195" y="267"/>
                  </a:lnTo>
                  <a:cubicBezTo>
                    <a:pt x="38328" y="267"/>
                    <a:pt x="38362" y="134"/>
                    <a:pt x="38295" y="67"/>
                  </a:cubicBezTo>
                  <a:cubicBezTo>
                    <a:pt x="38295" y="67"/>
                    <a:pt x="38228" y="0"/>
                    <a:pt x="38195" y="0"/>
                  </a:cubicBezTo>
                  <a:close/>
                  <a:moveTo>
                    <a:pt x="38895" y="0"/>
                  </a:moveTo>
                  <a:cubicBezTo>
                    <a:pt x="38795" y="0"/>
                    <a:pt x="38729" y="134"/>
                    <a:pt x="38829" y="200"/>
                  </a:cubicBezTo>
                  <a:cubicBezTo>
                    <a:pt x="38829" y="200"/>
                    <a:pt x="38862" y="267"/>
                    <a:pt x="38895" y="267"/>
                  </a:cubicBezTo>
                  <a:lnTo>
                    <a:pt x="39162" y="267"/>
                  </a:lnTo>
                  <a:cubicBezTo>
                    <a:pt x="39296" y="267"/>
                    <a:pt x="39329" y="134"/>
                    <a:pt x="39229" y="67"/>
                  </a:cubicBezTo>
                  <a:cubicBezTo>
                    <a:pt x="39229" y="67"/>
                    <a:pt x="39196" y="0"/>
                    <a:pt x="39162" y="0"/>
                  </a:cubicBezTo>
                  <a:close/>
                  <a:moveTo>
                    <a:pt x="39863" y="0"/>
                  </a:moveTo>
                  <a:cubicBezTo>
                    <a:pt x="39729" y="0"/>
                    <a:pt x="39696" y="134"/>
                    <a:pt x="39796" y="200"/>
                  </a:cubicBezTo>
                  <a:cubicBezTo>
                    <a:pt x="39796" y="200"/>
                    <a:pt x="39829" y="267"/>
                    <a:pt x="39863" y="267"/>
                  </a:cubicBezTo>
                  <a:lnTo>
                    <a:pt x="40130" y="267"/>
                  </a:lnTo>
                  <a:cubicBezTo>
                    <a:pt x="40230" y="267"/>
                    <a:pt x="40296" y="134"/>
                    <a:pt x="40196" y="67"/>
                  </a:cubicBezTo>
                  <a:cubicBezTo>
                    <a:pt x="40196" y="67"/>
                    <a:pt x="40163" y="0"/>
                    <a:pt x="40130" y="0"/>
                  </a:cubicBezTo>
                  <a:close/>
                  <a:moveTo>
                    <a:pt x="40830" y="0"/>
                  </a:moveTo>
                  <a:cubicBezTo>
                    <a:pt x="40697" y="0"/>
                    <a:pt x="40663" y="134"/>
                    <a:pt x="40730" y="200"/>
                  </a:cubicBezTo>
                  <a:cubicBezTo>
                    <a:pt x="40730" y="200"/>
                    <a:pt x="40797" y="267"/>
                    <a:pt x="40830" y="267"/>
                  </a:cubicBezTo>
                  <a:lnTo>
                    <a:pt x="41064" y="267"/>
                  </a:lnTo>
                  <a:cubicBezTo>
                    <a:pt x="41197" y="267"/>
                    <a:pt x="41230" y="134"/>
                    <a:pt x="41164" y="67"/>
                  </a:cubicBezTo>
                  <a:cubicBezTo>
                    <a:pt x="41164" y="67"/>
                    <a:pt x="41130" y="0"/>
                    <a:pt x="41064" y="0"/>
                  </a:cubicBezTo>
                  <a:close/>
                  <a:moveTo>
                    <a:pt x="41731" y="0"/>
                  </a:moveTo>
                  <a:cubicBezTo>
                    <a:pt x="41631" y="0"/>
                    <a:pt x="41564" y="134"/>
                    <a:pt x="41664" y="200"/>
                  </a:cubicBezTo>
                  <a:cubicBezTo>
                    <a:pt x="41664" y="200"/>
                    <a:pt x="41697" y="267"/>
                    <a:pt x="41731" y="267"/>
                  </a:cubicBezTo>
                  <a:lnTo>
                    <a:pt x="41998" y="267"/>
                  </a:lnTo>
                  <a:cubicBezTo>
                    <a:pt x="42131" y="267"/>
                    <a:pt x="42164" y="134"/>
                    <a:pt x="42064" y="67"/>
                  </a:cubicBezTo>
                  <a:cubicBezTo>
                    <a:pt x="42064" y="67"/>
                    <a:pt x="42031" y="0"/>
                    <a:pt x="41998" y="0"/>
                  </a:cubicBezTo>
                  <a:close/>
                  <a:moveTo>
                    <a:pt x="42698" y="0"/>
                  </a:moveTo>
                  <a:cubicBezTo>
                    <a:pt x="42565" y="0"/>
                    <a:pt x="42531" y="134"/>
                    <a:pt x="42631" y="200"/>
                  </a:cubicBezTo>
                  <a:cubicBezTo>
                    <a:pt x="42631" y="200"/>
                    <a:pt x="42665" y="267"/>
                    <a:pt x="42698" y="267"/>
                  </a:cubicBezTo>
                  <a:lnTo>
                    <a:pt x="42965" y="267"/>
                  </a:lnTo>
                  <a:cubicBezTo>
                    <a:pt x="43065" y="267"/>
                    <a:pt x="43132" y="134"/>
                    <a:pt x="43032" y="67"/>
                  </a:cubicBezTo>
                  <a:cubicBezTo>
                    <a:pt x="43032" y="67"/>
                    <a:pt x="42998" y="0"/>
                    <a:pt x="42965" y="0"/>
                  </a:cubicBezTo>
                  <a:close/>
                  <a:moveTo>
                    <a:pt x="43665" y="0"/>
                  </a:moveTo>
                  <a:cubicBezTo>
                    <a:pt x="43532" y="0"/>
                    <a:pt x="43499" y="134"/>
                    <a:pt x="43565" y="200"/>
                  </a:cubicBezTo>
                  <a:cubicBezTo>
                    <a:pt x="43565" y="200"/>
                    <a:pt x="43632" y="267"/>
                    <a:pt x="43665" y="267"/>
                  </a:cubicBezTo>
                  <a:lnTo>
                    <a:pt x="43832" y="267"/>
                  </a:lnTo>
                  <a:lnTo>
                    <a:pt x="43832" y="267"/>
                  </a:lnTo>
                  <a:lnTo>
                    <a:pt x="43832" y="267"/>
                  </a:lnTo>
                  <a:lnTo>
                    <a:pt x="43832" y="267"/>
                  </a:lnTo>
                  <a:lnTo>
                    <a:pt x="43832" y="267"/>
                  </a:lnTo>
                  <a:lnTo>
                    <a:pt x="43832" y="267"/>
                  </a:lnTo>
                  <a:lnTo>
                    <a:pt x="43832" y="267"/>
                  </a:lnTo>
                  <a:lnTo>
                    <a:pt x="43832" y="267"/>
                  </a:lnTo>
                  <a:lnTo>
                    <a:pt x="43832" y="267"/>
                  </a:lnTo>
                  <a:cubicBezTo>
                    <a:pt x="43966" y="300"/>
                    <a:pt x="44066" y="100"/>
                    <a:pt x="43899" y="67"/>
                  </a:cubicBezTo>
                  <a:lnTo>
                    <a:pt x="43866" y="67"/>
                  </a:lnTo>
                  <a:lnTo>
                    <a:pt x="43866" y="67"/>
                  </a:lnTo>
                  <a:lnTo>
                    <a:pt x="43832" y="67"/>
                  </a:lnTo>
                  <a:lnTo>
                    <a:pt x="43832" y="67"/>
                  </a:lnTo>
                  <a:cubicBezTo>
                    <a:pt x="43799" y="0"/>
                    <a:pt x="43732" y="0"/>
                    <a:pt x="43665" y="0"/>
                  </a:cubicBezTo>
                  <a:close/>
                  <a:moveTo>
                    <a:pt x="43866" y="267"/>
                  </a:moveTo>
                  <a:lnTo>
                    <a:pt x="43866" y="267"/>
                  </a:lnTo>
                  <a:close/>
                  <a:moveTo>
                    <a:pt x="44199" y="801"/>
                  </a:moveTo>
                  <a:cubicBezTo>
                    <a:pt x="44199" y="667"/>
                    <a:pt x="44066" y="634"/>
                    <a:pt x="43999" y="734"/>
                  </a:cubicBezTo>
                  <a:cubicBezTo>
                    <a:pt x="43966" y="734"/>
                    <a:pt x="43966" y="767"/>
                    <a:pt x="43966" y="801"/>
                  </a:cubicBezTo>
                  <a:lnTo>
                    <a:pt x="43966" y="1068"/>
                  </a:lnTo>
                  <a:cubicBezTo>
                    <a:pt x="43966" y="1168"/>
                    <a:pt x="44066" y="1234"/>
                    <a:pt x="44166" y="1134"/>
                  </a:cubicBezTo>
                  <a:cubicBezTo>
                    <a:pt x="44199" y="1134"/>
                    <a:pt x="44199" y="1101"/>
                    <a:pt x="44199" y="1068"/>
                  </a:cubicBezTo>
                  <a:close/>
                  <a:moveTo>
                    <a:pt x="44199" y="1735"/>
                  </a:moveTo>
                  <a:cubicBezTo>
                    <a:pt x="44199" y="1601"/>
                    <a:pt x="44066" y="1568"/>
                    <a:pt x="43999" y="1635"/>
                  </a:cubicBezTo>
                  <a:cubicBezTo>
                    <a:pt x="43966" y="1635"/>
                    <a:pt x="43966" y="1668"/>
                    <a:pt x="43966" y="1735"/>
                  </a:cubicBezTo>
                  <a:lnTo>
                    <a:pt x="43966" y="1968"/>
                  </a:lnTo>
                  <a:cubicBezTo>
                    <a:pt x="43966" y="2102"/>
                    <a:pt x="44066" y="2135"/>
                    <a:pt x="44166" y="2068"/>
                  </a:cubicBezTo>
                  <a:cubicBezTo>
                    <a:pt x="44199" y="2068"/>
                    <a:pt x="44199" y="2002"/>
                    <a:pt x="44199" y="1968"/>
                  </a:cubicBezTo>
                  <a:close/>
                  <a:moveTo>
                    <a:pt x="44199" y="2669"/>
                  </a:moveTo>
                  <a:cubicBezTo>
                    <a:pt x="44199" y="2569"/>
                    <a:pt x="44066" y="2502"/>
                    <a:pt x="43999" y="2602"/>
                  </a:cubicBezTo>
                  <a:cubicBezTo>
                    <a:pt x="43966" y="2602"/>
                    <a:pt x="43966" y="2635"/>
                    <a:pt x="43966" y="2669"/>
                  </a:cubicBezTo>
                  <a:lnTo>
                    <a:pt x="43966" y="2936"/>
                  </a:lnTo>
                  <a:cubicBezTo>
                    <a:pt x="43966" y="3069"/>
                    <a:pt x="44066" y="3102"/>
                    <a:pt x="44166" y="3002"/>
                  </a:cubicBezTo>
                  <a:cubicBezTo>
                    <a:pt x="44199" y="3002"/>
                    <a:pt x="44199" y="2969"/>
                    <a:pt x="44199" y="2936"/>
                  </a:cubicBezTo>
                  <a:close/>
                  <a:moveTo>
                    <a:pt x="44199" y="3636"/>
                  </a:moveTo>
                  <a:cubicBezTo>
                    <a:pt x="44199" y="3503"/>
                    <a:pt x="44066" y="3469"/>
                    <a:pt x="43999" y="3569"/>
                  </a:cubicBezTo>
                  <a:cubicBezTo>
                    <a:pt x="43966" y="3569"/>
                    <a:pt x="43966" y="3603"/>
                    <a:pt x="43966" y="3636"/>
                  </a:cubicBezTo>
                  <a:lnTo>
                    <a:pt x="43966" y="3903"/>
                  </a:lnTo>
                  <a:cubicBezTo>
                    <a:pt x="43966" y="4003"/>
                    <a:pt x="44066" y="4070"/>
                    <a:pt x="44166" y="3970"/>
                  </a:cubicBezTo>
                  <a:cubicBezTo>
                    <a:pt x="44199" y="3970"/>
                    <a:pt x="44199" y="3936"/>
                    <a:pt x="44199" y="3903"/>
                  </a:cubicBezTo>
                  <a:close/>
                  <a:moveTo>
                    <a:pt x="44199" y="4604"/>
                  </a:moveTo>
                  <a:cubicBezTo>
                    <a:pt x="44199" y="4470"/>
                    <a:pt x="44066" y="4437"/>
                    <a:pt x="43999" y="4503"/>
                  </a:cubicBezTo>
                  <a:cubicBezTo>
                    <a:pt x="43966" y="4503"/>
                    <a:pt x="43966" y="4570"/>
                    <a:pt x="43966" y="4604"/>
                  </a:cubicBezTo>
                  <a:lnTo>
                    <a:pt x="43966" y="4837"/>
                  </a:lnTo>
                  <a:cubicBezTo>
                    <a:pt x="43966" y="4970"/>
                    <a:pt x="44066" y="5004"/>
                    <a:pt x="44166" y="4937"/>
                  </a:cubicBezTo>
                  <a:cubicBezTo>
                    <a:pt x="44199" y="4937"/>
                    <a:pt x="44199" y="4870"/>
                    <a:pt x="44199" y="4837"/>
                  </a:cubicBezTo>
                  <a:close/>
                  <a:moveTo>
                    <a:pt x="44199" y="5504"/>
                  </a:moveTo>
                  <a:cubicBezTo>
                    <a:pt x="44199" y="5404"/>
                    <a:pt x="44066" y="5337"/>
                    <a:pt x="43999" y="5437"/>
                  </a:cubicBezTo>
                  <a:cubicBezTo>
                    <a:pt x="43966" y="5437"/>
                    <a:pt x="43966" y="5471"/>
                    <a:pt x="43966" y="5504"/>
                  </a:cubicBezTo>
                  <a:lnTo>
                    <a:pt x="43966" y="5771"/>
                  </a:lnTo>
                  <a:cubicBezTo>
                    <a:pt x="43966" y="5904"/>
                    <a:pt x="44066" y="5938"/>
                    <a:pt x="44166" y="5838"/>
                  </a:cubicBezTo>
                  <a:cubicBezTo>
                    <a:pt x="44199" y="5838"/>
                    <a:pt x="44199" y="5804"/>
                    <a:pt x="44199" y="5771"/>
                  </a:cubicBezTo>
                  <a:close/>
                  <a:moveTo>
                    <a:pt x="44199" y="6472"/>
                  </a:moveTo>
                  <a:cubicBezTo>
                    <a:pt x="44199" y="6338"/>
                    <a:pt x="44066" y="6305"/>
                    <a:pt x="43999" y="6405"/>
                  </a:cubicBezTo>
                  <a:cubicBezTo>
                    <a:pt x="43966" y="6405"/>
                    <a:pt x="43966" y="6438"/>
                    <a:pt x="43966" y="6472"/>
                  </a:cubicBezTo>
                  <a:lnTo>
                    <a:pt x="43966" y="6738"/>
                  </a:lnTo>
                  <a:cubicBezTo>
                    <a:pt x="43966" y="6838"/>
                    <a:pt x="44066" y="6872"/>
                    <a:pt x="44166" y="6805"/>
                  </a:cubicBezTo>
                  <a:cubicBezTo>
                    <a:pt x="44199" y="6805"/>
                    <a:pt x="44199" y="6772"/>
                    <a:pt x="44199" y="6738"/>
                  </a:cubicBezTo>
                  <a:close/>
                  <a:moveTo>
                    <a:pt x="44199" y="7439"/>
                  </a:moveTo>
                  <a:cubicBezTo>
                    <a:pt x="44199" y="7305"/>
                    <a:pt x="44066" y="7272"/>
                    <a:pt x="43999" y="7339"/>
                  </a:cubicBezTo>
                  <a:cubicBezTo>
                    <a:pt x="43966" y="7339"/>
                    <a:pt x="43966" y="7406"/>
                    <a:pt x="43966" y="7439"/>
                  </a:cubicBezTo>
                  <a:lnTo>
                    <a:pt x="43966" y="7672"/>
                  </a:lnTo>
                  <a:cubicBezTo>
                    <a:pt x="43966" y="7806"/>
                    <a:pt x="44066" y="7839"/>
                    <a:pt x="44166" y="7772"/>
                  </a:cubicBezTo>
                  <a:cubicBezTo>
                    <a:pt x="44199" y="7772"/>
                    <a:pt x="44199" y="7706"/>
                    <a:pt x="44199" y="7672"/>
                  </a:cubicBezTo>
                  <a:close/>
                  <a:moveTo>
                    <a:pt x="44199" y="8406"/>
                  </a:moveTo>
                  <a:cubicBezTo>
                    <a:pt x="44199" y="8273"/>
                    <a:pt x="44066" y="8239"/>
                    <a:pt x="43999" y="8306"/>
                  </a:cubicBezTo>
                  <a:cubicBezTo>
                    <a:pt x="43966" y="8306"/>
                    <a:pt x="43966" y="8340"/>
                    <a:pt x="43966" y="8406"/>
                  </a:cubicBezTo>
                  <a:lnTo>
                    <a:pt x="43966" y="8640"/>
                  </a:lnTo>
                  <a:cubicBezTo>
                    <a:pt x="43966" y="8773"/>
                    <a:pt x="44066" y="8807"/>
                    <a:pt x="44166" y="8740"/>
                  </a:cubicBezTo>
                  <a:cubicBezTo>
                    <a:pt x="44199" y="8740"/>
                    <a:pt x="44199" y="8673"/>
                    <a:pt x="44199" y="8640"/>
                  </a:cubicBezTo>
                  <a:close/>
                  <a:moveTo>
                    <a:pt x="44199" y="9307"/>
                  </a:moveTo>
                  <a:cubicBezTo>
                    <a:pt x="44199" y="9173"/>
                    <a:pt x="44066" y="9140"/>
                    <a:pt x="43999" y="9240"/>
                  </a:cubicBezTo>
                  <a:cubicBezTo>
                    <a:pt x="43966" y="9240"/>
                    <a:pt x="43966" y="9274"/>
                    <a:pt x="43966" y="9307"/>
                  </a:cubicBezTo>
                  <a:lnTo>
                    <a:pt x="43966" y="9574"/>
                  </a:lnTo>
                  <a:cubicBezTo>
                    <a:pt x="43966" y="9674"/>
                    <a:pt x="44066" y="9741"/>
                    <a:pt x="44166" y="9640"/>
                  </a:cubicBezTo>
                  <a:cubicBezTo>
                    <a:pt x="44199" y="9640"/>
                    <a:pt x="44199" y="9607"/>
                    <a:pt x="44199" y="9574"/>
                  </a:cubicBezTo>
                  <a:close/>
                  <a:moveTo>
                    <a:pt x="44199" y="10274"/>
                  </a:moveTo>
                  <a:cubicBezTo>
                    <a:pt x="44199" y="10141"/>
                    <a:pt x="44066" y="10107"/>
                    <a:pt x="43999" y="10174"/>
                  </a:cubicBezTo>
                  <a:cubicBezTo>
                    <a:pt x="43966" y="10174"/>
                    <a:pt x="43966" y="10241"/>
                    <a:pt x="43966" y="10274"/>
                  </a:cubicBezTo>
                  <a:lnTo>
                    <a:pt x="43966" y="10508"/>
                  </a:lnTo>
                  <a:cubicBezTo>
                    <a:pt x="43966" y="10641"/>
                    <a:pt x="44066" y="10675"/>
                    <a:pt x="44166" y="10608"/>
                  </a:cubicBezTo>
                  <a:cubicBezTo>
                    <a:pt x="44199" y="10608"/>
                    <a:pt x="44199" y="10574"/>
                    <a:pt x="44199" y="10508"/>
                  </a:cubicBezTo>
                  <a:close/>
                  <a:moveTo>
                    <a:pt x="44199" y="11242"/>
                  </a:moveTo>
                  <a:cubicBezTo>
                    <a:pt x="44199" y="11108"/>
                    <a:pt x="44066" y="11075"/>
                    <a:pt x="43999" y="11142"/>
                  </a:cubicBezTo>
                  <a:cubicBezTo>
                    <a:pt x="43966" y="11142"/>
                    <a:pt x="43966" y="11175"/>
                    <a:pt x="43966" y="11242"/>
                  </a:cubicBezTo>
                  <a:lnTo>
                    <a:pt x="43966" y="11475"/>
                  </a:lnTo>
                  <a:cubicBezTo>
                    <a:pt x="43966" y="11609"/>
                    <a:pt x="44066" y="11642"/>
                    <a:pt x="44166" y="11575"/>
                  </a:cubicBezTo>
                  <a:cubicBezTo>
                    <a:pt x="44199" y="11575"/>
                    <a:pt x="44199" y="11508"/>
                    <a:pt x="44199" y="11475"/>
                  </a:cubicBezTo>
                  <a:close/>
                  <a:moveTo>
                    <a:pt x="44199" y="12176"/>
                  </a:moveTo>
                  <a:cubicBezTo>
                    <a:pt x="44199" y="12076"/>
                    <a:pt x="44066" y="12009"/>
                    <a:pt x="43999" y="12109"/>
                  </a:cubicBezTo>
                  <a:cubicBezTo>
                    <a:pt x="43966" y="12109"/>
                    <a:pt x="43966" y="12142"/>
                    <a:pt x="43966" y="12176"/>
                  </a:cubicBezTo>
                  <a:lnTo>
                    <a:pt x="43966" y="12442"/>
                  </a:lnTo>
                  <a:cubicBezTo>
                    <a:pt x="43966" y="12576"/>
                    <a:pt x="44066" y="12609"/>
                    <a:pt x="44166" y="12509"/>
                  </a:cubicBezTo>
                  <a:cubicBezTo>
                    <a:pt x="44199" y="12509"/>
                    <a:pt x="44199" y="12476"/>
                    <a:pt x="44199" y="12442"/>
                  </a:cubicBezTo>
                  <a:close/>
                  <a:moveTo>
                    <a:pt x="44199" y="13110"/>
                  </a:moveTo>
                  <a:cubicBezTo>
                    <a:pt x="44199" y="12976"/>
                    <a:pt x="44066" y="12943"/>
                    <a:pt x="43999" y="13010"/>
                  </a:cubicBezTo>
                  <a:cubicBezTo>
                    <a:pt x="43966" y="13010"/>
                    <a:pt x="43966" y="13076"/>
                    <a:pt x="43966" y="13110"/>
                  </a:cubicBezTo>
                  <a:lnTo>
                    <a:pt x="43966" y="13343"/>
                  </a:lnTo>
                  <a:cubicBezTo>
                    <a:pt x="43966" y="13477"/>
                    <a:pt x="44066" y="13510"/>
                    <a:pt x="44166" y="13443"/>
                  </a:cubicBezTo>
                  <a:cubicBezTo>
                    <a:pt x="44199" y="13443"/>
                    <a:pt x="44199" y="13410"/>
                    <a:pt x="44199" y="13343"/>
                  </a:cubicBezTo>
                  <a:close/>
                  <a:moveTo>
                    <a:pt x="44199" y="14077"/>
                  </a:moveTo>
                  <a:cubicBezTo>
                    <a:pt x="44199" y="13944"/>
                    <a:pt x="44066" y="13910"/>
                    <a:pt x="43999" y="13977"/>
                  </a:cubicBezTo>
                  <a:cubicBezTo>
                    <a:pt x="43966" y="13977"/>
                    <a:pt x="43966" y="14010"/>
                    <a:pt x="43966" y="14077"/>
                  </a:cubicBezTo>
                  <a:lnTo>
                    <a:pt x="43966" y="14310"/>
                  </a:lnTo>
                  <a:cubicBezTo>
                    <a:pt x="43966" y="14444"/>
                    <a:pt x="44066" y="14477"/>
                    <a:pt x="44166" y="14411"/>
                  </a:cubicBezTo>
                  <a:cubicBezTo>
                    <a:pt x="44199" y="14411"/>
                    <a:pt x="44199" y="14344"/>
                    <a:pt x="44199" y="14310"/>
                  </a:cubicBezTo>
                  <a:close/>
                  <a:moveTo>
                    <a:pt x="44199" y="15011"/>
                  </a:moveTo>
                  <a:cubicBezTo>
                    <a:pt x="44199" y="14878"/>
                    <a:pt x="44066" y="14844"/>
                    <a:pt x="43999" y="14944"/>
                  </a:cubicBezTo>
                  <a:cubicBezTo>
                    <a:pt x="43966" y="14944"/>
                    <a:pt x="43966" y="14978"/>
                    <a:pt x="43966" y="15011"/>
                  </a:cubicBezTo>
                  <a:lnTo>
                    <a:pt x="43966" y="15278"/>
                  </a:lnTo>
                  <a:cubicBezTo>
                    <a:pt x="43966" y="15411"/>
                    <a:pt x="44066" y="15445"/>
                    <a:pt x="44166" y="15345"/>
                  </a:cubicBezTo>
                  <a:cubicBezTo>
                    <a:pt x="44199" y="15345"/>
                    <a:pt x="44199" y="15311"/>
                    <a:pt x="44199" y="15278"/>
                  </a:cubicBezTo>
                  <a:close/>
                  <a:moveTo>
                    <a:pt x="44199" y="15978"/>
                  </a:moveTo>
                  <a:cubicBezTo>
                    <a:pt x="44199" y="15845"/>
                    <a:pt x="44066" y="15812"/>
                    <a:pt x="43999" y="15912"/>
                  </a:cubicBezTo>
                  <a:cubicBezTo>
                    <a:pt x="43966" y="15912"/>
                    <a:pt x="43966" y="15945"/>
                    <a:pt x="43966" y="15978"/>
                  </a:cubicBezTo>
                  <a:lnTo>
                    <a:pt x="43966" y="16245"/>
                  </a:lnTo>
                  <a:cubicBezTo>
                    <a:pt x="43966" y="16345"/>
                    <a:pt x="44066" y="16412"/>
                    <a:pt x="44166" y="16312"/>
                  </a:cubicBezTo>
                  <a:cubicBezTo>
                    <a:pt x="44199" y="16312"/>
                    <a:pt x="44199" y="16279"/>
                    <a:pt x="44199" y="16245"/>
                  </a:cubicBezTo>
                  <a:close/>
                  <a:moveTo>
                    <a:pt x="44199" y="16879"/>
                  </a:moveTo>
                  <a:cubicBezTo>
                    <a:pt x="44199" y="16779"/>
                    <a:pt x="44066" y="16746"/>
                    <a:pt x="43999" y="16812"/>
                  </a:cubicBezTo>
                  <a:cubicBezTo>
                    <a:pt x="43966" y="16812"/>
                    <a:pt x="43966" y="16846"/>
                    <a:pt x="43966" y="16879"/>
                  </a:cubicBezTo>
                  <a:lnTo>
                    <a:pt x="43966" y="17146"/>
                  </a:lnTo>
                  <a:cubicBezTo>
                    <a:pt x="43966" y="17279"/>
                    <a:pt x="44066" y="17313"/>
                    <a:pt x="44166" y="17246"/>
                  </a:cubicBezTo>
                  <a:cubicBezTo>
                    <a:pt x="44199" y="17246"/>
                    <a:pt x="44199" y="17179"/>
                    <a:pt x="44199" y="17146"/>
                  </a:cubicBezTo>
                  <a:close/>
                  <a:moveTo>
                    <a:pt x="44199" y="17846"/>
                  </a:moveTo>
                  <a:cubicBezTo>
                    <a:pt x="44199" y="17713"/>
                    <a:pt x="44066" y="17680"/>
                    <a:pt x="43999" y="17780"/>
                  </a:cubicBezTo>
                  <a:cubicBezTo>
                    <a:pt x="43966" y="17780"/>
                    <a:pt x="43966" y="17813"/>
                    <a:pt x="43966" y="17846"/>
                  </a:cubicBezTo>
                  <a:lnTo>
                    <a:pt x="43966" y="18113"/>
                  </a:lnTo>
                  <a:cubicBezTo>
                    <a:pt x="43966" y="18247"/>
                    <a:pt x="44066" y="18280"/>
                    <a:pt x="44166" y="18180"/>
                  </a:cubicBezTo>
                  <a:cubicBezTo>
                    <a:pt x="44199" y="18180"/>
                    <a:pt x="44199" y="18147"/>
                    <a:pt x="44199" y="18113"/>
                  </a:cubicBezTo>
                  <a:close/>
                  <a:moveTo>
                    <a:pt x="44199" y="18814"/>
                  </a:moveTo>
                  <a:cubicBezTo>
                    <a:pt x="44199" y="18680"/>
                    <a:pt x="44066" y="18647"/>
                    <a:pt x="43999" y="18747"/>
                  </a:cubicBezTo>
                  <a:cubicBezTo>
                    <a:pt x="43966" y="18747"/>
                    <a:pt x="43966" y="18780"/>
                    <a:pt x="43966" y="18814"/>
                  </a:cubicBezTo>
                  <a:lnTo>
                    <a:pt x="43966" y="19014"/>
                  </a:lnTo>
                  <a:lnTo>
                    <a:pt x="43966" y="19014"/>
                  </a:lnTo>
                  <a:lnTo>
                    <a:pt x="43966" y="19014"/>
                  </a:lnTo>
                  <a:lnTo>
                    <a:pt x="43966" y="19014"/>
                  </a:lnTo>
                  <a:lnTo>
                    <a:pt x="43966" y="19014"/>
                  </a:lnTo>
                  <a:cubicBezTo>
                    <a:pt x="43966" y="19181"/>
                    <a:pt x="44166" y="19181"/>
                    <a:pt x="44199" y="19014"/>
                  </a:cubicBezTo>
                  <a:close/>
                  <a:moveTo>
                    <a:pt x="43499" y="19447"/>
                  </a:moveTo>
                  <a:cubicBezTo>
                    <a:pt x="43665" y="19447"/>
                    <a:pt x="43632" y="19181"/>
                    <a:pt x="43465" y="19181"/>
                  </a:cubicBezTo>
                  <a:lnTo>
                    <a:pt x="43198" y="19247"/>
                  </a:lnTo>
                  <a:cubicBezTo>
                    <a:pt x="43032" y="19247"/>
                    <a:pt x="43065" y="19481"/>
                    <a:pt x="43232" y="19481"/>
                  </a:cubicBezTo>
                  <a:close/>
                  <a:moveTo>
                    <a:pt x="42565" y="19581"/>
                  </a:moveTo>
                  <a:cubicBezTo>
                    <a:pt x="42731" y="19581"/>
                    <a:pt x="42698" y="19314"/>
                    <a:pt x="42531" y="19314"/>
                  </a:cubicBezTo>
                  <a:lnTo>
                    <a:pt x="42298" y="19347"/>
                  </a:lnTo>
                  <a:cubicBezTo>
                    <a:pt x="42131" y="19347"/>
                    <a:pt x="42164" y="19614"/>
                    <a:pt x="42331" y="19614"/>
                  </a:cubicBezTo>
                  <a:close/>
                  <a:moveTo>
                    <a:pt x="41631" y="19648"/>
                  </a:moveTo>
                  <a:cubicBezTo>
                    <a:pt x="41797" y="19648"/>
                    <a:pt x="41764" y="19381"/>
                    <a:pt x="41564" y="19381"/>
                  </a:cubicBezTo>
                  <a:lnTo>
                    <a:pt x="41330" y="19447"/>
                  </a:lnTo>
                  <a:cubicBezTo>
                    <a:pt x="41164" y="19447"/>
                    <a:pt x="41197" y="19681"/>
                    <a:pt x="41364" y="19681"/>
                  </a:cubicBezTo>
                  <a:close/>
                  <a:moveTo>
                    <a:pt x="40663" y="19748"/>
                  </a:moveTo>
                  <a:cubicBezTo>
                    <a:pt x="40830" y="19748"/>
                    <a:pt x="40797" y="19481"/>
                    <a:pt x="40630" y="19481"/>
                  </a:cubicBezTo>
                  <a:lnTo>
                    <a:pt x="40363" y="19514"/>
                  </a:lnTo>
                  <a:cubicBezTo>
                    <a:pt x="40196" y="19514"/>
                    <a:pt x="40230" y="19781"/>
                    <a:pt x="40396" y="19781"/>
                  </a:cubicBezTo>
                  <a:close/>
                  <a:moveTo>
                    <a:pt x="39729" y="19848"/>
                  </a:moveTo>
                  <a:cubicBezTo>
                    <a:pt x="39896" y="19848"/>
                    <a:pt x="39863" y="19614"/>
                    <a:pt x="39696" y="19614"/>
                  </a:cubicBezTo>
                  <a:lnTo>
                    <a:pt x="39462" y="19648"/>
                  </a:lnTo>
                  <a:cubicBezTo>
                    <a:pt x="39296" y="19648"/>
                    <a:pt x="39329" y="19915"/>
                    <a:pt x="39496" y="19915"/>
                  </a:cubicBezTo>
                  <a:close/>
                  <a:moveTo>
                    <a:pt x="38795" y="19948"/>
                  </a:moveTo>
                  <a:cubicBezTo>
                    <a:pt x="38962" y="19948"/>
                    <a:pt x="38895" y="19681"/>
                    <a:pt x="38729" y="19681"/>
                  </a:cubicBezTo>
                  <a:lnTo>
                    <a:pt x="38495" y="19748"/>
                  </a:lnTo>
                  <a:cubicBezTo>
                    <a:pt x="38328" y="19748"/>
                    <a:pt x="38362" y="19981"/>
                    <a:pt x="38528" y="19981"/>
                  </a:cubicBezTo>
                  <a:close/>
                  <a:moveTo>
                    <a:pt x="37828" y="20081"/>
                  </a:moveTo>
                  <a:cubicBezTo>
                    <a:pt x="37995" y="20081"/>
                    <a:pt x="37961" y="19814"/>
                    <a:pt x="37795" y="19814"/>
                  </a:cubicBezTo>
                  <a:lnTo>
                    <a:pt x="37528" y="19848"/>
                  </a:lnTo>
                  <a:cubicBezTo>
                    <a:pt x="37361" y="19848"/>
                    <a:pt x="37394" y="20115"/>
                    <a:pt x="37561" y="20115"/>
                  </a:cubicBezTo>
                  <a:close/>
                  <a:moveTo>
                    <a:pt x="36894" y="20148"/>
                  </a:moveTo>
                  <a:cubicBezTo>
                    <a:pt x="37061" y="20148"/>
                    <a:pt x="37027" y="19881"/>
                    <a:pt x="36861" y="19881"/>
                  </a:cubicBezTo>
                  <a:lnTo>
                    <a:pt x="36627" y="19948"/>
                  </a:lnTo>
                  <a:cubicBezTo>
                    <a:pt x="36460" y="19948"/>
                    <a:pt x="36494" y="20181"/>
                    <a:pt x="36660" y="20181"/>
                  </a:cubicBezTo>
                  <a:close/>
                  <a:moveTo>
                    <a:pt x="35960" y="20281"/>
                  </a:moveTo>
                  <a:cubicBezTo>
                    <a:pt x="36127" y="20281"/>
                    <a:pt x="36060" y="20015"/>
                    <a:pt x="35893" y="20015"/>
                  </a:cubicBezTo>
                  <a:lnTo>
                    <a:pt x="35660" y="20081"/>
                  </a:lnTo>
                  <a:cubicBezTo>
                    <a:pt x="35493" y="20081"/>
                    <a:pt x="35526" y="20315"/>
                    <a:pt x="35693" y="20315"/>
                  </a:cubicBezTo>
                  <a:close/>
                  <a:moveTo>
                    <a:pt x="35026" y="20348"/>
                  </a:moveTo>
                  <a:cubicBezTo>
                    <a:pt x="35193" y="20348"/>
                    <a:pt x="35159" y="20115"/>
                    <a:pt x="34993" y="20115"/>
                  </a:cubicBezTo>
                  <a:lnTo>
                    <a:pt x="34726" y="20148"/>
                  </a:lnTo>
                  <a:cubicBezTo>
                    <a:pt x="34559" y="20148"/>
                    <a:pt x="34626" y="20415"/>
                    <a:pt x="34792" y="20415"/>
                  </a:cubicBezTo>
                  <a:close/>
                  <a:moveTo>
                    <a:pt x="34059" y="20482"/>
                  </a:moveTo>
                  <a:cubicBezTo>
                    <a:pt x="34225" y="20482"/>
                    <a:pt x="34192" y="20215"/>
                    <a:pt x="34025" y="20215"/>
                  </a:cubicBezTo>
                  <a:lnTo>
                    <a:pt x="33792" y="20281"/>
                  </a:lnTo>
                  <a:cubicBezTo>
                    <a:pt x="33625" y="20281"/>
                    <a:pt x="33658" y="20515"/>
                    <a:pt x="33825" y="20515"/>
                  </a:cubicBezTo>
                  <a:close/>
                  <a:moveTo>
                    <a:pt x="33125" y="20582"/>
                  </a:moveTo>
                  <a:cubicBezTo>
                    <a:pt x="33291" y="20582"/>
                    <a:pt x="33225" y="20315"/>
                    <a:pt x="33058" y="20315"/>
                  </a:cubicBezTo>
                  <a:lnTo>
                    <a:pt x="32824" y="20348"/>
                  </a:lnTo>
                  <a:cubicBezTo>
                    <a:pt x="32658" y="20348"/>
                    <a:pt x="32691" y="20615"/>
                    <a:pt x="32858" y="20615"/>
                  </a:cubicBezTo>
                  <a:close/>
                  <a:moveTo>
                    <a:pt x="32191" y="20682"/>
                  </a:moveTo>
                  <a:cubicBezTo>
                    <a:pt x="32357" y="20682"/>
                    <a:pt x="32324" y="20448"/>
                    <a:pt x="32157" y="20448"/>
                  </a:cubicBezTo>
                  <a:lnTo>
                    <a:pt x="31890" y="20482"/>
                  </a:lnTo>
                  <a:cubicBezTo>
                    <a:pt x="31724" y="20482"/>
                    <a:pt x="31790" y="20748"/>
                    <a:pt x="31957" y="20748"/>
                  </a:cubicBezTo>
                  <a:close/>
                  <a:moveTo>
                    <a:pt x="31223" y="20782"/>
                  </a:moveTo>
                  <a:cubicBezTo>
                    <a:pt x="31390" y="20782"/>
                    <a:pt x="31357" y="20515"/>
                    <a:pt x="31190" y="20515"/>
                  </a:cubicBezTo>
                  <a:lnTo>
                    <a:pt x="30956" y="20582"/>
                  </a:lnTo>
                  <a:cubicBezTo>
                    <a:pt x="30790" y="20582"/>
                    <a:pt x="30823" y="20815"/>
                    <a:pt x="30990" y="20815"/>
                  </a:cubicBezTo>
                  <a:close/>
                  <a:moveTo>
                    <a:pt x="30323" y="20849"/>
                  </a:moveTo>
                  <a:cubicBezTo>
                    <a:pt x="30489" y="20849"/>
                    <a:pt x="30456" y="20615"/>
                    <a:pt x="30289" y="20615"/>
                  </a:cubicBezTo>
                  <a:lnTo>
                    <a:pt x="30022" y="20648"/>
                  </a:lnTo>
                  <a:cubicBezTo>
                    <a:pt x="29856" y="20648"/>
                    <a:pt x="29889" y="20915"/>
                    <a:pt x="30056" y="20915"/>
                  </a:cubicBezTo>
                  <a:close/>
                  <a:moveTo>
                    <a:pt x="29355" y="20982"/>
                  </a:moveTo>
                  <a:cubicBezTo>
                    <a:pt x="29522" y="20982"/>
                    <a:pt x="29489" y="20748"/>
                    <a:pt x="29322" y="20748"/>
                  </a:cubicBezTo>
                  <a:lnTo>
                    <a:pt x="29055" y="20782"/>
                  </a:lnTo>
                  <a:cubicBezTo>
                    <a:pt x="28888" y="20782"/>
                    <a:pt x="28955" y="21015"/>
                    <a:pt x="29122" y="21015"/>
                  </a:cubicBezTo>
                  <a:close/>
                  <a:moveTo>
                    <a:pt x="28421" y="21082"/>
                  </a:moveTo>
                  <a:cubicBezTo>
                    <a:pt x="28555" y="21082"/>
                    <a:pt x="28521" y="20815"/>
                    <a:pt x="28355" y="20815"/>
                  </a:cubicBezTo>
                  <a:lnTo>
                    <a:pt x="28121" y="20849"/>
                  </a:lnTo>
                  <a:cubicBezTo>
                    <a:pt x="27954" y="20849"/>
                    <a:pt x="27988" y="21115"/>
                    <a:pt x="28154" y="21115"/>
                  </a:cubicBezTo>
                  <a:close/>
                  <a:moveTo>
                    <a:pt x="27487" y="21182"/>
                  </a:moveTo>
                  <a:cubicBezTo>
                    <a:pt x="27654" y="21182"/>
                    <a:pt x="27621" y="20949"/>
                    <a:pt x="27454" y="20949"/>
                  </a:cubicBezTo>
                  <a:lnTo>
                    <a:pt x="27187" y="20982"/>
                  </a:lnTo>
                  <a:cubicBezTo>
                    <a:pt x="27020" y="20982"/>
                    <a:pt x="27054" y="21249"/>
                    <a:pt x="27220" y="21249"/>
                  </a:cubicBezTo>
                  <a:close/>
                  <a:moveTo>
                    <a:pt x="26520" y="21282"/>
                  </a:moveTo>
                  <a:cubicBezTo>
                    <a:pt x="26687" y="21282"/>
                    <a:pt x="26653" y="21015"/>
                    <a:pt x="26487" y="21015"/>
                  </a:cubicBezTo>
                  <a:lnTo>
                    <a:pt x="26220" y="21082"/>
                  </a:lnTo>
                  <a:cubicBezTo>
                    <a:pt x="26053" y="21082"/>
                    <a:pt x="26120" y="21316"/>
                    <a:pt x="26286" y="21316"/>
                  </a:cubicBezTo>
                  <a:close/>
                  <a:moveTo>
                    <a:pt x="25553" y="21416"/>
                  </a:moveTo>
                  <a:cubicBezTo>
                    <a:pt x="25719" y="21416"/>
                    <a:pt x="25686" y="21149"/>
                    <a:pt x="25519" y="21149"/>
                  </a:cubicBezTo>
                  <a:lnTo>
                    <a:pt x="25286" y="21182"/>
                  </a:lnTo>
                  <a:cubicBezTo>
                    <a:pt x="25119" y="21182"/>
                    <a:pt x="25152" y="21449"/>
                    <a:pt x="25319" y="21449"/>
                  </a:cubicBezTo>
                  <a:close/>
                  <a:moveTo>
                    <a:pt x="24652" y="21482"/>
                  </a:moveTo>
                  <a:cubicBezTo>
                    <a:pt x="24819" y="21482"/>
                    <a:pt x="24785" y="21215"/>
                    <a:pt x="24619" y="21215"/>
                  </a:cubicBezTo>
                  <a:lnTo>
                    <a:pt x="24352" y="21282"/>
                  </a:lnTo>
                  <a:cubicBezTo>
                    <a:pt x="24185" y="21282"/>
                    <a:pt x="24218" y="21516"/>
                    <a:pt x="24385" y="21516"/>
                  </a:cubicBezTo>
                  <a:close/>
                  <a:moveTo>
                    <a:pt x="23685" y="21616"/>
                  </a:moveTo>
                  <a:cubicBezTo>
                    <a:pt x="23851" y="21616"/>
                    <a:pt x="23818" y="21349"/>
                    <a:pt x="23651" y="21349"/>
                  </a:cubicBezTo>
                  <a:lnTo>
                    <a:pt x="23384" y="21416"/>
                  </a:lnTo>
                  <a:cubicBezTo>
                    <a:pt x="23218" y="21416"/>
                    <a:pt x="23284" y="21649"/>
                    <a:pt x="23451" y="21649"/>
                  </a:cubicBezTo>
                  <a:close/>
                  <a:moveTo>
                    <a:pt x="22784" y="21682"/>
                  </a:moveTo>
                  <a:cubicBezTo>
                    <a:pt x="22951" y="21682"/>
                    <a:pt x="22917" y="21449"/>
                    <a:pt x="22717" y="21449"/>
                  </a:cubicBezTo>
                  <a:lnTo>
                    <a:pt x="22484" y="21482"/>
                  </a:lnTo>
                  <a:cubicBezTo>
                    <a:pt x="22317" y="21482"/>
                    <a:pt x="22350" y="21749"/>
                    <a:pt x="22517" y="21749"/>
                  </a:cubicBezTo>
                  <a:close/>
                  <a:moveTo>
                    <a:pt x="21817" y="21816"/>
                  </a:moveTo>
                  <a:cubicBezTo>
                    <a:pt x="21983" y="21816"/>
                    <a:pt x="21950" y="21582"/>
                    <a:pt x="21783" y="21582"/>
                  </a:cubicBezTo>
                  <a:lnTo>
                    <a:pt x="21516" y="21616"/>
                  </a:lnTo>
                  <a:cubicBezTo>
                    <a:pt x="21350" y="21616"/>
                    <a:pt x="21383" y="21849"/>
                    <a:pt x="21550" y="21849"/>
                  </a:cubicBezTo>
                  <a:close/>
                  <a:moveTo>
                    <a:pt x="20849" y="21916"/>
                  </a:moveTo>
                  <a:cubicBezTo>
                    <a:pt x="21016" y="21916"/>
                    <a:pt x="20983" y="21649"/>
                    <a:pt x="20816" y="21649"/>
                  </a:cubicBezTo>
                  <a:lnTo>
                    <a:pt x="20549" y="21682"/>
                  </a:lnTo>
                  <a:cubicBezTo>
                    <a:pt x="20382" y="21682"/>
                    <a:pt x="20449" y="21949"/>
                    <a:pt x="20616" y="21949"/>
                  </a:cubicBezTo>
                  <a:close/>
                  <a:moveTo>
                    <a:pt x="19949" y="21983"/>
                  </a:moveTo>
                  <a:cubicBezTo>
                    <a:pt x="20115" y="21983"/>
                    <a:pt x="20082" y="21749"/>
                    <a:pt x="19882" y="21749"/>
                  </a:cubicBezTo>
                  <a:lnTo>
                    <a:pt x="19648" y="21783"/>
                  </a:lnTo>
                  <a:cubicBezTo>
                    <a:pt x="19482" y="21783"/>
                    <a:pt x="19515" y="22016"/>
                    <a:pt x="19682" y="22016"/>
                  </a:cubicBezTo>
                  <a:close/>
                  <a:moveTo>
                    <a:pt x="18981" y="22116"/>
                  </a:moveTo>
                  <a:cubicBezTo>
                    <a:pt x="19148" y="22116"/>
                    <a:pt x="19115" y="21849"/>
                    <a:pt x="18948" y="21849"/>
                  </a:cubicBezTo>
                  <a:lnTo>
                    <a:pt x="18681" y="21916"/>
                  </a:lnTo>
                  <a:cubicBezTo>
                    <a:pt x="18514" y="21916"/>
                    <a:pt x="18548" y="22149"/>
                    <a:pt x="18714" y="22149"/>
                  </a:cubicBezTo>
                  <a:close/>
                  <a:moveTo>
                    <a:pt x="18014" y="22183"/>
                  </a:moveTo>
                  <a:cubicBezTo>
                    <a:pt x="18181" y="22183"/>
                    <a:pt x="18147" y="21949"/>
                    <a:pt x="17980" y="21949"/>
                  </a:cubicBezTo>
                  <a:lnTo>
                    <a:pt x="17714" y="21983"/>
                  </a:lnTo>
                  <a:cubicBezTo>
                    <a:pt x="17547" y="21983"/>
                    <a:pt x="17614" y="22250"/>
                    <a:pt x="17780" y="22250"/>
                  </a:cubicBezTo>
                  <a:close/>
                  <a:moveTo>
                    <a:pt x="17113" y="22316"/>
                  </a:moveTo>
                  <a:cubicBezTo>
                    <a:pt x="17280" y="22316"/>
                    <a:pt x="17213" y="22049"/>
                    <a:pt x="17046" y="22049"/>
                  </a:cubicBezTo>
                  <a:lnTo>
                    <a:pt x="16813" y="22116"/>
                  </a:lnTo>
                  <a:cubicBezTo>
                    <a:pt x="16646" y="22116"/>
                    <a:pt x="16680" y="22350"/>
                    <a:pt x="16846" y="22350"/>
                  </a:cubicBezTo>
                  <a:close/>
                  <a:moveTo>
                    <a:pt x="16146" y="22416"/>
                  </a:moveTo>
                  <a:cubicBezTo>
                    <a:pt x="16313" y="22416"/>
                    <a:pt x="16279" y="22149"/>
                    <a:pt x="16112" y="22149"/>
                  </a:cubicBezTo>
                  <a:lnTo>
                    <a:pt x="15846" y="22183"/>
                  </a:lnTo>
                  <a:cubicBezTo>
                    <a:pt x="15679" y="22183"/>
                    <a:pt x="15712" y="22450"/>
                    <a:pt x="15879" y="22450"/>
                  </a:cubicBezTo>
                  <a:close/>
                  <a:moveTo>
                    <a:pt x="15212" y="22516"/>
                  </a:moveTo>
                  <a:cubicBezTo>
                    <a:pt x="15379" y="22516"/>
                    <a:pt x="15345" y="22283"/>
                    <a:pt x="15178" y="22283"/>
                  </a:cubicBezTo>
                  <a:lnTo>
                    <a:pt x="14945" y="22316"/>
                  </a:lnTo>
                  <a:cubicBezTo>
                    <a:pt x="14778" y="22316"/>
                    <a:pt x="14812" y="22583"/>
                    <a:pt x="14978" y="22583"/>
                  </a:cubicBezTo>
                  <a:close/>
                  <a:moveTo>
                    <a:pt x="14278" y="22616"/>
                  </a:moveTo>
                  <a:cubicBezTo>
                    <a:pt x="14445" y="22616"/>
                    <a:pt x="14378" y="22350"/>
                    <a:pt x="14211" y="22350"/>
                  </a:cubicBezTo>
                  <a:lnTo>
                    <a:pt x="13978" y="22416"/>
                  </a:lnTo>
                  <a:cubicBezTo>
                    <a:pt x="13811" y="22416"/>
                    <a:pt x="13844" y="22650"/>
                    <a:pt x="14011" y="22650"/>
                  </a:cubicBezTo>
                  <a:close/>
                  <a:moveTo>
                    <a:pt x="13310" y="22750"/>
                  </a:moveTo>
                  <a:cubicBezTo>
                    <a:pt x="13477" y="22750"/>
                    <a:pt x="13444" y="22483"/>
                    <a:pt x="13277" y="22483"/>
                  </a:cubicBezTo>
                  <a:lnTo>
                    <a:pt x="13010" y="22516"/>
                  </a:lnTo>
                  <a:cubicBezTo>
                    <a:pt x="12843" y="22516"/>
                    <a:pt x="12877" y="22783"/>
                    <a:pt x="13044" y="22783"/>
                  </a:cubicBezTo>
                  <a:close/>
                  <a:moveTo>
                    <a:pt x="12376" y="22817"/>
                  </a:moveTo>
                  <a:cubicBezTo>
                    <a:pt x="12543" y="22817"/>
                    <a:pt x="12510" y="22583"/>
                    <a:pt x="12343" y="22583"/>
                  </a:cubicBezTo>
                  <a:lnTo>
                    <a:pt x="12110" y="22616"/>
                  </a:lnTo>
                  <a:cubicBezTo>
                    <a:pt x="11943" y="22616"/>
                    <a:pt x="11976" y="22850"/>
                    <a:pt x="12143" y="22850"/>
                  </a:cubicBezTo>
                  <a:close/>
                  <a:moveTo>
                    <a:pt x="11442" y="22950"/>
                  </a:moveTo>
                  <a:cubicBezTo>
                    <a:pt x="11609" y="22950"/>
                    <a:pt x="11543" y="22683"/>
                    <a:pt x="11376" y="22683"/>
                  </a:cubicBezTo>
                  <a:lnTo>
                    <a:pt x="11142" y="22750"/>
                  </a:lnTo>
                  <a:cubicBezTo>
                    <a:pt x="10975" y="22750"/>
                    <a:pt x="11009" y="22983"/>
                    <a:pt x="11176" y="22983"/>
                  </a:cubicBezTo>
                  <a:close/>
                  <a:moveTo>
                    <a:pt x="10475" y="23017"/>
                  </a:moveTo>
                  <a:cubicBezTo>
                    <a:pt x="10642" y="23017"/>
                    <a:pt x="10609" y="22783"/>
                    <a:pt x="10442" y="22783"/>
                  </a:cubicBezTo>
                  <a:lnTo>
                    <a:pt x="10175" y="22817"/>
                  </a:lnTo>
                  <a:cubicBezTo>
                    <a:pt x="10008" y="22817"/>
                    <a:pt x="10041" y="23083"/>
                    <a:pt x="10208" y="23083"/>
                  </a:cubicBezTo>
                  <a:close/>
                  <a:moveTo>
                    <a:pt x="9541" y="23117"/>
                  </a:moveTo>
                  <a:cubicBezTo>
                    <a:pt x="9708" y="23117"/>
                    <a:pt x="9675" y="22850"/>
                    <a:pt x="9508" y="22850"/>
                  </a:cubicBezTo>
                  <a:lnTo>
                    <a:pt x="9274" y="22917"/>
                  </a:lnTo>
                  <a:cubicBezTo>
                    <a:pt x="9107" y="22917"/>
                    <a:pt x="9141" y="23150"/>
                    <a:pt x="9308" y="23150"/>
                  </a:cubicBezTo>
                  <a:close/>
                  <a:moveTo>
                    <a:pt x="8607" y="23250"/>
                  </a:moveTo>
                  <a:cubicBezTo>
                    <a:pt x="8774" y="23250"/>
                    <a:pt x="8741" y="22983"/>
                    <a:pt x="8540" y="22983"/>
                  </a:cubicBezTo>
                  <a:lnTo>
                    <a:pt x="8307" y="23017"/>
                  </a:lnTo>
                  <a:cubicBezTo>
                    <a:pt x="8140" y="23017"/>
                    <a:pt x="8173" y="23284"/>
                    <a:pt x="8340" y="23284"/>
                  </a:cubicBezTo>
                  <a:close/>
                  <a:moveTo>
                    <a:pt x="7673" y="23317"/>
                  </a:moveTo>
                  <a:cubicBezTo>
                    <a:pt x="7840" y="23317"/>
                    <a:pt x="7807" y="23083"/>
                    <a:pt x="7640" y="23083"/>
                  </a:cubicBezTo>
                  <a:lnTo>
                    <a:pt x="7373" y="23117"/>
                  </a:lnTo>
                  <a:cubicBezTo>
                    <a:pt x="7206" y="23117"/>
                    <a:pt x="7273" y="23350"/>
                    <a:pt x="7440" y="23350"/>
                  </a:cubicBezTo>
                  <a:close/>
                  <a:moveTo>
                    <a:pt x="6806" y="22950"/>
                  </a:moveTo>
                  <a:cubicBezTo>
                    <a:pt x="6839" y="23083"/>
                    <a:pt x="7073" y="23017"/>
                    <a:pt x="7006" y="22850"/>
                  </a:cubicBezTo>
                  <a:lnTo>
                    <a:pt x="6939" y="22650"/>
                  </a:lnTo>
                  <a:cubicBezTo>
                    <a:pt x="6873" y="22516"/>
                    <a:pt x="6672" y="22583"/>
                    <a:pt x="6739" y="22750"/>
                  </a:cubicBezTo>
                  <a:close/>
                  <a:moveTo>
                    <a:pt x="6506" y="22016"/>
                  </a:moveTo>
                  <a:cubicBezTo>
                    <a:pt x="6572" y="22149"/>
                    <a:pt x="6772" y="22116"/>
                    <a:pt x="6739" y="21949"/>
                  </a:cubicBezTo>
                  <a:lnTo>
                    <a:pt x="6639" y="21749"/>
                  </a:lnTo>
                  <a:cubicBezTo>
                    <a:pt x="6606" y="21616"/>
                    <a:pt x="6372" y="21649"/>
                    <a:pt x="6439" y="21816"/>
                  </a:cubicBezTo>
                  <a:close/>
                  <a:moveTo>
                    <a:pt x="6272" y="21149"/>
                  </a:moveTo>
                  <a:cubicBezTo>
                    <a:pt x="6305" y="21282"/>
                    <a:pt x="6506" y="21249"/>
                    <a:pt x="6472" y="21082"/>
                  </a:cubicBezTo>
                  <a:lnTo>
                    <a:pt x="6372" y="20849"/>
                  </a:lnTo>
                  <a:cubicBezTo>
                    <a:pt x="6339" y="20748"/>
                    <a:pt x="6139" y="20782"/>
                    <a:pt x="6172" y="20949"/>
                  </a:cubicBezTo>
                  <a:close/>
                  <a:moveTo>
                    <a:pt x="5972" y="20215"/>
                  </a:moveTo>
                  <a:cubicBezTo>
                    <a:pt x="6005" y="20348"/>
                    <a:pt x="6239" y="20315"/>
                    <a:pt x="6172" y="20148"/>
                  </a:cubicBezTo>
                  <a:lnTo>
                    <a:pt x="6105" y="19948"/>
                  </a:lnTo>
                  <a:cubicBezTo>
                    <a:pt x="6039" y="19814"/>
                    <a:pt x="5838" y="19848"/>
                    <a:pt x="5905" y="20015"/>
                  </a:cubicBezTo>
                  <a:close/>
                  <a:moveTo>
                    <a:pt x="5672" y="19314"/>
                  </a:moveTo>
                  <a:cubicBezTo>
                    <a:pt x="5738" y="19447"/>
                    <a:pt x="5939" y="19381"/>
                    <a:pt x="5905" y="19247"/>
                  </a:cubicBezTo>
                  <a:lnTo>
                    <a:pt x="5805" y="19014"/>
                  </a:lnTo>
                  <a:cubicBezTo>
                    <a:pt x="5772" y="18914"/>
                    <a:pt x="5538" y="18947"/>
                    <a:pt x="5605" y="19114"/>
                  </a:cubicBezTo>
                  <a:close/>
                  <a:moveTo>
                    <a:pt x="5438" y="18413"/>
                  </a:moveTo>
                  <a:cubicBezTo>
                    <a:pt x="5472" y="18513"/>
                    <a:pt x="5672" y="18480"/>
                    <a:pt x="5638" y="18313"/>
                  </a:cubicBezTo>
                  <a:lnTo>
                    <a:pt x="5538" y="18113"/>
                  </a:lnTo>
                  <a:cubicBezTo>
                    <a:pt x="5505" y="17980"/>
                    <a:pt x="5305" y="18013"/>
                    <a:pt x="5338" y="18180"/>
                  </a:cubicBezTo>
                  <a:close/>
                  <a:moveTo>
                    <a:pt x="5138" y="17513"/>
                  </a:moveTo>
                  <a:cubicBezTo>
                    <a:pt x="5171" y="17646"/>
                    <a:pt x="5405" y="17613"/>
                    <a:pt x="5338" y="17446"/>
                  </a:cubicBezTo>
                  <a:lnTo>
                    <a:pt x="5271" y="17246"/>
                  </a:lnTo>
                  <a:cubicBezTo>
                    <a:pt x="5205" y="17112"/>
                    <a:pt x="5005" y="17146"/>
                    <a:pt x="5071" y="17313"/>
                  </a:cubicBezTo>
                  <a:close/>
                  <a:moveTo>
                    <a:pt x="4838" y="16612"/>
                  </a:moveTo>
                  <a:cubicBezTo>
                    <a:pt x="4904" y="16746"/>
                    <a:pt x="5105" y="16679"/>
                    <a:pt x="5071" y="16512"/>
                  </a:cubicBezTo>
                  <a:lnTo>
                    <a:pt x="4971" y="16312"/>
                  </a:lnTo>
                  <a:cubicBezTo>
                    <a:pt x="4938" y="16178"/>
                    <a:pt x="4704" y="16245"/>
                    <a:pt x="4771" y="16412"/>
                  </a:cubicBezTo>
                  <a:close/>
                  <a:moveTo>
                    <a:pt x="4604" y="15678"/>
                  </a:moveTo>
                  <a:cubicBezTo>
                    <a:pt x="4638" y="15812"/>
                    <a:pt x="4838" y="15778"/>
                    <a:pt x="4804" y="15611"/>
                  </a:cubicBezTo>
                  <a:lnTo>
                    <a:pt x="4704" y="15411"/>
                  </a:lnTo>
                  <a:cubicBezTo>
                    <a:pt x="4671" y="15278"/>
                    <a:pt x="4471" y="15311"/>
                    <a:pt x="4504" y="15478"/>
                  </a:cubicBezTo>
                  <a:close/>
                  <a:moveTo>
                    <a:pt x="4304" y="14777"/>
                  </a:moveTo>
                  <a:cubicBezTo>
                    <a:pt x="4337" y="14911"/>
                    <a:pt x="4571" y="14844"/>
                    <a:pt x="4504" y="14677"/>
                  </a:cubicBezTo>
                  <a:lnTo>
                    <a:pt x="4437" y="14477"/>
                  </a:lnTo>
                  <a:cubicBezTo>
                    <a:pt x="4371" y="14344"/>
                    <a:pt x="4171" y="14411"/>
                    <a:pt x="4237" y="14577"/>
                  </a:cubicBezTo>
                  <a:close/>
                  <a:moveTo>
                    <a:pt x="4004" y="13910"/>
                  </a:moveTo>
                  <a:cubicBezTo>
                    <a:pt x="4071" y="14010"/>
                    <a:pt x="4271" y="13977"/>
                    <a:pt x="4237" y="13810"/>
                  </a:cubicBezTo>
                  <a:lnTo>
                    <a:pt x="4137" y="13610"/>
                  </a:lnTo>
                  <a:cubicBezTo>
                    <a:pt x="4104" y="13477"/>
                    <a:pt x="3870" y="13510"/>
                    <a:pt x="3937" y="13677"/>
                  </a:cubicBezTo>
                  <a:close/>
                  <a:moveTo>
                    <a:pt x="3770" y="12976"/>
                  </a:moveTo>
                  <a:cubicBezTo>
                    <a:pt x="3804" y="13110"/>
                    <a:pt x="4004" y="13076"/>
                    <a:pt x="3970" y="12909"/>
                  </a:cubicBezTo>
                  <a:lnTo>
                    <a:pt x="3870" y="12676"/>
                  </a:lnTo>
                  <a:cubicBezTo>
                    <a:pt x="3837" y="12576"/>
                    <a:pt x="3637" y="12609"/>
                    <a:pt x="3670" y="12776"/>
                  </a:cubicBezTo>
                  <a:close/>
                  <a:moveTo>
                    <a:pt x="3470" y="12076"/>
                  </a:moveTo>
                  <a:cubicBezTo>
                    <a:pt x="3503" y="12176"/>
                    <a:pt x="3737" y="12142"/>
                    <a:pt x="3670" y="11975"/>
                  </a:cubicBezTo>
                  <a:lnTo>
                    <a:pt x="3604" y="11775"/>
                  </a:lnTo>
                  <a:cubicBezTo>
                    <a:pt x="3537" y="11642"/>
                    <a:pt x="3337" y="11675"/>
                    <a:pt x="3403" y="11842"/>
                  </a:cubicBezTo>
                  <a:close/>
                  <a:moveTo>
                    <a:pt x="3170" y="11142"/>
                  </a:moveTo>
                  <a:cubicBezTo>
                    <a:pt x="3237" y="11275"/>
                    <a:pt x="3437" y="11242"/>
                    <a:pt x="3403" y="11075"/>
                  </a:cubicBezTo>
                  <a:lnTo>
                    <a:pt x="3303" y="10841"/>
                  </a:lnTo>
                  <a:cubicBezTo>
                    <a:pt x="3270" y="10741"/>
                    <a:pt x="3036" y="10775"/>
                    <a:pt x="3103" y="10941"/>
                  </a:cubicBezTo>
                  <a:close/>
                  <a:moveTo>
                    <a:pt x="2936" y="10208"/>
                  </a:moveTo>
                  <a:cubicBezTo>
                    <a:pt x="2970" y="10341"/>
                    <a:pt x="3170" y="10308"/>
                    <a:pt x="3137" y="10141"/>
                  </a:cubicBezTo>
                  <a:lnTo>
                    <a:pt x="3036" y="9941"/>
                  </a:lnTo>
                  <a:cubicBezTo>
                    <a:pt x="3003" y="9807"/>
                    <a:pt x="2803" y="9841"/>
                    <a:pt x="2836" y="10007"/>
                  </a:cubicBezTo>
                  <a:close/>
                  <a:moveTo>
                    <a:pt x="2636" y="9340"/>
                  </a:moveTo>
                  <a:cubicBezTo>
                    <a:pt x="2670" y="9474"/>
                    <a:pt x="2903" y="9440"/>
                    <a:pt x="2836" y="9274"/>
                  </a:cubicBezTo>
                  <a:lnTo>
                    <a:pt x="2770" y="9073"/>
                  </a:lnTo>
                  <a:cubicBezTo>
                    <a:pt x="2703" y="8940"/>
                    <a:pt x="2503" y="8973"/>
                    <a:pt x="2569" y="9140"/>
                  </a:cubicBezTo>
                  <a:close/>
                  <a:moveTo>
                    <a:pt x="2336" y="8440"/>
                  </a:moveTo>
                  <a:cubicBezTo>
                    <a:pt x="2403" y="8573"/>
                    <a:pt x="2603" y="8506"/>
                    <a:pt x="2569" y="8340"/>
                  </a:cubicBezTo>
                  <a:lnTo>
                    <a:pt x="2469" y="8139"/>
                  </a:lnTo>
                  <a:cubicBezTo>
                    <a:pt x="2436" y="8006"/>
                    <a:pt x="2203" y="8073"/>
                    <a:pt x="2269" y="8239"/>
                  </a:cubicBezTo>
                  <a:close/>
                  <a:moveTo>
                    <a:pt x="2102" y="7506"/>
                  </a:moveTo>
                  <a:cubicBezTo>
                    <a:pt x="2136" y="7639"/>
                    <a:pt x="2336" y="7606"/>
                    <a:pt x="2303" y="7439"/>
                  </a:cubicBezTo>
                  <a:lnTo>
                    <a:pt x="2203" y="7239"/>
                  </a:lnTo>
                  <a:cubicBezTo>
                    <a:pt x="2169" y="7105"/>
                    <a:pt x="1969" y="7139"/>
                    <a:pt x="2002" y="7305"/>
                  </a:cubicBezTo>
                  <a:close/>
                  <a:moveTo>
                    <a:pt x="1802" y="6605"/>
                  </a:moveTo>
                  <a:cubicBezTo>
                    <a:pt x="1836" y="6738"/>
                    <a:pt x="2069" y="6672"/>
                    <a:pt x="2002" y="6505"/>
                  </a:cubicBezTo>
                  <a:lnTo>
                    <a:pt x="1936" y="6305"/>
                  </a:lnTo>
                  <a:cubicBezTo>
                    <a:pt x="1869" y="6171"/>
                    <a:pt x="1669" y="6238"/>
                    <a:pt x="1736" y="6405"/>
                  </a:cubicBezTo>
                  <a:close/>
                  <a:moveTo>
                    <a:pt x="1535" y="5738"/>
                  </a:moveTo>
                  <a:cubicBezTo>
                    <a:pt x="1602" y="5838"/>
                    <a:pt x="1802" y="5804"/>
                    <a:pt x="1769" y="5638"/>
                  </a:cubicBezTo>
                  <a:lnTo>
                    <a:pt x="1669" y="5437"/>
                  </a:lnTo>
                  <a:cubicBezTo>
                    <a:pt x="1635" y="5304"/>
                    <a:pt x="1435" y="5337"/>
                    <a:pt x="1469" y="5504"/>
                  </a:cubicBezTo>
                  <a:close/>
                  <a:moveTo>
                    <a:pt x="1269" y="4804"/>
                  </a:moveTo>
                  <a:cubicBezTo>
                    <a:pt x="1302" y="4937"/>
                    <a:pt x="1502" y="4870"/>
                    <a:pt x="1469" y="4737"/>
                  </a:cubicBezTo>
                  <a:lnTo>
                    <a:pt x="1369" y="4503"/>
                  </a:lnTo>
                  <a:cubicBezTo>
                    <a:pt x="1335" y="4370"/>
                    <a:pt x="1135" y="4437"/>
                    <a:pt x="1168" y="4604"/>
                  </a:cubicBezTo>
                  <a:close/>
                  <a:moveTo>
                    <a:pt x="968" y="3903"/>
                  </a:moveTo>
                  <a:cubicBezTo>
                    <a:pt x="1002" y="4003"/>
                    <a:pt x="1202" y="3970"/>
                    <a:pt x="1168" y="3803"/>
                  </a:cubicBezTo>
                  <a:lnTo>
                    <a:pt x="1102" y="3603"/>
                  </a:lnTo>
                  <a:cubicBezTo>
                    <a:pt x="1035" y="3469"/>
                    <a:pt x="835" y="3503"/>
                    <a:pt x="868" y="3670"/>
                  </a:cubicBezTo>
                  <a:close/>
                  <a:moveTo>
                    <a:pt x="701" y="2969"/>
                  </a:moveTo>
                  <a:cubicBezTo>
                    <a:pt x="768" y="3102"/>
                    <a:pt x="968" y="3069"/>
                    <a:pt x="935" y="2902"/>
                  </a:cubicBezTo>
                  <a:lnTo>
                    <a:pt x="835" y="2669"/>
                  </a:lnTo>
                  <a:cubicBezTo>
                    <a:pt x="802" y="2569"/>
                    <a:pt x="601" y="2602"/>
                    <a:pt x="635" y="2769"/>
                  </a:cubicBezTo>
                  <a:close/>
                  <a:moveTo>
                    <a:pt x="435" y="2102"/>
                  </a:moveTo>
                  <a:cubicBezTo>
                    <a:pt x="468" y="2235"/>
                    <a:pt x="668" y="2168"/>
                    <a:pt x="635" y="2002"/>
                  </a:cubicBezTo>
                  <a:lnTo>
                    <a:pt x="535" y="1802"/>
                  </a:lnTo>
                  <a:cubicBezTo>
                    <a:pt x="501" y="1668"/>
                    <a:pt x="301" y="1735"/>
                    <a:pt x="335" y="1868"/>
                  </a:cubicBezTo>
                  <a:close/>
                  <a:moveTo>
                    <a:pt x="134" y="1168"/>
                  </a:moveTo>
                  <a:cubicBezTo>
                    <a:pt x="168" y="1301"/>
                    <a:pt x="368" y="1268"/>
                    <a:pt x="335" y="1101"/>
                  </a:cubicBezTo>
                  <a:lnTo>
                    <a:pt x="268" y="901"/>
                  </a:lnTo>
                  <a:cubicBezTo>
                    <a:pt x="201" y="767"/>
                    <a:pt x="1" y="801"/>
                    <a:pt x="34" y="968"/>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2123850" y="3215250"/>
              <a:ext cx="95100" cy="172650"/>
            </a:xfrm>
            <a:custGeom>
              <a:avLst/>
              <a:gdLst/>
              <a:ahLst/>
              <a:cxnLst/>
              <a:rect l="l" t="t" r="r" b="b"/>
              <a:pathLst>
                <a:path w="3804" h="6906" extrusionOk="0">
                  <a:moveTo>
                    <a:pt x="701" y="0"/>
                  </a:moveTo>
                  <a:cubicBezTo>
                    <a:pt x="568" y="0"/>
                    <a:pt x="368" y="34"/>
                    <a:pt x="301" y="67"/>
                  </a:cubicBezTo>
                  <a:cubicBezTo>
                    <a:pt x="234" y="134"/>
                    <a:pt x="134" y="200"/>
                    <a:pt x="101" y="334"/>
                  </a:cubicBezTo>
                  <a:cubicBezTo>
                    <a:pt x="67" y="467"/>
                    <a:pt x="1" y="567"/>
                    <a:pt x="1" y="701"/>
                  </a:cubicBezTo>
                  <a:lnTo>
                    <a:pt x="1" y="1134"/>
                  </a:lnTo>
                  <a:lnTo>
                    <a:pt x="1" y="5804"/>
                  </a:lnTo>
                  <a:lnTo>
                    <a:pt x="1" y="6205"/>
                  </a:lnTo>
                  <a:cubicBezTo>
                    <a:pt x="1" y="6371"/>
                    <a:pt x="34" y="6472"/>
                    <a:pt x="101" y="6572"/>
                  </a:cubicBezTo>
                  <a:cubicBezTo>
                    <a:pt x="134" y="6672"/>
                    <a:pt x="234" y="6805"/>
                    <a:pt x="301" y="6838"/>
                  </a:cubicBezTo>
                  <a:cubicBezTo>
                    <a:pt x="368" y="6872"/>
                    <a:pt x="568" y="6905"/>
                    <a:pt x="701" y="6905"/>
                  </a:cubicBezTo>
                  <a:lnTo>
                    <a:pt x="3036" y="6905"/>
                  </a:lnTo>
                  <a:cubicBezTo>
                    <a:pt x="3170" y="6905"/>
                    <a:pt x="3336" y="6872"/>
                    <a:pt x="3436" y="6838"/>
                  </a:cubicBezTo>
                  <a:cubicBezTo>
                    <a:pt x="3503" y="6805"/>
                    <a:pt x="3603" y="6705"/>
                    <a:pt x="3670" y="6638"/>
                  </a:cubicBezTo>
                  <a:cubicBezTo>
                    <a:pt x="3770" y="6505"/>
                    <a:pt x="3803" y="6371"/>
                    <a:pt x="3803" y="6205"/>
                  </a:cubicBezTo>
                  <a:cubicBezTo>
                    <a:pt x="3803" y="6038"/>
                    <a:pt x="3770" y="5904"/>
                    <a:pt x="3703" y="5838"/>
                  </a:cubicBezTo>
                  <a:cubicBezTo>
                    <a:pt x="3670" y="5738"/>
                    <a:pt x="3603" y="5671"/>
                    <a:pt x="3470" y="5638"/>
                  </a:cubicBezTo>
                  <a:cubicBezTo>
                    <a:pt x="3336" y="5571"/>
                    <a:pt x="3203" y="5538"/>
                    <a:pt x="3103" y="5538"/>
                  </a:cubicBezTo>
                  <a:lnTo>
                    <a:pt x="1502" y="5538"/>
                  </a:lnTo>
                  <a:lnTo>
                    <a:pt x="1502" y="4137"/>
                  </a:lnTo>
                  <a:lnTo>
                    <a:pt x="2536" y="4137"/>
                  </a:lnTo>
                  <a:cubicBezTo>
                    <a:pt x="2703" y="4137"/>
                    <a:pt x="2836" y="4070"/>
                    <a:pt x="2936" y="4036"/>
                  </a:cubicBezTo>
                  <a:cubicBezTo>
                    <a:pt x="3003" y="4003"/>
                    <a:pt x="3103" y="3903"/>
                    <a:pt x="3170" y="3836"/>
                  </a:cubicBezTo>
                  <a:cubicBezTo>
                    <a:pt x="3203" y="3736"/>
                    <a:pt x="3270" y="3636"/>
                    <a:pt x="3270" y="3469"/>
                  </a:cubicBezTo>
                  <a:cubicBezTo>
                    <a:pt x="3270" y="3303"/>
                    <a:pt x="3203" y="3169"/>
                    <a:pt x="3170" y="3069"/>
                  </a:cubicBezTo>
                  <a:cubicBezTo>
                    <a:pt x="3136" y="3002"/>
                    <a:pt x="3003" y="2902"/>
                    <a:pt x="2936" y="2869"/>
                  </a:cubicBezTo>
                  <a:cubicBezTo>
                    <a:pt x="2803" y="2836"/>
                    <a:pt x="2669" y="2802"/>
                    <a:pt x="2536" y="2802"/>
                  </a:cubicBezTo>
                  <a:lnTo>
                    <a:pt x="1502" y="2802"/>
                  </a:lnTo>
                  <a:lnTo>
                    <a:pt x="1502" y="1468"/>
                  </a:lnTo>
                  <a:lnTo>
                    <a:pt x="3103" y="1468"/>
                  </a:lnTo>
                  <a:cubicBezTo>
                    <a:pt x="3203" y="1468"/>
                    <a:pt x="3336" y="1401"/>
                    <a:pt x="3470" y="1368"/>
                  </a:cubicBezTo>
                  <a:cubicBezTo>
                    <a:pt x="3570" y="1335"/>
                    <a:pt x="3637" y="1234"/>
                    <a:pt x="3703" y="1168"/>
                  </a:cubicBezTo>
                  <a:cubicBezTo>
                    <a:pt x="3770" y="1068"/>
                    <a:pt x="3803" y="968"/>
                    <a:pt x="3803" y="801"/>
                  </a:cubicBezTo>
                  <a:cubicBezTo>
                    <a:pt x="3803" y="634"/>
                    <a:pt x="3770" y="501"/>
                    <a:pt x="3703" y="401"/>
                  </a:cubicBezTo>
                  <a:cubicBezTo>
                    <a:pt x="3670" y="334"/>
                    <a:pt x="3603" y="267"/>
                    <a:pt x="3470" y="200"/>
                  </a:cubicBezTo>
                  <a:cubicBezTo>
                    <a:pt x="3336" y="167"/>
                    <a:pt x="3203" y="134"/>
                    <a:pt x="3103" y="134"/>
                  </a:cubicBezTo>
                  <a:lnTo>
                    <a:pt x="2669" y="134"/>
                  </a:lnTo>
                  <a:lnTo>
                    <a:pt x="26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2013775" y="3216900"/>
              <a:ext cx="130950" cy="173500"/>
            </a:xfrm>
            <a:custGeom>
              <a:avLst/>
              <a:gdLst/>
              <a:ahLst/>
              <a:cxnLst/>
              <a:rect l="l" t="t" r="r" b="b"/>
              <a:pathLst>
                <a:path w="5238" h="6940" extrusionOk="0">
                  <a:moveTo>
                    <a:pt x="868" y="1"/>
                  </a:moveTo>
                  <a:cubicBezTo>
                    <a:pt x="735" y="1"/>
                    <a:pt x="601" y="68"/>
                    <a:pt x="434" y="134"/>
                  </a:cubicBezTo>
                  <a:cubicBezTo>
                    <a:pt x="301" y="234"/>
                    <a:pt x="234" y="301"/>
                    <a:pt x="201" y="401"/>
                  </a:cubicBezTo>
                  <a:cubicBezTo>
                    <a:pt x="134" y="535"/>
                    <a:pt x="101" y="601"/>
                    <a:pt x="101" y="668"/>
                  </a:cubicBezTo>
                  <a:cubicBezTo>
                    <a:pt x="101" y="768"/>
                    <a:pt x="101" y="868"/>
                    <a:pt x="134" y="935"/>
                  </a:cubicBezTo>
                  <a:cubicBezTo>
                    <a:pt x="201" y="1068"/>
                    <a:pt x="234" y="1135"/>
                    <a:pt x="268" y="1235"/>
                  </a:cubicBezTo>
                  <a:cubicBezTo>
                    <a:pt x="368" y="1369"/>
                    <a:pt x="401" y="1435"/>
                    <a:pt x="468" y="1569"/>
                  </a:cubicBezTo>
                  <a:lnTo>
                    <a:pt x="1735" y="3437"/>
                  </a:lnTo>
                  <a:lnTo>
                    <a:pt x="1602" y="3437"/>
                  </a:lnTo>
                  <a:lnTo>
                    <a:pt x="1602" y="3470"/>
                  </a:lnTo>
                  <a:lnTo>
                    <a:pt x="234" y="5638"/>
                  </a:lnTo>
                  <a:cubicBezTo>
                    <a:pt x="201" y="5772"/>
                    <a:pt x="101" y="5872"/>
                    <a:pt x="68" y="5972"/>
                  </a:cubicBezTo>
                  <a:cubicBezTo>
                    <a:pt x="34" y="6105"/>
                    <a:pt x="1" y="6205"/>
                    <a:pt x="1" y="6305"/>
                  </a:cubicBezTo>
                  <a:cubicBezTo>
                    <a:pt x="1" y="6406"/>
                    <a:pt x="34" y="6472"/>
                    <a:pt x="68" y="6572"/>
                  </a:cubicBezTo>
                  <a:cubicBezTo>
                    <a:pt x="134" y="6639"/>
                    <a:pt x="234" y="6739"/>
                    <a:pt x="368" y="6806"/>
                  </a:cubicBezTo>
                  <a:cubicBezTo>
                    <a:pt x="468" y="6906"/>
                    <a:pt x="601" y="6939"/>
                    <a:pt x="735" y="6939"/>
                  </a:cubicBezTo>
                  <a:cubicBezTo>
                    <a:pt x="801" y="6939"/>
                    <a:pt x="868" y="6939"/>
                    <a:pt x="935" y="6906"/>
                  </a:cubicBezTo>
                  <a:cubicBezTo>
                    <a:pt x="1035" y="6873"/>
                    <a:pt x="1102" y="6806"/>
                    <a:pt x="1135" y="6772"/>
                  </a:cubicBezTo>
                  <a:cubicBezTo>
                    <a:pt x="1202" y="6706"/>
                    <a:pt x="1268" y="6639"/>
                    <a:pt x="1302" y="6572"/>
                  </a:cubicBezTo>
                  <a:cubicBezTo>
                    <a:pt x="1402" y="6539"/>
                    <a:pt x="1435" y="6439"/>
                    <a:pt x="1469" y="6372"/>
                  </a:cubicBezTo>
                  <a:lnTo>
                    <a:pt x="2469" y="4738"/>
                  </a:lnTo>
                  <a:lnTo>
                    <a:pt x="2636" y="4738"/>
                  </a:lnTo>
                  <a:lnTo>
                    <a:pt x="3637" y="6372"/>
                  </a:lnTo>
                  <a:cubicBezTo>
                    <a:pt x="3737" y="6406"/>
                    <a:pt x="3770" y="6472"/>
                    <a:pt x="3804" y="6572"/>
                  </a:cubicBezTo>
                  <a:cubicBezTo>
                    <a:pt x="3870" y="6639"/>
                    <a:pt x="3937" y="6739"/>
                    <a:pt x="3970" y="6772"/>
                  </a:cubicBezTo>
                  <a:cubicBezTo>
                    <a:pt x="4070" y="6806"/>
                    <a:pt x="4104" y="6873"/>
                    <a:pt x="4204" y="6906"/>
                  </a:cubicBezTo>
                  <a:cubicBezTo>
                    <a:pt x="4271" y="6939"/>
                    <a:pt x="4371" y="6939"/>
                    <a:pt x="4437" y="6939"/>
                  </a:cubicBezTo>
                  <a:cubicBezTo>
                    <a:pt x="4571" y="6939"/>
                    <a:pt x="4704" y="6906"/>
                    <a:pt x="4871" y="6806"/>
                  </a:cubicBezTo>
                  <a:cubicBezTo>
                    <a:pt x="4971" y="6739"/>
                    <a:pt x="5071" y="6639"/>
                    <a:pt x="5104" y="6572"/>
                  </a:cubicBezTo>
                  <a:cubicBezTo>
                    <a:pt x="5138" y="6472"/>
                    <a:pt x="5205" y="6406"/>
                    <a:pt x="5205" y="6305"/>
                  </a:cubicBezTo>
                  <a:cubicBezTo>
                    <a:pt x="5205" y="6205"/>
                    <a:pt x="5138" y="6105"/>
                    <a:pt x="5104" y="5972"/>
                  </a:cubicBezTo>
                  <a:cubicBezTo>
                    <a:pt x="5071" y="5872"/>
                    <a:pt x="5038" y="5772"/>
                    <a:pt x="4938" y="5638"/>
                  </a:cubicBezTo>
                  <a:lnTo>
                    <a:pt x="3570" y="3470"/>
                  </a:lnTo>
                  <a:lnTo>
                    <a:pt x="3570" y="3403"/>
                  </a:lnTo>
                  <a:lnTo>
                    <a:pt x="4804" y="1535"/>
                  </a:lnTo>
                  <a:cubicBezTo>
                    <a:pt x="4904" y="1402"/>
                    <a:pt x="4971" y="1302"/>
                    <a:pt x="5038" y="1202"/>
                  </a:cubicBezTo>
                  <a:cubicBezTo>
                    <a:pt x="5071" y="1102"/>
                    <a:pt x="5104" y="968"/>
                    <a:pt x="5138" y="902"/>
                  </a:cubicBezTo>
                  <a:cubicBezTo>
                    <a:pt x="5205" y="802"/>
                    <a:pt x="5238" y="735"/>
                    <a:pt x="5238" y="635"/>
                  </a:cubicBezTo>
                  <a:cubicBezTo>
                    <a:pt x="5238" y="568"/>
                    <a:pt x="5205" y="468"/>
                    <a:pt x="5138" y="401"/>
                  </a:cubicBezTo>
                  <a:cubicBezTo>
                    <a:pt x="5104" y="301"/>
                    <a:pt x="4971" y="234"/>
                    <a:pt x="4871" y="134"/>
                  </a:cubicBezTo>
                  <a:cubicBezTo>
                    <a:pt x="4771" y="101"/>
                    <a:pt x="4738" y="101"/>
                    <a:pt x="4637" y="68"/>
                  </a:cubicBezTo>
                  <a:cubicBezTo>
                    <a:pt x="4571" y="1"/>
                    <a:pt x="4471" y="1"/>
                    <a:pt x="4437" y="1"/>
                  </a:cubicBezTo>
                  <a:cubicBezTo>
                    <a:pt x="4371" y="1"/>
                    <a:pt x="4271" y="1"/>
                    <a:pt x="4204" y="68"/>
                  </a:cubicBezTo>
                  <a:cubicBezTo>
                    <a:pt x="4104" y="101"/>
                    <a:pt x="4037" y="134"/>
                    <a:pt x="3970" y="234"/>
                  </a:cubicBezTo>
                  <a:cubicBezTo>
                    <a:pt x="3937" y="301"/>
                    <a:pt x="3870" y="401"/>
                    <a:pt x="3804" y="468"/>
                  </a:cubicBezTo>
                  <a:cubicBezTo>
                    <a:pt x="3770" y="568"/>
                    <a:pt x="3703" y="635"/>
                    <a:pt x="3637" y="735"/>
                  </a:cubicBezTo>
                  <a:lnTo>
                    <a:pt x="2736" y="2236"/>
                  </a:lnTo>
                  <a:lnTo>
                    <a:pt x="2569" y="2236"/>
                  </a:lnTo>
                  <a:lnTo>
                    <a:pt x="1635" y="735"/>
                  </a:lnTo>
                  <a:cubicBezTo>
                    <a:pt x="1602" y="635"/>
                    <a:pt x="1535" y="568"/>
                    <a:pt x="1469" y="468"/>
                  </a:cubicBezTo>
                  <a:cubicBezTo>
                    <a:pt x="1435" y="335"/>
                    <a:pt x="1368" y="301"/>
                    <a:pt x="1302" y="234"/>
                  </a:cubicBezTo>
                  <a:cubicBezTo>
                    <a:pt x="1268" y="134"/>
                    <a:pt x="1202" y="101"/>
                    <a:pt x="1102" y="68"/>
                  </a:cubicBezTo>
                  <a:cubicBezTo>
                    <a:pt x="1035" y="1"/>
                    <a:pt x="935"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1858650" y="3217750"/>
              <a:ext cx="112600" cy="172650"/>
            </a:xfrm>
            <a:custGeom>
              <a:avLst/>
              <a:gdLst/>
              <a:ahLst/>
              <a:cxnLst/>
              <a:rect l="l" t="t" r="r" b="b"/>
              <a:pathLst>
                <a:path w="4504" h="6906" extrusionOk="0">
                  <a:moveTo>
                    <a:pt x="2202" y="1101"/>
                  </a:moveTo>
                  <a:cubicBezTo>
                    <a:pt x="2369" y="1168"/>
                    <a:pt x="2502" y="1168"/>
                    <a:pt x="2602" y="1235"/>
                  </a:cubicBezTo>
                  <a:cubicBezTo>
                    <a:pt x="2702" y="1268"/>
                    <a:pt x="2736" y="1335"/>
                    <a:pt x="2769" y="1368"/>
                  </a:cubicBezTo>
                  <a:cubicBezTo>
                    <a:pt x="2836" y="1401"/>
                    <a:pt x="2869" y="1468"/>
                    <a:pt x="2902" y="1535"/>
                  </a:cubicBezTo>
                  <a:cubicBezTo>
                    <a:pt x="2936" y="1568"/>
                    <a:pt x="2936" y="1668"/>
                    <a:pt x="3002" y="1735"/>
                  </a:cubicBezTo>
                  <a:cubicBezTo>
                    <a:pt x="3036" y="1835"/>
                    <a:pt x="3036" y="1902"/>
                    <a:pt x="3036" y="2035"/>
                  </a:cubicBezTo>
                  <a:cubicBezTo>
                    <a:pt x="3036" y="2169"/>
                    <a:pt x="3036" y="2269"/>
                    <a:pt x="3002" y="2369"/>
                  </a:cubicBezTo>
                  <a:cubicBezTo>
                    <a:pt x="3002" y="2435"/>
                    <a:pt x="2969" y="2535"/>
                    <a:pt x="2902" y="2602"/>
                  </a:cubicBezTo>
                  <a:cubicBezTo>
                    <a:pt x="2869" y="2702"/>
                    <a:pt x="2836" y="2736"/>
                    <a:pt x="2769" y="2769"/>
                  </a:cubicBezTo>
                  <a:cubicBezTo>
                    <a:pt x="2736" y="2836"/>
                    <a:pt x="2669" y="2869"/>
                    <a:pt x="2602" y="2902"/>
                  </a:cubicBezTo>
                  <a:cubicBezTo>
                    <a:pt x="2502" y="3002"/>
                    <a:pt x="2335" y="3036"/>
                    <a:pt x="2168" y="3036"/>
                  </a:cubicBezTo>
                  <a:lnTo>
                    <a:pt x="2168" y="2936"/>
                  </a:lnTo>
                  <a:lnTo>
                    <a:pt x="1501" y="2936"/>
                  </a:lnTo>
                  <a:lnTo>
                    <a:pt x="1501" y="1101"/>
                  </a:lnTo>
                  <a:close/>
                  <a:moveTo>
                    <a:pt x="701" y="0"/>
                  </a:moveTo>
                  <a:cubicBezTo>
                    <a:pt x="534" y="0"/>
                    <a:pt x="367" y="0"/>
                    <a:pt x="267" y="67"/>
                  </a:cubicBezTo>
                  <a:cubicBezTo>
                    <a:pt x="200" y="100"/>
                    <a:pt x="100" y="200"/>
                    <a:pt x="67" y="334"/>
                  </a:cubicBezTo>
                  <a:cubicBezTo>
                    <a:pt x="34" y="434"/>
                    <a:pt x="0" y="567"/>
                    <a:pt x="0" y="701"/>
                  </a:cubicBezTo>
                  <a:lnTo>
                    <a:pt x="0" y="1101"/>
                  </a:lnTo>
                  <a:lnTo>
                    <a:pt x="0" y="5771"/>
                  </a:lnTo>
                  <a:lnTo>
                    <a:pt x="0" y="6205"/>
                  </a:lnTo>
                  <a:cubicBezTo>
                    <a:pt x="0" y="6372"/>
                    <a:pt x="34" y="6438"/>
                    <a:pt x="67" y="6572"/>
                  </a:cubicBezTo>
                  <a:cubicBezTo>
                    <a:pt x="100" y="6672"/>
                    <a:pt x="200" y="6738"/>
                    <a:pt x="267" y="6839"/>
                  </a:cubicBezTo>
                  <a:cubicBezTo>
                    <a:pt x="367" y="6872"/>
                    <a:pt x="534" y="6905"/>
                    <a:pt x="701" y="6905"/>
                  </a:cubicBezTo>
                  <a:cubicBezTo>
                    <a:pt x="901" y="6905"/>
                    <a:pt x="1068" y="6905"/>
                    <a:pt x="1168" y="6839"/>
                  </a:cubicBezTo>
                  <a:cubicBezTo>
                    <a:pt x="1234" y="6772"/>
                    <a:pt x="1335" y="6705"/>
                    <a:pt x="1368" y="6572"/>
                  </a:cubicBezTo>
                  <a:cubicBezTo>
                    <a:pt x="1401" y="6438"/>
                    <a:pt x="1435" y="6338"/>
                    <a:pt x="1435" y="6205"/>
                  </a:cubicBezTo>
                  <a:lnTo>
                    <a:pt x="1435" y="5771"/>
                  </a:lnTo>
                  <a:lnTo>
                    <a:pt x="1435" y="4203"/>
                  </a:lnTo>
                  <a:lnTo>
                    <a:pt x="1435" y="4170"/>
                  </a:lnTo>
                  <a:lnTo>
                    <a:pt x="2035" y="4170"/>
                  </a:lnTo>
                  <a:cubicBezTo>
                    <a:pt x="2469" y="4170"/>
                    <a:pt x="2802" y="4103"/>
                    <a:pt x="3069" y="4037"/>
                  </a:cubicBezTo>
                  <a:cubicBezTo>
                    <a:pt x="3369" y="3936"/>
                    <a:pt x="3636" y="3770"/>
                    <a:pt x="3836" y="3603"/>
                  </a:cubicBezTo>
                  <a:cubicBezTo>
                    <a:pt x="4070" y="3436"/>
                    <a:pt x="4203" y="3203"/>
                    <a:pt x="4337" y="2936"/>
                  </a:cubicBezTo>
                  <a:cubicBezTo>
                    <a:pt x="4437" y="2702"/>
                    <a:pt x="4503" y="2369"/>
                    <a:pt x="4503" y="2035"/>
                  </a:cubicBezTo>
                  <a:cubicBezTo>
                    <a:pt x="4503" y="1768"/>
                    <a:pt x="4470" y="1568"/>
                    <a:pt x="4403" y="1368"/>
                  </a:cubicBezTo>
                  <a:cubicBezTo>
                    <a:pt x="4337" y="1201"/>
                    <a:pt x="4237" y="1001"/>
                    <a:pt x="4170" y="868"/>
                  </a:cubicBezTo>
                  <a:cubicBezTo>
                    <a:pt x="4070" y="701"/>
                    <a:pt x="3936" y="567"/>
                    <a:pt x="3836" y="501"/>
                  </a:cubicBezTo>
                  <a:cubicBezTo>
                    <a:pt x="3703" y="401"/>
                    <a:pt x="3536" y="334"/>
                    <a:pt x="3403" y="234"/>
                  </a:cubicBezTo>
                  <a:cubicBezTo>
                    <a:pt x="3102" y="100"/>
                    <a:pt x="2736" y="0"/>
                    <a:pt x="2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1721900" y="3218575"/>
              <a:ext cx="89275" cy="170975"/>
            </a:xfrm>
            <a:custGeom>
              <a:avLst/>
              <a:gdLst/>
              <a:ahLst/>
              <a:cxnLst/>
              <a:rect l="l" t="t" r="r" b="b"/>
              <a:pathLst>
                <a:path w="3571" h="6839" extrusionOk="0">
                  <a:moveTo>
                    <a:pt x="735" y="1"/>
                  </a:moveTo>
                  <a:cubicBezTo>
                    <a:pt x="568" y="1"/>
                    <a:pt x="401" y="34"/>
                    <a:pt x="301" y="67"/>
                  </a:cubicBezTo>
                  <a:cubicBezTo>
                    <a:pt x="234" y="134"/>
                    <a:pt x="134" y="201"/>
                    <a:pt x="101" y="334"/>
                  </a:cubicBezTo>
                  <a:cubicBezTo>
                    <a:pt x="68" y="468"/>
                    <a:pt x="34" y="568"/>
                    <a:pt x="34" y="701"/>
                  </a:cubicBezTo>
                  <a:lnTo>
                    <a:pt x="34" y="1135"/>
                  </a:lnTo>
                  <a:lnTo>
                    <a:pt x="1" y="1135"/>
                  </a:lnTo>
                  <a:lnTo>
                    <a:pt x="1" y="6105"/>
                  </a:lnTo>
                  <a:cubicBezTo>
                    <a:pt x="1" y="6272"/>
                    <a:pt x="34" y="6439"/>
                    <a:pt x="68" y="6539"/>
                  </a:cubicBezTo>
                  <a:cubicBezTo>
                    <a:pt x="101" y="6605"/>
                    <a:pt x="201" y="6705"/>
                    <a:pt x="268" y="6739"/>
                  </a:cubicBezTo>
                  <a:cubicBezTo>
                    <a:pt x="368" y="6772"/>
                    <a:pt x="468" y="6839"/>
                    <a:pt x="601" y="6839"/>
                  </a:cubicBezTo>
                  <a:lnTo>
                    <a:pt x="2903" y="6839"/>
                  </a:lnTo>
                  <a:cubicBezTo>
                    <a:pt x="3036" y="6839"/>
                    <a:pt x="3170" y="6806"/>
                    <a:pt x="3236" y="6739"/>
                  </a:cubicBezTo>
                  <a:cubicBezTo>
                    <a:pt x="3337" y="6705"/>
                    <a:pt x="3437" y="6672"/>
                    <a:pt x="3503" y="6539"/>
                  </a:cubicBezTo>
                  <a:cubicBezTo>
                    <a:pt x="3537" y="6405"/>
                    <a:pt x="3570" y="6272"/>
                    <a:pt x="3570" y="6105"/>
                  </a:cubicBezTo>
                  <a:cubicBezTo>
                    <a:pt x="3570" y="5972"/>
                    <a:pt x="3570" y="5838"/>
                    <a:pt x="3503" y="5738"/>
                  </a:cubicBezTo>
                  <a:cubicBezTo>
                    <a:pt x="3403" y="5671"/>
                    <a:pt x="3337" y="5571"/>
                    <a:pt x="3236" y="5538"/>
                  </a:cubicBezTo>
                  <a:cubicBezTo>
                    <a:pt x="3170" y="5505"/>
                    <a:pt x="3036" y="5471"/>
                    <a:pt x="2903" y="5471"/>
                  </a:cubicBezTo>
                  <a:lnTo>
                    <a:pt x="1535" y="5471"/>
                  </a:lnTo>
                  <a:lnTo>
                    <a:pt x="1535" y="1135"/>
                  </a:lnTo>
                  <a:lnTo>
                    <a:pt x="1535" y="701"/>
                  </a:lnTo>
                  <a:cubicBezTo>
                    <a:pt x="1535" y="534"/>
                    <a:pt x="1502" y="468"/>
                    <a:pt x="1435" y="334"/>
                  </a:cubicBezTo>
                  <a:cubicBezTo>
                    <a:pt x="1368" y="234"/>
                    <a:pt x="1302" y="167"/>
                    <a:pt x="1202" y="67"/>
                  </a:cubicBezTo>
                  <a:cubicBezTo>
                    <a:pt x="1068" y="34"/>
                    <a:pt x="93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1610975" y="3218575"/>
              <a:ext cx="112600" cy="175150"/>
            </a:xfrm>
            <a:custGeom>
              <a:avLst/>
              <a:gdLst/>
              <a:ahLst/>
              <a:cxnLst/>
              <a:rect l="l" t="t" r="r" b="b"/>
              <a:pathLst>
                <a:path w="4504" h="7006" extrusionOk="0">
                  <a:moveTo>
                    <a:pt x="2335" y="1235"/>
                  </a:moveTo>
                  <a:cubicBezTo>
                    <a:pt x="2502" y="1235"/>
                    <a:pt x="2636" y="1235"/>
                    <a:pt x="2702" y="1335"/>
                  </a:cubicBezTo>
                  <a:cubicBezTo>
                    <a:pt x="2802" y="1368"/>
                    <a:pt x="2869" y="1468"/>
                    <a:pt x="2936" y="1535"/>
                  </a:cubicBezTo>
                  <a:cubicBezTo>
                    <a:pt x="2969" y="1669"/>
                    <a:pt x="3002" y="1735"/>
                    <a:pt x="3002" y="1869"/>
                  </a:cubicBezTo>
                  <a:lnTo>
                    <a:pt x="3002" y="5071"/>
                  </a:lnTo>
                  <a:cubicBezTo>
                    <a:pt x="3002" y="5204"/>
                    <a:pt x="2969" y="5338"/>
                    <a:pt x="2936" y="5405"/>
                  </a:cubicBezTo>
                  <a:cubicBezTo>
                    <a:pt x="2869" y="5505"/>
                    <a:pt x="2802" y="5538"/>
                    <a:pt x="2702" y="5638"/>
                  </a:cubicBezTo>
                  <a:cubicBezTo>
                    <a:pt x="2636" y="5671"/>
                    <a:pt x="2502" y="5705"/>
                    <a:pt x="2335" y="5705"/>
                  </a:cubicBezTo>
                  <a:cubicBezTo>
                    <a:pt x="2169" y="5705"/>
                    <a:pt x="2035" y="5705"/>
                    <a:pt x="1968" y="5638"/>
                  </a:cubicBezTo>
                  <a:cubicBezTo>
                    <a:pt x="1868" y="5571"/>
                    <a:pt x="1802" y="5505"/>
                    <a:pt x="1768" y="5405"/>
                  </a:cubicBezTo>
                  <a:cubicBezTo>
                    <a:pt x="1735" y="5304"/>
                    <a:pt x="1668" y="5204"/>
                    <a:pt x="1668" y="5071"/>
                  </a:cubicBezTo>
                  <a:lnTo>
                    <a:pt x="1668" y="1869"/>
                  </a:lnTo>
                  <a:cubicBezTo>
                    <a:pt x="1668" y="1735"/>
                    <a:pt x="1702" y="1635"/>
                    <a:pt x="1768" y="1535"/>
                  </a:cubicBezTo>
                  <a:cubicBezTo>
                    <a:pt x="1802" y="1468"/>
                    <a:pt x="1868" y="1402"/>
                    <a:pt x="1968" y="1335"/>
                  </a:cubicBezTo>
                  <a:cubicBezTo>
                    <a:pt x="2035" y="1302"/>
                    <a:pt x="2169" y="1235"/>
                    <a:pt x="2335" y="1235"/>
                  </a:cubicBezTo>
                  <a:close/>
                  <a:moveTo>
                    <a:pt x="1902" y="1"/>
                  </a:moveTo>
                  <a:cubicBezTo>
                    <a:pt x="1735" y="1"/>
                    <a:pt x="1601" y="34"/>
                    <a:pt x="1435" y="67"/>
                  </a:cubicBezTo>
                  <a:cubicBezTo>
                    <a:pt x="1268" y="134"/>
                    <a:pt x="1101" y="201"/>
                    <a:pt x="934" y="301"/>
                  </a:cubicBezTo>
                  <a:cubicBezTo>
                    <a:pt x="768" y="368"/>
                    <a:pt x="601" y="468"/>
                    <a:pt x="467" y="634"/>
                  </a:cubicBezTo>
                  <a:cubicBezTo>
                    <a:pt x="334" y="735"/>
                    <a:pt x="200" y="968"/>
                    <a:pt x="134" y="1168"/>
                  </a:cubicBezTo>
                  <a:cubicBezTo>
                    <a:pt x="67" y="1368"/>
                    <a:pt x="0" y="1635"/>
                    <a:pt x="0" y="1969"/>
                  </a:cubicBezTo>
                  <a:lnTo>
                    <a:pt x="0" y="4904"/>
                  </a:lnTo>
                  <a:cubicBezTo>
                    <a:pt x="0" y="5238"/>
                    <a:pt x="67" y="5538"/>
                    <a:pt x="134" y="5738"/>
                  </a:cubicBezTo>
                  <a:cubicBezTo>
                    <a:pt x="200" y="6005"/>
                    <a:pt x="334" y="6172"/>
                    <a:pt x="467" y="6339"/>
                  </a:cubicBezTo>
                  <a:cubicBezTo>
                    <a:pt x="601" y="6505"/>
                    <a:pt x="768" y="6639"/>
                    <a:pt x="934" y="6705"/>
                  </a:cubicBezTo>
                  <a:cubicBezTo>
                    <a:pt x="1101" y="6806"/>
                    <a:pt x="1268" y="6872"/>
                    <a:pt x="1435" y="6906"/>
                  </a:cubicBezTo>
                  <a:cubicBezTo>
                    <a:pt x="1601" y="6939"/>
                    <a:pt x="1768" y="7006"/>
                    <a:pt x="1902" y="7006"/>
                  </a:cubicBezTo>
                  <a:lnTo>
                    <a:pt x="2636" y="7006"/>
                  </a:lnTo>
                  <a:cubicBezTo>
                    <a:pt x="2802" y="7006"/>
                    <a:pt x="2936" y="6972"/>
                    <a:pt x="3103" y="6906"/>
                  </a:cubicBezTo>
                  <a:cubicBezTo>
                    <a:pt x="3269" y="6872"/>
                    <a:pt x="3436" y="6806"/>
                    <a:pt x="3603" y="6705"/>
                  </a:cubicBezTo>
                  <a:cubicBezTo>
                    <a:pt x="3770" y="6639"/>
                    <a:pt x="3936" y="6505"/>
                    <a:pt x="4070" y="6339"/>
                  </a:cubicBezTo>
                  <a:cubicBezTo>
                    <a:pt x="4170" y="6172"/>
                    <a:pt x="4303" y="5972"/>
                    <a:pt x="4403" y="5738"/>
                  </a:cubicBezTo>
                  <a:cubicBezTo>
                    <a:pt x="4470" y="5505"/>
                    <a:pt x="4504" y="5238"/>
                    <a:pt x="4504" y="4904"/>
                  </a:cubicBezTo>
                  <a:lnTo>
                    <a:pt x="4504" y="1969"/>
                  </a:lnTo>
                  <a:cubicBezTo>
                    <a:pt x="4504" y="1669"/>
                    <a:pt x="4470" y="1368"/>
                    <a:pt x="4403" y="1168"/>
                  </a:cubicBezTo>
                  <a:cubicBezTo>
                    <a:pt x="4303" y="968"/>
                    <a:pt x="4170" y="735"/>
                    <a:pt x="4070" y="634"/>
                  </a:cubicBezTo>
                  <a:cubicBezTo>
                    <a:pt x="3936" y="501"/>
                    <a:pt x="3770" y="368"/>
                    <a:pt x="3603" y="301"/>
                  </a:cubicBezTo>
                  <a:cubicBezTo>
                    <a:pt x="3436" y="201"/>
                    <a:pt x="3269" y="134"/>
                    <a:pt x="3103" y="67"/>
                  </a:cubicBezTo>
                  <a:cubicBezTo>
                    <a:pt x="2936" y="34"/>
                    <a:pt x="2769" y="1"/>
                    <a:pt x="2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1465875" y="3218575"/>
              <a:ext cx="112600" cy="176000"/>
            </a:xfrm>
            <a:custGeom>
              <a:avLst/>
              <a:gdLst/>
              <a:ahLst/>
              <a:cxnLst/>
              <a:rect l="l" t="t" r="r" b="b"/>
              <a:pathLst>
                <a:path w="4504" h="7040" extrusionOk="0">
                  <a:moveTo>
                    <a:pt x="2202" y="1135"/>
                  </a:moveTo>
                  <a:cubicBezTo>
                    <a:pt x="2369" y="1168"/>
                    <a:pt x="2502" y="1168"/>
                    <a:pt x="2636" y="1235"/>
                  </a:cubicBezTo>
                  <a:cubicBezTo>
                    <a:pt x="2702" y="1235"/>
                    <a:pt x="2736" y="1302"/>
                    <a:pt x="2802" y="1335"/>
                  </a:cubicBezTo>
                  <a:cubicBezTo>
                    <a:pt x="2836" y="1368"/>
                    <a:pt x="2869" y="1435"/>
                    <a:pt x="2903" y="1502"/>
                  </a:cubicBezTo>
                  <a:cubicBezTo>
                    <a:pt x="2969" y="1535"/>
                    <a:pt x="2969" y="1635"/>
                    <a:pt x="3003" y="1702"/>
                  </a:cubicBezTo>
                  <a:cubicBezTo>
                    <a:pt x="3036" y="1802"/>
                    <a:pt x="3036" y="1869"/>
                    <a:pt x="3036" y="2002"/>
                  </a:cubicBezTo>
                  <a:cubicBezTo>
                    <a:pt x="3036" y="2136"/>
                    <a:pt x="3003" y="2236"/>
                    <a:pt x="3003" y="2336"/>
                  </a:cubicBezTo>
                  <a:cubicBezTo>
                    <a:pt x="3003" y="2402"/>
                    <a:pt x="2969" y="2502"/>
                    <a:pt x="2903" y="2569"/>
                  </a:cubicBezTo>
                  <a:cubicBezTo>
                    <a:pt x="2869" y="2669"/>
                    <a:pt x="2836" y="2703"/>
                    <a:pt x="2802" y="2736"/>
                  </a:cubicBezTo>
                  <a:cubicBezTo>
                    <a:pt x="2736" y="2803"/>
                    <a:pt x="2669" y="2836"/>
                    <a:pt x="2636" y="2869"/>
                  </a:cubicBezTo>
                  <a:cubicBezTo>
                    <a:pt x="2502" y="2969"/>
                    <a:pt x="2335" y="3003"/>
                    <a:pt x="2169" y="3003"/>
                  </a:cubicBezTo>
                  <a:lnTo>
                    <a:pt x="2169" y="2969"/>
                  </a:lnTo>
                  <a:lnTo>
                    <a:pt x="1502" y="2969"/>
                  </a:lnTo>
                  <a:lnTo>
                    <a:pt x="1502" y="1135"/>
                  </a:lnTo>
                  <a:close/>
                  <a:moveTo>
                    <a:pt x="701" y="1"/>
                  </a:moveTo>
                  <a:cubicBezTo>
                    <a:pt x="534" y="1"/>
                    <a:pt x="367" y="1"/>
                    <a:pt x="301" y="67"/>
                  </a:cubicBezTo>
                  <a:cubicBezTo>
                    <a:pt x="201" y="134"/>
                    <a:pt x="134" y="201"/>
                    <a:pt x="67" y="334"/>
                  </a:cubicBezTo>
                  <a:cubicBezTo>
                    <a:pt x="34" y="468"/>
                    <a:pt x="0" y="568"/>
                    <a:pt x="0" y="701"/>
                  </a:cubicBezTo>
                  <a:lnTo>
                    <a:pt x="0" y="1135"/>
                  </a:lnTo>
                  <a:lnTo>
                    <a:pt x="34" y="1135"/>
                  </a:lnTo>
                  <a:lnTo>
                    <a:pt x="34" y="5838"/>
                  </a:lnTo>
                  <a:lnTo>
                    <a:pt x="34" y="6238"/>
                  </a:lnTo>
                  <a:cubicBezTo>
                    <a:pt x="34" y="6372"/>
                    <a:pt x="67" y="6505"/>
                    <a:pt x="134" y="6605"/>
                  </a:cubicBezTo>
                  <a:cubicBezTo>
                    <a:pt x="167" y="6705"/>
                    <a:pt x="234" y="6806"/>
                    <a:pt x="334" y="6872"/>
                  </a:cubicBezTo>
                  <a:cubicBezTo>
                    <a:pt x="401" y="6906"/>
                    <a:pt x="568" y="6939"/>
                    <a:pt x="734" y="6939"/>
                  </a:cubicBezTo>
                  <a:cubicBezTo>
                    <a:pt x="901" y="6939"/>
                    <a:pt x="1068" y="6906"/>
                    <a:pt x="1168" y="6872"/>
                  </a:cubicBezTo>
                  <a:cubicBezTo>
                    <a:pt x="1235" y="6839"/>
                    <a:pt x="1335" y="6739"/>
                    <a:pt x="1368" y="6605"/>
                  </a:cubicBezTo>
                  <a:cubicBezTo>
                    <a:pt x="1401" y="6505"/>
                    <a:pt x="1468" y="6372"/>
                    <a:pt x="1468" y="6238"/>
                  </a:cubicBezTo>
                  <a:lnTo>
                    <a:pt x="1468" y="5838"/>
                  </a:lnTo>
                  <a:lnTo>
                    <a:pt x="1468" y="4170"/>
                  </a:lnTo>
                  <a:lnTo>
                    <a:pt x="2002" y="4170"/>
                  </a:lnTo>
                  <a:cubicBezTo>
                    <a:pt x="2169" y="4170"/>
                    <a:pt x="2302" y="4204"/>
                    <a:pt x="2369" y="4237"/>
                  </a:cubicBezTo>
                  <a:cubicBezTo>
                    <a:pt x="2502" y="4304"/>
                    <a:pt x="2536" y="4337"/>
                    <a:pt x="2636" y="4437"/>
                  </a:cubicBezTo>
                  <a:cubicBezTo>
                    <a:pt x="2702" y="4571"/>
                    <a:pt x="2736" y="4671"/>
                    <a:pt x="2736" y="4771"/>
                  </a:cubicBezTo>
                  <a:cubicBezTo>
                    <a:pt x="2802" y="4904"/>
                    <a:pt x="2802" y="5071"/>
                    <a:pt x="2802" y="5204"/>
                  </a:cubicBezTo>
                  <a:lnTo>
                    <a:pt x="2802" y="6238"/>
                  </a:lnTo>
                  <a:cubicBezTo>
                    <a:pt x="2802" y="6372"/>
                    <a:pt x="2836" y="6505"/>
                    <a:pt x="2869" y="6572"/>
                  </a:cubicBezTo>
                  <a:cubicBezTo>
                    <a:pt x="2903" y="6672"/>
                    <a:pt x="3003" y="6739"/>
                    <a:pt x="3069" y="6839"/>
                  </a:cubicBezTo>
                  <a:cubicBezTo>
                    <a:pt x="3169" y="6906"/>
                    <a:pt x="3236" y="6939"/>
                    <a:pt x="3370" y="7006"/>
                  </a:cubicBezTo>
                  <a:cubicBezTo>
                    <a:pt x="3503" y="7039"/>
                    <a:pt x="3570" y="7039"/>
                    <a:pt x="3703" y="7039"/>
                  </a:cubicBezTo>
                  <a:cubicBezTo>
                    <a:pt x="3803" y="7039"/>
                    <a:pt x="3903" y="7039"/>
                    <a:pt x="4003" y="7006"/>
                  </a:cubicBezTo>
                  <a:lnTo>
                    <a:pt x="4237" y="6872"/>
                  </a:lnTo>
                  <a:cubicBezTo>
                    <a:pt x="4304" y="6806"/>
                    <a:pt x="4370" y="6739"/>
                    <a:pt x="4404" y="6672"/>
                  </a:cubicBezTo>
                  <a:cubicBezTo>
                    <a:pt x="4470" y="6572"/>
                    <a:pt x="4504" y="6505"/>
                    <a:pt x="4504" y="6372"/>
                  </a:cubicBezTo>
                  <a:lnTo>
                    <a:pt x="4504" y="6238"/>
                  </a:lnTo>
                  <a:cubicBezTo>
                    <a:pt x="4504" y="6205"/>
                    <a:pt x="4470" y="6105"/>
                    <a:pt x="4370" y="6038"/>
                  </a:cubicBezTo>
                  <a:cubicBezTo>
                    <a:pt x="4370" y="6005"/>
                    <a:pt x="4370" y="5972"/>
                    <a:pt x="4337" y="5972"/>
                  </a:cubicBezTo>
                  <a:cubicBezTo>
                    <a:pt x="4304" y="5972"/>
                    <a:pt x="4304" y="5905"/>
                    <a:pt x="4304" y="5872"/>
                  </a:cubicBezTo>
                  <a:lnTo>
                    <a:pt x="4304" y="5171"/>
                  </a:lnTo>
                  <a:cubicBezTo>
                    <a:pt x="4304" y="4904"/>
                    <a:pt x="4304" y="4737"/>
                    <a:pt x="4203" y="4571"/>
                  </a:cubicBezTo>
                  <a:cubicBezTo>
                    <a:pt x="4137" y="4404"/>
                    <a:pt x="4070" y="4304"/>
                    <a:pt x="3970" y="4170"/>
                  </a:cubicBezTo>
                  <a:cubicBezTo>
                    <a:pt x="3837" y="4037"/>
                    <a:pt x="3703" y="3903"/>
                    <a:pt x="3636" y="3870"/>
                  </a:cubicBezTo>
                  <a:cubicBezTo>
                    <a:pt x="3536" y="3837"/>
                    <a:pt x="3403" y="3737"/>
                    <a:pt x="3303" y="3703"/>
                  </a:cubicBezTo>
                  <a:cubicBezTo>
                    <a:pt x="3470" y="3670"/>
                    <a:pt x="3636" y="3570"/>
                    <a:pt x="3736" y="3503"/>
                  </a:cubicBezTo>
                  <a:cubicBezTo>
                    <a:pt x="3870" y="3403"/>
                    <a:pt x="4003" y="3303"/>
                    <a:pt x="4070" y="3203"/>
                  </a:cubicBezTo>
                  <a:cubicBezTo>
                    <a:pt x="4170" y="3070"/>
                    <a:pt x="4237" y="3003"/>
                    <a:pt x="4304" y="2869"/>
                  </a:cubicBezTo>
                  <a:cubicBezTo>
                    <a:pt x="4337" y="2736"/>
                    <a:pt x="4370" y="2636"/>
                    <a:pt x="4404" y="2536"/>
                  </a:cubicBezTo>
                  <a:cubicBezTo>
                    <a:pt x="4470" y="2402"/>
                    <a:pt x="4504" y="2336"/>
                    <a:pt x="4504" y="2236"/>
                  </a:cubicBezTo>
                  <a:lnTo>
                    <a:pt x="4504" y="2035"/>
                  </a:lnTo>
                  <a:cubicBezTo>
                    <a:pt x="4504" y="1802"/>
                    <a:pt x="4504" y="1535"/>
                    <a:pt x="4404" y="1368"/>
                  </a:cubicBezTo>
                  <a:cubicBezTo>
                    <a:pt x="4337" y="1202"/>
                    <a:pt x="4237" y="1001"/>
                    <a:pt x="4170" y="868"/>
                  </a:cubicBezTo>
                  <a:cubicBezTo>
                    <a:pt x="4070" y="701"/>
                    <a:pt x="4003" y="568"/>
                    <a:pt x="3837" y="501"/>
                  </a:cubicBezTo>
                  <a:cubicBezTo>
                    <a:pt x="3670" y="401"/>
                    <a:pt x="3536" y="334"/>
                    <a:pt x="3403" y="234"/>
                  </a:cubicBezTo>
                  <a:cubicBezTo>
                    <a:pt x="3069" y="134"/>
                    <a:pt x="2736" y="1"/>
                    <a:pt x="2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1326600" y="3215250"/>
              <a:ext cx="95925" cy="172650"/>
            </a:xfrm>
            <a:custGeom>
              <a:avLst/>
              <a:gdLst/>
              <a:ahLst/>
              <a:cxnLst/>
              <a:rect l="l" t="t" r="r" b="b"/>
              <a:pathLst>
                <a:path w="3837" h="6906" extrusionOk="0">
                  <a:moveTo>
                    <a:pt x="734" y="0"/>
                  </a:moveTo>
                  <a:cubicBezTo>
                    <a:pt x="567" y="0"/>
                    <a:pt x="400" y="34"/>
                    <a:pt x="300" y="67"/>
                  </a:cubicBezTo>
                  <a:cubicBezTo>
                    <a:pt x="234" y="134"/>
                    <a:pt x="134" y="200"/>
                    <a:pt x="100" y="334"/>
                  </a:cubicBezTo>
                  <a:cubicBezTo>
                    <a:pt x="67" y="467"/>
                    <a:pt x="0" y="567"/>
                    <a:pt x="0" y="701"/>
                  </a:cubicBezTo>
                  <a:lnTo>
                    <a:pt x="0" y="1134"/>
                  </a:lnTo>
                  <a:lnTo>
                    <a:pt x="0" y="5804"/>
                  </a:lnTo>
                  <a:lnTo>
                    <a:pt x="0" y="6205"/>
                  </a:lnTo>
                  <a:cubicBezTo>
                    <a:pt x="0" y="6371"/>
                    <a:pt x="67" y="6472"/>
                    <a:pt x="100" y="6572"/>
                  </a:cubicBezTo>
                  <a:cubicBezTo>
                    <a:pt x="134" y="6672"/>
                    <a:pt x="234" y="6805"/>
                    <a:pt x="300" y="6838"/>
                  </a:cubicBezTo>
                  <a:cubicBezTo>
                    <a:pt x="400" y="6872"/>
                    <a:pt x="567" y="6905"/>
                    <a:pt x="734" y="6905"/>
                  </a:cubicBezTo>
                  <a:lnTo>
                    <a:pt x="3102" y="6905"/>
                  </a:lnTo>
                  <a:cubicBezTo>
                    <a:pt x="3236" y="6905"/>
                    <a:pt x="3403" y="6872"/>
                    <a:pt x="3469" y="6838"/>
                  </a:cubicBezTo>
                  <a:cubicBezTo>
                    <a:pt x="3569" y="6805"/>
                    <a:pt x="3636" y="6705"/>
                    <a:pt x="3736" y="6638"/>
                  </a:cubicBezTo>
                  <a:cubicBezTo>
                    <a:pt x="3803" y="6505"/>
                    <a:pt x="3836" y="6371"/>
                    <a:pt x="3836" y="6205"/>
                  </a:cubicBezTo>
                  <a:cubicBezTo>
                    <a:pt x="3836" y="6038"/>
                    <a:pt x="3836" y="5904"/>
                    <a:pt x="3769" y="5838"/>
                  </a:cubicBezTo>
                  <a:cubicBezTo>
                    <a:pt x="3736" y="5738"/>
                    <a:pt x="3636" y="5671"/>
                    <a:pt x="3503" y="5638"/>
                  </a:cubicBezTo>
                  <a:cubicBezTo>
                    <a:pt x="3403" y="5571"/>
                    <a:pt x="3302" y="5538"/>
                    <a:pt x="3136" y="5538"/>
                  </a:cubicBezTo>
                  <a:lnTo>
                    <a:pt x="1568" y="5538"/>
                  </a:lnTo>
                  <a:lnTo>
                    <a:pt x="1568" y="4137"/>
                  </a:lnTo>
                  <a:lnTo>
                    <a:pt x="2602" y="4137"/>
                  </a:lnTo>
                  <a:cubicBezTo>
                    <a:pt x="2769" y="4137"/>
                    <a:pt x="2902" y="4070"/>
                    <a:pt x="2969" y="4036"/>
                  </a:cubicBezTo>
                  <a:cubicBezTo>
                    <a:pt x="3069" y="4003"/>
                    <a:pt x="3136" y="3903"/>
                    <a:pt x="3236" y="3836"/>
                  </a:cubicBezTo>
                  <a:cubicBezTo>
                    <a:pt x="3269" y="3736"/>
                    <a:pt x="3302" y="3636"/>
                    <a:pt x="3302" y="3469"/>
                  </a:cubicBezTo>
                  <a:cubicBezTo>
                    <a:pt x="3302" y="3303"/>
                    <a:pt x="3302" y="3169"/>
                    <a:pt x="3236" y="3069"/>
                  </a:cubicBezTo>
                  <a:cubicBezTo>
                    <a:pt x="3169" y="3002"/>
                    <a:pt x="3069" y="2902"/>
                    <a:pt x="2969" y="2869"/>
                  </a:cubicBezTo>
                  <a:cubicBezTo>
                    <a:pt x="2835" y="2836"/>
                    <a:pt x="2769" y="2802"/>
                    <a:pt x="2602" y="2802"/>
                  </a:cubicBezTo>
                  <a:lnTo>
                    <a:pt x="1568" y="2802"/>
                  </a:lnTo>
                  <a:lnTo>
                    <a:pt x="1568" y="1468"/>
                  </a:lnTo>
                  <a:lnTo>
                    <a:pt x="3136" y="1468"/>
                  </a:lnTo>
                  <a:cubicBezTo>
                    <a:pt x="3269" y="1468"/>
                    <a:pt x="3403" y="1401"/>
                    <a:pt x="3503" y="1368"/>
                  </a:cubicBezTo>
                  <a:cubicBezTo>
                    <a:pt x="3603" y="1335"/>
                    <a:pt x="3669" y="1234"/>
                    <a:pt x="3769" y="1168"/>
                  </a:cubicBezTo>
                  <a:cubicBezTo>
                    <a:pt x="3803" y="1068"/>
                    <a:pt x="3836" y="968"/>
                    <a:pt x="3836" y="801"/>
                  </a:cubicBezTo>
                  <a:cubicBezTo>
                    <a:pt x="3836" y="634"/>
                    <a:pt x="3836" y="501"/>
                    <a:pt x="3769" y="401"/>
                  </a:cubicBezTo>
                  <a:cubicBezTo>
                    <a:pt x="3736" y="334"/>
                    <a:pt x="3636" y="267"/>
                    <a:pt x="3503" y="200"/>
                  </a:cubicBezTo>
                  <a:cubicBezTo>
                    <a:pt x="3403" y="167"/>
                    <a:pt x="3302" y="134"/>
                    <a:pt x="3136" y="134"/>
                  </a:cubicBezTo>
                  <a:lnTo>
                    <a:pt x="2735" y="134"/>
                  </a:lnTo>
                  <a:lnTo>
                    <a:pt x="2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2095500" y="3436225"/>
              <a:ext cx="847300" cy="219350"/>
            </a:xfrm>
            <a:custGeom>
              <a:avLst/>
              <a:gdLst/>
              <a:ahLst/>
              <a:cxnLst/>
              <a:rect l="l" t="t" r="r" b="b"/>
              <a:pathLst>
                <a:path w="33892" h="8774" extrusionOk="0">
                  <a:moveTo>
                    <a:pt x="32924" y="3370"/>
                  </a:moveTo>
                  <a:cubicBezTo>
                    <a:pt x="33491" y="3370"/>
                    <a:pt x="33892" y="3804"/>
                    <a:pt x="33892" y="4337"/>
                  </a:cubicBezTo>
                  <a:cubicBezTo>
                    <a:pt x="33892" y="4871"/>
                    <a:pt x="33491" y="5305"/>
                    <a:pt x="32924" y="5305"/>
                  </a:cubicBezTo>
                  <a:lnTo>
                    <a:pt x="3003" y="5305"/>
                  </a:lnTo>
                  <a:lnTo>
                    <a:pt x="4571" y="7106"/>
                  </a:lnTo>
                  <a:cubicBezTo>
                    <a:pt x="4938" y="7473"/>
                    <a:pt x="4871" y="8107"/>
                    <a:pt x="4504" y="8440"/>
                  </a:cubicBezTo>
                  <a:cubicBezTo>
                    <a:pt x="4137" y="8774"/>
                    <a:pt x="3503" y="8707"/>
                    <a:pt x="3170" y="8340"/>
                  </a:cubicBezTo>
                  <a:lnTo>
                    <a:pt x="301" y="5038"/>
                  </a:lnTo>
                  <a:cubicBezTo>
                    <a:pt x="134" y="4871"/>
                    <a:pt x="1" y="4638"/>
                    <a:pt x="1" y="4371"/>
                  </a:cubicBezTo>
                  <a:cubicBezTo>
                    <a:pt x="1" y="4137"/>
                    <a:pt x="134" y="3870"/>
                    <a:pt x="301" y="3704"/>
                  </a:cubicBezTo>
                  <a:lnTo>
                    <a:pt x="3170" y="435"/>
                  </a:lnTo>
                  <a:cubicBezTo>
                    <a:pt x="3503" y="34"/>
                    <a:pt x="4137" y="1"/>
                    <a:pt x="4504" y="334"/>
                  </a:cubicBezTo>
                  <a:cubicBezTo>
                    <a:pt x="4871" y="668"/>
                    <a:pt x="4938" y="1302"/>
                    <a:pt x="4571" y="1669"/>
                  </a:cubicBezTo>
                  <a:lnTo>
                    <a:pt x="3003" y="3470"/>
                  </a:lnTo>
                  <a:lnTo>
                    <a:pt x="32924" y="34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2557500" y="3182725"/>
              <a:ext cx="384475" cy="537900"/>
            </a:xfrm>
            <a:custGeom>
              <a:avLst/>
              <a:gdLst/>
              <a:ahLst/>
              <a:cxnLst/>
              <a:rect l="l" t="t" r="r" b="b"/>
              <a:pathLst>
                <a:path w="15379" h="21516" extrusionOk="0">
                  <a:moveTo>
                    <a:pt x="14711" y="4003"/>
                  </a:moveTo>
                  <a:cubicBezTo>
                    <a:pt x="14311" y="4837"/>
                    <a:pt x="13777" y="5471"/>
                    <a:pt x="13210" y="6171"/>
                  </a:cubicBezTo>
                  <a:cubicBezTo>
                    <a:pt x="11676" y="8073"/>
                    <a:pt x="10008" y="10108"/>
                    <a:pt x="11109" y="15945"/>
                  </a:cubicBezTo>
                  <a:cubicBezTo>
                    <a:pt x="11509" y="18280"/>
                    <a:pt x="10842" y="19815"/>
                    <a:pt x="9641" y="20648"/>
                  </a:cubicBezTo>
                  <a:cubicBezTo>
                    <a:pt x="8674" y="21316"/>
                    <a:pt x="7440" y="21516"/>
                    <a:pt x="6139" y="21316"/>
                  </a:cubicBezTo>
                  <a:cubicBezTo>
                    <a:pt x="4871" y="21115"/>
                    <a:pt x="3604" y="20482"/>
                    <a:pt x="2603" y="19481"/>
                  </a:cubicBezTo>
                  <a:cubicBezTo>
                    <a:pt x="868" y="17780"/>
                    <a:pt x="1" y="14978"/>
                    <a:pt x="1435" y="11275"/>
                  </a:cubicBezTo>
                  <a:cubicBezTo>
                    <a:pt x="2336" y="8940"/>
                    <a:pt x="3937" y="6472"/>
                    <a:pt x="5772" y="4504"/>
                  </a:cubicBezTo>
                  <a:cubicBezTo>
                    <a:pt x="7440" y="2736"/>
                    <a:pt x="9308" y="1268"/>
                    <a:pt x="11042" y="567"/>
                  </a:cubicBezTo>
                  <a:lnTo>
                    <a:pt x="11276" y="1235"/>
                  </a:lnTo>
                  <a:cubicBezTo>
                    <a:pt x="9641" y="1902"/>
                    <a:pt x="7873" y="3269"/>
                    <a:pt x="6305" y="4971"/>
                  </a:cubicBezTo>
                  <a:cubicBezTo>
                    <a:pt x="4538" y="6905"/>
                    <a:pt x="3003" y="9274"/>
                    <a:pt x="2136" y="11509"/>
                  </a:cubicBezTo>
                  <a:cubicBezTo>
                    <a:pt x="802" y="14911"/>
                    <a:pt x="1602" y="17446"/>
                    <a:pt x="3137" y="18981"/>
                  </a:cubicBezTo>
                  <a:cubicBezTo>
                    <a:pt x="4004" y="19848"/>
                    <a:pt x="5171" y="20448"/>
                    <a:pt x="6272" y="20615"/>
                  </a:cubicBezTo>
                  <a:cubicBezTo>
                    <a:pt x="7340" y="20782"/>
                    <a:pt x="8440" y="20615"/>
                    <a:pt x="9208" y="20081"/>
                  </a:cubicBezTo>
                  <a:cubicBezTo>
                    <a:pt x="10208" y="19414"/>
                    <a:pt x="10775" y="18080"/>
                    <a:pt x="10375" y="16078"/>
                  </a:cubicBezTo>
                  <a:cubicBezTo>
                    <a:pt x="9208" y="9941"/>
                    <a:pt x="11009" y="7739"/>
                    <a:pt x="12643" y="5738"/>
                  </a:cubicBezTo>
                  <a:cubicBezTo>
                    <a:pt x="13177" y="5037"/>
                    <a:pt x="13677" y="4437"/>
                    <a:pt x="14044" y="3670"/>
                  </a:cubicBezTo>
                  <a:cubicBezTo>
                    <a:pt x="14478" y="2902"/>
                    <a:pt x="14645" y="2269"/>
                    <a:pt x="14645" y="1802"/>
                  </a:cubicBezTo>
                  <a:cubicBezTo>
                    <a:pt x="14645" y="1468"/>
                    <a:pt x="14545" y="1235"/>
                    <a:pt x="14378" y="1068"/>
                  </a:cubicBezTo>
                  <a:cubicBezTo>
                    <a:pt x="14211" y="901"/>
                    <a:pt x="13978" y="768"/>
                    <a:pt x="13677" y="734"/>
                  </a:cubicBezTo>
                  <a:lnTo>
                    <a:pt x="13444" y="734"/>
                  </a:lnTo>
                  <a:cubicBezTo>
                    <a:pt x="13444" y="467"/>
                    <a:pt x="13511" y="234"/>
                    <a:pt x="13677" y="0"/>
                  </a:cubicBezTo>
                  <a:lnTo>
                    <a:pt x="13777" y="0"/>
                  </a:lnTo>
                  <a:cubicBezTo>
                    <a:pt x="14278" y="100"/>
                    <a:pt x="14645" y="267"/>
                    <a:pt x="14945" y="567"/>
                  </a:cubicBezTo>
                  <a:cubicBezTo>
                    <a:pt x="15212" y="834"/>
                    <a:pt x="15345" y="1268"/>
                    <a:pt x="15345" y="1768"/>
                  </a:cubicBezTo>
                  <a:cubicBezTo>
                    <a:pt x="15379" y="2402"/>
                    <a:pt x="15178" y="3136"/>
                    <a:pt x="14711" y="400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72694E95-6F5A-46F4-BB41-0633B6EF446D}"/>
              </a:ext>
            </a:extLst>
          </p:cNvPr>
          <p:cNvPicPr>
            <a:picLocks noChangeAspect="1"/>
          </p:cNvPicPr>
          <p:nvPr/>
        </p:nvPicPr>
        <p:blipFill rotWithShape="1">
          <a:blip r:embed="rId3"/>
          <a:srcRect l="2128"/>
          <a:stretch/>
        </p:blipFill>
        <p:spPr>
          <a:xfrm>
            <a:off x="4368569" y="1598850"/>
            <a:ext cx="3089149" cy="3009825"/>
          </a:xfrm>
          <a:prstGeom prst="rect">
            <a:avLst/>
          </a:prstGeom>
        </p:spPr>
      </p:pic>
      <p:sp>
        <p:nvSpPr>
          <p:cNvPr id="71" name="Google Shape;1761;p41">
            <a:extLst>
              <a:ext uri="{FF2B5EF4-FFF2-40B4-BE49-F238E27FC236}">
                <a16:creationId xmlns:a16="http://schemas.microsoft.com/office/drawing/2014/main" id="{F1C1C1CA-F4D6-4B4D-8433-0A838B29A747}"/>
              </a:ext>
            </a:extLst>
          </p:cNvPr>
          <p:cNvSpPr txBox="1">
            <a:spLocks/>
          </p:cNvSpPr>
          <p:nvPr/>
        </p:nvSpPr>
        <p:spPr>
          <a:xfrm>
            <a:off x="1113906" y="2051377"/>
            <a:ext cx="2871072" cy="33938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800"/>
              <a:buFont typeface="Concert One"/>
              <a:buNone/>
              <a:defRPr sz="3800" b="0" i="0" u="none" strike="noStrike" cap="none">
                <a:solidFill>
                  <a:schemeClr val="accent6"/>
                </a:solidFill>
                <a:latin typeface="Concert One"/>
                <a:ea typeface="Concert One"/>
                <a:cs typeface="Concert One"/>
                <a:sym typeface="Concert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Quicksand"/>
                <a:ea typeface="Quicksand"/>
                <a:cs typeface="Quicksand"/>
                <a:sym typeface="Quicksand"/>
              </a:defRPr>
            </a:lvl9pPr>
          </a:lstStyle>
          <a:p>
            <a:pPr algn="l"/>
            <a:r>
              <a:rPr lang="en-IN" dirty="0"/>
              <a:t> </a:t>
            </a:r>
            <a:r>
              <a:rPr lang="en-IN" sz="1800" b="1" dirty="0">
                <a:latin typeface="Agency FB" panose="020B0503020202020204" pitchFamily="34" charset="0"/>
              </a:rPr>
              <a:t>probability  of selection path:</a:t>
            </a:r>
          </a:p>
          <a:p>
            <a:pPr algn="l"/>
            <a:endParaRPr lang="en-IN" sz="1800" b="1" dirty="0">
              <a:latin typeface="Agency FB" panose="020B0503020202020204" pitchFamily="34" charset="0"/>
            </a:endParaRPr>
          </a:p>
          <a:p>
            <a:pPr algn="l"/>
            <a:endParaRPr lang="en-IN" sz="1800" b="1" dirty="0">
              <a:latin typeface="Agency FB" panose="020B0503020202020204" pitchFamily="34" charset="0"/>
            </a:endParaRPr>
          </a:p>
          <a:p>
            <a:pPr algn="l"/>
            <a:endParaRPr lang="en-IN" sz="1800" b="1" dirty="0">
              <a:latin typeface="Agency FB" panose="020B0503020202020204" pitchFamily="34" charset="0"/>
            </a:endParaRPr>
          </a:p>
          <a:p>
            <a:pPr algn="l"/>
            <a:r>
              <a:rPr lang="en-IN" sz="1800" b="1" dirty="0">
                <a:latin typeface="Agency FB" panose="020B0503020202020204" pitchFamily="34" charset="0"/>
              </a:rPr>
              <a:t>   </a:t>
            </a:r>
            <a:r>
              <a:rPr lang="en-US" sz="1600" b="1" dirty="0">
                <a:latin typeface="Agency FB" panose="020B0503020202020204" pitchFamily="34" charset="0"/>
              </a:rPr>
              <a:t>In accordance with path length</a:t>
            </a:r>
            <a:r>
              <a:rPr lang="en-US" sz="1600" dirty="0">
                <a:latin typeface="Agency FB" panose="020B0503020202020204" pitchFamily="34" charset="0"/>
              </a:rPr>
              <a:t> –</a:t>
            </a:r>
          </a:p>
          <a:p>
            <a:pPr algn="l"/>
            <a:endParaRPr lang="en-US" sz="1600" dirty="0">
              <a:latin typeface="Agency FB" panose="020B0503020202020204" pitchFamily="34" charset="0"/>
            </a:endParaRPr>
          </a:p>
          <a:p>
            <a:pPr algn="l"/>
            <a:endParaRPr lang="en-US" sz="1600" dirty="0">
              <a:latin typeface="Agency FB" panose="020B0503020202020204" pitchFamily="34" charset="0"/>
            </a:endParaRPr>
          </a:p>
          <a:p>
            <a:pPr algn="l"/>
            <a:endParaRPr lang="en-IN" sz="1600" b="1" dirty="0">
              <a:latin typeface="Agency FB" panose="020B0503020202020204" pitchFamily="34" charset="0"/>
            </a:endParaRPr>
          </a:p>
          <a:p>
            <a:pPr algn="l"/>
            <a:r>
              <a:rPr lang="en-US" sz="1800" b="1" dirty="0">
                <a:latin typeface="Agency FB" panose="020B0503020202020204" pitchFamily="34" charset="0"/>
              </a:rPr>
              <a:t>In accordance with evaporation rate of pheromone –</a:t>
            </a:r>
          </a:p>
          <a:p>
            <a:pPr algn="l"/>
            <a:endParaRPr lang="en-US" sz="1800" b="1" dirty="0">
              <a:latin typeface="Agency FB" panose="020B0503020202020204" pitchFamily="34" charset="0"/>
            </a:endParaRPr>
          </a:p>
          <a:p>
            <a:pPr algn="l"/>
            <a:endParaRPr lang="en-IN" sz="1800" b="1" dirty="0">
              <a:latin typeface="Agency FB" panose="020B0503020202020204" pitchFamily="34" charset="0"/>
            </a:endParaRPr>
          </a:p>
          <a:p>
            <a:pPr algn="l"/>
            <a:endParaRPr lang="en-IN" sz="1800" b="1" dirty="0">
              <a:solidFill>
                <a:schemeClr val="accent3"/>
              </a:solidFill>
              <a:latin typeface="Agency FB" panose="020B0503020202020204" pitchFamily="34" charset="0"/>
            </a:endParaRPr>
          </a:p>
          <a:p>
            <a:pPr algn="l"/>
            <a:endParaRPr lang="en-IN" sz="1800" b="1" dirty="0">
              <a:solidFill>
                <a:schemeClr val="accent3"/>
              </a:solidFill>
              <a:latin typeface="Agency FB" panose="020B0503020202020204" pitchFamily="34" charset="0"/>
            </a:endParaRPr>
          </a:p>
          <a:p>
            <a:pPr algn="l"/>
            <a:endParaRPr lang="en-IN" sz="1800" b="1" dirty="0">
              <a:solidFill>
                <a:schemeClr val="accent3"/>
              </a:solidFill>
              <a:latin typeface="Agency FB" panose="020B0503020202020204" pitchFamily="34" charset="0"/>
            </a:endParaRPr>
          </a:p>
          <a:p>
            <a:pPr algn="l"/>
            <a:endParaRPr lang="en-IN" sz="1800" b="1" dirty="0">
              <a:solidFill>
                <a:schemeClr val="accent3"/>
              </a:solidFill>
              <a:latin typeface="Agency FB" panose="020B0503020202020204" pitchFamily="34" charset="0"/>
            </a:endParaRPr>
          </a:p>
          <a:p>
            <a:pPr algn="l"/>
            <a:endParaRPr lang="en-IN" sz="1800" b="1" dirty="0">
              <a:solidFill>
                <a:schemeClr val="accent3"/>
              </a:solidFill>
              <a:latin typeface="Agency FB" panose="020B0503020202020204" pitchFamily="34" charset="0"/>
            </a:endParaRPr>
          </a:p>
        </p:txBody>
      </p:sp>
      <p:pic>
        <p:nvPicPr>
          <p:cNvPr id="12" name="Picture 11">
            <a:extLst>
              <a:ext uri="{FF2B5EF4-FFF2-40B4-BE49-F238E27FC236}">
                <a16:creationId xmlns:a16="http://schemas.microsoft.com/office/drawing/2014/main" id="{6A472B6D-D687-4FF1-9DAA-FB84EF74AE19}"/>
              </a:ext>
            </a:extLst>
          </p:cNvPr>
          <p:cNvPicPr>
            <a:picLocks noChangeAspect="1"/>
          </p:cNvPicPr>
          <p:nvPr/>
        </p:nvPicPr>
        <p:blipFill>
          <a:blip r:embed="rId4"/>
          <a:stretch>
            <a:fillRect/>
          </a:stretch>
        </p:blipFill>
        <p:spPr>
          <a:xfrm>
            <a:off x="1361383" y="1986514"/>
            <a:ext cx="2276475" cy="623498"/>
          </a:xfrm>
          <a:prstGeom prst="rect">
            <a:avLst/>
          </a:prstGeom>
        </p:spPr>
      </p:pic>
      <p:pic>
        <p:nvPicPr>
          <p:cNvPr id="14" name="Picture 13" descr="A picture containing company name&#10;&#10;Description automatically generated">
            <a:extLst>
              <a:ext uri="{FF2B5EF4-FFF2-40B4-BE49-F238E27FC236}">
                <a16:creationId xmlns:a16="http://schemas.microsoft.com/office/drawing/2014/main" id="{69EEF5DF-8210-43A6-8B77-B38D712C9A25}"/>
              </a:ext>
            </a:extLst>
          </p:cNvPr>
          <p:cNvPicPr>
            <a:picLocks noChangeAspect="1"/>
          </p:cNvPicPr>
          <p:nvPr/>
        </p:nvPicPr>
        <p:blipFill>
          <a:blip r:embed="rId5"/>
          <a:stretch>
            <a:fillRect/>
          </a:stretch>
        </p:blipFill>
        <p:spPr>
          <a:xfrm>
            <a:off x="1640881" y="2991586"/>
            <a:ext cx="1562732" cy="655802"/>
          </a:xfrm>
          <a:prstGeom prst="rect">
            <a:avLst/>
          </a:prstGeom>
        </p:spPr>
      </p:pic>
      <p:pic>
        <p:nvPicPr>
          <p:cNvPr id="16" name="Picture 15" descr="A picture containing chart&#10;&#10;Description automatically generated">
            <a:extLst>
              <a:ext uri="{FF2B5EF4-FFF2-40B4-BE49-F238E27FC236}">
                <a16:creationId xmlns:a16="http://schemas.microsoft.com/office/drawing/2014/main" id="{06BEBF2E-E259-40C6-891D-00855FA4C083}"/>
              </a:ext>
            </a:extLst>
          </p:cNvPr>
          <p:cNvPicPr>
            <a:picLocks noChangeAspect="1"/>
          </p:cNvPicPr>
          <p:nvPr/>
        </p:nvPicPr>
        <p:blipFill>
          <a:blip r:embed="rId6"/>
          <a:stretch>
            <a:fillRect/>
          </a:stretch>
        </p:blipFill>
        <p:spPr>
          <a:xfrm>
            <a:off x="1670390" y="4211195"/>
            <a:ext cx="1820011" cy="567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sp>
        <p:nvSpPr>
          <p:cNvPr id="1695" name="Google Shape;1695;p40"/>
          <p:cNvSpPr/>
          <p:nvPr/>
        </p:nvSpPr>
        <p:spPr>
          <a:xfrm>
            <a:off x="4848784" y="1722412"/>
            <a:ext cx="3515111" cy="3019639"/>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rot="-241879">
            <a:off x="6176016" y="1524207"/>
            <a:ext cx="947344" cy="252642"/>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466531" y="1339469"/>
            <a:ext cx="3663049" cy="3223099"/>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rot="-241879">
            <a:off x="1998096" y="1080484"/>
            <a:ext cx="947344" cy="252642"/>
          </a:xfrm>
          <a:prstGeom prst="rect">
            <a:avLst/>
          </a:prstGeom>
          <a:solidFill>
            <a:srgbClr val="E7B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txBox="1">
            <a:spLocks noGrp="1"/>
          </p:cNvSpPr>
          <p:nvPr>
            <p:ph type="title"/>
          </p:nvPr>
        </p:nvSpPr>
        <p:spPr>
          <a:xfrm>
            <a:off x="719925" y="4449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Model description:</a:t>
            </a:r>
          </a:p>
        </p:txBody>
      </p:sp>
      <p:sp>
        <p:nvSpPr>
          <p:cNvPr id="1700" name="Google Shape;1700;p40"/>
          <p:cNvSpPr txBox="1">
            <a:spLocks noGrp="1"/>
          </p:cNvSpPr>
          <p:nvPr>
            <p:ph type="body" idx="1"/>
          </p:nvPr>
        </p:nvSpPr>
        <p:spPr>
          <a:xfrm>
            <a:off x="559837" y="1886249"/>
            <a:ext cx="3511352" cy="2504518"/>
          </a:xfrm>
          <a:prstGeom prst="rect">
            <a:avLst/>
          </a:prstGeom>
        </p:spPr>
        <p:txBody>
          <a:bodyPr spcFirstLastPara="1" wrap="square" lIns="274300" tIns="91425" rIns="274300" bIns="91425" anchor="ctr" anchorCtr="0">
            <a:noAutofit/>
          </a:bodyPr>
          <a:lstStyle/>
          <a:p>
            <a:pPr marL="0" lvl="0" indent="0" algn="l" rtl="0">
              <a:spcBef>
                <a:spcPts val="0"/>
              </a:spcBef>
              <a:spcAft>
                <a:spcPts val="0"/>
              </a:spcAft>
              <a:buNone/>
            </a:pPr>
            <a:r>
              <a:rPr lang="en-US" b="1" dirty="0">
                <a:latin typeface="Agency FB" panose="020B0503020202020204" pitchFamily="34" charset="0"/>
              </a:rPr>
              <a:t>To apply ACO, the optimization problem is transformed into the problem of finding the best path on a weighted graph. The  traveler incrementally build solutions by moving on the graph. The solution construction process is stochastic and is biased by a </a:t>
            </a:r>
            <a:r>
              <a:rPr lang="en-US" b="1" i="1" dirty="0">
                <a:latin typeface="Agency FB" panose="020B0503020202020204" pitchFamily="34" charset="0"/>
              </a:rPr>
              <a:t>pheromone model</a:t>
            </a:r>
            <a:r>
              <a:rPr lang="en-US" b="1" dirty="0">
                <a:latin typeface="Agency FB" panose="020B0503020202020204" pitchFamily="34" charset="0"/>
              </a:rPr>
              <a:t>, that is, a set of parameters associated with graph components (either nodes or edges) whose values are modified at runtime by the ants. </a:t>
            </a:r>
            <a:endParaRPr b="1" dirty="0">
              <a:latin typeface="Agency FB" panose="020B0503020202020204" pitchFamily="34" charset="0"/>
            </a:endParaRPr>
          </a:p>
        </p:txBody>
      </p:sp>
      <p:sp>
        <p:nvSpPr>
          <p:cNvPr id="1701" name="Google Shape;1701;p40"/>
          <p:cNvSpPr txBox="1">
            <a:spLocks noGrp="1"/>
          </p:cNvSpPr>
          <p:nvPr>
            <p:ph type="body" idx="2"/>
          </p:nvPr>
        </p:nvSpPr>
        <p:spPr>
          <a:xfrm>
            <a:off x="5089395" y="2283381"/>
            <a:ext cx="3193500" cy="1998508"/>
          </a:xfrm>
          <a:prstGeom prst="rect">
            <a:avLst/>
          </a:prstGeom>
        </p:spPr>
        <p:txBody>
          <a:bodyPr spcFirstLastPara="1" wrap="square" lIns="274300" tIns="91425" rIns="274300" bIns="91425" anchor="ctr" anchorCtr="0">
            <a:noAutofit/>
          </a:bodyPr>
          <a:lstStyle/>
          <a:p>
            <a:pPr marL="0" lvl="0" indent="0" algn="l" rtl="0">
              <a:spcBef>
                <a:spcPts val="0"/>
              </a:spcBef>
              <a:spcAft>
                <a:spcPts val="0"/>
              </a:spcAft>
              <a:buClr>
                <a:schemeClr val="dk1"/>
              </a:buClr>
              <a:buSzPts val="1100"/>
              <a:buFont typeface="Arial"/>
              <a:buNone/>
            </a:pPr>
            <a:r>
              <a:rPr lang="en-US" b="1" dirty="0">
                <a:latin typeface="Agency FB" panose="020B0503020202020204" pitchFamily="34" charset="0"/>
              </a:rPr>
              <a:t>In the first step of solving a problem, each ant generates a solution. In the second step, paths found by different are compared. And in the third step, paths value or pheromone is updated. There are many optimization problems where you can use ACO for finding the optimal solution.</a:t>
            </a:r>
            <a:endParaRPr b="1" dirty="0">
              <a:latin typeface="Agency FB" panose="020B0503020202020204" pitchFamily="34" charset="0"/>
            </a:endParaRPr>
          </a:p>
        </p:txBody>
      </p:sp>
      <p:sp>
        <p:nvSpPr>
          <p:cNvPr id="1702" name="Google Shape;1702;p40"/>
          <p:cNvSpPr txBox="1">
            <a:spLocks noGrp="1"/>
          </p:cNvSpPr>
          <p:nvPr>
            <p:ph type="subTitle" idx="3"/>
          </p:nvPr>
        </p:nvSpPr>
        <p:spPr>
          <a:xfrm>
            <a:off x="877689" y="1475375"/>
            <a:ext cx="31935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IN" dirty="0">
                <a:solidFill>
                  <a:srgbClr val="6A1658"/>
                </a:solidFill>
              </a:rPr>
              <a:t>Scope of problem</a:t>
            </a:r>
            <a:endParaRPr dirty="0">
              <a:solidFill>
                <a:srgbClr val="6A1658"/>
              </a:solidFill>
            </a:endParaRPr>
          </a:p>
        </p:txBody>
      </p:sp>
      <p:sp>
        <p:nvSpPr>
          <p:cNvPr id="1703" name="Google Shape;1703;p40"/>
          <p:cNvSpPr txBox="1">
            <a:spLocks noGrp="1"/>
          </p:cNvSpPr>
          <p:nvPr>
            <p:ph type="subTitle" idx="4"/>
          </p:nvPr>
        </p:nvSpPr>
        <p:spPr>
          <a:xfrm>
            <a:off x="5089395" y="1848345"/>
            <a:ext cx="3193500" cy="510508"/>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IN" dirty="0"/>
              <a:t>Solving process:</a:t>
            </a:r>
            <a:endParaRPr dirty="0"/>
          </a:p>
        </p:txBody>
      </p:sp>
      <p:sp>
        <p:nvSpPr>
          <p:cNvPr id="1704" name="Google Shape;1704;p40"/>
          <p:cNvSpPr/>
          <p:nvPr/>
        </p:nvSpPr>
        <p:spPr>
          <a:xfrm>
            <a:off x="0" y="-25825"/>
            <a:ext cx="2581425" cy="1729575"/>
          </a:xfrm>
          <a:custGeom>
            <a:avLst/>
            <a:gdLst/>
            <a:ahLst/>
            <a:cxnLst/>
            <a:rect l="l" t="t" r="r" b="b"/>
            <a:pathLst>
              <a:path w="103257" h="69183" extrusionOk="0">
                <a:moveTo>
                  <a:pt x="103257" y="0"/>
                </a:moveTo>
                <a:cubicBezTo>
                  <a:pt x="98280" y="11619"/>
                  <a:pt x="80154" y="16747"/>
                  <a:pt x="67892" y="13682"/>
                </a:cubicBezTo>
                <a:cubicBezTo>
                  <a:pt x="62213" y="12262"/>
                  <a:pt x="56262" y="10343"/>
                  <a:pt x="51887" y="6454"/>
                </a:cubicBezTo>
                <a:cubicBezTo>
                  <a:pt x="50905" y="5581"/>
                  <a:pt x="48813" y="3939"/>
                  <a:pt x="49822" y="3098"/>
                </a:cubicBezTo>
                <a:cubicBezTo>
                  <a:pt x="55019" y="-1236"/>
                  <a:pt x="68030" y="13544"/>
                  <a:pt x="63245" y="18329"/>
                </a:cubicBezTo>
                <a:cubicBezTo>
                  <a:pt x="51085" y="30489"/>
                  <a:pt x="24053" y="17408"/>
                  <a:pt x="13165" y="30719"/>
                </a:cubicBezTo>
                <a:cubicBezTo>
                  <a:pt x="10838" y="33564"/>
                  <a:pt x="8887" y="37391"/>
                  <a:pt x="9293" y="41045"/>
                </a:cubicBezTo>
                <a:cubicBezTo>
                  <a:pt x="9883" y="46356"/>
                  <a:pt x="14378" y="51277"/>
                  <a:pt x="13423" y="56534"/>
                </a:cubicBezTo>
                <a:cubicBezTo>
                  <a:pt x="12595" y="61093"/>
                  <a:pt x="10275" y="66211"/>
                  <a:pt x="6195" y="68408"/>
                </a:cubicBezTo>
                <a:cubicBezTo>
                  <a:pt x="4363" y="69395"/>
                  <a:pt x="1974" y="68525"/>
                  <a:pt x="0" y="69183"/>
                </a:cubicBezTo>
              </a:path>
            </a:pathLst>
          </a:custGeom>
          <a:noFill/>
          <a:ln w="19050" cap="flat" cmpd="sng">
            <a:solidFill>
              <a:schemeClr val="accent6"/>
            </a:solidFill>
            <a:prstDash val="dot"/>
            <a:round/>
            <a:headEnd type="none" w="med" len="med"/>
            <a:tailEnd type="none" w="med" len="med"/>
          </a:ln>
        </p:spPr>
      </p:sp>
      <p:grpSp>
        <p:nvGrpSpPr>
          <p:cNvPr id="1705" name="Google Shape;1705;p40"/>
          <p:cNvGrpSpPr/>
          <p:nvPr/>
        </p:nvGrpSpPr>
        <p:grpSpPr>
          <a:xfrm>
            <a:off x="3367684" y="3886217"/>
            <a:ext cx="1351825" cy="1116650"/>
            <a:chOff x="-2637550" y="1847600"/>
            <a:chExt cx="1351825" cy="1116650"/>
          </a:xfrm>
        </p:grpSpPr>
        <p:sp>
          <p:nvSpPr>
            <p:cNvPr id="1706" name="Google Shape;1706;p40"/>
            <p:cNvSpPr/>
            <p:nvPr/>
          </p:nvSpPr>
          <p:spPr>
            <a:xfrm>
              <a:off x="-2637550" y="1847600"/>
              <a:ext cx="1351825" cy="1116650"/>
            </a:xfrm>
            <a:custGeom>
              <a:avLst/>
              <a:gdLst/>
              <a:ahLst/>
              <a:cxnLst/>
              <a:rect l="l" t="t" r="r" b="b"/>
              <a:pathLst>
                <a:path w="54073" h="44666" extrusionOk="0">
                  <a:moveTo>
                    <a:pt x="50503" y="10975"/>
                  </a:moveTo>
                  <a:lnTo>
                    <a:pt x="45100" y="10975"/>
                  </a:lnTo>
                  <a:cubicBezTo>
                    <a:pt x="44966" y="10341"/>
                    <a:pt x="44599" y="9807"/>
                    <a:pt x="44132" y="9441"/>
                  </a:cubicBezTo>
                  <a:lnTo>
                    <a:pt x="44132" y="9374"/>
                  </a:lnTo>
                  <a:cubicBezTo>
                    <a:pt x="44132" y="7773"/>
                    <a:pt x="42798" y="6438"/>
                    <a:pt x="41163" y="6438"/>
                  </a:cubicBezTo>
                  <a:lnTo>
                    <a:pt x="38295" y="6438"/>
                  </a:lnTo>
                  <a:lnTo>
                    <a:pt x="38295" y="3103"/>
                  </a:lnTo>
                  <a:cubicBezTo>
                    <a:pt x="38295" y="1368"/>
                    <a:pt x="36894" y="0"/>
                    <a:pt x="35192" y="0"/>
                  </a:cubicBezTo>
                  <a:lnTo>
                    <a:pt x="18814" y="0"/>
                  </a:lnTo>
                  <a:cubicBezTo>
                    <a:pt x="18014" y="0"/>
                    <a:pt x="17280" y="301"/>
                    <a:pt x="16679" y="834"/>
                  </a:cubicBezTo>
                  <a:lnTo>
                    <a:pt x="8840" y="8306"/>
                  </a:lnTo>
                  <a:cubicBezTo>
                    <a:pt x="8473" y="8106"/>
                    <a:pt x="8040" y="7973"/>
                    <a:pt x="7573" y="7973"/>
                  </a:cubicBezTo>
                  <a:lnTo>
                    <a:pt x="5471" y="7973"/>
                  </a:lnTo>
                  <a:cubicBezTo>
                    <a:pt x="4137" y="7973"/>
                    <a:pt x="3003" y="9007"/>
                    <a:pt x="2869" y="10341"/>
                  </a:cubicBezTo>
                  <a:cubicBezTo>
                    <a:pt x="2636" y="10608"/>
                    <a:pt x="2402" y="10842"/>
                    <a:pt x="2302" y="11175"/>
                  </a:cubicBezTo>
                  <a:cubicBezTo>
                    <a:pt x="968" y="11709"/>
                    <a:pt x="1" y="13010"/>
                    <a:pt x="1" y="14511"/>
                  </a:cubicBezTo>
                  <a:lnTo>
                    <a:pt x="1" y="34692"/>
                  </a:lnTo>
                  <a:cubicBezTo>
                    <a:pt x="1" y="36660"/>
                    <a:pt x="1635" y="38294"/>
                    <a:pt x="3570" y="38294"/>
                  </a:cubicBezTo>
                  <a:lnTo>
                    <a:pt x="8173" y="38294"/>
                  </a:lnTo>
                  <a:cubicBezTo>
                    <a:pt x="8674" y="38762"/>
                    <a:pt x="9374" y="39128"/>
                    <a:pt x="10141" y="39162"/>
                  </a:cubicBezTo>
                  <a:cubicBezTo>
                    <a:pt x="12877" y="42598"/>
                    <a:pt x="17080" y="44666"/>
                    <a:pt x="21549" y="44666"/>
                  </a:cubicBezTo>
                  <a:lnTo>
                    <a:pt x="22217" y="44666"/>
                  </a:lnTo>
                  <a:lnTo>
                    <a:pt x="24518" y="44666"/>
                  </a:lnTo>
                  <a:cubicBezTo>
                    <a:pt x="28988" y="44666"/>
                    <a:pt x="33224" y="42564"/>
                    <a:pt x="35993" y="39062"/>
                  </a:cubicBezTo>
                  <a:cubicBezTo>
                    <a:pt x="36493" y="38962"/>
                    <a:pt x="36960" y="38661"/>
                    <a:pt x="37327" y="38294"/>
                  </a:cubicBezTo>
                  <a:lnTo>
                    <a:pt x="50437" y="38294"/>
                  </a:lnTo>
                  <a:cubicBezTo>
                    <a:pt x="52405" y="38294"/>
                    <a:pt x="54039" y="36660"/>
                    <a:pt x="54039" y="34692"/>
                  </a:cubicBezTo>
                  <a:lnTo>
                    <a:pt x="54039" y="14511"/>
                  </a:lnTo>
                  <a:cubicBezTo>
                    <a:pt x="54073" y="12609"/>
                    <a:pt x="52438" y="10975"/>
                    <a:pt x="50503" y="10975"/>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2471600" y="2163650"/>
              <a:ext cx="1144175" cy="600450"/>
            </a:xfrm>
            <a:custGeom>
              <a:avLst/>
              <a:gdLst/>
              <a:ahLst/>
              <a:cxnLst/>
              <a:rect l="l" t="t" r="r" b="b"/>
              <a:pathLst>
                <a:path w="45767" h="24018" extrusionOk="0">
                  <a:moveTo>
                    <a:pt x="43865" y="24018"/>
                  </a:moveTo>
                  <a:lnTo>
                    <a:pt x="1902" y="24018"/>
                  </a:lnTo>
                  <a:cubicBezTo>
                    <a:pt x="868" y="24018"/>
                    <a:pt x="1" y="23151"/>
                    <a:pt x="1" y="22083"/>
                  </a:cubicBezTo>
                  <a:lnTo>
                    <a:pt x="1" y="1902"/>
                  </a:lnTo>
                  <a:cubicBezTo>
                    <a:pt x="1" y="868"/>
                    <a:pt x="868" y="1"/>
                    <a:pt x="1902" y="1"/>
                  </a:cubicBezTo>
                  <a:lnTo>
                    <a:pt x="43865" y="1"/>
                  </a:lnTo>
                  <a:cubicBezTo>
                    <a:pt x="44899" y="1"/>
                    <a:pt x="45767" y="868"/>
                    <a:pt x="45767" y="1902"/>
                  </a:cubicBezTo>
                  <a:lnTo>
                    <a:pt x="45767" y="22083"/>
                  </a:lnTo>
                  <a:cubicBezTo>
                    <a:pt x="45767" y="23151"/>
                    <a:pt x="44899" y="24018"/>
                    <a:pt x="43865" y="2401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2472425" y="2226200"/>
              <a:ext cx="1144175" cy="475375"/>
            </a:xfrm>
            <a:custGeom>
              <a:avLst/>
              <a:gdLst/>
              <a:ahLst/>
              <a:cxnLst/>
              <a:rect l="l" t="t" r="r" b="b"/>
              <a:pathLst>
                <a:path w="45767" h="19015" extrusionOk="0">
                  <a:moveTo>
                    <a:pt x="0" y="1"/>
                  </a:moveTo>
                  <a:lnTo>
                    <a:pt x="45766" y="1"/>
                  </a:lnTo>
                  <a:lnTo>
                    <a:pt x="45766" y="19014"/>
                  </a:lnTo>
                  <a:lnTo>
                    <a:pt x="0" y="19014"/>
                  </a:lnTo>
                  <a:close/>
                </a:path>
              </a:pathLst>
            </a:custGeom>
            <a:solidFill>
              <a:srgbClr val="C59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2472425" y="2268725"/>
              <a:ext cx="1144175" cy="390300"/>
            </a:xfrm>
            <a:custGeom>
              <a:avLst/>
              <a:gdLst/>
              <a:ahLst/>
              <a:cxnLst/>
              <a:rect l="l" t="t" r="r" b="b"/>
              <a:pathLst>
                <a:path w="45767" h="15612" extrusionOk="0">
                  <a:moveTo>
                    <a:pt x="0" y="1"/>
                  </a:moveTo>
                  <a:lnTo>
                    <a:pt x="45766" y="1"/>
                  </a:lnTo>
                  <a:lnTo>
                    <a:pt x="45766" y="15612"/>
                  </a:lnTo>
                  <a:lnTo>
                    <a:pt x="0" y="1561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1677700" y="2050250"/>
              <a:ext cx="100100" cy="168475"/>
            </a:xfrm>
            <a:custGeom>
              <a:avLst/>
              <a:gdLst/>
              <a:ahLst/>
              <a:cxnLst/>
              <a:rect l="l" t="t" r="r" b="b"/>
              <a:pathLst>
                <a:path w="4004" h="6739" extrusionOk="0">
                  <a:moveTo>
                    <a:pt x="1302" y="0"/>
                  </a:moveTo>
                  <a:lnTo>
                    <a:pt x="2703" y="0"/>
                  </a:lnTo>
                  <a:cubicBezTo>
                    <a:pt x="3437" y="0"/>
                    <a:pt x="4004" y="567"/>
                    <a:pt x="4004" y="1268"/>
                  </a:cubicBezTo>
                  <a:lnTo>
                    <a:pt x="4004" y="5437"/>
                  </a:lnTo>
                  <a:cubicBezTo>
                    <a:pt x="4004" y="6171"/>
                    <a:pt x="3437" y="6738"/>
                    <a:pt x="2703" y="6738"/>
                  </a:cubicBezTo>
                  <a:lnTo>
                    <a:pt x="1302" y="6738"/>
                  </a:lnTo>
                  <a:cubicBezTo>
                    <a:pt x="601" y="6738"/>
                    <a:pt x="1" y="6171"/>
                    <a:pt x="1" y="5437"/>
                  </a:cubicBezTo>
                  <a:lnTo>
                    <a:pt x="1" y="1268"/>
                  </a:lnTo>
                  <a:cubicBezTo>
                    <a:pt x="34" y="534"/>
                    <a:pt x="635"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1703550" y="2110275"/>
              <a:ext cx="153475" cy="106775"/>
            </a:xfrm>
            <a:custGeom>
              <a:avLst/>
              <a:gdLst/>
              <a:ahLst/>
              <a:cxnLst/>
              <a:rect l="l" t="t" r="r" b="b"/>
              <a:pathLst>
                <a:path w="6139" h="4271" extrusionOk="0">
                  <a:moveTo>
                    <a:pt x="1068" y="1"/>
                  </a:moveTo>
                  <a:lnTo>
                    <a:pt x="5038" y="1"/>
                  </a:lnTo>
                  <a:cubicBezTo>
                    <a:pt x="5638" y="1"/>
                    <a:pt x="6138" y="501"/>
                    <a:pt x="6138" y="1102"/>
                  </a:cubicBezTo>
                  <a:lnTo>
                    <a:pt x="6138" y="3170"/>
                  </a:lnTo>
                  <a:cubicBezTo>
                    <a:pt x="6138" y="3770"/>
                    <a:pt x="5638" y="4271"/>
                    <a:pt x="5038" y="4271"/>
                  </a:cubicBezTo>
                  <a:lnTo>
                    <a:pt x="1068" y="4271"/>
                  </a:lnTo>
                  <a:cubicBezTo>
                    <a:pt x="501" y="4271"/>
                    <a:pt x="1" y="3770"/>
                    <a:pt x="1" y="3170"/>
                  </a:cubicBezTo>
                  <a:lnTo>
                    <a:pt x="1" y="1102"/>
                  </a:lnTo>
                  <a:cubicBezTo>
                    <a:pt x="1" y="501"/>
                    <a:pt x="501" y="1"/>
                    <a:pt x="1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2354000" y="1889300"/>
              <a:ext cx="631300" cy="896500"/>
            </a:xfrm>
            <a:custGeom>
              <a:avLst/>
              <a:gdLst/>
              <a:ahLst/>
              <a:cxnLst/>
              <a:rect l="l" t="t" r="r" b="b"/>
              <a:pathLst>
                <a:path w="25252" h="35860" extrusionOk="0">
                  <a:moveTo>
                    <a:pt x="467" y="8440"/>
                  </a:moveTo>
                  <a:lnTo>
                    <a:pt x="8873" y="367"/>
                  </a:lnTo>
                  <a:cubicBezTo>
                    <a:pt x="9173" y="134"/>
                    <a:pt x="9474" y="0"/>
                    <a:pt x="9874" y="0"/>
                  </a:cubicBezTo>
                  <a:lnTo>
                    <a:pt x="23850" y="0"/>
                  </a:lnTo>
                  <a:cubicBezTo>
                    <a:pt x="24651" y="0"/>
                    <a:pt x="25251" y="634"/>
                    <a:pt x="25251" y="1401"/>
                  </a:cubicBezTo>
                  <a:lnTo>
                    <a:pt x="25251" y="34458"/>
                  </a:lnTo>
                  <a:cubicBezTo>
                    <a:pt x="25251" y="35225"/>
                    <a:pt x="24651" y="35859"/>
                    <a:pt x="23850" y="35859"/>
                  </a:cubicBezTo>
                  <a:lnTo>
                    <a:pt x="1468" y="35859"/>
                  </a:lnTo>
                  <a:cubicBezTo>
                    <a:pt x="667" y="35859"/>
                    <a:pt x="33" y="35225"/>
                    <a:pt x="33" y="34458"/>
                  </a:cubicBezTo>
                  <a:lnTo>
                    <a:pt x="33" y="9440"/>
                  </a:lnTo>
                  <a:cubicBezTo>
                    <a:pt x="0" y="9040"/>
                    <a:pt x="167" y="8707"/>
                    <a:pt x="467" y="84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2496600" y="2089450"/>
              <a:ext cx="70900" cy="120100"/>
            </a:xfrm>
            <a:custGeom>
              <a:avLst/>
              <a:gdLst/>
              <a:ahLst/>
              <a:cxnLst/>
              <a:rect l="l" t="t" r="r" b="b"/>
              <a:pathLst>
                <a:path w="2836" h="4804" extrusionOk="0">
                  <a:moveTo>
                    <a:pt x="901" y="0"/>
                  </a:moveTo>
                  <a:lnTo>
                    <a:pt x="1901" y="0"/>
                  </a:lnTo>
                  <a:cubicBezTo>
                    <a:pt x="2402" y="0"/>
                    <a:pt x="2835" y="434"/>
                    <a:pt x="2835" y="934"/>
                  </a:cubicBezTo>
                  <a:lnTo>
                    <a:pt x="2835" y="3869"/>
                  </a:lnTo>
                  <a:cubicBezTo>
                    <a:pt x="2835" y="4370"/>
                    <a:pt x="2402" y="4803"/>
                    <a:pt x="1901" y="4803"/>
                  </a:cubicBezTo>
                  <a:lnTo>
                    <a:pt x="901" y="4803"/>
                  </a:lnTo>
                  <a:cubicBezTo>
                    <a:pt x="400" y="4803"/>
                    <a:pt x="0" y="4370"/>
                    <a:pt x="0" y="3869"/>
                  </a:cubicBezTo>
                  <a:lnTo>
                    <a:pt x="0" y="934"/>
                  </a:lnTo>
                  <a:cubicBezTo>
                    <a:pt x="33" y="434"/>
                    <a:pt x="400" y="0"/>
                    <a:pt x="901" y="0"/>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2515800" y="2131975"/>
              <a:ext cx="109275" cy="77575"/>
            </a:xfrm>
            <a:custGeom>
              <a:avLst/>
              <a:gdLst/>
              <a:ahLst/>
              <a:cxnLst/>
              <a:rect l="l" t="t" r="r" b="b"/>
              <a:pathLst>
                <a:path w="4371" h="3103" extrusionOk="0">
                  <a:moveTo>
                    <a:pt x="801" y="0"/>
                  </a:moveTo>
                  <a:lnTo>
                    <a:pt x="3603" y="0"/>
                  </a:lnTo>
                  <a:cubicBezTo>
                    <a:pt x="4004" y="0"/>
                    <a:pt x="4371" y="334"/>
                    <a:pt x="4371" y="801"/>
                  </a:cubicBezTo>
                  <a:lnTo>
                    <a:pt x="4371" y="2302"/>
                  </a:lnTo>
                  <a:cubicBezTo>
                    <a:pt x="4371" y="2736"/>
                    <a:pt x="4037" y="3102"/>
                    <a:pt x="3603" y="3102"/>
                  </a:cubicBezTo>
                  <a:lnTo>
                    <a:pt x="801" y="3102"/>
                  </a:lnTo>
                  <a:cubicBezTo>
                    <a:pt x="368" y="3102"/>
                    <a:pt x="1" y="2769"/>
                    <a:pt x="1" y="2302"/>
                  </a:cubicBezTo>
                  <a:lnTo>
                    <a:pt x="1" y="801"/>
                  </a:lnTo>
                  <a:cubicBezTo>
                    <a:pt x="1" y="401"/>
                    <a:pt x="334" y="0"/>
                    <a:pt x="801" y="0"/>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2524125" y="2089450"/>
              <a:ext cx="70900" cy="120100"/>
            </a:xfrm>
            <a:custGeom>
              <a:avLst/>
              <a:gdLst/>
              <a:ahLst/>
              <a:cxnLst/>
              <a:rect l="l" t="t" r="r" b="b"/>
              <a:pathLst>
                <a:path w="2836" h="4804" extrusionOk="0">
                  <a:moveTo>
                    <a:pt x="934" y="0"/>
                  </a:moveTo>
                  <a:lnTo>
                    <a:pt x="1935" y="0"/>
                  </a:lnTo>
                  <a:cubicBezTo>
                    <a:pt x="2435" y="0"/>
                    <a:pt x="2836" y="434"/>
                    <a:pt x="2836" y="934"/>
                  </a:cubicBezTo>
                  <a:lnTo>
                    <a:pt x="2836" y="3869"/>
                  </a:lnTo>
                  <a:cubicBezTo>
                    <a:pt x="2836" y="4370"/>
                    <a:pt x="2435" y="4803"/>
                    <a:pt x="1935" y="4803"/>
                  </a:cubicBezTo>
                  <a:lnTo>
                    <a:pt x="934" y="4803"/>
                  </a:lnTo>
                  <a:cubicBezTo>
                    <a:pt x="434" y="4803"/>
                    <a:pt x="0" y="4370"/>
                    <a:pt x="0" y="3869"/>
                  </a:cubicBezTo>
                  <a:lnTo>
                    <a:pt x="0" y="934"/>
                  </a:lnTo>
                  <a:cubicBezTo>
                    <a:pt x="0" y="434"/>
                    <a:pt x="434" y="0"/>
                    <a:pt x="934" y="0"/>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2544150" y="2131975"/>
              <a:ext cx="110100" cy="77575"/>
            </a:xfrm>
            <a:custGeom>
              <a:avLst/>
              <a:gdLst/>
              <a:ahLst/>
              <a:cxnLst/>
              <a:rect l="l" t="t" r="r" b="b"/>
              <a:pathLst>
                <a:path w="4404" h="3103" extrusionOk="0">
                  <a:moveTo>
                    <a:pt x="801" y="0"/>
                  </a:moveTo>
                  <a:lnTo>
                    <a:pt x="3603" y="0"/>
                  </a:lnTo>
                  <a:cubicBezTo>
                    <a:pt x="4004" y="0"/>
                    <a:pt x="4404" y="334"/>
                    <a:pt x="4404" y="801"/>
                  </a:cubicBezTo>
                  <a:lnTo>
                    <a:pt x="4404" y="2302"/>
                  </a:lnTo>
                  <a:cubicBezTo>
                    <a:pt x="4404" y="2736"/>
                    <a:pt x="4070" y="3102"/>
                    <a:pt x="3603" y="3102"/>
                  </a:cubicBezTo>
                  <a:lnTo>
                    <a:pt x="801" y="3102"/>
                  </a:lnTo>
                  <a:cubicBezTo>
                    <a:pt x="401" y="3102"/>
                    <a:pt x="1" y="2769"/>
                    <a:pt x="1" y="2302"/>
                  </a:cubicBezTo>
                  <a:lnTo>
                    <a:pt x="1" y="801"/>
                  </a:lnTo>
                  <a:cubicBezTo>
                    <a:pt x="1" y="401"/>
                    <a:pt x="401" y="0"/>
                    <a:pt x="801" y="0"/>
                  </a:cubicBezTo>
                  <a:close/>
                </a:path>
              </a:pathLst>
            </a:custGeom>
            <a:solidFill>
              <a:srgbClr val="65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1711050" y="2050250"/>
              <a:ext cx="100100" cy="168475"/>
            </a:xfrm>
            <a:custGeom>
              <a:avLst/>
              <a:gdLst/>
              <a:ahLst/>
              <a:cxnLst/>
              <a:rect l="l" t="t" r="r" b="b"/>
              <a:pathLst>
                <a:path w="4004" h="6739" extrusionOk="0">
                  <a:moveTo>
                    <a:pt x="1301" y="0"/>
                  </a:moveTo>
                  <a:lnTo>
                    <a:pt x="2702" y="0"/>
                  </a:lnTo>
                  <a:cubicBezTo>
                    <a:pt x="3436" y="0"/>
                    <a:pt x="4003" y="567"/>
                    <a:pt x="4003" y="1268"/>
                  </a:cubicBezTo>
                  <a:lnTo>
                    <a:pt x="4003" y="5437"/>
                  </a:lnTo>
                  <a:cubicBezTo>
                    <a:pt x="4003" y="6171"/>
                    <a:pt x="3436" y="6738"/>
                    <a:pt x="2702" y="6738"/>
                  </a:cubicBezTo>
                  <a:lnTo>
                    <a:pt x="1301" y="6738"/>
                  </a:lnTo>
                  <a:cubicBezTo>
                    <a:pt x="601" y="6738"/>
                    <a:pt x="0" y="6171"/>
                    <a:pt x="0" y="5437"/>
                  </a:cubicBezTo>
                  <a:lnTo>
                    <a:pt x="0" y="1268"/>
                  </a:lnTo>
                  <a:cubicBezTo>
                    <a:pt x="0" y="534"/>
                    <a:pt x="601" y="0"/>
                    <a:pt x="1301" y="0"/>
                  </a:cubicBezTo>
                  <a:close/>
                </a:path>
              </a:pathLst>
            </a:custGeom>
            <a:solidFill>
              <a:srgbClr val="6A9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1737725" y="2110275"/>
              <a:ext cx="152625" cy="106775"/>
            </a:xfrm>
            <a:custGeom>
              <a:avLst/>
              <a:gdLst/>
              <a:ahLst/>
              <a:cxnLst/>
              <a:rect l="l" t="t" r="r" b="b"/>
              <a:pathLst>
                <a:path w="6105" h="4271" extrusionOk="0">
                  <a:moveTo>
                    <a:pt x="1067" y="1"/>
                  </a:moveTo>
                  <a:lnTo>
                    <a:pt x="5037" y="1"/>
                  </a:lnTo>
                  <a:cubicBezTo>
                    <a:pt x="5604" y="1"/>
                    <a:pt x="6104" y="501"/>
                    <a:pt x="6104" y="1102"/>
                  </a:cubicBezTo>
                  <a:lnTo>
                    <a:pt x="6104" y="3170"/>
                  </a:lnTo>
                  <a:cubicBezTo>
                    <a:pt x="6104" y="3770"/>
                    <a:pt x="5637" y="4271"/>
                    <a:pt x="5037" y="4271"/>
                  </a:cubicBezTo>
                  <a:lnTo>
                    <a:pt x="1067" y="4271"/>
                  </a:lnTo>
                  <a:cubicBezTo>
                    <a:pt x="500" y="4271"/>
                    <a:pt x="0" y="3770"/>
                    <a:pt x="0" y="3170"/>
                  </a:cubicBezTo>
                  <a:lnTo>
                    <a:pt x="0" y="1102"/>
                  </a:lnTo>
                  <a:cubicBezTo>
                    <a:pt x="0" y="501"/>
                    <a:pt x="500" y="1"/>
                    <a:pt x="1067" y="1"/>
                  </a:cubicBezTo>
                  <a:close/>
                </a:path>
              </a:pathLst>
            </a:custGeom>
            <a:solidFill>
              <a:srgbClr val="65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2595025" y="2163650"/>
              <a:ext cx="1145025" cy="600450"/>
            </a:xfrm>
            <a:custGeom>
              <a:avLst/>
              <a:gdLst/>
              <a:ahLst/>
              <a:cxnLst/>
              <a:rect l="l" t="t" r="r" b="b"/>
              <a:pathLst>
                <a:path w="45801" h="24018" extrusionOk="0">
                  <a:moveTo>
                    <a:pt x="43866" y="24018"/>
                  </a:moveTo>
                  <a:lnTo>
                    <a:pt x="1936" y="24018"/>
                  </a:lnTo>
                  <a:cubicBezTo>
                    <a:pt x="868" y="24018"/>
                    <a:pt x="1" y="23151"/>
                    <a:pt x="1" y="22083"/>
                  </a:cubicBezTo>
                  <a:lnTo>
                    <a:pt x="1" y="1902"/>
                  </a:lnTo>
                  <a:cubicBezTo>
                    <a:pt x="1" y="868"/>
                    <a:pt x="868" y="1"/>
                    <a:pt x="1936" y="1"/>
                  </a:cubicBezTo>
                  <a:lnTo>
                    <a:pt x="43866" y="1"/>
                  </a:lnTo>
                  <a:cubicBezTo>
                    <a:pt x="44933" y="1"/>
                    <a:pt x="45800" y="868"/>
                    <a:pt x="45800" y="1902"/>
                  </a:cubicBezTo>
                  <a:lnTo>
                    <a:pt x="45800" y="22083"/>
                  </a:lnTo>
                  <a:cubicBezTo>
                    <a:pt x="45800" y="23151"/>
                    <a:pt x="44900" y="24018"/>
                    <a:pt x="43866" y="240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2595850" y="2226200"/>
              <a:ext cx="1144175" cy="475375"/>
            </a:xfrm>
            <a:custGeom>
              <a:avLst/>
              <a:gdLst/>
              <a:ahLst/>
              <a:cxnLst/>
              <a:rect l="l" t="t" r="r" b="b"/>
              <a:pathLst>
                <a:path w="45767" h="19015" extrusionOk="0">
                  <a:moveTo>
                    <a:pt x="1" y="1"/>
                  </a:moveTo>
                  <a:lnTo>
                    <a:pt x="45767" y="1"/>
                  </a:lnTo>
                  <a:lnTo>
                    <a:pt x="45767" y="19014"/>
                  </a:lnTo>
                  <a:lnTo>
                    <a:pt x="1" y="19014"/>
                  </a:ln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2595850" y="2268725"/>
              <a:ext cx="1144175" cy="390300"/>
            </a:xfrm>
            <a:custGeom>
              <a:avLst/>
              <a:gdLst/>
              <a:ahLst/>
              <a:cxnLst/>
              <a:rect l="l" t="t" r="r" b="b"/>
              <a:pathLst>
                <a:path w="45767" h="15612" extrusionOk="0">
                  <a:moveTo>
                    <a:pt x="1" y="1"/>
                  </a:moveTo>
                  <a:lnTo>
                    <a:pt x="45767" y="1"/>
                  </a:lnTo>
                  <a:lnTo>
                    <a:pt x="45767" y="15612"/>
                  </a:lnTo>
                  <a:lnTo>
                    <a:pt x="1" y="1561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2413225" y="1889300"/>
              <a:ext cx="630475" cy="896500"/>
            </a:xfrm>
            <a:custGeom>
              <a:avLst/>
              <a:gdLst/>
              <a:ahLst/>
              <a:cxnLst/>
              <a:rect l="l" t="t" r="r" b="b"/>
              <a:pathLst>
                <a:path w="25219" h="35860" extrusionOk="0">
                  <a:moveTo>
                    <a:pt x="401" y="8440"/>
                  </a:moveTo>
                  <a:lnTo>
                    <a:pt x="8840" y="367"/>
                  </a:lnTo>
                  <a:cubicBezTo>
                    <a:pt x="9107" y="134"/>
                    <a:pt x="9407" y="0"/>
                    <a:pt x="9841" y="0"/>
                  </a:cubicBezTo>
                  <a:lnTo>
                    <a:pt x="23784" y="0"/>
                  </a:lnTo>
                  <a:cubicBezTo>
                    <a:pt x="24585" y="0"/>
                    <a:pt x="25219" y="634"/>
                    <a:pt x="25219" y="1401"/>
                  </a:cubicBezTo>
                  <a:lnTo>
                    <a:pt x="25219" y="34458"/>
                  </a:lnTo>
                  <a:cubicBezTo>
                    <a:pt x="25219" y="35225"/>
                    <a:pt x="24585" y="35859"/>
                    <a:pt x="23784" y="35859"/>
                  </a:cubicBezTo>
                  <a:lnTo>
                    <a:pt x="1402" y="35859"/>
                  </a:lnTo>
                  <a:cubicBezTo>
                    <a:pt x="601" y="35859"/>
                    <a:pt x="1" y="35225"/>
                    <a:pt x="1" y="34458"/>
                  </a:cubicBezTo>
                  <a:lnTo>
                    <a:pt x="1" y="9440"/>
                  </a:lnTo>
                  <a:cubicBezTo>
                    <a:pt x="1" y="9040"/>
                    <a:pt x="101" y="8707"/>
                    <a:pt x="401" y="84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2421550" y="2276250"/>
              <a:ext cx="720525" cy="646300"/>
            </a:xfrm>
            <a:custGeom>
              <a:avLst/>
              <a:gdLst/>
              <a:ahLst/>
              <a:cxnLst/>
              <a:rect l="l" t="t" r="r" b="b"/>
              <a:pathLst>
                <a:path w="28821" h="25852" extrusionOk="0">
                  <a:moveTo>
                    <a:pt x="12909" y="0"/>
                  </a:moveTo>
                  <a:lnTo>
                    <a:pt x="15878" y="0"/>
                  </a:lnTo>
                  <a:cubicBezTo>
                    <a:pt x="23017" y="0"/>
                    <a:pt x="28821" y="5838"/>
                    <a:pt x="28821" y="12909"/>
                  </a:cubicBezTo>
                  <a:lnTo>
                    <a:pt x="28821" y="12909"/>
                  </a:lnTo>
                  <a:cubicBezTo>
                    <a:pt x="28821" y="20048"/>
                    <a:pt x="22983" y="25852"/>
                    <a:pt x="15878" y="25852"/>
                  </a:cubicBezTo>
                  <a:lnTo>
                    <a:pt x="12909" y="25852"/>
                  </a:lnTo>
                  <a:cubicBezTo>
                    <a:pt x="5771" y="25852"/>
                    <a:pt x="0" y="20014"/>
                    <a:pt x="0" y="12909"/>
                  </a:cubicBezTo>
                  <a:lnTo>
                    <a:pt x="0" y="12909"/>
                  </a:lnTo>
                  <a:cubicBezTo>
                    <a:pt x="0" y="5838"/>
                    <a:pt x="5771" y="0"/>
                    <a:pt x="12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2423225" y="2276250"/>
              <a:ext cx="648825" cy="647975"/>
            </a:xfrm>
            <a:custGeom>
              <a:avLst/>
              <a:gdLst/>
              <a:ahLst/>
              <a:cxnLst/>
              <a:rect l="l" t="t" r="r" b="b"/>
              <a:pathLst>
                <a:path w="25953" h="25919" extrusionOk="0">
                  <a:moveTo>
                    <a:pt x="12976" y="25919"/>
                  </a:moveTo>
                  <a:cubicBezTo>
                    <a:pt x="20115" y="25919"/>
                    <a:pt x="25952" y="20081"/>
                    <a:pt x="25952" y="12976"/>
                  </a:cubicBezTo>
                  <a:cubicBezTo>
                    <a:pt x="25952" y="5838"/>
                    <a:pt x="20115" y="0"/>
                    <a:pt x="12976" y="0"/>
                  </a:cubicBezTo>
                  <a:cubicBezTo>
                    <a:pt x="5838" y="0"/>
                    <a:pt x="0" y="5838"/>
                    <a:pt x="0" y="12976"/>
                  </a:cubicBezTo>
                  <a:cubicBezTo>
                    <a:pt x="67" y="20081"/>
                    <a:pt x="5838" y="25919"/>
                    <a:pt x="12976" y="259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2359025" y="2339625"/>
              <a:ext cx="521250" cy="521225"/>
            </a:xfrm>
            <a:custGeom>
              <a:avLst/>
              <a:gdLst/>
              <a:ahLst/>
              <a:cxnLst/>
              <a:rect l="l" t="t" r="r" b="b"/>
              <a:pathLst>
                <a:path w="20850" h="20849" extrusionOk="0">
                  <a:moveTo>
                    <a:pt x="10408" y="20848"/>
                  </a:moveTo>
                  <a:cubicBezTo>
                    <a:pt x="16179" y="20848"/>
                    <a:pt x="20849" y="16145"/>
                    <a:pt x="20849" y="10441"/>
                  </a:cubicBezTo>
                  <a:cubicBezTo>
                    <a:pt x="20849" y="4670"/>
                    <a:pt x="16112" y="0"/>
                    <a:pt x="10408" y="0"/>
                  </a:cubicBezTo>
                  <a:cubicBezTo>
                    <a:pt x="4671" y="0"/>
                    <a:pt x="1" y="4704"/>
                    <a:pt x="1" y="10441"/>
                  </a:cubicBezTo>
                  <a:cubicBezTo>
                    <a:pt x="1" y="16178"/>
                    <a:pt x="4671" y="20848"/>
                    <a:pt x="10408" y="20848"/>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2369025" y="2330450"/>
              <a:ext cx="540425" cy="539575"/>
            </a:xfrm>
            <a:custGeom>
              <a:avLst/>
              <a:gdLst/>
              <a:ahLst/>
              <a:cxnLst/>
              <a:rect l="l" t="t" r="r" b="b"/>
              <a:pathLst>
                <a:path w="21617" h="21583" extrusionOk="0">
                  <a:moveTo>
                    <a:pt x="10808" y="0"/>
                  </a:moveTo>
                  <a:cubicBezTo>
                    <a:pt x="13811" y="0"/>
                    <a:pt x="16479" y="1201"/>
                    <a:pt x="18447" y="3169"/>
                  </a:cubicBezTo>
                  <a:cubicBezTo>
                    <a:pt x="20415" y="5104"/>
                    <a:pt x="21616" y="7839"/>
                    <a:pt x="21616" y="10808"/>
                  </a:cubicBezTo>
                  <a:cubicBezTo>
                    <a:pt x="21616" y="13810"/>
                    <a:pt x="20415" y="16479"/>
                    <a:pt x="18447" y="18413"/>
                  </a:cubicBezTo>
                  <a:cubicBezTo>
                    <a:pt x="16479" y="20382"/>
                    <a:pt x="13777" y="21582"/>
                    <a:pt x="10808" y="21582"/>
                  </a:cubicBezTo>
                  <a:cubicBezTo>
                    <a:pt x="7806" y="21582"/>
                    <a:pt x="5138" y="20382"/>
                    <a:pt x="3170" y="18413"/>
                  </a:cubicBezTo>
                  <a:cubicBezTo>
                    <a:pt x="1235" y="16479"/>
                    <a:pt x="1" y="13743"/>
                    <a:pt x="1" y="10808"/>
                  </a:cubicBezTo>
                  <a:cubicBezTo>
                    <a:pt x="1" y="7806"/>
                    <a:pt x="1235" y="5137"/>
                    <a:pt x="3170" y="3169"/>
                  </a:cubicBezTo>
                  <a:cubicBezTo>
                    <a:pt x="5138" y="1201"/>
                    <a:pt x="7840" y="0"/>
                    <a:pt x="10808" y="0"/>
                  </a:cubicBezTo>
                  <a:close/>
                  <a:moveTo>
                    <a:pt x="17947" y="3670"/>
                  </a:moveTo>
                  <a:cubicBezTo>
                    <a:pt x="16112" y="1835"/>
                    <a:pt x="13610" y="701"/>
                    <a:pt x="10808" y="701"/>
                  </a:cubicBezTo>
                  <a:cubicBezTo>
                    <a:pt x="8006" y="701"/>
                    <a:pt x="5505" y="1835"/>
                    <a:pt x="3670" y="3670"/>
                  </a:cubicBezTo>
                  <a:cubicBezTo>
                    <a:pt x="1835" y="5504"/>
                    <a:pt x="735" y="8006"/>
                    <a:pt x="735" y="10808"/>
                  </a:cubicBezTo>
                  <a:cubicBezTo>
                    <a:pt x="735" y="13577"/>
                    <a:pt x="1835" y="16078"/>
                    <a:pt x="3670" y="17913"/>
                  </a:cubicBezTo>
                  <a:cubicBezTo>
                    <a:pt x="5505" y="19748"/>
                    <a:pt x="8006" y="20882"/>
                    <a:pt x="10808" y="20882"/>
                  </a:cubicBezTo>
                  <a:cubicBezTo>
                    <a:pt x="13610" y="20882"/>
                    <a:pt x="16112" y="19748"/>
                    <a:pt x="17947" y="17913"/>
                  </a:cubicBezTo>
                  <a:cubicBezTo>
                    <a:pt x="19781" y="16078"/>
                    <a:pt x="20916" y="13577"/>
                    <a:pt x="20916" y="10808"/>
                  </a:cubicBezTo>
                  <a:cubicBezTo>
                    <a:pt x="20916" y="8006"/>
                    <a:pt x="19781" y="5504"/>
                    <a:pt x="17947" y="367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2294800" y="2404675"/>
              <a:ext cx="391975" cy="391950"/>
            </a:xfrm>
            <a:custGeom>
              <a:avLst/>
              <a:gdLst/>
              <a:ahLst/>
              <a:cxnLst/>
              <a:rect l="l" t="t" r="r" b="b"/>
              <a:pathLst>
                <a:path w="15679" h="15678" extrusionOk="0">
                  <a:moveTo>
                    <a:pt x="7839" y="15678"/>
                  </a:moveTo>
                  <a:cubicBezTo>
                    <a:pt x="12142" y="15678"/>
                    <a:pt x="15678" y="12175"/>
                    <a:pt x="15678" y="7839"/>
                  </a:cubicBezTo>
                  <a:cubicBezTo>
                    <a:pt x="15678" y="3536"/>
                    <a:pt x="12176" y="0"/>
                    <a:pt x="7839" y="0"/>
                  </a:cubicBezTo>
                  <a:cubicBezTo>
                    <a:pt x="3536" y="0"/>
                    <a:pt x="0" y="3503"/>
                    <a:pt x="0" y="7839"/>
                  </a:cubicBezTo>
                  <a:cubicBezTo>
                    <a:pt x="0" y="12109"/>
                    <a:pt x="3536" y="15678"/>
                    <a:pt x="7839" y="1567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2546650" y="2296250"/>
              <a:ext cx="97600" cy="97600"/>
            </a:xfrm>
            <a:custGeom>
              <a:avLst/>
              <a:gdLst/>
              <a:ahLst/>
              <a:cxnLst/>
              <a:rect l="l" t="t" r="r" b="b"/>
              <a:pathLst>
                <a:path w="3904" h="3904" extrusionOk="0">
                  <a:moveTo>
                    <a:pt x="1935" y="3903"/>
                  </a:moveTo>
                  <a:cubicBezTo>
                    <a:pt x="3036" y="3903"/>
                    <a:pt x="3903" y="3036"/>
                    <a:pt x="3903" y="1935"/>
                  </a:cubicBezTo>
                  <a:cubicBezTo>
                    <a:pt x="3903" y="868"/>
                    <a:pt x="3036" y="1"/>
                    <a:pt x="1935" y="1"/>
                  </a:cubicBezTo>
                  <a:cubicBezTo>
                    <a:pt x="868" y="1"/>
                    <a:pt x="1" y="868"/>
                    <a:pt x="1" y="1935"/>
                  </a:cubicBezTo>
                  <a:cubicBezTo>
                    <a:pt x="1" y="3036"/>
                    <a:pt x="868" y="3903"/>
                    <a:pt x="1935" y="3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2527475" y="2315425"/>
              <a:ext cx="58400" cy="58400"/>
            </a:xfrm>
            <a:custGeom>
              <a:avLst/>
              <a:gdLst/>
              <a:ahLst/>
              <a:cxnLst/>
              <a:rect l="l" t="t" r="r" b="b"/>
              <a:pathLst>
                <a:path w="2336" h="2336" extrusionOk="0">
                  <a:moveTo>
                    <a:pt x="1168" y="2336"/>
                  </a:moveTo>
                  <a:cubicBezTo>
                    <a:pt x="1802" y="2336"/>
                    <a:pt x="2336" y="1835"/>
                    <a:pt x="2336" y="1168"/>
                  </a:cubicBezTo>
                  <a:cubicBezTo>
                    <a:pt x="2336" y="568"/>
                    <a:pt x="1835" y="1"/>
                    <a:pt x="1168" y="1"/>
                  </a:cubicBezTo>
                  <a:cubicBezTo>
                    <a:pt x="501" y="1"/>
                    <a:pt x="1" y="501"/>
                    <a:pt x="1" y="1168"/>
                  </a:cubicBezTo>
                  <a:cubicBezTo>
                    <a:pt x="1" y="1802"/>
                    <a:pt x="501" y="2336"/>
                    <a:pt x="1168" y="23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1671025" y="2294575"/>
              <a:ext cx="173475" cy="114275"/>
            </a:xfrm>
            <a:custGeom>
              <a:avLst/>
              <a:gdLst/>
              <a:ahLst/>
              <a:cxnLst/>
              <a:rect l="l" t="t" r="r" b="b"/>
              <a:pathLst>
                <a:path w="6939" h="4571" extrusionOk="0">
                  <a:moveTo>
                    <a:pt x="768" y="1"/>
                  </a:moveTo>
                  <a:lnTo>
                    <a:pt x="6172" y="1"/>
                  </a:lnTo>
                  <a:cubicBezTo>
                    <a:pt x="6605" y="1"/>
                    <a:pt x="6939" y="401"/>
                    <a:pt x="6939" y="801"/>
                  </a:cubicBezTo>
                  <a:lnTo>
                    <a:pt x="6939" y="3770"/>
                  </a:lnTo>
                  <a:cubicBezTo>
                    <a:pt x="6939" y="4237"/>
                    <a:pt x="6572" y="4571"/>
                    <a:pt x="6172" y="4571"/>
                  </a:cubicBezTo>
                  <a:lnTo>
                    <a:pt x="768" y="4571"/>
                  </a:lnTo>
                  <a:cubicBezTo>
                    <a:pt x="334" y="4571"/>
                    <a:pt x="1" y="4171"/>
                    <a:pt x="1" y="3770"/>
                  </a:cubicBezTo>
                  <a:lnTo>
                    <a:pt x="1" y="801"/>
                  </a:lnTo>
                  <a:cubicBezTo>
                    <a:pt x="1" y="401"/>
                    <a:pt x="368" y="1"/>
                    <a:pt x="768" y="1"/>
                  </a:cubicBezTo>
                  <a:close/>
                </a:path>
              </a:pathLst>
            </a:custGeom>
            <a:solidFill>
              <a:srgbClr val="F0E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1644325" y="2317925"/>
              <a:ext cx="120100" cy="70075"/>
            </a:xfrm>
            <a:custGeom>
              <a:avLst/>
              <a:gdLst/>
              <a:ahLst/>
              <a:cxnLst/>
              <a:rect l="l" t="t" r="r" b="b"/>
              <a:pathLst>
                <a:path w="4804" h="2803" extrusionOk="0">
                  <a:moveTo>
                    <a:pt x="500" y="1"/>
                  </a:moveTo>
                  <a:lnTo>
                    <a:pt x="4303" y="1"/>
                  </a:lnTo>
                  <a:cubicBezTo>
                    <a:pt x="4570" y="1"/>
                    <a:pt x="4803" y="201"/>
                    <a:pt x="4803" y="501"/>
                  </a:cubicBezTo>
                  <a:lnTo>
                    <a:pt x="4803" y="2303"/>
                  </a:lnTo>
                  <a:cubicBezTo>
                    <a:pt x="4803" y="2536"/>
                    <a:pt x="4603" y="2803"/>
                    <a:pt x="4303" y="2803"/>
                  </a:cubicBezTo>
                  <a:lnTo>
                    <a:pt x="500" y="2803"/>
                  </a:lnTo>
                  <a:cubicBezTo>
                    <a:pt x="234" y="2803"/>
                    <a:pt x="0" y="2569"/>
                    <a:pt x="0" y="2303"/>
                  </a:cubicBezTo>
                  <a:lnTo>
                    <a:pt x="0" y="501"/>
                  </a:lnTo>
                  <a:cubicBezTo>
                    <a:pt x="33" y="201"/>
                    <a:pt x="267" y="1"/>
                    <a:pt x="5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2018775" y="1934325"/>
              <a:ext cx="174325" cy="113450"/>
            </a:xfrm>
            <a:custGeom>
              <a:avLst/>
              <a:gdLst/>
              <a:ahLst/>
              <a:cxnLst/>
              <a:rect l="l" t="t" r="r" b="b"/>
              <a:pathLst>
                <a:path w="6973" h="4538" extrusionOk="0">
                  <a:moveTo>
                    <a:pt x="801" y="1"/>
                  </a:moveTo>
                  <a:lnTo>
                    <a:pt x="6172" y="1"/>
                  </a:lnTo>
                  <a:cubicBezTo>
                    <a:pt x="6639" y="1"/>
                    <a:pt x="6972" y="368"/>
                    <a:pt x="6972" y="801"/>
                  </a:cubicBezTo>
                  <a:lnTo>
                    <a:pt x="6972" y="3737"/>
                  </a:lnTo>
                  <a:cubicBezTo>
                    <a:pt x="6972" y="4204"/>
                    <a:pt x="6605" y="4537"/>
                    <a:pt x="6172" y="4537"/>
                  </a:cubicBezTo>
                  <a:lnTo>
                    <a:pt x="801" y="4537"/>
                  </a:lnTo>
                  <a:cubicBezTo>
                    <a:pt x="334" y="4537"/>
                    <a:pt x="34" y="4170"/>
                    <a:pt x="34" y="3737"/>
                  </a:cubicBezTo>
                  <a:lnTo>
                    <a:pt x="34" y="801"/>
                  </a:lnTo>
                  <a:cubicBezTo>
                    <a:pt x="1" y="334"/>
                    <a:pt x="334" y="1"/>
                    <a:pt x="8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2385700" y="2236200"/>
              <a:ext cx="574600" cy="15050"/>
            </a:xfrm>
            <a:custGeom>
              <a:avLst/>
              <a:gdLst/>
              <a:ahLst/>
              <a:cxnLst/>
              <a:rect l="l" t="t" r="r" b="b"/>
              <a:pathLst>
                <a:path w="22984" h="602" extrusionOk="0">
                  <a:moveTo>
                    <a:pt x="301" y="1"/>
                  </a:moveTo>
                  <a:lnTo>
                    <a:pt x="22683" y="1"/>
                  </a:lnTo>
                  <a:cubicBezTo>
                    <a:pt x="22850" y="1"/>
                    <a:pt x="22984" y="134"/>
                    <a:pt x="22984" y="301"/>
                  </a:cubicBezTo>
                  <a:lnTo>
                    <a:pt x="22984" y="301"/>
                  </a:lnTo>
                  <a:cubicBezTo>
                    <a:pt x="22984" y="468"/>
                    <a:pt x="22850" y="601"/>
                    <a:pt x="22683" y="601"/>
                  </a:cubicBezTo>
                  <a:lnTo>
                    <a:pt x="301" y="601"/>
                  </a:lnTo>
                  <a:cubicBezTo>
                    <a:pt x="134" y="601"/>
                    <a:pt x="1" y="468"/>
                    <a:pt x="1" y="301"/>
                  </a:cubicBezTo>
                  <a:lnTo>
                    <a:pt x="1" y="301"/>
                  </a:lnTo>
                  <a:cubicBezTo>
                    <a:pt x="1" y="134"/>
                    <a:pt x="134" y="1"/>
                    <a:pt x="301" y="1"/>
                  </a:cubicBezTo>
                  <a:close/>
                </a:path>
              </a:pathLst>
            </a:custGeom>
            <a:solidFill>
              <a:srgbClr val="50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2374025" y="2123625"/>
              <a:ext cx="52575" cy="80925"/>
            </a:xfrm>
            <a:custGeom>
              <a:avLst/>
              <a:gdLst/>
              <a:ahLst/>
              <a:cxnLst/>
              <a:rect l="l" t="t" r="r" b="b"/>
              <a:pathLst>
                <a:path w="2103" h="3237" extrusionOk="0">
                  <a:moveTo>
                    <a:pt x="1035" y="601"/>
                  </a:moveTo>
                  <a:lnTo>
                    <a:pt x="1368" y="1802"/>
                  </a:lnTo>
                  <a:lnTo>
                    <a:pt x="668" y="1802"/>
                  </a:lnTo>
                  <a:lnTo>
                    <a:pt x="1001" y="601"/>
                  </a:lnTo>
                  <a:close/>
                  <a:moveTo>
                    <a:pt x="968" y="1"/>
                  </a:moveTo>
                  <a:cubicBezTo>
                    <a:pt x="901" y="1"/>
                    <a:pt x="801" y="1"/>
                    <a:pt x="768" y="34"/>
                  </a:cubicBezTo>
                  <a:cubicBezTo>
                    <a:pt x="734" y="34"/>
                    <a:pt x="668" y="101"/>
                    <a:pt x="634" y="134"/>
                  </a:cubicBezTo>
                  <a:cubicBezTo>
                    <a:pt x="601" y="167"/>
                    <a:pt x="568" y="201"/>
                    <a:pt x="568" y="268"/>
                  </a:cubicBezTo>
                  <a:cubicBezTo>
                    <a:pt x="568" y="301"/>
                    <a:pt x="501" y="401"/>
                    <a:pt x="501" y="434"/>
                  </a:cubicBezTo>
                  <a:cubicBezTo>
                    <a:pt x="434" y="668"/>
                    <a:pt x="334" y="935"/>
                    <a:pt x="267" y="1235"/>
                  </a:cubicBezTo>
                  <a:cubicBezTo>
                    <a:pt x="167" y="1468"/>
                    <a:pt x="101" y="1769"/>
                    <a:pt x="1" y="2002"/>
                  </a:cubicBezTo>
                  <a:lnTo>
                    <a:pt x="1" y="2169"/>
                  </a:lnTo>
                  <a:lnTo>
                    <a:pt x="1" y="2336"/>
                  </a:lnTo>
                  <a:lnTo>
                    <a:pt x="1" y="2502"/>
                  </a:lnTo>
                  <a:lnTo>
                    <a:pt x="1" y="2669"/>
                  </a:lnTo>
                  <a:lnTo>
                    <a:pt x="1" y="2769"/>
                  </a:lnTo>
                  <a:lnTo>
                    <a:pt x="1" y="2936"/>
                  </a:lnTo>
                  <a:cubicBezTo>
                    <a:pt x="1" y="3003"/>
                    <a:pt x="67" y="3070"/>
                    <a:pt x="67" y="3103"/>
                  </a:cubicBezTo>
                  <a:cubicBezTo>
                    <a:pt x="67" y="3136"/>
                    <a:pt x="101" y="3136"/>
                    <a:pt x="134" y="3170"/>
                  </a:cubicBezTo>
                  <a:cubicBezTo>
                    <a:pt x="167" y="3236"/>
                    <a:pt x="234" y="3236"/>
                    <a:pt x="301" y="3236"/>
                  </a:cubicBezTo>
                  <a:cubicBezTo>
                    <a:pt x="401" y="3236"/>
                    <a:pt x="434" y="3236"/>
                    <a:pt x="468" y="3170"/>
                  </a:cubicBezTo>
                  <a:cubicBezTo>
                    <a:pt x="501" y="3170"/>
                    <a:pt x="534" y="3136"/>
                    <a:pt x="534" y="3103"/>
                  </a:cubicBezTo>
                  <a:cubicBezTo>
                    <a:pt x="601" y="3003"/>
                    <a:pt x="601" y="2969"/>
                    <a:pt x="601" y="2936"/>
                  </a:cubicBezTo>
                  <a:lnTo>
                    <a:pt x="601" y="2769"/>
                  </a:lnTo>
                  <a:lnTo>
                    <a:pt x="601" y="2436"/>
                  </a:lnTo>
                  <a:lnTo>
                    <a:pt x="1502" y="2436"/>
                  </a:lnTo>
                  <a:lnTo>
                    <a:pt x="1502" y="2769"/>
                  </a:lnTo>
                  <a:lnTo>
                    <a:pt x="1502" y="2936"/>
                  </a:lnTo>
                  <a:cubicBezTo>
                    <a:pt x="1502" y="3003"/>
                    <a:pt x="1568" y="3070"/>
                    <a:pt x="1568" y="3103"/>
                  </a:cubicBezTo>
                  <a:cubicBezTo>
                    <a:pt x="1568" y="3136"/>
                    <a:pt x="1602" y="3136"/>
                    <a:pt x="1635" y="3170"/>
                  </a:cubicBezTo>
                  <a:cubicBezTo>
                    <a:pt x="1668" y="3236"/>
                    <a:pt x="1735" y="3236"/>
                    <a:pt x="1802" y="3236"/>
                  </a:cubicBezTo>
                  <a:cubicBezTo>
                    <a:pt x="1869" y="3236"/>
                    <a:pt x="1935" y="3236"/>
                    <a:pt x="1969" y="3170"/>
                  </a:cubicBezTo>
                  <a:cubicBezTo>
                    <a:pt x="2002" y="3170"/>
                    <a:pt x="2035" y="3136"/>
                    <a:pt x="2035" y="3103"/>
                  </a:cubicBezTo>
                  <a:cubicBezTo>
                    <a:pt x="2102" y="3003"/>
                    <a:pt x="2102" y="2969"/>
                    <a:pt x="2102" y="2936"/>
                  </a:cubicBezTo>
                  <a:lnTo>
                    <a:pt x="2102" y="2769"/>
                  </a:lnTo>
                  <a:lnTo>
                    <a:pt x="2102" y="2669"/>
                  </a:lnTo>
                  <a:lnTo>
                    <a:pt x="2102" y="2336"/>
                  </a:lnTo>
                  <a:lnTo>
                    <a:pt x="2102" y="2002"/>
                  </a:lnTo>
                  <a:lnTo>
                    <a:pt x="1635" y="434"/>
                  </a:lnTo>
                  <a:cubicBezTo>
                    <a:pt x="1635" y="401"/>
                    <a:pt x="1602" y="301"/>
                    <a:pt x="1602" y="268"/>
                  </a:cubicBezTo>
                  <a:cubicBezTo>
                    <a:pt x="1602" y="201"/>
                    <a:pt x="1568" y="167"/>
                    <a:pt x="1502" y="134"/>
                  </a:cubicBezTo>
                  <a:cubicBezTo>
                    <a:pt x="1468" y="101"/>
                    <a:pt x="1435" y="101"/>
                    <a:pt x="1402" y="34"/>
                  </a:cubicBezTo>
                  <a:cubicBezTo>
                    <a:pt x="1335" y="1"/>
                    <a:pt x="1268" y="1"/>
                    <a:pt x="1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2308150" y="2122800"/>
              <a:ext cx="49225" cy="81750"/>
            </a:xfrm>
            <a:custGeom>
              <a:avLst/>
              <a:gdLst/>
              <a:ahLst/>
              <a:cxnLst/>
              <a:rect l="l" t="t" r="r" b="b"/>
              <a:pathLst>
                <a:path w="1969" h="3270" extrusionOk="0">
                  <a:moveTo>
                    <a:pt x="968" y="601"/>
                  </a:moveTo>
                  <a:cubicBezTo>
                    <a:pt x="1001" y="601"/>
                    <a:pt x="1068" y="601"/>
                    <a:pt x="1135" y="634"/>
                  </a:cubicBezTo>
                  <a:cubicBezTo>
                    <a:pt x="1168" y="634"/>
                    <a:pt x="1168" y="667"/>
                    <a:pt x="1202" y="667"/>
                  </a:cubicBezTo>
                  <a:cubicBezTo>
                    <a:pt x="1202" y="701"/>
                    <a:pt x="1235" y="701"/>
                    <a:pt x="1235" y="768"/>
                  </a:cubicBezTo>
                  <a:cubicBezTo>
                    <a:pt x="1235" y="768"/>
                    <a:pt x="1302" y="801"/>
                    <a:pt x="1302" y="834"/>
                  </a:cubicBezTo>
                  <a:lnTo>
                    <a:pt x="1302" y="968"/>
                  </a:lnTo>
                  <a:lnTo>
                    <a:pt x="1302" y="2302"/>
                  </a:lnTo>
                  <a:lnTo>
                    <a:pt x="1302" y="2435"/>
                  </a:lnTo>
                  <a:cubicBezTo>
                    <a:pt x="1302" y="2469"/>
                    <a:pt x="1235" y="2469"/>
                    <a:pt x="1235" y="2502"/>
                  </a:cubicBezTo>
                  <a:cubicBezTo>
                    <a:pt x="1235" y="2535"/>
                    <a:pt x="1235" y="2602"/>
                    <a:pt x="1202" y="2602"/>
                  </a:cubicBezTo>
                  <a:cubicBezTo>
                    <a:pt x="1168" y="2602"/>
                    <a:pt x="1168" y="2636"/>
                    <a:pt x="1135" y="2636"/>
                  </a:cubicBezTo>
                  <a:cubicBezTo>
                    <a:pt x="1068" y="2669"/>
                    <a:pt x="1035" y="2669"/>
                    <a:pt x="968" y="2669"/>
                  </a:cubicBezTo>
                  <a:lnTo>
                    <a:pt x="668" y="2669"/>
                  </a:lnTo>
                  <a:lnTo>
                    <a:pt x="668" y="601"/>
                  </a:lnTo>
                  <a:close/>
                  <a:moveTo>
                    <a:pt x="334" y="0"/>
                  </a:moveTo>
                  <a:cubicBezTo>
                    <a:pt x="234" y="0"/>
                    <a:pt x="168" y="0"/>
                    <a:pt x="134" y="34"/>
                  </a:cubicBezTo>
                  <a:cubicBezTo>
                    <a:pt x="67" y="100"/>
                    <a:pt x="67" y="134"/>
                    <a:pt x="34" y="167"/>
                  </a:cubicBezTo>
                  <a:cubicBezTo>
                    <a:pt x="1" y="200"/>
                    <a:pt x="1" y="267"/>
                    <a:pt x="1" y="334"/>
                  </a:cubicBezTo>
                  <a:lnTo>
                    <a:pt x="1" y="534"/>
                  </a:lnTo>
                  <a:lnTo>
                    <a:pt x="1" y="2702"/>
                  </a:lnTo>
                  <a:lnTo>
                    <a:pt x="1" y="2936"/>
                  </a:lnTo>
                  <a:cubicBezTo>
                    <a:pt x="1" y="2969"/>
                    <a:pt x="1" y="3036"/>
                    <a:pt x="34" y="3103"/>
                  </a:cubicBezTo>
                  <a:cubicBezTo>
                    <a:pt x="34" y="3136"/>
                    <a:pt x="67" y="3169"/>
                    <a:pt x="134" y="3203"/>
                  </a:cubicBezTo>
                  <a:cubicBezTo>
                    <a:pt x="168" y="3269"/>
                    <a:pt x="234" y="3269"/>
                    <a:pt x="334" y="3269"/>
                  </a:cubicBezTo>
                  <a:lnTo>
                    <a:pt x="1068" y="3269"/>
                  </a:lnTo>
                  <a:cubicBezTo>
                    <a:pt x="1235" y="3269"/>
                    <a:pt x="1402" y="3203"/>
                    <a:pt x="1535" y="3136"/>
                  </a:cubicBezTo>
                  <a:cubicBezTo>
                    <a:pt x="1569" y="3103"/>
                    <a:pt x="1669" y="3036"/>
                    <a:pt x="1702" y="3002"/>
                  </a:cubicBezTo>
                  <a:cubicBezTo>
                    <a:pt x="1735" y="2969"/>
                    <a:pt x="1802" y="2936"/>
                    <a:pt x="1835" y="2836"/>
                  </a:cubicBezTo>
                  <a:cubicBezTo>
                    <a:pt x="1869" y="2769"/>
                    <a:pt x="1869" y="2669"/>
                    <a:pt x="1902" y="2602"/>
                  </a:cubicBezTo>
                  <a:cubicBezTo>
                    <a:pt x="1969" y="2469"/>
                    <a:pt x="1969" y="2369"/>
                    <a:pt x="1969" y="2269"/>
                  </a:cubicBezTo>
                  <a:lnTo>
                    <a:pt x="1969" y="834"/>
                  </a:lnTo>
                  <a:cubicBezTo>
                    <a:pt x="1969" y="667"/>
                    <a:pt x="1902" y="534"/>
                    <a:pt x="1869" y="467"/>
                  </a:cubicBezTo>
                  <a:cubicBezTo>
                    <a:pt x="1835" y="367"/>
                    <a:pt x="1735" y="301"/>
                    <a:pt x="1669" y="200"/>
                  </a:cubicBezTo>
                  <a:cubicBezTo>
                    <a:pt x="1535" y="134"/>
                    <a:pt x="1468" y="100"/>
                    <a:pt x="1335" y="34"/>
                  </a:cubicBezTo>
                  <a:cubicBezTo>
                    <a:pt x="1202" y="0"/>
                    <a:pt x="1068" y="0"/>
                    <a:pt x="9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2253100" y="2122800"/>
              <a:ext cx="56725" cy="79250"/>
            </a:xfrm>
            <a:custGeom>
              <a:avLst/>
              <a:gdLst/>
              <a:ahLst/>
              <a:cxnLst/>
              <a:rect l="l" t="t" r="r" b="b"/>
              <a:pathLst>
                <a:path w="2269" h="3170" extrusionOk="0">
                  <a:moveTo>
                    <a:pt x="367" y="0"/>
                  </a:moveTo>
                  <a:cubicBezTo>
                    <a:pt x="334" y="0"/>
                    <a:pt x="301" y="34"/>
                    <a:pt x="267" y="34"/>
                  </a:cubicBezTo>
                  <a:cubicBezTo>
                    <a:pt x="200" y="34"/>
                    <a:pt x="167" y="100"/>
                    <a:pt x="134" y="100"/>
                  </a:cubicBezTo>
                  <a:cubicBezTo>
                    <a:pt x="100" y="100"/>
                    <a:pt x="34" y="134"/>
                    <a:pt x="34" y="167"/>
                  </a:cubicBezTo>
                  <a:cubicBezTo>
                    <a:pt x="0" y="200"/>
                    <a:pt x="0" y="267"/>
                    <a:pt x="0" y="301"/>
                  </a:cubicBezTo>
                  <a:lnTo>
                    <a:pt x="0" y="367"/>
                  </a:lnTo>
                  <a:lnTo>
                    <a:pt x="0" y="434"/>
                  </a:lnTo>
                  <a:lnTo>
                    <a:pt x="667" y="2936"/>
                  </a:lnTo>
                  <a:cubicBezTo>
                    <a:pt x="667" y="2969"/>
                    <a:pt x="701" y="3002"/>
                    <a:pt x="768" y="3036"/>
                  </a:cubicBezTo>
                  <a:cubicBezTo>
                    <a:pt x="801" y="3103"/>
                    <a:pt x="834" y="3103"/>
                    <a:pt x="868" y="3136"/>
                  </a:cubicBezTo>
                  <a:cubicBezTo>
                    <a:pt x="968" y="3169"/>
                    <a:pt x="1001" y="3169"/>
                    <a:pt x="1101" y="3169"/>
                  </a:cubicBezTo>
                  <a:lnTo>
                    <a:pt x="1168" y="3169"/>
                  </a:lnTo>
                  <a:cubicBezTo>
                    <a:pt x="1268" y="3169"/>
                    <a:pt x="1335" y="3169"/>
                    <a:pt x="1368" y="3136"/>
                  </a:cubicBezTo>
                  <a:cubicBezTo>
                    <a:pt x="1435" y="3136"/>
                    <a:pt x="1468" y="3103"/>
                    <a:pt x="1501" y="3036"/>
                  </a:cubicBezTo>
                  <a:cubicBezTo>
                    <a:pt x="1535" y="3002"/>
                    <a:pt x="1535" y="2969"/>
                    <a:pt x="1601" y="2936"/>
                  </a:cubicBezTo>
                  <a:cubicBezTo>
                    <a:pt x="1702" y="2502"/>
                    <a:pt x="1802" y="2102"/>
                    <a:pt x="1935" y="1668"/>
                  </a:cubicBezTo>
                  <a:cubicBezTo>
                    <a:pt x="2068" y="1268"/>
                    <a:pt x="2169" y="834"/>
                    <a:pt x="2269" y="434"/>
                  </a:cubicBezTo>
                  <a:lnTo>
                    <a:pt x="2269" y="367"/>
                  </a:lnTo>
                  <a:lnTo>
                    <a:pt x="2269" y="334"/>
                  </a:lnTo>
                  <a:lnTo>
                    <a:pt x="2269" y="301"/>
                  </a:lnTo>
                  <a:cubicBezTo>
                    <a:pt x="2269" y="234"/>
                    <a:pt x="2202" y="200"/>
                    <a:pt x="2202" y="167"/>
                  </a:cubicBezTo>
                  <a:lnTo>
                    <a:pt x="2135" y="100"/>
                  </a:lnTo>
                  <a:cubicBezTo>
                    <a:pt x="2102" y="100"/>
                    <a:pt x="2068" y="100"/>
                    <a:pt x="2002" y="34"/>
                  </a:cubicBezTo>
                  <a:cubicBezTo>
                    <a:pt x="1968" y="0"/>
                    <a:pt x="1935" y="0"/>
                    <a:pt x="1868" y="0"/>
                  </a:cubicBezTo>
                  <a:cubicBezTo>
                    <a:pt x="1802" y="0"/>
                    <a:pt x="1968" y="0"/>
                    <a:pt x="1868" y="34"/>
                  </a:cubicBezTo>
                  <a:cubicBezTo>
                    <a:pt x="1802" y="100"/>
                    <a:pt x="1802" y="134"/>
                    <a:pt x="1768" y="167"/>
                  </a:cubicBezTo>
                  <a:cubicBezTo>
                    <a:pt x="1702" y="200"/>
                    <a:pt x="1668" y="301"/>
                    <a:pt x="1668" y="334"/>
                  </a:cubicBezTo>
                  <a:cubicBezTo>
                    <a:pt x="1668" y="434"/>
                    <a:pt x="1635" y="501"/>
                    <a:pt x="1635" y="601"/>
                  </a:cubicBezTo>
                  <a:cubicBezTo>
                    <a:pt x="1635" y="667"/>
                    <a:pt x="1635" y="801"/>
                    <a:pt x="1601" y="868"/>
                  </a:cubicBezTo>
                  <a:cubicBezTo>
                    <a:pt x="1535" y="968"/>
                    <a:pt x="1535" y="1101"/>
                    <a:pt x="1501" y="1168"/>
                  </a:cubicBezTo>
                  <a:cubicBezTo>
                    <a:pt x="1468" y="1268"/>
                    <a:pt x="1435" y="1368"/>
                    <a:pt x="1435" y="1468"/>
                  </a:cubicBezTo>
                  <a:cubicBezTo>
                    <a:pt x="1335" y="1702"/>
                    <a:pt x="1301" y="1902"/>
                    <a:pt x="1268" y="2169"/>
                  </a:cubicBezTo>
                  <a:lnTo>
                    <a:pt x="1168" y="2169"/>
                  </a:lnTo>
                  <a:cubicBezTo>
                    <a:pt x="1134" y="1902"/>
                    <a:pt x="1101" y="1668"/>
                    <a:pt x="1034" y="1468"/>
                  </a:cubicBezTo>
                  <a:cubicBezTo>
                    <a:pt x="1001" y="1368"/>
                    <a:pt x="1001" y="1268"/>
                    <a:pt x="968" y="1168"/>
                  </a:cubicBezTo>
                  <a:cubicBezTo>
                    <a:pt x="934" y="1101"/>
                    <a:pt x="934" y="968"/>
                    <a:pt x="868" y="868"/>
                  </a:cubicBezTo>
                  <a:cubicBezTo>
                    <a:pt x="834" y="801"/>
                    <a:pt x="834" y="667"/>
                    <a:pt x="801" y="601"/>
                  </a:cubicBezTo>
                  <a:cubicBezTo>
                    <a:pt x="801" y="501"/>
                    <a:pt x="768" y="434"/>
                    <a:pt x="768" y="334"/>
                  </a:cubicBezTo>
                  <a:cubicBezTo>
                    <a:pt x="701" y="267"/>
                    <a:pt x="701" y="200"/>
                    <a:pt x="667" y="167"/>
                  </a:cubicBezTo>
                  <a:lnTo>
                    <a:pt x="534" y="34"/>
                  </a:lnTo>
                  <a:cubicBezTo>
                    <a:pt x="501" y="0"/>
                    <a:pt x="467" y="0"/>
                    <a:pt x="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2188050" y="2117800"/>
              <a:ext cx="42550" cy="80900"/>
            </a:xfrm>
            <a:custGeom>
              <a:avLst/>
              <a:gdLst/>
              <a:ahLst/>
              <a:cxnLst/>
              <a:rect l="l" t="t" r="r" b="b"/>
              <a:pathLst>
                <a:path w="1702" h="3236" extrusionOk="0">
                  <a:moveTo>
                    <a:pt x="334" y="0"/>
                  </a:moveTo>
                  <a:cubicBezTo>
                    <a:pt x="234" y="0"/>
                    <a:pt x="167" y="0"/>
                    <a:pt x="100" y="34"/>
                  </a:cubicBezTo>
                  <a:cubicBezTo>
                    <a:pt x="67" y="67"/>
                    <a:pt x="67" y="100"/>
                    <a:pt x="34" y="167"/>
                  </a:cubicBezTo>
                  <a:cubicBezTo>
                    <a:pt x="0" y="200"/>
                    <a:pt x="0" y="267"/>
                    <a:pt x="0" y="334"/>
                  </a:cubicBezTo>
                  <a:lnTo>
                    <a:pt x="0" y="534"/>
                  </a:lnTo>
                  <a:lnTo>
                    <a:pt x="0" y="2702"/>
                  </a:lnTo>
                  <a:lnTo>
                    <a:pt x="0" y="2902"/>
                  </a:lnTo>
                  <a:cubicBezTo>
                    <a:pt x="0" y="2936"/>
                    <a:pt x="0" y="3036"/>
                    <a:pt x="34" y="3069"/>
                  </a:cubicBezTo>
                  <a:cubicBezTo>
                    <a:pt x="34" y="3102"/>
                    <a:pt x="67" y="3169"/>
                    <a:pt x="100" y="3202"/>
                  </a:cubicBezTo>
                  <a:cubicBezTo>
                    <a:pt x="167" y="3236"/>
                    <a:pt x="234" y="3236"/>
                    <a:pt x="334" y="3236"/>
                  </a:cubicBezTo>
                  <a:lnTo>
                    <a:pt x="1368" y="3236"/>
                  </a:lnTo>
                  <a:cubicBezTo>
                    <a:pt x="1401" y="3236"/>
                    <a:pt x="1501" y="3236"/>
                    <a:pt x="1535" y="3202"/>
                  </a:cubicBezTo>
                  <a:cubicBezTo>
                    <a:pt x="1568" y="3202"/>
                    <a:pt x="1601" y="3169"/>
                    <a:pt x="1668" y="3102"/>
                  </a:cubicBezTo>
                  <a:cubicBezTo>
                    <a:pt x="1701" y="3069"/>
                    <a:pt x="1701" y="3036"/>
                    <a:pt x="1701" y="2936"/>
                  </a:cubicBezTo>
                  <a:cubicBezTo>
                    <a:pt x="1701" y="2869"/>
                    <a:pt x="1701" y="2836"/>
                    <a:pt x="1668" y="2769"/>
                  </a:cubicBezTo>
                  <a:cubicBezTo>
                    <a:pt x="1601" y="2735"/>
                    <a:pt x="1568" y="2735"/>
                    <a:pt x="1535" y="2702"/>
                  </a:cubicBezTo>
                  <a:cubicBezTo>
                    <a:pt x="1501" y="2669"/>
                    <a:pt x="1401" y="2669"/>
                    <a:pt x="1368" y="2669"/>
                  </a:cubicBezTo>
                  <a:lnTo>
                    <a:pt x="667" y="2669"/>
                  </a:lnTo>
                  <a:lnTo>
                    <a:pt x="667" y="2002"/>
                  </a:lnTo>
                  <a:lnTo>
                    <a:pt x="1101" y="2002"/>
                  </a:lnTo>
                  <a:cubicBezTo>
                    <a:pt x="1201" y="2002"/>
                    <a:pt x="1234" y="1935"/>
                    <a:pt x="1268" y="1935"/>
                  </a:cubicBezTo>
                  <a:cubicBezTo>
                    <a:pt x="1334" y="1935"/>
                    <a:pt x="1368" y="1902"/>
                    <a:pt x="1401" y="1868"/>
                  </a:cubicBezTo>
                  <a:cubicBezTo>
                    <a:pt x="1435" y="1835"/>
                    <a:pt x="1435" y="1768"/>
                    <a:pt x="1435" y="1701"/>
                  </a:cubicBezTo>
                  <a:cubicBezTo>
                    <a:pt x="1435" y="1601"/>
                    <a:pt x="1435" y="1568"/>
                    <a:pt x="1401" y="1535"/>
                  </a:cubicBezTo>
                  <a:cubicBezTo>
                    <a:pt x="1368" y="1501"/>
                    <a:pt x="1334" y="1468"/>
                    <a:pt x="1268" y="1468"/>
                  </a:cubicBezTo>
                  <a:cubicBezTo>
                    <a:pt x="1234" y="1401"/>
                    <a:pt x="1168" y="1401"/>
                    <a:pt x="1101" y="1401"/>
                  </a:cubicBezTo>
                  <a:lnTo>
                    <a:pt x="667" y="1401"/>
                  </a:lnTo>
                  <a:lnTo>
                    <a:pt x="667" y="801"/>
                  </a:lnTo>
                  <a:lnTo>
                    <a:pt x="1368" y="801"/>
                  </a:lnTo>
                  <a:cubicBezTo>
                    <a:pt x="1401" y="801"/>
                    <a:pt x="1501" y="801"/>
                    <a:pt x="1535" y="734"/>
                  </a:cubicBezTo>
                  <a:cubicBezTo>
                    <a:pt x="1568" y="734"/>
                    <a:pt x="1601" y="701"/>
                    <a:pt x="1668" y="667"/>
                  </a:cubicBezTo>
                  <a:cubicBezTo>
                    <a:pt x="1701" y="634"/>
                    <a:pt x="1701" y="567"/>
                    <a:pt x="1701" y="501"/>
                  </a:cubicBezTo>
                  <a:cubicBezTo>
                    <a:pt x="1701" y="400"/>
                    <a:pt x="1701" y="367"/>
                    <a:pt x="1668" y="334"/>
                  </a:cubicBezTo>
                  <a:cubicBezTo>
                    <a:pt x="1601" y="300"/>
                    <a:pt x="1568" y="300"/>
                    <a:pt x="1535" y="234"/>
                  </a:cubicBezTo>
                  <a:cubicBezTo>
                    <a:pt x="1501" y="200"/>
                    <a:pt x="1401" y="200"/>
                    <a:pt x="1368" y="200"/>
                  </a:cubicBezTo>
                  <a:lnTo>
                    <a:pt x="1201" y="200"/>
                  </a:lnTo>
                  <a:lnTo>
                    <a:pt x="12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2132175" y="2122800"/>
              <a:ext cx="59225" cy="81750"/>
            </a:xfrm>
            <a:custGeom>
              <a:avLst/>
              <a:gdLst/>
              <a:ahLst/>
              <a:cxnLst/>
              <a:rect l="l" t="t" r="r" b="b"/>
              <a:pathLst>
                <a:path w="2369" h="3270" extrusionOk="0">
                  <a:moveTo>
                    <a:pt x="334" y="0"/>
                  </a:moveTo>
                  <a:cubicBezTo>
                    <a:pt x="267" y="0"/>
                    <a:pt x="167" y="0"/>
                    <a:pt x="134" y="34"/>
                  </a:cubicBezTo>
                  <a:cubicBezTo>
                    <a:pt x="100" y="100"/>
                    <a:pt x="100" y="134"/>
                    <a:pt x="67" y="167"/>
                  </a:cubicBezTo>
                  <a:cubicBezTo>
                    <a:pt x="0" y="200"/>
                    <a:pt x="0" y="267"/>
                    <a:pt x="0" y="334"/>
                  </a:cubicBezTo>
                  <a:lnTo>
                    <a:pt x="0" y="534"/>
                  </a:lnTo>
                  <a:lnTo>
                    <a:pt x="0" y="2869"/>
                  </a:lnTo>
                  <a:lnTo>
                    <a:pt x="0" y="3002"/>
                  </a:lnTo>
                  <a:cubicBezTo>
                    <a:pt x="0" y="3036"/>
                    <a:pt x="67" y="3103"/>
                    <a:pt x="67" y="3136"/>
                  </a:cubicBezTo>
                  <a:cubicBezTo>
                    <a:pt x="67" y="3169"/>
                    <a:pt x="100" y="3203"/>
                    <a:pt x="134" y="3203"/>
                  </a:cubicBezTo>
                  <a:cubicBezTo>
                    <a:pt x="167" y="3269"/>
                    <a:pt x="200" y="3269"/>
                    <a:pt x="300" y="3269"/>
                  </a:cubicBezTo>
                  <a:cubicBezTo>
                    <a:pt x="367" y="3269"/>
                    <a:pt x="434" y="3203"/>
                    <a:pt x="467" y="3203"/>
                  </a:cubicBezTo>
                  <a:lnTo>
                    <a:pt x="534" y="3136"/>
                  </a:lnTo>
                  <a:cubicBezTo>
                    <a:pt x="601" y="3103"/>
                    <a:pt x="601" y="3036"/>
                    <a:pt x="601" y="3002"/>
                  </a:cubicBezTo>
                  <a:lnTo>
                    <a:pt x="601" y="2869"/>
                  </a:lnTo>
                  <a:lnTo>
                    <a:pt x="601" y="1001"/>
                  </a:lnTo>
                  <a:lnTo>
                    <a:pt x="634" y="1001"/>
                  </a:lnTo>
                  <a:lnTo>
                    <a:pt x="1334" y="2869"/>
                  </a:lnTo>
                  <a:cubicBezTo>
                    <a:pt x="1334" y="2936"/>
                    <a:pt x="1401" y="2969"/>
                    <a:pt x="1401" y="3002"/>
                  </a:cubicBezTo>
                  <a:cubicBezTo>
                    <a:pt x="1434" y="3036"/>
                    <a:pt x="1434" y="3103"/>
                    <a:pt x="1468" y="3136"/>
                  </a:cubicBezTo>
                  <a:cubicBezTo>
                    <a:pt x="1501" y="3169"/>
                    <a:pt x="1535" y="3169"/>
                    <a:pt x="1601" y="3203"/>
                  </a:cubicBezTo>
                  <a:cubicBezTo>
                    <a:pt x="1635" y="3269"/>
                    <a:pt x="1668" y="3269"/>
                    <a:pt x="1768" y="3269"/>
                  </a:cubicBezTo>
                  <a:lnTo>
                    <a:pt x="2035" y="3269"/>
                  </a:lnTo>
                  <a:cubicBezTo>
                    <a:pt x="2135" y="3269"/>
                    <a:pt x="2235" y="3269"/>
                    <a:pt x="2268" y="3203"/>
                  </a:cubicBezTo>
                  <a:cubicBezTo>
                    <a:pt x="2302" y="3169"/>
                    <a:pt x="2335" y="3136"/>
                    <a:pt x="2335" y="3103"/>
                  </a:cubicBezTo>
                  <a:cubicBezTo>
                    <a:pt x="2368" y="3036"/>
                    <a:pt x="2368" y="2969"/>
                    <a:pt x="2368" y="2936"/>
                  </a:cubicBezTo>
                  <a:lnTo>
                    <a:pt x="2368" y="2702"/>
                  </a:lnTo>
                  <a:lnTo>
                    <a:pt x="2368" y="367"/>
                  </a:lnTo>
                  <a:lnTo>
                    <a:pt x="2368" y="234"/>
                  </a:lnTo>
                  <a:cubicBezTo>
                    <a:pt x="2368" y="200"/>
                    <a:pt x="2368" y="167"/>
                    <a:pt x="2335" y="134"/>
                  </a:cubicBezTo>
                  <a:cubicBezTo>
                    <a:pt x="2335" y="67"/>
                    <a:pt x="2302" y="67"/>
                    <a:pt x="2268" y="34"/>
                  </a:cubicBezTo>
                  <a:cubicBezTo>
                    <a:pt x="2235" y="0"/>
                    <a:pt x="2168" y="0"/>
                    <a:pt x="2102" y="0"/>
                  </a:cubicBezTo>
                  <a:cubicBezTo>
                    <a:pt x="2002" y="0"/>
                    <a:pt x="1968" y="0"/>
                    <a:pt x="1935" y="34"/>
                  </a:cubicBezTo>
                  <a:lnTo>
                    <a:pt x="1835" y="134"/>
                  </a:lnTo>
                  <a:cubicBezTo>
                    <a:pt x="1801" y="167"/>
                    <a:pt x="1801" y="200"/>
                    <a:pt x="1801" y="234"/>
                  </a:cubicBezTo>
                  <a:lnTo>
                    <a:pt x="1801" y="367"/>
                  </a:lnTo>
                  <a:lnTo>
                    <a:pt x="1801" y="2269"/>
                  </a:lnTo>
                  <a:lnTo>
                    <a:pt x="1768" y="2269"/>
                  </a:lnTo>
                  <a:lnTo>
                    <a:pt x="1001" y="234"/>
                  </a:lnTo>
                  <a:cubicBezTo>
                    <a:pt x="967" y="200"/>
                    <a:pt x="967" y="167"/>
                    <a:pt x="934" y="134"/>
                  </a:cubicBezTo>
                  <a:cubicBezTo>
                    <a:pt x="867" y="67"/>
                    <a:pt x="834" y="67"/>
                    <a:pt x="801" y="34"/>
                  </a:cubicBezTo>
                  <a:cubicBezTo>
                    <a:pt x="767" y="0"/>
                    <a:pt x="701" y="0"/>
                    <a:pt x="6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2062125" y="2122800"/>
              <a:ext cx="54225" cy="79250"/>
            </a:xfrm>
            <a:custGeom>
              <a:avLst/>
              <a:gdLst/>
              <a:ahLst/>
              <a:cxnLst/>
              <a:rect l="l" t="t" r="r" b="b"/>
              <a:pathLst>
                <a:path w="2169" h="3170" extrusionOk="0">
                  <a:moveTo>
                    <a:pt x="334" y="0"/>
                  </a:moveTo>
                  <a:cubicBezTo>
                    <a:pt x="300" y="0"/>
                    <a:pt x="200" y="34"/>
                    <a:pt x="167" y="34"/>
                  </a:cubicBezTo>
                  <a:cubicBezTo>
                    <a:pt x="134" y="34"/>
                    <a:pt x="67" y="100"/>
                    <a:pt x="33" y="134"/>
                  </a:cubicBezTo>
                  <a:cubicBezTo>
                    <a:pt x="0" y="167"/>
                    <a:pt x="0" y="200"/>
                    <a:pt x="0" y="301"/>
                  </a:cubicBezTo>
                  <a:cubicBezTo>
                    <a:pt x="0" y="367"/>
                    <a:pt x="0" y="434"/>
                    <a:pt x="33" y="467"/>
                  </a:cubicBezTo>
                  <a:cubicBezTo>
                    <a:pt x="67" y="501"/>
                    <a:pt x="134" y="501"/>
                    <a:pt x="167" y="534"/>
                  </a:cubicBezTo>
                  <a:cubicBezTo>
                    <a:pt x="200" y="601"/>
                    <a:pt x="300" y="601"/>
                    <a:pt x="334" y="601"/>
                  </a:cubicBezTo>
                  <a:lnTo>
                    <a:pt x="734" y="601"/>
                  </a:lnTo>
                  <a:lnTo>
                    <a:pt x="734" y="2636"/>
                  </a:lnTo>
                  <a:lnTo>
                    <a:pt x="734" y="2836"/>
                  </a:lnTo>
                  <a:cubicBezTo>
                    <a:pt x="734" y="2936"/>
                    <a:pt x="734" y="2969"/>
                    <a:pt x="801" y="3002"/>
                  </a:cubicBezTo>
                  <a:cubicBezTo>
                    <a:pt x="801" y="3036"/>
                    <a:pt x="834" y="3103"/>
                    <a:pt x="867" y="3136"/>
                  </a:cubicBezTo>
                  <a:cubicBezTo>
                    <a:pt x="901" y="3169"/>
                    <a:pt x="1001" y="3169"/>
                    <a:pt x="1068" y="3169"/>
                  </a:cubicBezTo>
                  <a:cubicBezTo>
                    <a:pt x="1168" y="3169"/>
                    <a:pt x="1234" y="3169"/>
                    <a:pt x="1301" y="3136"/>
                  </a:cubicBezTo>
                  <a:cubicBezTo>
                    <a:pt x="1334" y="3103"/>
                    <a:pt x="1334" y="3036"/>
                    <a:pt x="1368" y="3002"/>
                  </a:cubicBezTo>
                  <a:cubicBezTo>
                    <a:pt x="1401" y="2969"/>
                    <a:pt x="1401" y="2869"/>
                    <a:pt x="1401" y="2836"/>
                  </a:cubicBezTo>
                  <a:lnTo>
                    <a:pt x="1401" y="2636"/>
                  </a:lnTo>
                  <a:lnTo>
                    <a:pt x="1401" y="601"/>
                  </a:lnTo>
                  <a:lnTo>
                    <a:pt x="1835" y="601"/>
                  </a:lnTo>
                  <a:cubicBezTo>
                    <a:pt x="1868" y="601"/>
                    <a:pt x="1968" y="601"/>
                    <a:pt x="2002" y="534"/>
                  </a:cubicBezTo>
                  <a:cubicBezTo>
                    <a:pt x="2035" y="534"/>
                    <a:pt x="2068" y="501"/>
                    <a:pt x="2135" y="467"/>
                  </a:cubicBezTo>
                  <a:cubicBezTo>
                    <a:pt x="2168" y="434"/>
                    <a:pt x="2168" y="367"/>
                    <a:pt x="2168" y="301"/>
                  </a:cubicBezTo>
                  <a:cubicBezTo>
                    <a:pt x="2168" y="200"/>
                    <a:pt x="2168" y="167"/>
                    <a:pt x="2135" y="134"/>
                  </a:cubicBezTo>
                  <a:cubicBezTo>
                    <a:pt x="2068" y="100"/>
                    <a:pt x="2035" y="100"/>
                    <a:pt x="2002" y="34"/>
                  </a:cubicBezTo>
                  <a:cubicBezTo>
                    <a:pt x="1968" y="0"/>
                    <a:pt x="1868" y="0"/>
                    <a:pt x="1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999600" y="2122800"/>
              <a:ext cx="52575" cy="80075"/>
            </a:xfrm>
            <a:custGeom>
              <a:avLst/>
              <a:gdLst/>
              <a:ahLst/>
              <a:cxnLst/>
              <a:rect l="l" t="t" r="r" b="b"/>
              <a:pathLst>
                <a:path w="2103" h="3203" extrusionOk="0">
                  <a:moveTo>
                    <a:pt x="368" y="0"/>
                  </a:moveTo>
                  <a:cubicBezTo>
                    <a:pt x="301" y="0"/>
                    <a:pt x="201" y="0"/>
                    <a:pt x="168" y="34"/>
                  </a:cubicBezTo>
                  <a:lnTo>
                    <a:pt x="34" y="167"/>
                  </a:lnTo>
                  <a:cubicBezTo>
                    <a:pt x="34" y="200"/>
                    <a:pt x="1" y="301"/>
                    <a:pt x="1" y="334"/>
                  </a:cubicBezTo>
                  <a:lnTo>
                    <a:pt x="1" y="534"/>
                  </a:lnTo>
                  <a:lnTo>
                    <a:pt x="1" y="2269"/>
                  </a:lnTo>
                  <a:cubicBezTo>
                    <a:pt x="1" y="2435"/>
                    <a:pt x="34" y="2535"/>
                    <a:pt x="101" y="2669"/>
                  </a:cubicBezTo>
                  <a:cubicBezTo>
                    <a:pt x="134" y="2802"/>
                    <a:pt x="201" y="2869"/>
                    <a:pt x="301" y="2969"/>
                  </a:cubicBezTo>
                  <a:cubicBezTo>
                    <a:pt x="368" y="3036"/>
                    <a:pt x="501" y="3103"/>
                    <a:pt x="635" y="3136"/>
                  </a:cubicBezTo>
                  <a:cubicBezTo>
                    <a:pt x="768" y="3169"/>
                    <a:pt x="868" y="3203"/>
                    <a:pt x="1035" y="3203"/>
                  </a:cubicBezTo>
                  <a:cubicBezTo>
                    <a:pt x="1168" y="3203"/>
                    <a:pt x="1335" y="3203"/>
                    <a:pt x="1469" y="3169"/>
                  </a:cubicBezTo>
                  <a:cubicBezTo>
                    <a:pt x="1602" y="3136"/>
                    <a:pt x="1702" y="3069"/>
                    <a:pt x="1802" y="3002"/>
                  </a:cubicBezTo>
                  <a:cubicBezTo>
                    <a:pt x="1869" y="2936"/>
                    <a:pt x="1969" y="2836"/>
                    <a:pt x="2002" y="2702"/>
                  </a:cubicBezTo>
                  <a:cubicBezTo>
                    <a:pt x="2036" y="2569"/>
                    <a:pt x="2102" y="2469"/>
                    <a:pt x="2102" y="2302"/>
                  </a:cubicBezTo>
                  <a:lnTo>
                    <a:pt x="2102" y="534"/>
                  </a:lnTo>
                  <a:lnTo>
                    <a:pt x="2102" y="334"/>
                  </a:lnTo>
                  <a:cubicBezTo>
                    <a:pt x="2102" y="301"/>
                    <a:pt x="2102" y="200"/>
                    <a:pt x="2036" y="167"/>
                  </a:cubicBezTo>
                  <a:lnTo>
                    <a:pt x="1936" y="34"/>
                  </a:lnTo>
                  <a:cubicBezTo>
                    <a:pt x="1869" y="0"/>
                    <a:pt x="1802" y="0"/>
                    <a:pt x="1702" y="0"/>
                  </a:cubicBezTo>
                  <a:cubicBezTo>
                    <a:pt x="1635" y="0"/>
                    <a:pt x="1535" y="0"/>
                    <a:pt x="1502" y="34"/>
                  </a:cubicBezTo>
                  <a:lnTo>
                    <a:pt x="1369" y="167"/>
                  </a:lnTo>
                  <a:cubicBezTo>
                    <a:pt x="1369" y="200"/>
                    <a:pt x="1335" y="301"/>
                    <a:pt x="1335" y="334"/>
                  </a:cubicBezTo>
                  <a:lnTo>
                    <a:pt x="1335" y="534"/>
                  </a:lnTo>
                  <a:lnTo>
                    <a:pt x="1335" y="2335"/>
                  </a:lnTo>
                  <a:cubicBezTo>
                    <a:pt x="1335" y="2369"/>
                    <a:pt x="1335" y="2469"/>
                    <a:pt x="1302" y="2502"/>
                  </a:cubicBezTo>
                  <a:cubicBezTo>
                    <a:pt x="1302" y="2535"/>
                    <a:pt x="1268" y="2535"/>
                    <a:pt x="1268" y="2602"/>
                  </a:cubicBezTo>
                  <a:cubicBezTo>
                    <a:pt x="1268" y="2602"/>
                    <a:pt x="1268" y="2636"/>
                    <a:pt x="1202" y="2636"/>
                  </a:cubicBezTo>
                  <a:cubicBezTo>
                    <a:pt x="1168" y="2636"/>
                    <a:pt x="1168" y="2669"/>
                    <a:pt x="1135" y="2669"/>
                  </a:cubicBezTo>
                  <a:lnTo>
                    <a:pt x="968" y="2669"/>
                  </a:lnTo>
                  <a:cubicBezTo>
                    <a:pt x="935" y="2669"/>
                    <a:pt x="868" y="2636"/>
                    <a:pt x="868" y="2636"/>
                  </a:cubicBezTo>
                  <a:cubicBezTo>
                    <a:pt x="868" y="2636"/>
                    <a:pt x="835" y="2636"/>
                    <a:pt x="835" y="2602"/>
                  </a:cubicBezTo>
                  <a:cubicBezTo>
                    <a:pt x="835" y="2535"/>
                    <a:pt x="801" y="2535"/>
                    <a:pt x="801" y="2502"/>
                  </a:cubicBezTo>
                  <a:cubicBezTo>
                    <a:pt x="768" y="2469"/>
                    <a:pt x="768" y="2435"/>
                    <a:pt x="768" y="2335"/>
                  </a:cubicBezTo>
                  <a:lnTo>
                    <a:pt x="768" y="534"/>
                  </a:lnTo>
                  <a:lnTo>
                    <a:pt x="768" y="334"/>
                  </a:lnTo>
                  <a:cubicBezTo>
                    <a:pt x="768" y="301"/>
                    <a:pt x="768" y="200"/>
                    <a:pt x="701" y="167"/>
                  </a:cubicBezTo>
                  <a:lnTo>
                    <a:pt x="601" y="34"/>
                  </a:lnTo>
                  <a:cubicBezTo>
                    <a:pt x="535" y="0"/>
                    <a:pt x="468" y="0"/>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929550" y="2122800"/>
              <a:ext cx="55075" cy="81750"/>
            </a:xfrm>
            <a:custGeom>
              <a:avLst/>
              <a:gdLst/>
              <a:ahLst/>
              <a:cxnLst/>
              <a:rect l="l" t="t" r="r" b="b"/>
              <a:pathLst>
                <a:path w="2203" h="3270" extrusionOk="0">
                  <a:moveTo>
                    <a:pt x="1002" y="601"/>
                  </a:moveTo>
                  <a:cubicBezTo>
                    <a:pt x="1068" y="601"/>
                    <a:pt x="1168" y="601"/>
                    <a:pt x="1202" y="634"/>
                  </a:cubicBezTo>
                  <a:cubicBezTo>
                    <a:pt x="1235" y="634"/>
                    <a:pt x="1235" y="634"/>
                    <a:pt x="1268" y="667"/>
                  </a:cubicBezTo>
                  <a:cubicBezTo>
                    <a:pt x="1335" y="701"/>
                    <a:pt x="1369" y="701"/>
                    <a:pt x="1369" y="768"/>
                  </a:cubicBezTo>
                  <a:cubicBezTo>
                    <a:pt x="1369" y="768"/>
                    <a:pt x="1402" y="801"/>
                    <a:pt x="1402" y="834"/>
                  </a:cubicBezTo>
                  <a:lnTo>
                    <a:pt x="1402" y="968"/>
                  </a:lnTo>
                  <a:lnTo>
                    <a:pt x="1402" y="1134"/>
                  </a:lnTo>
                  <a:cubicBezTo>
                    <a:pt x="1402" y="1168"/>
                    <a:pt x="1369" y="1201"/>
                    <a:pt x="1369" y="1268"/>
                  </a:cubicBezTo>
                  <a:lnTo>
                    <a:pt x="1268" y="1335"/>
                  </a:lnTo>
                  <a:cubicBezTo>
                    <a:pt x="1235" y="1335"/>
                    <a:pt x="1235" y="1368"/>
                    <a:pt x="1202" y="1368"/>
                  </a:cubicBezTo>
                  <a:cubicBezTo>
                    <a:pt x="1135" y="1368"/>
                    <a:pt x="1068" y="1435"/>
                    <a:pt x="1002" y="1435"/>
                  </a:cubicBezTo>
                  <a:lnTo>
                    <a:pt x="668" y="1435"/>
                  </a:lnTo>
                  <a:lnTo>
                    <a:pt x="668" y="601"/>
                  </a:lnTo>
                  <a:close/>
                  <a:moveTo>
                    <a:pt x="334" y="0"/>
                  </a:moveTo>
                  <a:cubicBezTo>
                    <a:pt x="234" y="0"/>
                    <a:pt x="168" y="0"/>
                    <a:pt x="101" y="34"/>
                  </a:cubicBezTo>
                  <a:cubicBezTo>
                    <a:pt x="68" y="100"/>
                    <a:pt x="68" y="134"/>
                    <a:pt x="34" y="167"/>
                  </a:cubicBezTo>
                  <a:cubicBezTo>
                    <a:pt x="1" y="200"/>
                    <a:pt x="1" y="301"/>
                    <a:pt x="1" y="334"/>
                  </a:cubicBezTo>
                  <a:lnTo>
                    <a:pt x="1" y="534"/>
                  </a:lnTo>
                  <a:lnTo>
                    <a:pt x="101" y="534"/>
                  </a:lnTo>
                  <a:lnTo>
                    <a:pt x="101" y="2636"/>
                  </a:lnTo>
                  <a:lnTo>
                    <a:pt x="101" y="2836"/>
                  </a:lnTo>
                  <a:cubicBezTo>
                    <a:pt x="101" y="2869"/>
                    <a:pt x="101" y="2969"/>
                    <a:pt x="168" y="3002"/>
                  </a:cubicBezTo>
                  <a:cubicBezTo>
                    <a:pt x="168" y="3036"/>
                    <a:pt x="201" y="3103"/>
                    <a:pt x="234" y="3136"/>
                  </a:cubicBezTo>
                  <a:cubicBezTo>
                    <a:pt x="268" y="3169"/>
                    <a:pt x="368" y="3169"/>
                    <a:pt x="435" y="3169"/>
                  </a:cubicBezTo>
                  <a:cubicBezTo>
                    <a:pt x="535" y="3169"/>
                    <a:pt x="601" y="3169"/>
                    <a:pt x="668" y="3136"/>
                  </a:cubicBezTo>
                  <a:cubicBezTo>
                    <a:pt x="701" y="3103"/>
                    <a:pt x="701" y="3036"/>
                    <a:pt x="735" y="3002"/>
                  </a:cubicBezTo>
                  <a:cubicBezTo>
                    <a:pt x="768" y="2969"/>
                    <a:pt x="768" y="2936"/>
                    <a:pt x="768" y="2836"/>
                  </a:cubicBezTo>
                  <a:lnTo>
                    <a:pt x="768" y="2636"/>
                  </a:lnTo>
                  <a:lnTo>
                    <a:pt x="768" y="1868"/>
                  </a:lnTo>
                  <a:lnTo>
                    <a:pt x="1035" y="1868"/>
                  </a:lnTo>
                  <a:cubicBezTo>
                    <a:pt x="1068" y="1868"/>
                    <a:pt x="1168" y="1868"/>
                    <a:pt x="1202" y="1935"/>
                  </a:cubicBezTo>
                  <a:cubicBezTo>
                    <a:pt x="1268" y="1935"/>
                    <a:pt x="1335" y="1968"/>
                    <a:pt x="1335" y="2002"/>
                  </a:cubicBezTo>
                  <a:cubicBezTo>
                    <a:pt x="1335" y="2035"/>
                    <a:pt x="1369" y="2135"/>
                    <a:pt x="1369" y="2169"/>
                  </a:cubicBezTo>
                  <a:lnTo>
                    <a:pt x="1369" y="2335"/>
                  </a:lnTo>
                  <a:lnTo>
                    <a:pt x="1369" y="2836"/>
                  </a:lnTo>
                  <a:cubicBezTo>
                    <a:pt x="1369" y="2936"/>
                    <a:pt x="1369" y="2969"/>
                    <a:pt x="1402" y="3002"/>
                  </a:cubicBezTo>
                  <a:cubicBezTo>
                    <a:pt x="1402" y="3036"/>
                    <a:pt x="1435" y="3103"/>
                    <a:pt x="1502" y="3136"/>
                  </a:cubicBezTo>
                  <a:cubicBezTo>
                    <a:pt x="1535" y="3169"/>
                    <a:pt x="1569" y="3203"/>
                    <a:pt x="1602" y="3203"/>
                  </a:cubicBezTo>
                  <a:cubicBezTo>
                    <a:pt x="1702" y="3269"/>
                    <a:pt x="1735" y="3269"/>
                    <a:pt x="1769" y="3269"/>
                  </a:cubicBezTo>
                  <a:lnTo>
                    <a:pt x="1902" y="3269"/>
                  </a:lnTo>
                  <a:cubicBezTo>
                    <a:pt x="1936" y="3269"/>
                    <a:pt x="2002" y="3269"/>
                    <a:pt x="2036" y="3203"/>
                  </a:cubicBezTo>
                  <a:cubicBezTo>
                    <a:pt x="2069" y="3203"/>
                    <a:pt x="2069" y="3169"/>
                    <a:pt x="2102" y="3136"/>
                  </a:cubicBezTo>
                  <a:cubicBezTo>
                    <a:pt x="2169" y="3103"/>
                    <a:pt x="2169" y="3036"/>
                    <a:pt x="2169" y="3002"/>
                  </a:cubicBezTo>
                  <a:cubicBezTo>
                    <a:pt x="2169" y="2969"/>
                    <a:pt x="2202" y="2936"/>
                    <a:pt x="2169" y="2936"/>
                  </a:cubicBezTo>
                  <a:cubicBezTo>
                    <a:pt x="2102" y="2936"/>
                    <a:pt x="2102" y="2869"/>
                    <a:pt x="2069" y="2836"/>
                  </a:cubicBezTo>
                  <a:cubicBezTo>
                    <a:pt x="2036" y="2836"/>
                    <a:pt x="2036" y="2802"/>
                    <a:pt x="2036" y="2802"/>
                  </a:cubicBezTo>
                  <a:lnTo>
                    <a:pt x="2036" y="2769"/>
                  </a:lnTo>
                  <a:lnTo>
                    <a:pt x="2036" y="2435"/>
                  </a:lnTo>
                  <a:cubicBezTo>
                    <a:pt x="2036" y="2335"/>
                    <a:pt x="2036" y="2269"/>
                    <a:pt x="2002" y="2169"/>
                  </a:cubicBezTo>
                  <a:cubicBezTo>
                    <a:pt x="1936" y="2102"/>
                    <a:pt x="1936" y="2002"/>
                    <a:pt x="1869" y="1968"/>
                  </a:cubicBezTo>
                  <a:cubicBezTo>
                    <a:pt x="1769" y="1935"/>
                    <a:pt x="1735" y="1868"/>
                    <a:pt x="1702" y="1835"/>
                  </a:cubicBezTo>
                  <a:cubicBezTo>
                    <a:pt x="1669" y="1802"/>
                    <a:pt x="1569" y="1802"/>
                    <a:pt x="1535" y="1768"/>
                  </a:cubicBezTo>
                  <a:cubicBezTo>
                    <a:pt x="1602" y="1768"/>
                    <a:pt x="1702" y="1702"/>
                    <a:pt x="1735" y="1668"/>
                  </a:cubicBezTo>
                  <a:cubicBezTo>
                    <a:pt x="1836" y="1635"/>
                    <a:pt x="1869" y="1601"/>
                    <a:pt x="1902" y="1535"/>
                  </a:cubicBezTo>
                  <a:cubicBezTo>
                    <a:pt x="1936" y="1468"/>
                    <a:pt x="2002" y="1468"/>
                    <a:pt x="2002" y="1368"/>
                  </a:cubicBezTo>
                  <a:cubicBezTo>
                    <a:pt x="2002" y="1301"/>
                    <a:pt x="2036" y="1268"/>
                    <a:pt x="2036" y="1201"/>
                  </a:cubicBezTo>
                  <a:cubicBezTo>
                    <a:pt x="2069" y="1168"/>
                    <a:pt x="2069" y="1134"/>
                    <a:pt x="2069" y="1101"/>
                  </a:cubicBezTo>
                  <a:lnTo>
                    <a:pt x="2069" y="1001"/>
                  </a:lnTo>
                  <a:cubicBezTo>
                    <a:pt x="2069" y="868"/>
                    <a:pt x="2069" y="768"/>
                    <a:pt x="2036" y="667"/>
                  </a:cubicBezTo>
                  <a:cubicBezTo>
                    <a:pt x="2002" y="534"/>
                    <a:pt x="1936" y="501"/>
                    <a:pt x="1902" y="434"/>
                  </a:cubicBezTo>
                  <a:cubicBezTo>
                    <a:pt x="1869" y="334"/>
                    <a:pt x="1769" y="301"/>
                    <a:pt x="1735" y="267"/>
                  </a:cubicBezTo>
                  <a:cubicBezTo>
                    <a:pt x="1702" y="200"/>
                    <a:pt x="1635" y="167"/>
                    <a:pt x="1569" y="134"/>
                  </a:cubicBezTo>
                  <a:cubicBezTo>
                    <a:pt x="1435" y="34"/>
                    <a:pt x="1235" y="0"/>
                    <a:pt x="10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864500" y="2117800"/>
              <a:ext cx="43400" cy="80900"/>
            </a:xfrm>
            <a:custGeom>
              <a:avLst/>
              <a:gdLst/>
              <a:ahLst/>
              <a:cxnLst/>
              <a:rect l="l" t="t" r="r" b="b"/>
              <a:pathLst>
                <a:path w="1736" h="3236" extrusionOk="0">
                  <a:moveTo>
                    <a:pt x="334" y="0"/>
                  </a:moveTo>
                  <a:cubicBezTo>
                    <a:pt x="268" y="0"/>
                    <a:pt x="168" y="0"/>
                    <a:pt x="134" y="34"/>
                  </a:cubicBezTo>
                  <a:cubicBezTo>
                    <a:pt x="101" y="67"/>
                    <a:pt x="101" y="100"/>
                    <a:pt x="67" y="167"/>
                  </a:cubicBezTo>
                  <a:cubicBezTo>
                    <a:pt x="1" y="200"/>
                    <a:pt x="1" y="267"/>
                    <a:pt x="1" y="334"/>
                  </a:cubicBezTo>
                  <a:lnTo>
                    <a:pt x="1" y="534"/>
                  </a:lnTo>
                  <a:lnTo>
                    <a:pt x="1" y="2702"/>
                  </a:lnTo>
                  <a:lnTo>
                    <a:pt x="1" y="2902"/>
                  </a:lnTo>
                  <a:cubicBezTo>
                    <a:pt x="1" y="2936"/>
                    <a:pt x="1" y="3036"/>
                    <a:pt x="67" y="3069"/>
                  </a:cubicBezTo>
                  <a:cubicBezTo>
                    <a:pt x="67" y="3102"/>
                    <a:pt x="101" y="3169"/>
                    <a:pt x="134" y="3202"/>
                  </a:cubicBezTo>
                  <a:cubicBezTo>
                    <a:pt x="168" y="3236"/>
                    <a:pt x="268" y="3236"/>
                    <a:pt x="334" y="3236"/>
                  </a:cubicBezTo>
                  <a:lnTo>
                    <a:pt x="1402" y="3236"/>
                  </a:lnTo>
                  <a:cubicBezTo>
                    <a:pt x="1435" y="3236"/>
                    <a:pt x="1502" y="3236"/>
                    <a:pt x="1569" y="3202"/>
                  </a:cubicBezTo>
                  <a:cubicBezTo>
                    <a:pt x="1602" y="3202"/>
                    <a:pt x="1635" y="3169"/>
                    <a:pt x="1669" y="3102"/>
                  </a:cubicBezTo>
                  <a:cubicBezTo>
                    <a:pt x="1735" y="3069"/>
                    <a:pt x="1735" y="3036"/>
                    <a:pt x="1735" y="2936"/>
                  </a:cubicBezTo>
                  <a:cubicBezTo>
                    <a:pt x="1735" y="2869"/>
                    <a:pt x="1735" y="2836"/>
                    <a:pt x="1669" y="2769"/>
                  </a:cubicBezTo>
                  <a:cubicBezTo>
                    <a:pt x="1635" y="2735"/>
                    <a:pt x="1602" y="2735"/>
                    <a:pt x="1569" y="2702"/>
                  </a:cubicBezTo>
                  <a:cubicBezTo>
                    <a:pt x="1502" y="2669"/>
                    <a:pt x="1435" y="2669"/>
                    <a:pt x="1402" y="2669"/>
                  </a:cubicBezTo>
                  <a:lnTo>
                    <a:pt x="668" y="2669"/>
                  </a:lnTo>
                  <a:lnTo>
                    <a:pt x="668" y="2002"/>
                  </a:lnTo>
                  <a:lnTo>
                    <a:pt x="1135" y="2002"/>
                  </a:lnTo>
                  <a:cubicBezTo>
                    <a:pt x="1235" y="2002"/>
                    <a:pt x="1268" y="1935"/>
                    <a:pt x="1302" y="1935"/>
                  </a:cubicBezTo>
                  <a:cubicBezTo>
                    <a:pt x="1335" y="1935"/>
                    <a:pt x="1402" y="1902"/>
                    <a:pt x="1435" y="1868"/>
                  </a:cubicBezTo>
                  <a:cubicBezTo>
                    <a:pt x="1468" y="1835"/>
                    <a:pt x="1468" y="1768"/>
                    <a:pt x="1468" y="1701"/>
                  </a:cubicBezTo>
                  <a:cubicBezTo>
                    <a:pt x="1468" y="1601"/>
                    <a:pt x="1468" y="1568"/>
                    <a:pt x="1435" y="1535"/>
                  </a:cubicBezTo>
                  <a:cubicBezTo>
                    <a:pt x="1402" y="1501"/>
                    <a:pt x="1335" y="1468"/>
                    <a:pt x="1302" y="1468"/>
                  </a:cubicBezTo>
                  <a:cubicBezTo>
                    <a:pt x="1268" y="1401"/>
                    <a:pt x="1168" y="1401"/>
                    <a:pt x="1135" y="1401"/>
                  </a:cubicBezTo>
                  <a:lnTo>
                    <a:pt x="668" y="1401"/>
                  </a:lnTo>
                  <a:lnTo>
                    <a:pt x="668" y="801"/>
                  </a:lnTo>
                  <a:lnTo>
                    <a:pt x="1402" y="801"/>
                  </a:lnTo>
                  <a:cubicBezTo>
                    <a:pt x="1435" y="801"/>
                    <a:pt x="1502" y="801"/>
                    <a:pt x="1569" y="734"/>
                  </a:cubicBezTo>
                  <a:cubicBezTo>
                    <a:pt x="1602" y="734"/>
                    <a:pt x="1635" y="701"/>
                    <a:pt x="1669" y="667"/>
                  </a:cubicBezTo>
                  <a:cubicBezTo>
                    <a:pt x="1735" y="634"/>
                    <a:pt x="1735" y="567"/>
                    <a:pt x="1735" y="501"/>
                  </a:cubicBezTo>
                  <a:cubicBezTo>
                    <a:pt x="1735" y="400"/>
                    <a:pt x="1735" y="367"/>
                    <a:pt x="1669" y="334"/>
                  </a:cubicBezTo>
                  <a:cubicBezTo>
                    <a:pt x="1635" y="300"/>
                    <a:pt x="1602" y="300"/>
                    <a:pt x="1569" y="234"/>
                  </a:cubicBezTo>
                  <a:cubicBezTo>
                    <a:pt x="1502" y="200"/>
                    <a:pt x="1435" y="200"/>
                    <a:pt x="1402" y="200"/>
                  </a:cubicBezTo>
                  <a:lnTo>
                    <a:pt x="1235" y="200"/>
                  </a:lnTo>
                  <a:lnTo>
                    <a:pt x="12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2236425" y="2452200"/>
              <a:ext cx="216850" cy="216850"/>
            </a:xfrm>
            <a:custGeom>
              <a:avLst/>
              <a:gdLst/>
              <a:ahLst/>
              <a:cxnLst/>
              <a:rect l="l" t="t" r="r" b="b"/>
              <a:pathLst>
                <a:path w="8674" h="8674" extrusionOk="0">
                  <a:moveTo>
                    <a:pt x="4337" y="8673"/>
                  </a:moveTo>
                  <a:cubicBezTo>
                    <a:pt x="6705" y="8673"/>
                    <a:pt x="8673" y="6705"/>
                    <a:pt x="8673" y="4337"/>
                  </a:cubicBezTo>
                  <a:cubicBezTo>
                    <a:pt x="8673" y="1968"/>
                    <a:pt x="6705" y="0"/>
                    <a:pt x="4337" y="0"/>
                  </a:cubicBezTo>
                  <a:cubicBezTo>
                    <a:pt x="1969" y="0"/>
                    <a:pt x="0" y="1968"/>
                    <a:pt x="0" y="4337"/>
                  </a:cubicBezTo>
                  <a:cubicBezTo>
                    <a:pt x="0" y="6705"/>
                    <a:pt x="1969" y="8673"/>
                    <a:pt x="4337" y="8673"/>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40"/>
          <p:cNvGrpSpPr/>
          <p:nvPr/>
        </p:nvGrpSpPr>
        <p:grpSpPr>
          <a:xfrm>
            <a:off x="7388275" y="615075"/>
            <a:ext cx="1115825" cy="857300"/>
            <a:chOff x="-3948475" y="1898475"/>
            <a:chExt cx="1115825" cy="857300"/>
          </a:xfrm>
        </p:grpSpPr>
        <p:sp>
          <p:nvSpPr>
            <p:cNvPr id="1745" name="Google Shape;1745;p40"/>
            <p:cNvSpPr/>
            <p:nvPr/>
          </p:nvSpPr>
          <p:spPr>
            <a:xfrm>
              <a:off x="-3948475" y="1898475"/>
              <a:ext cx="1115825" cy="857300"/>
            </a:xfrm>
            <a:custGeom>
              <a:avLst/>
              <a:gdLst/>
              <a:ahLst/>
              <a:cxnLst/>
              <a:rect l="l" t="t" r="r" b="b"/>
              <a:pathLst>
                <a:path w="44633" h="34292" extrusionOk="0">
                  <a:moveTo>
                    <a:pt x="37060" y="0"/>
                  </a:moveTo>
                  <a:cubicBezTo>
                    <a:pt x="35993" y="34"/>
                    <a:pt x="34992" y="300"/>
                    <a:pt x="34158" y="701"/>
                  </a:cubicBezTo>
                  <a:lnTo>
                    <a:pt x="33658" y="467"/>
                  </a:lnTo>
                  <a:cubicBezTo>
                    <a:pt x="33057" y="200"/>
                    <a:pt x="32390" y="100"/>
                    <a:pt x="31623" y="100"/>
                  </a:cubicBezTo>
                  <a:cubicBezTo>
                    <a:pt x="30856" y="100"/>
                    <a:pt x="30122" y="267"/>
                    <a:pt x="29488" y="534"/>
                  </a:cubicBezTo>
                  <a:cubicBezTo>
                    <a:pt x="28888" y="267"/>
                    <a:pt x="28154" y="100"/>
                    <a:pt x="27386" y="100"/>
                  </a:cubicBezTo>
                  <a:lnTo>
                    <a:pt x="26486" y="100"/>
                  </a:lnTo>
                  <a:cubicBezTo>
                    <a:pt x="25752" y="100"/>
                    <a:pt x="25051" y="200"/>
                    <a:pt x="24418" y="501"/>
                  </a:cubicBezTo>
                  <a:cubicBezTo>
                    <a:pt x="23784" y="200"/>
                    <a:pt x="23083" y="100"/>
                    <a:pt x="22316" y="100"/>
                  </a:cubicBezTo>
                  <a:cubicBezTo>
                    <a:pt x="21749" y="100"/>
                    <a:pt x="21215" y="167"/>
                    <a:pt x="20648" y="334"/>
                  </a:cubicBezTo>
                  <a:cubicBezTo>
                    <a:pt x="20148" y="167"/>
                    <a:pt x="19614" y="100"/>
                    <a:pt x="19081" y="100"/>
                  </a:cubicBezTo>
                  <a:cubicBezTo>
                    <a:pt x="18280" y="100"/>
                    <a:pt x="17479" y="267"/>
                    <a:pt x="16812" y="634"/>
                  </a:cubicBezTo>
                  <a:cubicBezTo>
                    <a:pt x="16145" y="267"/>
                    <a:pt x="15411" y="100"/>
                    <a:pt x="14577" y="100"/>
                  </a:cubicBezTo>
                  <a:cubicBezTo>
                    <a:pt x="14044" y="100"/>
                    <a:pt x="13477" y="167"/>
                    <a:pt x="12976" y="334"/>
                  </a:cubicBezTo>
                  <a:cubicBezTo>
                    <a:pt x="12476" y="167"/>
                    <a:pt x="11909" y="100"/>
                    <a:pt x="11308" y="100"/>
                  </a:cubicBezTo>
                  <a:cubicBezTo>
                    <a:pt x="10374" y="100"/>
                    <a:pt x="9474" y="334"/>
                    <a:pt x="8740" y="767"/>
                  </a:cubicBezTo>
                  <a:cubicBezTo>
                    <a:pt x="8540" y="867"/>
                    <a:pt x="8306" y="1034"/>
                    <a:pt x="8106" y="1201"/>
                  </a:cubicBezTo>
                  <a:cubicBezTo>
                    <a:pt x="7939" y="1034"/>
                    <a:pt x="7739" y="934"/>
                    <a:pt x="7539" y="801"/>
                  </a:cubicBezTo>
                  <a:cubicBezTo>
                    <a:pt x="6772" y="334"/>
                    <a:pt x="5904" y="100"/>
                    <a:pt x="4904" y="100"/>
                  </a:cubicBezTo>
                  <a:cubicBezTo>
                    <a:pt x="3903" y="100"/>
                    <a:pt x="2969" y="334"/>
                    <a:pt x="2235" y="867"/>
                  </a:cubicBezTo>
                  <a:cubicBezTo>
                    <a:pt x="1535" y="1334"/>
                    <a:pt x="968" y="2002"/>
                    <a:pt x="601" y="2769"/>
                  </a:cubicBezTo>
                  <a:cubicBezTo>
                    <a:pt x="367" y="3303"/>
                    <a:pt x="200" y="3936"/>
                    <a:pt x="100" y="4570"/>
                  </a:cubicBezTo>
                  <a:cubicBezTo>
                    <a:pt x="67" y="4837"/>
                    <a:pt x="67" y="5171"/>
                    <a:pt x="67" y="5471"/>
                  </a:cubicBezTo>
                  <a:lnTo>
                    <a:pt x="67" y="12209"/>
                  </a:lnTo>
                  <a:cubicBezTo>
                    <a:pt x="67" y="13010"/>
                    <a:pt x="234" y="13710"/>
                    <a:pt x="534" y="14344"/>
                  </a:cubicBezTo>
                  <a:cubicBezTo>
                    <a:pt x="234" y="14978"/>
                    <a:pt x="67" y="15645"/>
                    <a:pt x="34" y="16345"/>
                  </a:cubicBezTo>
                  <a:cubicBezTo>
                    <a:pt x="0" y="16779"/>
                    <a:pt x="0" y="17213"/>
                    <a:pt x="0" y="17646"/>
                  </a:cubicBezTo>
                  <a:lnTo>
                    <a:pt x="0" y="28821"/>
                  </a:lnTo>
                  <a:cubicBezTo>
                    <a:pt x="0" y="29788"/>
                    <a:pt x="200" y="30655"/>
                    <a:pt x="567" y="31389"/>
                  </a:cubicBezTo>
                  <a:cubicBezTo>
                    <a:pt x="1034" y="32323"/>
                    <a:pt x="1768" y="33057"/>
                    <a:pt x="2702" y="33558"/>
                  </a:cubicBezTo>
                  <a:cubicBezTo>
                    <a:pt x="3336" y="33891"/>
                    <a:pt x="4070" y="34125"/>
                    <a:pt x="4870" y="34191"/>
                  </a:cubicBezTo>
                  <a:cubicBezTo>
                    <a:pt x="5271" y="34225"/>
                    <a:pt x="5738" y="34291"/>
                    <a:pt x="6271" y="34291"/>
                  </a:cubicBezTo>
                  <a:lnTo>
                    <a:pt x="9374" y="34291"/>
                  </a:lnTo>
                  <a:cubicBezTo>
                    <a:pt x="9774" y="34291"/>
                    <a:pt x="10208" y="34225"/>
                    <a:pt x="10641" y="34191"/>
                  </a:cubicBezTo>
                  <a:cubicBezTo>
                    <a:pt x="11375" y="34125"/>
                    <a:pt x="12076" y="33958"/>
                    <a:pt x="12709" y="33658"/>
                  </a:cubicBezTo>
                  <a:cubicBezTo>
                    <a:pt x="12809" y="33624"/>
                    <a:pt x="12943" y="33524"/>
                    <a:pt x="13076" y="33457"/>
                  </a:cubicBezTo>
                  <a:cubicBezTo>
                    <a:pt x="13110" y="33491"/>
                    <a:pt x="13143" y="33491"/>
                    <a:pt x="13210" y="33524"/>
                  </a:cubicBezTo>
                  <a:cubicBezTo>
                    <a:pt x="14044" y="34025"/>
                    <a:pt x="15044" y="34291"/>
                    <a:pt x="16145" y="34291"/>
                  </a:cubicBezTo>
                  <a:cubicBezTo>
                    <a:pt x="17279" y="34291"/>
                    <a:pt x="18247" y="34025"/>
                    <a:pt x="19081" y="33524"/>
                  </a:cubicBezTo>
                  <a:cubicBezTo>
                    <a:pt x="19247" y="33457"/>
                    <a:pt x="19381" y="33324"/>
                    <a:pt x="19548" y="33224"/>
                  </a:cubicBezTo>
                  <a:cubicBezTo>
                    <a:pt x="19881" y="33324"/>
                    <a:pt x="20248" y="33357"/>
                    <a:pt x="20615" y="33357"/>
                  </a:cubicBezTo>
                  <a:cubicBezTo>
                    <a:pt x="20982" y="33357"/>
                    <a:pt x="21416" y="33324"/>
                    <a:pt x="21749" y="33191"/>
                  </a:cubicBezTo>
                  <a:lnTo>
                    <a:pt x="22383" y="33558"/>
                  </a:lnTo>
                  <a:cubicBezTo>
                    <a:pt x="23217" y="34025"/>
                    <a:pt x="24117" y="34225"/>
                    <a:pt x="25118" y="34225"/>
                  </a:cubicBezTo>
                  <a:lnTo>
                    <a:pt x="25452" y="34225"/>
                  </a:lnTo>
                  <a:cubicBezTo>
                    <a:pt x="26519" y="34225"/>
                    <a:pt x="27420" y="33991"/>
                    <a:pt x="28254" y="33558"/>
                  </a:cubicBezTo>
                  <a:cubicBezTo>
                    <a:pt x="28587" y="33391"/>
                    <a:pt x="28888" y="33191"/>
                    <a:pt x="29121" y="32990"/>
                  </a:cubicBezTo>
                  <a:cubicBezTo>
                    <a:pt x="29388" y="33024"/>
                    <a:pt x="29688" y="33057"/>
                    <a:pt x="29922" y="33057"/>
                  </a:cubicBezTo>
                  <a:cubicBezTo>
                    <a:pt x="30088" y="33057"/>
                    <a:pt x="30222" y="33057"/>
                    <a:pt x="30389" y="33024"/>
                  </a:cubicBezTo>
                  <a:lnTo>
                    <a:pt x="30889" y="33391"/>
                  </a:lnTo>
                  <a:cubicBezTo>
                    <a:pt x="31756" y="33991"/>
                    <a:pt x="32757" y="34225"/>
                    <a:pt x="33924" y="34225"/>
                  </a:cubicBezTo>
                  <a:lnTo>
                    <a:pt x="38228" y="34225"/>
                  </a:lnTo>
                  <a:cubicBezTo>
                    <a:pt x="38594" y="34225"/>
                    <a:pt x="39028" y="34225"/>
                    <a:pt x="39395" y="34191"/>
                  </a:cubicBezTo>
                  <a:cubicBezTo>
                    <a:pt x="40096" y="34158"/>
                    <a:pt x="40796" y="33991"/>
                    <a:pt x="41430" y="33691"/>
                  </a:cubicBezTo>
                  <a:cubicBezTo>
                    <a:pt x="42297" y="33324"/>
                    <a:pt x="43064" y="32724"/>
                    <a:pt x="43631" y="31990"/>
                  </a:cubicBezTo>
                  <a:cubicBezTo>
                    <a:pt x="44299" y="31122"/>
                    <a:pt x="44632" y="30022"/>
                    <a:pt x="44632" y="28821"/>
                  </a:cubicBezTo>
                  <a:cubicBezTo>
                    <a:pt x="44632" y="27620"/>
                    <a:pt x="44299" y="26519"/>
                    <a:pt x="43631" y="25685"/>
                  </a:cubicBezTo>
                  <a:cubicBezTo>
                    <a:pt x="43231" y="25418"/>
                    <a:pt x="42964" y="25118"/>
                    <a:pt x="42731" y="24918"/>
                  </a:cubicBezTo>
                  <a:cubicBezTo>
                    <a:pt x="42998" y="24251"/>
                    <a:pt x="43131" y="23484"/>
                    <a:pt x="43131" y="22683"/>
                  </a:cubicBezTo>
                  <a:cubicBezTo>
                    <a:pt x="43131" y="21949"/>
                    <a:pt x="42998" y="21249"/>
                    <a:pt x="42764" y="20615"/>
                  </a:cubicBezTo>
                  <a:cubicBezTo>
                    <a:pt x="43031" y="20348"/>
                    <a:pt x="43264" y="20115"/>
                    <a:pt x="43465" y="19814"/>
                  </a:cubicBezTo>
                  <a:cubicBezTo>
                    <a:pt x="44132" y="18947"/>
                    <a:pt x="44465" y="17846"/>
                    <a:pt x="44465" y="16645"/>
                  </a:cubicBezTo>
                  <a:cubicBezTo>
                    <a:pt x="44465" y="15812"/>
                    <a:pt x="44299" y="15011"/>
                    <a:pt x="43998" y="14344"/>
                  </a:cubicBezTo>
                  <a:cubicBezTo>
                    <a:pt x="44132" y="14010"/>
                    <a:pt x="44265" y="13677"/>
                    <a:pt x="44299" y="13343"/>
                  </a:cubicBezTo>
                  <a:cubicBezTo>
                    <a:pt x="44332" y="13110"/>
                    <a:pt x="44332" y="12843"/>
                    <a:pt x="44332" y="12543"/>
                  </a:cubicBezTo>
                  <a:lnTo>
                    <a:pt x="44332" y="9774"/>
                  </a:lnTo>
                  <a:cubicBezTo>
                    <a:pt x="44332" y="9207"/>
                    <a:pt x="44265" y="8773"/>
                    <a:pt x="44132" y="8306"/>
                  </a:cubicBezTo>
                  <a:lnTo>
                    <a:pt x="44265" y="7672"/>
                  </a:lnTo>
                  <a:cubicBezTo>
                    <a:pt x="44299" y="7439"/>
                    <a:pt x="44299" y="7239"/>
                    <a:pt x="44299" y="6972"/>
                  </a:cubicBezTo>
                  <a:cubicBezTo>
                    <a:pt x="44299" y="6638"/>
                    <a:pt x="44299" y="6338"/>
                    <a:pt x="44265" y="5971"/>
                  </a:cubicBezTo>
                  <a:cubicBezTo>
                    <a:pt x="44232" y="5471"/>
                    <a:pt x="44098" y="5004"/>
                    <a:pt x="43932" y="4503"/>
                  </a:cubicBezTo>
                  <a:cubicBezTo>
                    <a:pt x="43765" y="3970"/>
                    <a:pt x="43498" y="3469"/>
                    <a:pt x="43164" y="2969"/>
                  </a:cubicBezTo>
                  <a:cubicBezTo>
                    <a:pt x="42764" y="2335"/>
                    <a:pt x="42264" y="1802"/>
                    <a:pt x="41630" y="1334"/>
                  </a:cubicBezTo>
                  <a:cubicBezTo>
                    <a:pt x="41063" y="934"/>
                    <a:pt x="40396" y="601"/>
                    <a:pt x="39662" y="334"/>
                  </a:cubicBezTo>
                  <a:cubicBezTo>
                    <a:pt x="38928" y="100"/>
                    <a:pt x="38161" y="0"/>
                    <a:pt x="37260"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3911800" y="1944325"/>
              <a:ext cx="1032450" cy="770575"/>
            </a:xfrm>
            <a:custGeom>
              <a:avLst/>
              <a:gdLst/>
              <a:ahLst/>
              <a:cxnLst/>
              <a:rect l="l" t="t" r="r" b="b"/>
              <a:pathLst>
                <a:path w="41298" h="30823" extrusionOk="0">
                  <a:moveTo>
                    <a:pt x="40530" y="12577"/>
                  </a:moveTo>
                  <a:cubicBezTo>
                    <a:pt x="40597" y="12610"/>
                    <a:pt x="40597" y="12643"/>
                    <a:pt x="40630" y="12677"/>
                  </a:cubicBezTo>
                  <a:cubicBezTo>
                    <a:pt x="41097" y="13310"/>
                    <a:pt x="41297" y="14078"/>
                    <a:pt x="41297" y="14845"/>
                  </a:cubicBezTo>
                  <a:cubicBezTo>
                    <a:pt x="41297" y="15645"/>
                    <a:pt x="41130" y="16413"/>
                    <a:pt x="40630" y="17013"/>
                  </a:cubicBezTo>
                  <a:cubicBezTo>
                    <a:pt x="40263" y="17580"/>
                    <a:pt x="39763" y="17947"/>
                    <a:pt x="39129" y="18181"/>
                  </a:cubicBezTo>
                  <a:cubicBezTo>
                    <a:pt x="39029" y="18247"/>
                    <a:pt x="38995" y="18247"/>
                    <a:pt x="38929" y="18281"/>
                  </a:cubicBezTo>
                  <a:cubicBezTo>
                    <a:pt x="39096" y="18447"/>
                    <a:pt x="39196" y="18581"/>
                    <a:pt x="39329" y="18781"/>
                  </a:cubicBezTo>
                  <a:cubicBezTo>
                    <a:pt x="39796" y="19415"/>
                    <a:pt x="39963" y="20149"/>
                    <a:pt x="39963" y="20916"/>
                  </a:cubicBezTo>
                  <a:cubicBezTo>
                    <a:pt x="39963" y="21650"/>
                    <a:pt x="39796" y="22384"/>
                    <a:pt x="39329" y="23017"/>
                  </a:cubicBezTo>
                  <a:cubicBezTo>
                    <a:pt x="39162" y="23217"/>
                    <a:pt x="38995" y="23451"/>
                    <a:pt x="38795" y="23618"/>
                  </a:cubicBezTo>
                  <a:cubicBezTo>
                    <a:pt x="38862" y="23651"/>
                    <a:pt x="38995" y="23684"/>
                    <a:pt x="39096" y="23751"/>
                  </a:cubicBezTo>
                  <a:cubicBezTo>
                    <a:pt x="39696" y="23985"/>
                    <a:pt x="40196" y="24418"/>
                    <a:pt x="40597" y="24919"/>
                  </a:cubicBezTo>
                  <a:cubicBezTo>
                    <a:pt x="41030" y="25519"/>
                    <a:pt x="41264" y="26286"/>
                    <a:pt x="41264" y="27087"/>
                  </a:cubicBezTo>
                  <a:cubicBezTo>
                    <a:pt x="41264" y="27854"/>
                    <a:pt x="41030" y="28621"/>
                    <a:pt x="40597" y="29255"/>
                  </a:cubicBezTo>
                  <a:cubicBezTo>
                    <a:pt x="40196" y="29789"/>
                    <a:pt x="39696" y="30156"/>
                    <a:pt x="39096" y="30423"/>
                  </a:cubicBezTo>
                  <a:cubicBezTo>
                    <a:pt x="38629" y="30623"/>
                    <a:pt x="38095" y="30756"/>
                    <a:pt x="37594" y="30790"/>
                  </a:cubicBezTo>
                  <a:cubicBezTo>
                    <a:pt x="37261" y="30823"/>
                    <a:pt x="36861" y="30823"/>
                    <a:pt x="36527" y="30823"/>
                  </a:cubicBezTo>
                  <a:lnTo>
                    <a:pt x="32257" y="30823"/>
                  </a:lnTo>
                  <a:cubicBezTo>
                    <a:pt x="31490" y="30823"/>
                    <a:pt x="30756" y="30656"/>
                    <a:pt x="30122" y="30256"/>
                  </a:cubicBezTo>
                  <a:cubicBezTo>
                    <a:pt x="29789" y="30022"/>
                    <a:pt x="29489" y="29755"/>
                    <a:pt x="29255" y="29422"/>
                  </a:cubicBezTo>
                  <a:cubicBezTo>
                    <a:pt x="28955" y="29522"/>
                    <a:pt x="28621" y="29622"/>
                    <a:pt x="28288" y="29622"/>
                  </a:cubicBezTo>
                  <a:cubicBezTo>
                    <a:pt x="27821" y="29622"/>
                    <a:pt x="27454" y="29489"/>
                    <a:pt x="27087" y="29288"/>
                  </a:cubicBezTo>
                  <a:cubicBezTo>
                    <a:pt x="27020" y="29322"/>
                    <a:pt x="26987" y="29422"/>
                    <a:pt x="26920" y="29455"/>
                  </a:cubicBezTo>
                  <a:cubicBezTo>
                    <a:pt x="26587" y="29789"/>
                    <a:pt x="26186" y="30089"/>
                    <a:pt x="25786" y="30323"/>
                  </a:cubicBezTo>
                  <a:cubicBezTo>
                    <a:pt x="25152" y="30656"/>
                    <a:pt x="24485" y="30790"/>
                    <a:pt x="23818" y="30790"/>
                  </a:cubicBezTo>
                  <a:lnTo>
                    <a:pt x="23484" y="30790"/>
                  </a:lnTo>
                  <a:cubicBezTo>
                    <a:pt x="22817" y="30790"/>
                    <a:pt x="22150" y="30656"/>
                    <a:pt x="21516" y="30323"/>
                  </a:cubicBezTo>
                  <a:cubicBezTo>
                    <a:pt x="21116" y="30089"/>
                    <a:pt x="20682" y="29789"/>
                    <a:pt x="20349" y="29455"/>
                  </a:cubicBezTo>
                  <a:lnTo>
                    <a:pt x="20349" y="29455"/>
                  </a:lnTo>
                  <a:cubicBezTo>
                    <a:pt x="19982" y="29722"/>
                    <a:pt x="19482" y="29889"/>
                    <a:pt x="18948" y="29889"/>
                  </a:cubicBezTo>
                  <a:cubicBezTo>
                    <a:pt x="18447" y="29889"/>
                    <a:pt x="17947" y="29722"/>
                    <a:pt x="17580" y="29455"/>
                  </a:cubicBezTo>
                  <a:cubicBezTo>
                    <a:pt x="17313" y="29789"/>
                    <a:pt x="16980" y="30089"/>
                    <a:pt x="16613" y="30289"/>
                  </a:cubicBezTo>
                  <a:cubicBezTo>
                    <a:pt x="15979" y="30656"/>
                    <a:pt x="15245" y="30790"/>
                    <a:pt x="14511" y="30790"/>
                  </a:cubicBezTo>
                  <a:cubicBezTo>
                    <a:pt x="13777" y="30790"/>
                    <a:pt x="13077" y="30656"/>
                    <a:pt x="12443" y="30289"/>
                  </a:cubicBezTo>
                  <a:cubicBezTo>
                    <a:pt x="12076" y="30089"/>
                    <a:pt x="11776" y="29822"/>
                    <a:pt x="11476" y="29489"/>
                  </a:cubicBezTo>
                  <a:cubicBezTo>
                    <a:pt x="11176" y="29822"/>
                    <a:pt x="10775" y="30122"/>
                    <a:pt x="10342" y="30323"/>
                  </a:cubicBezTo>
                  <a:cubicBezTo>
                    <a:pt x="9908" y="30523"/>
                    <a:pt x="9408" y="30689"/>
                    <a:pt x="8841" y="30723"/>
                  </a:cubicBezTo>
                  <a:cubicBezTo>
                    <a:pt x="8474" y="30790"/>
                    <a:pt x="8107" y="30790"/>
                    <a:pt x="7740" y="30790"/>
                  </a:cubicBezTo>
                  <a:lnTo>
                    <a:pt x="4638" y="30790"/>
                  </a:lnTo>
                  <a:cubicBezTo>
                    <a:pt x="4237" y="30790"/>
                    <a:pt x="3804" y="30790"/>
                    <a:pt x="3403" y="30723"/>
                  </a:cubicBezTo>
                  <a:cubicBezTo>
                    <a:pt x="2836" y="30689"/>
                    <a:pt x="2303" y="30523"/>
                    <a:pt x="1802" y="30289"/>
                  </a:cubicBezTo>
                  <a:cubicBezTo>
                    <a:pt x="1168" y="29956"/>
                    <a:pt x="735" y="29455"/>
                    <a:pt x="401" y="28821"/>
                  </a:cubicBezTo>
                  <a:cubicBezTo>
                    <a:pt x="101" y="28221"/>
                    <a:pt x="1" y="27621"/>
                    <a:pt x="1" y="26987"/>
                  </a:cubicBezTo>
                  <a:lnTo>
                    <a:pt x="1" y="15812"/>
                  </a:lnTo>
                  <a:cubicBezTo>
                    <a:pt x="1" y="15445"/>
                    <a:pt x="1" y="15045"/>
                    <a:pt x="68" y="14678"/>
                  </a:cubicBezTo>
                  <a:cubicBezTo>
                    <a:pt x="101" y="14144"/>
                    <a:pt x="234" y="13644"/>
                    <a:pt x="468" y="13144"/>
                  </a:cubicBezTo>
                  <a:cubicBezTo>
                    <a:pt x="601" y="12943"/>
                    <a:pt x="735" y="12677"/>
                    <a:pt x="835" y="12510"/>
                  </a:cubicBezTo>
                  <a:cubicBezTo>
                    <a:pt x="668" y="12343"/>
                    <a:pt x="568" y="12143"/>
                    <a:pt x="435" y="11943"/>
                  </a:cubicBezTo>
                  <a:cubicBezTo>
                    <a:pt x="168" y="11476"/>
                    <a:pt x="101" y="10942"/>
                    <a:pt x="101" y="10442"/>
                  </a:cubicBezTo>
                  <a:lnTo>
                    <a:pt x="101" y="3670"/>
                  </a:lnTo>
                  <a:cubicBezTo>
                    <a:pt x="101" y="3437"/>
                    <a:pt x="101" y="3170"/>
                    <a:pt x="134" y="2936"/>
                  </a:cubicBezTo>
                  <a:cubicBezTo>
                    <a:pt x="168" y="2503"/>
                    <a:pt x="301" y="2102"/>
                    <a:pt x="468" y="1735"/>
                  </a:cubicBezTo>
                  <a:cubicBezTo>
                    <a:pt x="735" y="1235"/>
                    <a:pt x="1068" y="801"/>
                    <a:pt x="1502" y="501"/>
                  </a:cubicBezTo>
                  <a:cubicBezTo>
                    <a:pt x="2069" y="168"/>
                    <a:pt x="2636" y="1"/>
                    <a:pt x="3270" y="1"/>
                  </a:cubicBezTo>
                  <a:cubicBezTo>
                    <a:pt x="3904" y="1"/>
                    <a:pt x="4471" y="134"/>
                    <a:pt x="5005" y="468"/>
                  </a:cubicBezTo>
                  <a:cubicBezTo>
                    <a:pt x="5505" y="768"/>
                    <a:pt x="5905" y="1235"/>
                    <a:pt x="6139" y="1769"/>
                  </a:cubicBezTo>
                  <a:cubicBezTo>
                    <a:pt x="6305" y="2102"/>
                    <a:pt x="6406" y="2503"/>
                    <a:pt x="6439" y="2870"/>
                  </a:cubicBezTo>
                  <a:cubicBezTo>
                    <a:pt x="6472" y="2469"/>
                    <a:pt x="6606" y="2036"/>
                    <a:pt x="6806" y="1669"/>
                  </a:cubicBezTo>
                  <a:cubicBezTo>
                    <a:pt x="7073" y="1168"/>
                    <a:pt x="7473" y="768"/>
                    <a:pt x="7940" y="468"/>
                  </a:cubicBezTo>
                  <a:cubicBezTo>
                    <a:pt x="8474" y="134"/>
                    <a:pt x="9074" y="1"/>
                    <a:pt x="9641" y="1"/>
                  </a:cubicBezTo>
                  <a:cubicBezTo>
                    <a:pt x="10242" y="1"/>
                    <a:pt x="10809" y="134"/>
                    <a:pt x="11309" y="435"/>
                  </a:cubicBezTo>
                  <a:cubicBezTo>
                    <a:pt x="11476" y="334"/>
                    <a:pt x="11609" y="268"/>
                    <a:pt x="11776" y="201"/>
                  </a:cubicBezTo>
                  <a:cubicBezTo>
                    <a:pt x="12143" y="101"/>
                    <a:pt x="12510" y="1"/>
                    <a:pt x="12910" y="1"/>
                  </a:cubicBezTo>
                  <a:cubicBezTo>
                    <a:pt x="13511" y="1"/>
                    <a:pt x="14144" y="168"/>
                    <a:pt x="14678" y="535"/>
                  </a:cubicBezTo>
                  <a:cubicBezTo>
                    <a:pt x="14845" y="668"/>
                    <a:pt x="15012" y="801"/>
                    <a:pt x="15145" y="968"/>
                  </a:cubicBezTo>
                  <a:cubicBezTo>
                    <a:pt x="15279" y="835"/>
                    <a:pt x="15445" y="668"/>
                    <a:pt x="15612" y="601"/>
                  </a:cubicBezTo>
                  <a:cubicBezTo>
                    <a:pt x="16146" y="201"/>
                    <a:pt x="16746" y="34"/>
                    <a:pt x="17413" y="34"/>
                  </a:cubicBezTo>
                  <a:cubicBezTo>
                    <a:pt x="17780" y="34"/>
                    <a:pt x="18147" y="134"/>
                    <a:pt x="18481" y="268"/>
                  </a:cubicBezTo>
                  <a:lnTo>
                    <a:pt x="18548" y="268"/>
                  </a:lnTo>
                  <a:cubicBezTo>
                    <a:pt x="18648" y="301"/>
                    <a:pt x="18814" y="368"/>
                    <a:pt x="18948" y="468"/>
                  </a:cubicBezTo>
                  <a:cubicBezTo>
                    <a:pt x="19448" y="168"/>
                    <a:pt x="20049" y="34"/>
                    <a:pt x="20616" y="34"/>
                  </a:cubicBezTo>
                  <a:cubicBezTo>
                    <a:pt x="21249" y="34"/>
                    <a:pt x="21817" y="168"/>
                    <a:pt x="22317" y="501"/>
                  </a:cubicBezTo>
                  <a:lnTo>
                    <a:pt x="22717" y="768"/>
                  </a:lnTo>
                  <a:cubicBezTo>
                    <a:pt x="22784" y="668"/>
                    <a:pt x="22917" y="601"/>
                    <a:pt x="23051" y="501"/>
                  </a:cubicBezTo>
                  <a:cubicBezTo>
                    <a:pt x="23584" y="168"/>
                    <a:pt x="24152" y="34"/>
                    <a:pt x="24785" y="34"/>
                  </a:cubicBezTo>
                  <a:lnTo>
                    <a:pt x="25653" y="34"/>
                  </a:lnTo>
                  <a:cubicBezTo>
                    <a:pt x="26253" y="34"/>
                    <a:pt x="26820" y="168"/>
                    <a:pt x="27320" y="501"/>
                  </a:cubicBezTo>
                  <a:cubicBezTo>
                    <a:pt x="27487" y="601"/>
                    <a:pt x="27621" y="701"/>
                    <a:pt x="27787" y="835"/>
                  </a:cubicBezTo>
                  <a:cubicBezTo>
                    <a:pt x="27988" y="635"/>
                    <a:pt x="28254" y="501"/>
                    <a:pt x="28488" y="368"/>
                  </a:cubicBezTo>
                  <a:cubicBezTo>
                    <a:pt x="28955" y="168"/>
                    <a:pt x="29422" y="101"/>
                    <a:pt x="29922" y="101"/>
                  </a:cubicBezTo>
                  <a:cubicBezTo>
                    <a:pt x="30389" y="101"/>
                    <a:pt x="30890" y="168"/>
                    <a:pt x="31290" y="334"/>
                  </a:cubicBezTo>
                  <a:cubicBezTo>
                    <a:pt x="31657" y="501"/>
                    <a:pt x="32057" y="768"/>
                    <a:pt x="32324" y="1035"/>
                  </a:cubicBezTo>
                  <a:cubicBezTo>
                    <a:pt x="32591" y="868"/>
                    <a:pt x="32824" y="701"/>
                    <a:pt x="33125" y="601"/>
                  </a:cubicBezTo>
                  <a:cubicBezTo>
                    <a:pt x="33892" y="268"/>
                    <a:pt x="34659" y="34"/>
                    <a:pt x="35460" y="1"/>
                  </a:cubicBezTo>
                  <a:lnTo>
                    <a:pt x="35593" y="1"/>
                  </a:lnTo>
                  <a:cubicBezTo>
                    <a:pt x="36227" y="1"/>
                    <a:pt x="36894" y="101"/>
                    <a:pt x="37494" y="268"/>
                  </a:cubicBezTo>
                  <a:cubicBezTo>
                    <a:pt x="38061" y="435"/>
                    <a:pt x="38562" y="668"/>
                    <a:pt x="38995" y="1002"/>
                  </a:cubicBezTo>
                  <a:cubicBezTo>
                    <a:pt x="39462" y="1335"/>
                    <a:pt x="39829" y="1702"/>
                    <a:pt x="40130" y="2169"/>
                  </a:cubicBezTo>
                  <a:cubicBezTo>
                    <a:pt x="40396" y="2569"/>
                    <a:pt x="40563" y="2936"/>
                    <a:pt x="40730" y="3337"/>
                  </a:cubicBezTo>
                  <a:cubicBezTo>
                    <a:pt x="40830" y="3737"/>
                    <a:pt x="40930" y="4104"/>
                    <a:pt x="40964" y="4471"/>
                  </a:cubicBezTo>
                  <a:cubicBezTo>
                    <a:pt x="40997" y="4704"/>
                    <a:pt x="40997" y="5004"/>
                    <a:pt x="40997" y="5271"/>
                  </a:cubicBezTo>
                  <a:cubicBezTo>
                    <a:pt x="40997" y="5438"/>
                    <a:pt x="40997" y="5605"/>
                    <a:pt x="40964" y="5772"/>
                  </a:cubicBezTo>
                  <a:cubicBezTo>
                    <a:pt x="40930" y="6039"/>
                    <a:pt x="40830" y="6339"/>
                    <a:pt x="40730" y="6606"/>
                  </a:cubicBezTo>
                  <a:cubicBezTo>
                    <a:pt x="40964" y="7039"/>
                    <a:pt x="41064" y="7573"/>
                    <a:pt x="41064" y="8040"/>
                  </a:cubicBezTo>
                  <a:lnTo>
                    <a:pt x="41064" y="10842"/>
                  </a:lnTo>
                  <a:cubicBezTo>
                    <a:pt x="41064" y="11009"/>
                    <a:pt x="41064" y="11176"/>
                    <a:pt x="40997" y="11376"/>
                  </a:cubicBezTo>
                  <a:cubicBezTo>
                    <a:pt x="40964" y="11809"/>
                    <a:pt x="40797" y="12176"/>
                    <a:pt x="40563" y="12510"/>
                  </a:cubicBezTo>
                  <a:cubicBezTo>
                    <a:pt x="40630" y="12443"/>
                    <a:pt x="40597" y="12476"/>
                    <a:pt x="40530" y="125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3851750" y="1997700"/>
              <a:ext cx="120125" cy="230200"/>
            </a:xfrm>
            <a:custGeom>
              <a:avLst/>
              <a:gdLst/>
              <a:ahLst/>
              <a:cxnLst/>
              <a:rect l="l" t="t" r="r" b="b"/>
              <a:pathLst>
                <a:path w="4805" h="9208" extrusionOk="0">
                  <a:moveTo>
                    <a:pt x="1001" y="1"/>
                  </a:moveTo>
                  <a:cubicBezTo>
                    <a:pt x="801" y="1"/>
                    <a:pt x="568" y="34"/>
                    <a:pt x="434" y="134"/>
                  </a:cubicBezTo>
                  <a:cubicBezTo>
                    <a:pt x="334" y="201"/>
                    <a:pt x="234" y="334"/>
                    <a:pt x="167" y="468"/>
                  </a:cubicBezTo>
                  <a:cubicBezTo>
                    <a:pt x="67" y="635"/>
                    <a:pt x="34" y="801"/>
                    <a:pt x="34" y="968"/>
                  </a:cubicBezTo>
                  <a:cubicBezTo>
                    <a:pt x="1" y="1135"/>
                    <a:pt x="1" y="1302"/>
                    <a:pt x="1" y="1502"/>
                  </a:cubicBezTo>
                  <a:lnTo>
                    <a:pt x="1" y="8207"/>
                  </a:lnTo>
                  <a:cubicBezTo>
                    <a:pt x="1" y="8473"/>
                    <a:pt x="1" y="8640"/>
                    <a:pt x="67" y="8774"/>
                  </a:cubicBezTo>
                  <a:cubicBezTo>
                    <a:pt x="167" y="8874"/>
                    <a:pt x="234" y="8974"/>
                    <a:pt x="368" y="9041"/>
                  </a:cubicBezTo>
                  <a:cubicBezTo>
                    <a:pt x="501" y="9141"/>
                    <a:pt x="668" y="9141"/>
                    <a:pt x="835" y="9174"/>
                  </a:cubicBezTo>
                  <a:cubicBezTo>
                    <a:pt x="1001" y="9207"/>
                    <a:pt x="1202" y="9207"/>
                    <a:pt x="1468" y="9207"/>
                  </a:cubicBezTo>
                  <a:lnTo>
                    <a:pt x="3336" y="9207"/>
                  </a:lnTo>
                  <a:cubicBezTo>
                    <a:pt x="3537" y="9207"/>
                    <a:pt x="3703" y="9174"/>
                    <a:pt x="3870" y="9174"/>
                  </a:cubicBezTo>
                  <a:cubicBezTo>
                    <a:pt x="4037" y="9174"/>
                    <a:pt x="4204" y="9141"/>
                    <a:pt x="4337" y="9041"/>
                  </a:cubicBezTo>
                  <a:cubicBezTo>
                    <a:pt x="4471" y="8974"/>
                    <a:pt x="4571" y="8874"/>
                    <a:pt x="4671" y="8774"/>
                  </a:cubicBezTo>
                  <a:cubicBezTo>
                    <a:pt x="4737" y="8640"/>
                    <a:pt x="4804" y="8440"/>
                    <a:pt x="4804" y="8207"/>
                  </a:cubicBezTo>
                  <a:cubicBezTo>
                    <a:pt x="4804" y="8006"/>
                    <a:pt x="4737" y="7840"/>
                    <a:pt x="4671" y="7706"/>
                  </a:cubicBezTo>
                  <a:cubicBezTo>
                    <a:pt x="4571" y="7606"/>
                    <a:pt x="4471" y="7506"/>
                    <a:pt x="4337" y="7439"/>
                  </a:cubicBezTo>
                  <a:cubicBezTo>
                    <a:pt x="4204" y="7339"/>
                    <a:pt x="4037" y="7306"/>
                    <a:pt x="3870" y="7306"/>
                  </a:cubicBezTo>
                  <a:cubicBezTo>
                    <a:pt x="3703" y="7273"/>
                    <a:pt x="3503" y="7273"/>
                    <a:pt x="3336" y="7273"/>
                  </a:cubicBezTo>
                  <a:lnTo>
                    <a:pt x="2035" y="7273"/>
                  </a:lnTo>
                  <a:lnTo>
                    <a:pt x="2035" y="1502"/>
                  </a:lnTo>
                  <a:cubicBezTo>
                    <a:pt x="2035" y="1335"/>
                    <a:pt x="2002" y="1135"/>
                    <a:pt x="2002" y="968"/>
                  </a:cubicBezTo>
                  <a:cubicBezTo>
                    <a:pt x="2002" y="768"/>
                    <a:pt x="1935" y="601"/>
                    <a:pt x="1869" y="468"/>
                  </a:cubicBezTo>
                  <a:cubicBezTo>
                    <a:pt x="1835" y="334"/>
                    <a:pt x="1702" y="201"/>
                    <a:pt x="1568" y="134"/>
                  </a:cubicBezTo>
                  <a:cubicBezTo>
                    <a:pt x="1468" y="34"/>
                    <a:pt x="1235"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3694975" y="1997700"/>
              <a:ext cx="54225" cy="229350"/>
            </a:xfrm>
            <a:custGeom>
              <a:avLst/>
              <a:gdLst/>
              <a:ahLst/>
              <a:cxnLst/>
              <a:rect l="l" t="t" r="r" b="b"/>
              <a:pathLst>
                <a:path w="2169" h="9174" extrusionOk="0">
                  <a:moveTo>
                    <a:pt x="1102" y="1"/>
                  </a:moveTo>
                  <a:cubicBezTo>
                    <a:pt x="835" y="1"/>
                    <a:pt x="635" y="34"/>
                    <a:pt x="501" y="134"/>
                  </a:cubicBezTo>
                  <a:cubicBezTo>
                    <a:pt x="334" y="201"/>
                    <a:pt x="268" y="334"/>
                    <a:pt x="168" y="468"/>
                  </a:cubicBezTo>
                  <a:cubicBezTo>
                    <a:pt x="134" y="635"/>
                    <a:pt x="68" y="801"/>
                    <a:pt x="68" y="968"/>
                  </a:cubicBezTo>
                  <a:cubicBezTo>
                    <a:pt x="1" y="1135"/>
                    <a:pt x="1" y="1302"/>
                    <a:pt x="1" y="1502"/>
                  </a:cubicBezTo>
                  <a:lnTo>
                    <a:pt x="1" y="7673"/>
                  </a:lnTo>
                  <a:cubicBezTo>
                    <a:pt x="1" y="7840"/>
                    <a:pt x="68" y="8040"/>
                    <a:pt x="68" y="8207"/>
                  </a:cubicBezTo>
                  <a:cubicBezTo>
                    <a:pt x="68" y="8440"/>
                    <a:pt x="101" y="8607"/>
                    <a:pt x="168" y="8707"/>
                  </a:cubicBezTo>
                  <a:cubicBezTo>
                    <a:pt x="268" y="8840"/>
                    <a:pt x="401" y="8974"/>
                    <a:pt x="501" y="9041"/>
                  </a:cubicBezTo>
                  <a:cubicBezTo>
                    <a:pt x="635" y="9141"/>
                    <a:pt x="835" y="9174"/>
                    <a:pt x="1102" y="9174"/>
                  </a:cubicBezTo>
                  <a:cubicBezTo>
                    <a:pt x="1335" y="9174"/>
                    <a:pt x="1502" y="9141"/>
                    <a:pt x="1669" y="9041"/>
                  </a:cubicBezTo>
                  <a:cubicBezTo>
                    <a:pt x="1835" y="8974"/>
                    <a:pt x="1936" y="8874"/>
                    <a:pt x="2002" y="8707"/>
                  </a:cubicBezTo>
                  <a:cubicBezTo>
                    <a:pt x="2102" y="8540"/>
                    <a:pt x="2136" y="8373"/>
                    <a:pt x="2136" y="8207"/>
                  </a:cubicBezTo>
                  <a:cubicBezTo>
                    <a:pt x="2169" y="8040"/>
                    <a:pt x="2169" y="7873"/>
                    <a:pt x="2169" y="7673"/>
                  </a:cubicBezTo>
                  <a:lnTo>
                    <a:pt x="2169" y="1502"/>
                  </a:lnTo>
                  <a:cubicBezTo>
                    <a:pt x="2169" y="1335"/>
                    <a:pt x="2136" y="1135"/>
                    <a:pt x="2136" y="968"/>
                  </a:cubicBezTo>
                  <a:cubicBezTo>
                    <a:pt x="2136" y="768"/>
                    <a:pt x="2102" y="601"/>
                    <a:pt x="2002" y="468"/>
                  </a:cubicBezTo>
                  <a:cubicBezTo>
                    <a:pt x="1936" y="334"/>
                    <a:pt x="1802" y="201"/>
                    <a:pt x="1669" y="134"/>
                  </a:cubicBezTo>
                  <a:cubicBezTo>
                    <a:pt x="1569" y="34"/>
                    <a:pt x="1335" y="1"/>
                    <a:pt x="1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3609075" y="1997700"/>
              <a:ext cx="160150" cy="230200"/>
            </a:xfrm>
            <a:custGeom>
              <a:avLst/>
              <a:gdLst/>
              <a:ahLst/>
              <a:cxnLst/>
              <a:rect l="l" t="t" r="r" b="b"/>
              <a:pathLst>
                <a:path w="6406" h="9208" extrusionOk="0">
                  <a:moveTo>
                    <a:pt x="968" y="1"/>
                  </a:moveTo>
                  <a:cubicBezTo>
                    <a:pt x="835" y="1"/>
                    <a:pt x="701" y="34"/>
                    <a:pt x="568" y="101"/>
                  </a:cubicBezTo>
                  <a:cubicBezTo>
                    <a:pt x="501" y="134"/>
                    <a:pt x="368" y="168"/>
                    <a:pt x="301" y="268"/>
                  </a:cubicBezTo>
                  <a:cubicBezTo>
                    <a:pt x="201" y="301"/>
                    <a:pt x="134" y="434"/>
                    <a:pt x="67" y="501"/>
                  </a:cubicBezTo>
                  <a:cubicBezTo>
                    <a:pt x="34" y="601"/>
                    <a:pt x="1" y="701"/>
                    <a:pt x="1" y="835"/>
                  </a:cubicBezTo>
                  <a:cubicBezTo>
                    <a:pt x="1" y="968"/>
                    <a:pt x="1" y="1035"/>
                    <a:pt x="34" y="1135"/>
                  </a:cubicBezTo>
                  <a:cubicBezTo>
                    <a:pt x="34" y="1168"/>
                    <a:pt x="67" y="1202"/>
                    <a:pt x="67" y="1268"/>
                  </a:cubicBezTo>
                  <a:lnTo>
                    <a:pt x="1969" y="8440"/>
                  </a:lnTo>
                  <a:cubicBezTo>
                    <a:pt x="2002" y="8540"/>
                    <a:pt x="2069" y="8674"/>
                    <a:pt x="2202" y="8807"/>
                  </a:cubicBezTo>
                  <a:cubicBezTo>
                    <a:pt x="2336" y="8940"/>
                    <a:pt x="2402" y="9007"/>
                    <a:pt x="2569" y="9107"/>
                  </a:cubicBezTo>
                  <a:cubicBezTo>
                    <a:pt x="2703" y="9174"/>
                    <a:pt x="2903" y="9207"/>
                    <a:pt x="3136" y="9207"/>
                  </a:cubicBezTo>
                  <a:lnTo>
                    <a:pt x="3336" y="9207"/>
                  </a:lnTo>
                  <a:cubicBezTo>
                    <a:pt x="3536" y="9207"/>
                    <a:pt x="3703" y="9174"/>
                    <a:pt x="3870" y="9107"/>
                  </a:cubicBezTo>
                  <a:cubicBezTo>
                    <a:pt x="4037" y="9007"/>
                    <a:pt x="4170" y="8874"/>
                    <a:pt x="4237" y="8807"/>
                  </a:cubicBezTo>
                  <a:cubicBezTo>
                    <a:pt x="4337" y="8707"/>
                    <a:pt x="4404" y="8607"/>
                    <a:pt x="4504" y="8440"/>
                  </a:cubicBezTo>
                  <a:cubicBezTo>
                    <a:pt x="4804" y="7273"/>
                    <a:pt x="5071" y="6038"/>
                    <a:pt x="5404" y="4838"/>
                  </a:cubicBezTo>
                  <a:cubicBezTo>
                    <a:pt x="5705" y="3637"/>
                    <a:pt x="6038" y="2436"/>
                    <a:pt x="6338" y="1268"/>
                  </a:cubicBezTo>
                  <a:cubicBezTo>
                    <a:pt x="6338" y="1202"/>
                    <a:pt x="6372" y="1168"/>
                    <a:pt x="6372" y="1135"/>
                  </a:cubicBezTo>
                  <a:cubicBezTo>
                    <a:pt x="6405" y="1102"/>
                    <a:pt x="6405" y="1035"/>
                    <a:pt x="6405" y="1001"/>
                  </a:cubicBezTo>
                  <a:lnTo>
                    <a:pt x="6405" y="835"/>
                  </a:lnTo>
                  <a:cubicBezTo>
                    <a:pt x="6405" y="701"/>
                    <a:pt x="6372" y="601"/>
                    <a:pt x="6338" y="501"/>
                  </a:cubicBezTo>
                  <a:cubicBezTo>
                    <a:pt x="6305" y="434"/>
                    <a:pt x="6238" y="334"/>
                    <a:pt x="6138" y="268"/>
                  </a:cubicBezTo>
                  <a:cubicBezTo>
                    <a:pt x="6005" y="168"/>
                    <a:pt x="5905" y="134"/>
                    <a:pt x="5805" y="101"/>
                  </a:cubicBezTo>
                  <a:cubicBezTo>
                    <a:pt x="5671" y="34"/>
                    <a:pt x="5538" y="1"/>
                    <a:pt x="5404" y="1"/>
                  </a:cubicBezTo>
                  <a:cubicBezTo>
                    <a:pt x="5204" y="1"/>
                    <a:pt x="5038" y="34"/>
                    <a:pt x="4871" y="134"/>
                  </a:cubicBezTo>
                  <a:cubicBezTo>
                    <a:pt x="4737" y="201"/>
                    <a:pt x="4671" y="301"/>
                    <a:pt x="4571" y="434"/>
                  </a:cubicBezTo>
                  <a:cubicBezTo>
                    <a:pt x="4504" y="534"/>
                    <a:pt x="4404" y="701"/>
                    <a:pt x="4370" y="868"/>
                  </a:cubicBezTo>
                  <a:cubicBezTo>
                    <a:pt x="4337" y="1102"/>
                    <a:pt x="4237" y="1335"/>
                    <a:pt x="4204" y="1602"/>
                  </a:cubicBezTo>
                  <a:cubicBezTo>
                    <a:pt x="4170" y="1869"/>
                    <a:pt x="4137" y="2136"/>
                    <a:pt x="4037" y="2436"/>
                  </a:cubicBezTo>
                  <a:cubicBezTo>
                    <a:pt x="3970" y="2703"/>
                    <a:pt x="3870" y="3003"/>
                    <a:pt x="3837" y="3303"/>
                  </a:cubicBezTo>
                  <a:cubicBezTo>
                    <a:pt x="3803" y="3603"/>
                    <a:pt x="3703" y="3870"/>
                    <a:pt x="3670" y="4170"/>
                  </a:cubicBezTo>
                  <a:cubicBezTo>
                    <a:pt x="3536" y="4838"/>
                    <a:pt x="3403" y="5505"/>
                    <a:pt x="3236" y="6172"/>
                  </a:cubicBezTo>
                  <a:lnTo>
                    <a:pt x="3036" y="6172"/>
                  </a:lnTo>
                  <a:cubicBezTo>
                    <a:pt x="2903" y="5505"/>
                    <a:pt x="2736" y="4838"/>
                    <a:pt x="2636" y="4170"/>
                  </a:cubicBezTo>
                  <a:cubicBezTo>
                    <a:pt x="2569" y="3870"/>
                    <a:pt x="2536" y="3603"/>
                    <a:pt x="2469" y="3303"/>
                  </a:cubicBezTo>
                  <a:cubicBezTo>
                    <a:pt x="2369" y="3003"/>
                    <a:pt x="2302" y="2703"/>
                    <a:pt x="2236" y="2436"/>
                  </a:cubicBezTo>
                  <a:cubicBezTo>
                    <a:pt x="2202" y="2136"/>
                    <a:pt x="2135" y="1835"/>
                    <a:pt x="2069" y="1602"/>
                  </a:cubicBezTo>
                  <a:cubicBezTo>
                    <a:pt x="2035" y="1335"/>
                    <a:pt x="1969" y="1102"/>
                    <a:pt x="1902" y="868"/>
                  </a:cubicBezTo>
                  <a:cubicBezTo>
                    <a:pt x="1869" y="701"/>
                    <a:pt x="1835" y="534"/>
                    <a:pt x="1735" y="434"/>
                  </a:cubicBezTo>
                  <a:cubicBezTo>
                    <a:pt x="1702" y="334"/>
                    <a:pt x="1568" y="201"/>
                    <a:pt x="1468" y="134"/>
                  </a:cubicBezTo>
                  <a:cubicBezTo>
                    <a:pt x="1335" y="34"/>
                    <a:pt x="1168" y="1"/>
                    <a:pt x="9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3419775" y="1997700"/>
              <a:ext cx="55075" cy="229350"/>
            </a:xfrm>
            <a:custGeom>
              <a:avLst/>
              <a:gdLst/>
              <a:ahLst/>
              <a:cxnLst/>
              <a:rect l="l" t="t" r="r" b="b"/>
              <a:pathLst>
                <a:path w="2203" h="9174" extrusionOk="0">
                  <a:moveTo>
                    <a:pt x="1101" y="1"/>
                  </a:moveTo>
                  <a:cubicBezTo>
                    <a:pt x="868" y="1"/>
                    <a:pt x="634" y="34"/>
                    <a:pt x="534" y="134"/>
                  </a:cubicBezTo>
                  <a:cubicBezTo>
                    <a:pt x="334" y="201"/>
                    <a:pt x="268" y="334"/>
                    <a:pt x="201" y="468"/>
                  </a:cubicBezTo>
                  <a:cubicBezTo>
                    <a:pt x="134" y="635"/>
                    <a:pt x="67" y="801"/>
                    <a:pt x="67" y="968"/>
                  </a:cubicBezTo>
                  <a:cubicBezTo>
                    <a:pt x="1" y="1135"/>
                    <a:pt x="1" y="1302"/>
                    <a:pt x="1" y="1502"/>
                  </a:cubicBezTo>
                  <a:lnTo>
                    <a:pt x="1" y="7673"/>
                  </a:lnTo>
                  <a:cubicBezTo>
                    <a:pt x="1" y="7840"/>
                    <a:pt x="67" y="8040"/>
                    <a:pt x="67" y="8207"/>
                  </a:cubicBezTo>
                  <a:cubicBezTo>
                    <a:pt x="67" y="8440"/>
                    <a:pt x="101" y="8607"/>
                    <a:pt x="201" y="8707"/>
                  </a:cubicBezTo>
                  <a:cubicBezTo>
                    <a:pt x="268" y="8840"/>
                    <a:pt x="401" y="8974"/>
                    <a:pt x="534" y="9041"/>
                  </a:cubicBezTo>
                  <a:cubicBezTo>
                    <a:pt x="634" y="9141"/>
                    <a:pt x="868" y="9174"/>
                    <a:pt x="1101" y="9174"/>
                  </a:cubicBezTo>
                  <a:cubicBezTo>
                    <a:pt x="1335" y="9174"/>
                    <a:pt x="1502" y="9141"/>
                    <a:pt x="1669" y="9041"/>
                  </a:cubicBezTo>
                  <a:cubicBezTo>
                    <a:pt x="1869" y="8974"/>
                    <a:pt x="1935" y="8874"/>
                    <a:pt x="2002" y="8707"/>
                  </a:cubicBezTo>
                  <a:cubicBezTo>
                    <a:pt x="2102" y="8540"/>
                    <a:pt x="2136" y="8373"/>
                    <a:pt x="2136" y="8207"/>
                  </a:cubicBezTo>
                  <a:cubicBezTo>
                    <a:pt x="2202" y="8040"/>
                    <a:pt x="2202" y="7873"/>
                    <a:pt x="2202" y="7673"/>
                  </a:cubicBezTo>
                  <a:lnTo>
                    <a:pt x="2202" y="1502"/>
                  </a:lnTo>
                  <a:cubicBezTo>
                    <a:pt x="2202" y="1335"/>
                    <a:pt x="2136" y="1135"/>
                    <a:pt x="2136" y="968"/>
                  </a:cubicBezTo>
                  <a:cubicBezTo>
                    <a:pt x="2136" y="768"/>
                    <a:pt x="2102" y="601"/>
                    <a:pt x="2002" y="468"/>
                  </a:cubicBezTo>
                  <a:cubicBezTo>
                    <a:pt x="1935" y="334"/>
                    <a:pt x="1802" y="201"/>
                    <a:pt x="1669" y="134"/>
                  </a:cubicBezTo>
                  <a:cubicBezTo>
                    <a:pt x="1568" y="34"/>
                    <a:pt x="1335" y="1"/>
                    <a:pt x="1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3313025" y="1997700"/>
              <a:ext cx="177650" cy="230200"/>
            </a:xfrm>
            <a:custGeom>
              <a:avLst/>
              <a:gdLst/>
              <a:ahLst/>
              <a:cxnLst/>
              <a:rect l="l" t="t" r="r" b="b"/>
              <a:pathLst>
                <a:path w="7106" h="9208" extrusionOk="0">
                  <a:moveTo>
                    <a:pt x="1001" y="1"/>
                  </a:moveTo>
                  <a:cubicBezTo>
                    <a:pt x="734" y="1"/>
                    <a:pt x="534" y="34"/>
                    <a:pt x="401" y="134"/>
                  </a:cubicBezTo>
                  <a:cubicBezTo>
                    <a:pt x="301" y="201"/>
                    <a:pt x="167" y="334"/>
                    <a:pt x="134" y="468"/>
                  </a:cubicBezTo>
                  <a:cubicBezTo>
                    <a:pt x="34" y="635"/>
                    <a:pt x="0" y="801"/>
                    <a:pt x="0" y="968"/>
                  </a:cubicBezTo>
                  <a:lnTo>
                    <a:pt x="0" y="1502"/>
                  </a:lnTo>
                  <a:lnTo>
                    <a:pt x="0" y="8173"/>
                  </a:lnTo>
                  <a:cubicBezTo>
                    <a:pt x="0" y="8340"/>
                    <a:pt x="34" y="8473"/>
                    <a:pt x="34" y="8607"/>
                  </a:cubicBezTo>
                  <a:cubicBezTo>
                    <a:pt x="34" y="8707"/>
                    <a:pt x="100" y="8840"/>
                    <a:pt x="167" y="8940"/>
                  </a:cubicBezTo>
                  <a:cubicBezTo>
                    <a:pt x="201" y="9007"/>
                    <a:pt x="334" y="9107"/>
                    <a:pt x="467" y="9141"/>
                  </a:cubicBezTo>
                  <a:cubicBezTo>
                    <a:pt x="567" y="9174"/>
                    <a:pt x="801" y="9207"/>
                    <a:pt x="1001" y="9207"/>
                  </a:cubicBezTo>
                  <a:cubicBezTo>
                    <a:pt x="1168" y="9207"/>
                    <a:pt x="1335" y="9174"/>
                    <a:pt x="1468" y="9141"/>
                  </a:cubicBezTo>
                  <a:cubicBezTo>
                    <a:pt x="1535" y="9107"/>
                    <a:pt x="1635" y="9007"/>
                    <a:pt x="1702" y="8940"/>
                  </a:cubicBezTo>
                  <a:cubicBezTo>
                    <a:pt x="1802" y="8840"/>
                    <a:pt x="1835" y="8707"/>
                    <a:pt x="1835" y="8607"/>
                  </a:cubicBezTo>
                  <a:cubicBezTo>
                    <a:pt x="1868" y="8473"/>
                    <a:pt x="1868" y="8307"/>
                    <a:pt x="1868" y="8173"/>
                  </a:cubicBezTo>
                  <a:lnTo>
                    <a:pt x="1868" y="2703"/>
                  </a:lnTo>
                  <a:lnTo>
                    <a:pt x="2035" y="2703"/>
                  </a:lnTo>
                  <a:lnTo>
                    <a:pt x="4037" y="8107"/>
                  </a:lnTo>
                  <a:cubicBezTo>
                    <a:pt x="4103" y="8173"/>
                    <a:pt x="4137" y="8307"/>
                    <a:pt x="4170" y="8440"/>
                  </a:cubicBezTo>
                  <a:cubicBezTo>
                    <a:pt x="4203" y="8540"/>
                    <a:pt x="4303" y="8674"/>
                    <a:pt x="4370" y="8807"/>
                  </a:cubicBezTo>
                  <a:cubicBezTo>
                    <a:pt x="4470" y="8940"/>
                    <a:pt x="4604" y="9007"/>
                    <a:pt x="4704" y="9107"/>
                  </a:cubicBezTo>
                  <a:cubicBezTo>
                    <a:pt x="4837" y="9174"/>
                    <a:pt x="5004" y="9207"/>
                    <a:pt x="5204" y="9207"/>
                  </a:cubicBezTo>
                  <a:lnTo>
                    <a:pt x="6105" y="9207"/>
                  </a:lnTo>
                  <a:cubicBezTo>
                    <a:pt x="6338" y="9207"/>
                    <a:pt x="6538" y="9174"/>
                    <a:pt x="6672" y="9107"/>
                  </a:cubicBezTo>
                  <a:cubicBezTo>
                    <a:pt x="6805" y="9007"/>
                    <a:pt x="6872" y="8940"/>
                    <a:pt x="6972" y="8774"/>
                  </a:cubicBezTo>
                  <a:cubicBezTo>
                    <a:pt x="7039" y="8607"/>
                    <a:pt x="7105" y="8440"/>
                    <a:pt x="7105" y="8273"/>
                  </a:cubicBezTo>
                  <a:lnTo>
                    <a:pt x="7105" y="7706"/>
                  </a:lnTo>
                  <a:lnTo>
                    <a:pt x="7105" y="1035"/>
                  </a:lnTo>
                  <a:cubicBezTo>
                    <a:pt x="7105" y="868"/>
                    <a:pt x="7039" y="768"/>
                    <a:pt x="7039" y="635"/>
                  </a:cubicBezTo>
                  <a:cubicBezTo>
                    <a:pt x="7039" y="501"/>
                    <a:pt x="7005" y="368"/>
                    <a:pt x="6939" y="301"/>
                  </a:cubicBezTo>
                  <a:cubicBezTo>
                    <a:pt x="6839" y="201"/>
                    <a:pt x="6772" y="134"/>
                    <a:pt x="6638" y="101"/>
                  </a:cubicBezTo>
                  <a:cubicBezTo>
                    <a:pt x="6505" y="34"/>
                    <a:pt x="6305" y="1"/>
                    <a:pt x="6105" y="1"/>
                  </a:cubicBezTo>
                  <a:cubicBezTo>
                    <a:pt x="5938" y="1"/>
                    <a:pt x="5771" y="34"/>
                    <a:pt x="5638" y="101"/>
                  </a:cubicBezTo>
                  <a:cubicBezTo>
                    <a:pt x="5538" y="134"/>
                    <a:pt x="5471" y="201"/>
                    <a:pt x="5371" y="301"/>
                  </a:cubicBezTo>
                  <a:cubicBezTo>
                    <a:pt x="5304" y="368"/>
                    <a:pt x="5237" y="501"/>
                    <a:pt x="5237" y="635"/>
                  </a:cubicBezTo>
                  <a:cubicBezTo>
                    <a:pt x="5204" y="768"/>
                    <a:pt x="5204" y="935"/>
                    <a:pt x="5204" y="1035"/>
                  </a:cubicBezTo>
                  <a:lnTo>
                    <a:pt x="5204" y="6505"/>
                  </a:lnTo>
                  <a:lnTo>
                    <a:pt x="5037" y="6505"/>
                  </a:lnTo>
                  <a:lnTo>
                    <a:pt x="3003" y="835"/>
                  </a:lnTo>
                  <a:cubicBezTo>
                    <a:pt x="2902" y="668"/>
                    <a:pt x="2836" y="534"/>
                    <a:pt x="2736" y="434"/>
                  </a:cubicBezTo>
                  <a:cubicBezTo>
                    <a:pt x="2669" y="301"/>
                    <a:pt x="2536" y="201"/>
                    <a:pt x="2402" y="134"/>
                  </a:cubicBezTo>
                  <a:cubicBezTo>
                    <a:pt x="2302" y="34"/>
                    <a:pt x="2069" y="1"/>
                    <a:pt x="18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3093700" y="1997700"/>
              <a:ext cx="159300" cy="231875"/>
            </a:xfrm>
            <a:custGeom>
              <a:avLst/>
              <a:gdLst/>
              <a:ahLst/>
              <a:cxnLst/>
              <a:rect l="l" t="t" r="r" b="b"/>
              <a:pathLst>
                <a:path w="6372" h="9275" extrusionOk="0">
                  <a:moveTo>
                    <a:pt x="3069" y="1"/>
                  </a:moveTo>
                  <a:cubicBezTo>
                    <a:pt x="2502" y="34"/>
                    <a:pt x="2002" y="168"/>
                    <a:pt x="1535" y="368"/>
                  </a:cubicBezTo>
                  <a:cubicBezTo>
                    <a:pt x="1335" y="468"/>
                    <a:pt x="1101" y="601"/>
                    <a:pt x="934" y="701"/>
                  </a:cubicBezTo>
                  <a:cubicBezTo>
                    <a:pt x="734" y="835"/>
                    <a:pt x="567" y="1001"/>
                    <a:pt x="434" y="1202"/>
                  </a:cubicBezTo>
                  <a:cubicBezTo>
                    <a:pt x="334" y="1435"/>
                    <a:pt x="200" y="1635"/>
                    <a:pt x="100" y="1902"/>
                  </a:cubicBezTo>
                  <a:cubicBezTo>
                    <a:pt x="34" y="2202"/>
                    <a:pt x="0" y="2503"/>
                    <a:pt x="0" y="2869"/>
                  </a:cubicBezTo>
                  <a:lnTo>
                    <a:pt x="0" y="6539"/>
                  </a:lnTo>
                  <a:cubicBezTo>
                    <a:pt x="0" y="7006"/>
                    <a:pt x="34" y="7373"/>
                    <a:pt x="167" y="7673"/>
                  </a:cubicBezTo>
                  <a:cubicBezTo>
                    <a:pt x="267" y="7973"/>
                    <a:pt x="434" y="8273"/>
                    <a:pt x="601" y="8440"/>
                  </a:cubicBezTo>
                  <a:cubicBezTo>
                    <a:pt x="768" y="8607"/>
                    <a:pt x="1001" y="8774"/>
                    <a:pt x="1235" y="8874"/>
                  </a:cubicBezTo>
                  <a:cubicBezTo>
                    <a:pt x="1435" y="9007"/>
                    <a:pt x="1702" y="9107"/>
                    <a:pt x="1902" y="9141"/>
                  </a:cubicBezTo>
                  <a:cubicBezTo>
                    <a:pt x="2102" y="9207"/>
                    <a:pt x="2335" y="9274"/>
                    <a:pt x="2502" y="9274"/>
                  </a:cubicBezTo>
                  <a:lnTo>
                    <a:pt x="2869" y="9274"/>
                  </a:lnTo>
                  <a:cubicBezTo>
                    <a:pt x="3336" y="9274"/>
                    <a:pt x="3736" y="9174"/>
                    <a:pt x="4070" y="8974"/>
                  </a:cubicBezTo>
                  <a:cubicBezTo>
                    <a:pt x="4370" y="8807"/>
                    <a:pt x="4670" y="8507"/>
                    <a:pt x="4870" y="8207"/>
                  </a:cubicBezTo>
                  <a:lnTo>
                    <a:pt x="4870" y="8607"/>
                  </a:lnTo>
                  <a:cubicBezTo>
                    <a:pt x="4870" y="8674"/>
                    <a:pt x="4904" y="8707"/>
                    <a:pt x="4904" y="8807"/>
                  </a:cubicBezTo>
                  <a:cubicBezTo>
                    <a:pt x="4904" y="8874"/>
                    <a:pt x="4937" y="8940"/>
                    <a:pt x="5004" y="9007"/>
                  </a:cubicBezTo>
                  <a:cubicBezTo>
                    <a:pt x="5037" y="9107"/>
                    <a:pt x="5104" y="9141"/>
                    <a:pt x="5204" y="9174"/>
                  </a:cubicBezTo>
                  <a:cubicBezTo>
                    <a:pt x="5271" y="9207"/>
                    <a:pt x="5404" y="9274"/>
                    <a:pt x="5571" y="9274"/>
                  </a:cubicBezTo>
                  <a:cubicBezTo>
                    <a:pt x="5738" y="9274"/>
                    <a:pt x="5871" y="9207"/>
                    <a:pt x="5938" y="9174"/>
                  </a:cubicBezTo>
                  <a:cubicBezTo>
                    <a:pt x="6038" y="9141"/>
                    <a:pt x="6105" y="9107"/>
                    <a:pt x="6138" y="9007"/>
                  </a:cubicBezTo>
                  <a:cubicBezTo>
                    <a:pt x="6205" y="8974"/>
                    <a:pt x="6238" y="8874"/>
                    <a:pt x="6238" y="8807"/>
                  </a:cubicBezTo>
                  <a:lnTo>
                    <a:pt x="6238" y="8607"/>
                  </a:lnTo>
                  <a:lnTo>
                    <a:pt x="6372" y="8607"/>
                  </a:lnTo>
                  <a:lnTo>
                    <a:pt x="6372" y="5838"/>
                  </a:lnTo>
                  <a:cubicBezTo>
                    <a:pt x="6372" y="5671"/>
                    <a:pt x="6338" y="5505"/>
                    <a:pt x="6271" y="5438"/>
                  </a:cubicBezTo>
                  <a:cubicBezTo>
                    <a:pt x="6205" y="5305"/>
                    <a:pt x="6171" y="5204"/>
                    <a:pt x="6071" y="5171"/>
                  </a:cubicBezTo>
                  <a:cubicBezTo>
                    <a:pt x="6005" y="5138"/>
                    <a:pt x="5938" y="5104"/>
                    <a:pt x="5871" y="5104"/>
                  </a:cubicBezTo>
                  <a:lnTo>
                    <a:pt x="4003" y="5104"/>
                  </a:lnTo>
                  <a:cubicBezTo>
                    <a:pt x="3870" y="5104"/>
                    <a:pt x="3736" y="5138"/>
                    <a:pt x="3670" y="5171"/>
                  </a:cubicBezTo>
                  <a:cubicBezTo>
                    <a:pt x="3570" y="5204"/>
                    <a:pt x="3469" y="5305"/>
                    <a:pt x="3403" y="5371"/>
                  </a:cubicBezTo>
                  <a:cubicBezTo>
                    <a:pt x="3369" y="5471"/>
                    <a:pt x="3336" y="5605"/>
                    <a:pt x="3336" y="5772"/>
                  </a:cubicBezTo>
                  <a:cubicBezTo>
                    <a:pt x="3336" y="5938"/>
                    <a:pt x="3336" y="6038"/>
                    <a:pt x="3403" y="6138"/>
                  </a:cubicBezTo>
                  <a:cubicBezTo>
                    <a:pt x="3503" y="6205"/>
                    <a:pt x="3570" y="6305"/>
                    <a:pt x="3670" y="6339"/>
                  </a:cubicBezTo>
                  <a:cubicBezTo>
                    <a:pt x="3736" y="6372"/>
                    <a:pt x="3870" y="6439"/>
                    <a:pt x="4003" y="6439"/>
                  </a:cubicBezTo>
                  <a:lnTo>
                    <a:pt x="4604" y="6439"/>
                  </a:lnTo>
                  <a:lnTo>
                    <a:pt x="4370" y="6939"/>
                  </a:lnTo>
                  <a:cubicBezTo>
                    <a:pt x="4270" y="7106"/>
                    <a:pt x="4203" y="7273"/>
                    <a:pt x="4070" y="7373"/>
                  </a:cubicBezTo>
                  <a:cubicBezTo>
                    <a:pt x="4003" y="7506"/>
                    <a:pt x="3836" y="7606"/>
                    <a:pt x="3703" y="7673"/>
                  </a:cubicBezTo>
                  <a:cubicBezTo>
                    <a:pt x="3570" y="7773"/>
                    <a:pt x="3403" y="7806"/>
                    <a:pt x="3236" y="7806"/>
                  </a:cubicBezTo>
                  <a:cubicBezTo>
                    <a:pt x="3069" y="7806"/>
                    <a:pt x="2936" y="7773"/>
                    <a:pt x="2836" y="7706"/>
                  </a:cubicBezTo>
                  <a:cubicBezTo>
                    <a:pt x="2702" y="7673"/>
                    <a:pt x="2569" y="7606"/>
                    <a:pt x="2502" y="7506"/>
                  </a:cubicBezTo>
                  <a:cubicBezTo>
                    <a:pt x="2402" y="7439"/>
                    <a:pt x="2335" y="7306"/>
                    <a:pt x="2269" y="7173"/>
                  </a:cubicBezTo>
                  <a:cubicBezTo>
                    <a:pt x="2235" y="7106"/>
                    <a:pt x="2202" y="6939"/>
                    <a:pt x="2202" y="6806"/>
                  </a:cubicBezTo>
                  <a:lnTo>
                    <a:pt x="2202" y="2603"/>
                  </a:lnTo>
                  <a:cubicBezTo>
                    <a:pt x="2235" y="2436"/>
                    <a:pt x="2269" y="2302"/>
                    <a:pt x="2335" y="2169"/>
                  </a:cubicBezTo>
                  <a:cubicBezTo>
                    <a:pt x="2369" y="2036"/>
                    <a:pt x="2435" y="1969"/>
                    <a:pt x="2569" y="1869"/>
                  </a:cubicBezTo>
                  <a:cubicBezTo>
                    <a:pt x="2702" y="1802"/>
                    <a:pt x="2869" y="1769"/>
                    <a:pt x="3069" y="1769"/>
                  </a:cubicBezTo>
                  <a:cubicBezTo>
                    <a:pt x="3269" y="1769"/>
                    <a:pt x="3436" y="1769"/>
                    <a:pt x="3570" y="1835"/>
                  </a:cubicBezTo>
                  <a:cubicBezTo>
                    <a:pt x="3703" y="1869"/>
                    <a:pt x="3770" y="2002"/>
                    <a:pt x="3870" y="2136"/>
                  </a:cubicBezTo>
                  <a:cubicBezTo>
                    <a:pt x="3936" y="2236"/>
                    <a:pt x="3970" y="2402"/>
                    <a:pt x="4037" y="2569"/>
                  </a:cubicBezTo>
                  <a:cubicBezTo>
                    <a:pt x="4070" y="2736"/>
                    <a:pt x="4070" y="2970"/>
                    <a:pt x="4070" y="3203"/>
                  </a:cubicBezTo>
                  <a:cubicBezTo>
                    <a:pt x="4070" y="3336"/>
                    <a:pt x="4103" y="3470"/>
                    <a:pt x="4203" y="3537"/>
                  </a:cubicBezTo>
                  <a:cubicBezTo>
                    <a:pt x="4337" y="3637"/>
                    <a:pt x="4403" y="3703"/>
                    <a:pt x="4537" y="3770"/>
                  </a:cubicBezTo>
                  <a:cubicBezTo>
                    <a:pt x="4670" y="3803"/>
                    <a:pt x="4770" y="3837"/>
                    <a:pt x="4904" y="3837"/>
                  </a:cubicBezTo>
                  <a:lnTo>
                    <a:pt x="5237" y="3837"/>
                  </a:lnTo>
                  <a:cubicBezTo>
                    <a:pt x="5538" y="3837"/>
                    <a:pt x="5738" y="3803"/>
                    <a:pt x="5871" y="3770"/>
                  </a:cubicBezTo>
                  <a:cubicBezTo>
                    <a:pt x="6038" y="3703"/>
                    <a:pt x="6105" y="3637"/>
                    <a:pt x="6205" y="3537"/>
                  </a:cubicBezTo>
                  <a:cubicBezTo>
                    <a:pt x="6271" y="3470"/>
                    <a:pt x="6338" y="3370"/>
                    <a:pt x="6338" y="3303"/>
                  </a:cubicBezTo>
                  <a:lnTo>
                    <a:pt x="6338" y="3036"/>
                  </a:lnTo>
                  <a:cubicBezTo>
                    <a:pt x="6338" y="2869"/>
                    <a:pt x="6338" y="2703"/>
                    <a:pt x="6271" y="2503"/>
                  </a:cubicBezTo>
                  <a:cubicBezTo>
                    <a:pt x="6238" y="2302"/>
                    <a:pt x="6205" y="2036"/>
                    <a:pt x="6105" y="1835"/>
                  </a:cubicBezTo>
                  <a:cubicBezTo>
                    <a:pt x="6038" y="1635"/>
                    <a:pt x="5905" y="1368"/>
                    <a:pt x="5771" y="1168"/>
                  </a:cubicBezTo>
                  <a:cubicBezTo>
                    <a:pt x="5604" y="968"/>
                    <a:pt x="5438" y="768"/>
                    <a:pt x="5204" y="601"/>
                  </a:cubicBezTo>
                  <a:cubicBezTo>
                    <a:pt x="4937" y="434"/>
                    <a:pt x="4670" y="301"/>
                    <a:pt x="4337" y="168"/>
                  </a:cubicBezTo>
                  <a:cubicBezTo>
                    <a:pt x="4003" y="34"/>
                    <a:pt x="3570" y="1"/>
                    <a:pt x="30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3855925" y="2276250"/>
              <a:ext cx="199350" cy="383625"/>
            </a:xfrm>
            <a:custGeom>
              <a:avLst/>
              <a:gdLst/>
              <a:ahLst/>
              <a:cxnLst/>
              <a:rect l="l" t="t" r="r" b="b"/>
              <a:pathLst>
                <a:path w="7974" h="15345" extrusionOk="0">
                  <a:moveTo>
                    <a:pt x="1702" y="0"/>
                  </a:moveTo>
                  <a:cubicBezTo>
                    <a:pt x="1335" y="0"/>
                    <a:pt x="1002" y="67"/>
                    <a:pt x="768" y="200"/>
                  </a:cubicBezTo>
                  <a:cubicBezTo>
                    <a:pt x="568" y="367"/>
                    <a:pt x="401" y="534"/>
                    <a:pt x="268" y="801"/>
                  </a:cubicBezTo>
                  <a:cubicBezTo>
                    <a:pt x="168" y="1001"/>
                    <a:pt x="134" y="1301"/>
                    <a:pt x="68" y="1568"/>
                  </a:cubicBezTo>
                  <a:cubicBezTo>
                    <a:pt x="34" y="1868"/>
                    <a:pt x="34" y="2168"/>
                    <a:pt x="34" y="2502"/>
                  </a:cubicBezTo>
                  <a:lnTo>
                    <a:pt x="1" y="2502"/>
                  </a:lnTo>
                  <a:lnTo>
                    <a:pt x="1" y="13710"/>
                  </a:lnTo>
                  <a:cubicBezTo>
                    <a:pt x="1" y="14077"/>
                    <a:pt x="34" y="14377"/>
                    <a:pt x="168" y="14577"/>
                  </a:cubicBezTo>
                  <a:cubicBezTo>
                    <a:pt x="234" y="14777"/>
                    <a:pt x="401" y="14944"/>
                    <a:pt x="601" y="15077"/>
                  </a:cubicBezTo>
                  <a:cubicBezTo>
                    <a:pt x="835" y="15211"/>
                    <a:pt x="1068" y="15244"/>
                    <a:pt x="1369" y="15278"/>
                  </a:cubicBezTo>
                  <a:cubicBezTo>
                    <a:pt x="1702" y="15344"/>
                    <a:pt x="2036" y="15344"/>
                    <a:pt x="2403" y="15344"/>
                  </a:cubicBezTo>
                  <a:lnTo>
                    <a:pt x="5538" y="15344"/>
                  </a:lnTo>
                  <a:cubicBezTo>
                    <a:pt x="5838" y="15344"/>
                    <a:pt x="6139" y="15344"/>
                    <a:pt x="6405" y="15278"/>
                  </a:cubicBezTo>
                  <a:cubicBezTo>
                    <a:pt x="6706" y="15244"/>
                    <a:pt x="7006" y="15211"/>
                    <a:pt x="7206" y="15077"/>
                  </a:cubicBezTo>
                  <a:cubicBezTo>
                    <a:pt x="7406" y="14944"/>
                    <a:pt x="7640" y="14777"/>
                    <a:pt x="7740" y="14577"/>
                  </a:cubicBezTo>
                  <a:cubicBezTo>
                    <a:pt x="7873" y="14377"/>
                    <a:pt x="7973" y="14077"/>
                    <a:pt x="7973" y="13710"/>
                  </a:cubicBezTo>
                  <a:cubicBezTo>
                    <a:pt x="7973" y="13343"/>
                    <a:pt x="7873" y="13043"/>
                    <a:pt x="7740" y="12843"/>
                  </a:cubicBezTo>
                  <a:cubicBezTo>
                    <a:pt x="7640" y="12576"/>
                    <a:pt x="7473" y="12476"/>
                    <a:pt x="7206" y="12342"/>
                  </a:cubicBezTo>
                  <a:cubicBezTo>
                    <a:pt x="6973" y="12209"/>
                    <a:pt x="6706" y="12175"/>
                    <a:pt x="6405" y="12142"/>
                  </a:cubicBezTo>
                  <a:cubicBezTo>
                    <a:pt x="6105" y="12075"/>
                    <a:pt x="5838" y="12075"/>
                    <a:pt x="5538" y="12075"/>
                  </a:cubicBezTo>
                  <a:lnTo>
                    <a:pt x="3403" y="12075"/>
                  </a:lnTo>
                  <a:lnTo>
                    <a:pt x="3403" y="2502"/>
                  </a:lnTo>
                  <a:cubicBezTo>
                    <a:pt x="3403" y="2202"/>
                    <a:pt x="3403" y="1868"/>
                    <a:pt x="3370" y="1568"/>
                  </a:cubicBezTo>
                  <a:cubicBezTo>
                    <a:pt x="3337" y="1301"/>
                    <a:pt x="3270" y="1034"/>
                    <a:pt x="3170" y="801"/>
                  </a:cubicBezTo>
                  <a:cubicBezTo>
                    <a:pt x="3070" y="534"/>
                    <a:pt x="2903" y="367"/>
                    <a:pt x="2669" y="200"/>
                  </a:cubicBezTo>
                  <a:cubicBezTo>
                    <a:pt x="2436" y="67"/>
                    <a:pt x="2102" y="0"/>
                    <a:pt x="1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3593225" y="2276250"/>
              <a:ext cx="91750" cy="382775"/>
            </a:xfrm>
            <a:custGeom>
              <a:avLst/>
              <a:gdLst/>
              <a:ahLst/>
              <a:cxnLst/>
              <a:rect l="l" t="t" r="r" b="b"/>
              <a:pathLst>
                <a:path w="3670" h="15311" extrusionOk="0">
                  <a:moveTo>
                    <a:pt x="1835" y="0"/>
                  </a:moveTo>
                  <a:cubicBezTo>
                    <a:pt x="1401" y="0"/>
                    <a:pt x="1068" y="67"/>
                    <a:pt x="834" y="200"/>
                  </a:cubicBezTo>
                  <a:cubicBezTo>
                    <a:pt x="567" y="367"/>
                    <a:pt x="401" y="567"/>
                    <a:pt x="301" y="801"/>
                  </a:cubicBezTo>
                  <a:cubicBezTo>
                    <a:pt x="167" y="1001"/>
                    <a:pt x="67" y="1301"/>
                    <a:pt x="34" y="1568"/>
                  </a:cubicBezTo>
                  <a:cubicBezTo>
                    <a:pt x="0" y="1868"/>
                    <a:pt x="0" y="2168"/>
                    <a:pt x="0" y="2502"/>
                  </a:cubicBezTo>
                  <a:lnTo>
                    <a:pt x="34" y="2502"/>
                  </a:lnTo>
                  <a:lnTo>
                    <a:pt x="34" y="12809"/>
                  </a:lnTo>
                  <a:cubicBezTo>
                    <a:pt x="34" y="13076"/>
                    <a:pt x="34" y="13410"/>
                    <a:pt x="67" y="13710"/>
                  </a:cubicBezTo>
                  <a:cubicBezTo>
                    <a:pt x="134" y="14010"/>
                    <a:pt x="201" y="14244"/>
                    <a:pt x="334" y="14510"/>
                  </a:cubicBezTo>
                  <a:cubicBezTo>
                    <a:pt x="467" y="14744"/>
                    <a:pt x="634" y="14944"/>
                    <a:pt x="868" y="15077"/>
                  </a:cubicBezTo>
                  <a:cubicBezTo>
                    <a:pt x="1135" y="15211"/>
                    <a:pt x="1468" y="15311"/>
                    <a:pt x="1868" y="15311"/>
                  </a:cubicBezTo>
                  <a:cubicBezTo>
                    <a:pt x="2302" y="15311"/>
                    <a:pt x="2602" y="15211"/>
                    <a:pt x="2869" y="15077"/>
                  </a:cubicBezTo>
                  <a:cubicBezTo>
                    <a:pt x="3136" y="14911"/>
                    <a:pt x="3303" y="14744"/>
                    <a:pt x="3403" y="14510"/>
                  </a:cubicBezTo>
                  <a:cubicBezTo>
                    <a:pt x="3536" y="14310"/>
                    <a:pt x="3570" y="14010"/>
                    <a:pt x="3636" y="13710"/>
                  </a:cubicBezTo>
                  <a:cubicBezTo>
                    <a:pt x="3670" y="13410"/>
                    <a:pt x="3670" y="13143"/>
                    <a:pt x="3670" y="12809"/>
                  </a:cubicBezTo>
                  <a:lnTo>
                    <a:pt x="3670" y="2502"/>
                  </a:lnTo>
                  <a:cubicBezTo>
                    <a:pt x="3670" y="2202"/>
                    <a:pt x="3670" y="1868"/>
                    <a:pt x="3636" y="1568"/>
                  </a:cubicBezTo>
                  <a:cubicBezTo>
                    <a:pt x="3570" y="1301"/>
                    <a:pt x="3503" y="1034"/>
                    <a:pt x="3369" y="801"/>
                  </a:cubicBezTo>
                  <a:cubicBezTo>
                    <a:pt x="3236" y="534"/>
                    <a:pt x="3069" y="367"/>
                    <a:pt x="2836" y="200"/>
                  </a:cubicBezTo>
                  <a:cubicBezTo>
                    <a:pt x="2569" y="67"/>
                    <a:pt x="2235" y="0"/>
                    <a:pt x="1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3449800" y="2276250"/>
              <a:ext cx="263550" cy="383625"/>
            </a:xfrm>
            <a:custGeom>
              <a:avLst/>
              <a:gdLst/>
              <a:ahLst/>
              <a:cxnLst/>
              <a:rect l="l" t="t" r="r" b="b"/>
              <a:pathLst>
                <a:path w="10542" h="15345" extrusionOk="0">
                  <a:moveTo>
                    <a:pt x="1602" y="0"/>
                  </a:moveTo>
                  <a:cubicBezTo>
                    <a:pt x="1368" y="0"/>
                    <a:pt x="1168" y="33"/>
                    <a:pt x="968" y="133"/>
                  </a:cubicBezTo>
                  <a:cubicBezTo>
                    <a:pt x="801" y="200"/>
                    <a:pt x="601" y="300"/>
                    <a:pt x="468" y="400"/>
                  </a:cubicBezTo>
                  <a:cubicBezTo>
                    <a:pt x="334" y="534"/>
                    <a:pt x="201" y="701"/>
                    <a:pt x="134" y="867"/>
                  </a:cubicBezTo>
                  <a:cubicBezTo>
                    <a:pt x="34" y="1034"/>
                    <a:pt x="1" y="1201"/>
                    <a:pt x="1" y="1401"/>
                  </a:cubicBezTo>
                  <a:cubicBezTo>
                    <a:pt x="1" y="1635"/>
                    <a:pt x="1" y="1801"/>
                    <a:pt x="34" y="1901"/>
                  </a:cubicBezTo>
                  <a:cubicBezTo>
                    <a:pt x="34" y="2001"/>
                    <a:pt x="34" y="2068"/>
                    <a:pt x="101" y="2135"/>
                  </a:cubicBezTo>
                  <a:lnTo>
                    <a:pt x="3203" y="14010"/>
                  </a:lnTo>
                  <a:cubicBezTo>
                    <a:pt x="3303" y="14244"/>
                    <a:pt x="3470" y="14477"/>
                    <a:pt x="3637" y="14677"/>
                  </a:cubicBezTo>
                  <a:cubicBezTo>
                    <a:pt x="3770" y="14844"/>
                    <a:pt x="3970" y="15011"/>
                    <a:pt x="4204" y="15144"/>
                  </a:cubicBezTo>
                  <a:cubicBezTo>
                    <a:pt x="4471" y="15244"/>
                    <a:pt x="4771" y="15344"/>
                    <a:pt x="5138" y="15344"/>
                  </a:cubicBezTo>
                  <a:lnTo>
                    <a:pt x="5471" y="15344"/>
                  </a:lnTo>
                  <a:cubicBezTo>
                    <a:pt x="5838" y="15344"/>
                    <a:pt x="6139" y="15244"/>
                    <a:pt x="6372" y="15144"/>
                  </a:cubicBezTo>
                  <a:cubicBezTo>
                    <a:pt x="6639" y="15011"/>
                    <a:pt x="6806" y="14844"/>
                    <a:pt x="6972" y="14677"/>
                  </a:cubicBezTo>
                  <a:cubicBezTo>
                    <a:pt x="7139" y="14477"/>
                    <a:pt x="7273" y="14244"/>
                    <a:pt x="7373" y="14010"/>
                  </a:cubicBezTo>
                  <a:cubicBezTo>
                    <a:pt x="7873" y="12042"/>
                    <a:pt x="8373" y="10074"/>
                    <a:pt x="8941" y="8039"/>
                  </a:cubicBezTo>
                  <a:cubicBezTo>
                    <a:pt x="9474" y="6004"/>
                    <a:pt x="9975" y="4036"/>
                    <a:pt x="10475" y="2068"/>
                  </a:cubicBezTo>
                  <a:cubicBezTo>
                    <a:pt x="10475" y="2035"/>
                    <a:pt x="10475" y="1968"/>
                    <a:pt x="10508" y="1868"/>
                  </a:cubicBezTo>
                  <a:cubicBezTo>
                    <a:pt x="10508" y="1835"/>
                    <a:pt x="10542" y="1735"/>
                    <a:pt x="10542" y="1668"/>
                  </a:cubicBezTo>
                  <a:lnTo>
                    <a:pt x="10542" y="1401"/>
                  </a:lnTo>
                  <a:cubicBezTo>
                    <a:pt x="10542" y="1234"/>
                    <a:pt x="10508" y="1034"/>
                    <a:pt x="10442" y="867"/>
                  </a:cubicBezTo>
                  <a:cubicBezTo>
                    <a:pt x="10308" y="701"/>
                    <a:pt x="10208" y="534"/>
                    <a:pt x="10041" y="400"/>
                  </a:cubicBezTo>
                  <a:cubicBezTo>
                    <a:pt x="9941" y="300"/>
                    <a:pt x="9774" y="200"/>
                    <a:pt x="9541" y="133"/>
                  </a:cubicBezTo>
                  <a:cubicBezTo>
                    <a:pt x="9341" y="33"/>
                    <a:pt x="9141" y="0"/>
                    <a:pt x="8941" y="0"/>
                  </a:cubicBezTo>
                  <a:cubicBezTo>
                    <a:pt x="8607" y="0"/>
                    <a:pt x="8307" y="67"/>
                    <a:pt x="8040" y="234"/>
                  </a:cubicBezTo>
                  <a:cubicBezTo>
                    <a:pt x="7840" y="367"/>
                    <a:pt x="7673" y="534"/>
                    <a:pt x="7540" y="734"/>
                  </a:cubicBezTo>
                  <a:cubicBezTo>
                    <a:pt x="7373" y="967"/>
                    <a:pt x="7306" y="1201"/>
                    <a:pt x="7206" y="1501"/>
                  </a:cubicBezTo>
                  <a:cubicBezTo>
                    <a:pt x="7139" y="1835"/>
                    <a:pt x="7039" y="2202"/>
                    <a:pt x="6972" y="2669"/>
                  </a:cubicBezTo>
                  <a:cubicBezTo>
                    <a:pt x="6872" y="3136"/>
                    <a:pt x="6772" y="3569"/>
                    <a:pt x="6672" y="4036"/>
                  </a:cubicBezTo>
                  <a:cubicBezTo>
                    <a:pt x="6606" y="4537"/>
                    <a:pt x="6472" y="5004"/>
                    <a:pt x="6372" y="5504"/>
                  </a:cubicBezTo>
                  <a:cubicBezTo>
                    <a:pt x="6305" y="6004"/>
                    <a:pt x="6172" y="6471"/>
                    <a:pt x="6105" y="6905"/>
                  </a:cubicBezTo>
                  <a:cubicBezTo>
                    <a:pt x="5872" y="8006"/>
                    <a:pt x="5638" y="9140"/>
                    <a:pt x="5371" y="10241"/>
                  </a:cubicBezTo>
                  <a:lnTo>
                    <a:pt x="5038" y="10241"/>
                  </a:lnTo>
                  <a:cubicBezTo>
                    <a:pt x="4838" y="9073"/>
                    <a:pt x="4604" y="8006"/>
                    <a:pt x="4371" y="6905"/>
                  </a:cubicBezTo>
                  <a:cubicBezTo>
                    <a:pt x="4304" y="6471"/>
                    <a:pt x="4204" y="6004"/>
                    <a:pt x="4104" y="5504"/>
                  </a:cubicBezTo>
                  <a:cubicBezTo>
                    <a:pt x="4004" y="5004"/>
                    <a:pt x="3870" y="4503"/>
                    <a:pt x="3804" y="4036"/>
                  </a:cubicBezTo>
                  <a:cubicBezTo>
                    <a:pt x="3703" y="3569"/>
                    <a:pt x="3603" y="3136"/>
                    <a:pt x="3503" y="2669"/>
                  </a:cubicBezTo>
                  <a:cubicBezTo>
                    <a:pt x="3370" y="2235"/>
                    <a:pt x="3303" y="1835"/>
                    <a:pt x="3203" y="1501"/>
                  </a:cubicBezTo>
                  <a:cubicBezTo>
                    <a:pt x="3170" y="1201"/>
                    <a:pt x="3036" y="967"/>
                    <a:pt x="2936" y="734"/>
                  </a:cubicBezTo>
                  <a:cubicBezTo>
                    <a:pt x="2803" y="567"/>
                    <a:pt x="2636" y="400"/>
                    <a:pt x="2436" y="234"/>
                  </a:cubicBezTo>
                  <a:cubicBezTo>
                    <a:pt x="2202" y="67"/>
                    <a:pt x="1936" y="0"/>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3146250" y="2276250"/>
              <a:ext cx="211850" cy="381950"/>
            </a:xfrm>
            <a:custGeom>
              <a:avLst/>
              <a:gdLst/>
              <a:ahLst/>
              <a:cxnLst/>
              <a:rect l="l" t="t" r="r" b="b"/>
              <a:pathLst>
                <a:path w="8474" h="15278" extrusionOk="0">
                  <a:moveTo>
                    <a:pt x="1669" y="0"/>
                  </a:moveTo>
                  <a:cubicBezTo>
                    <a:pt x="1235" y="0"/>
                    <a:pt x="901" y="67"/>
                    <a:pt x="701" y="200"/>
                  </a:cubicBezTo>
                  <a:cubicBezTo>
                    <a:pt x="468" y="367"/>
                    <a:pt x="301" y="534"/>
                    <a:pt x="201" y="767"/>
                  </a:cubicBezTo>
                  <a:cubicBezTo>
                    <a:pt x="134" y="1001"/>
                    <a:pt x="34" y="1268"/>
                    <a:pt x="34" y="1568"/>
                  </a:cubicBezTo>
                  <a:cubicBezTo>
                    <a:pt x="1" y="1868"/>
                    <a:pt x="1" y="2168"/>
                    <a:pt x="1" y="2502"/>
                  </a:cubicBezTo>
                  <a:lnTo>
                    <a:pt x="1" y="12776"/>
                  </a:lnTo>
                  <a:cubicBezTo>
                    <a:pt x="1" y="13076"/>
                    <a:pt x="34" y="13410"/>
                    <a:pt x="34" y="13710"/>
                  </a:cubicBezTo>
                  <a:cubicBezTo>
                    <a:pt x="34" y="14010"/>
                    <a:pt x="134" y="14244"/>
                    <a:pt x="201" y="14510"/>
                  </a:cubicBezTo>
                  <a:cubicBezTo>
                    <a:pt x="334" y="14744"/>
                    <a:pt x="501" y="14944"/>
                    <a:pt x="701" y="15077"/>
                  </a:cubicBezTo>
                  <a:cubicBezTo>
                    <a:pt x="968" y="15211"/>
                    <a:pt x="1235" y="15278"/>
                    <a:pt x="1669" y="15278"/>
                  </a:cubicBezTo>
                  <a:lnTo>
                    <a:pt x="5972" y="15278"/>
                  </a:lnTo>
                  <a:cubicBezTo>
                    <a:pt x="6272" y="15278"/>
                    <a:pt x="6539" y="15278"/>
                    <a:pt x="6839" y="15244"/>
                  </a:cubicBezTo>
                  <a:cubicBezTo>
                    <a:pt x="7139" y="15244"/>
                    <a:pt x="7373" y="15178"/>
                    <a:pt x="7640" y="15077"/>
                  </a:cubicBezTo>
                  <a:cubicBezTo>
                    <a:pt x="7840" y="15011"/>
                    <a:pt x="8040" y="14844"/>
                    <a:pt x="8207" y="14610"/>
                  </a:cubicBezTo>
                  <a:cubicBezTo>
                    <a:pt x="8373" y="14410"/>
                    <a:pt x="8474" y="14110"/>
                    <a:pt x="8474" y="13743"/>
                  </a:cubicBezTo>
                  <a:cubicBezTo>
                    <a:pt x="8474" y="13376"/>
                    <a:pt x="8373" y="13076"/>
                    <a:pt x="8207" y="12876"/>
                  </a:cubicBezTo>
                  <a:cubicBezTo>
                    <a:pt x="8040" y="12676"/>
                    <a:pt x="7873" y="12509"/>
                    <a:pt x="7640" y="12409"/>
                  </a:cubicBezTo>
                  <a:cubicBezTo>
                    <a:pt x="7406" y="12342"/>
                    <a:pt x="7139" y="12275"/>
                    <a:pt x="6839" y="12242"/>
                  </a:cubicBezTo>
                  <a:cubicBezTo>
                    <a:pt x="6539" y="12209"/>
                    <a:pt x="6239" y="12209"/>
                    <a:pt x="5972" y="12209"/>
                  </a:cubicBezTo>
                  <a:lnTo>
                    <a:pt x="3370" y="12209"/>
                  </a:lnTo>
                  <a:lnTo>
                    <a:pt x="3370" y="9040"/>
                  </a:lnTo>
                  <a:lnTo>
                    <a:pt x="4738" y="9040"/>
                  </a:lnTo>
                  <a:cubicBezTo>
                    <a:pt x="5038" y="9040"/>
                    <a:pt x="5338" y="9006"/>
                    <a:pt x="5638" y="9006"/>
                  </a:cubicBezTo>
                  <a:cubicBezTo>
                    <a:pt x="5938" y="9006"/>
                    <a:pt x="6172" y="8906"/>
                    <a:pt x="6405" y="8840"/>
                  </a:cubicBezTo>
                  <a:cubicBezTo>
                    <a:pt x="6672" y="8706"/>
                    <a:pt x="6839" y="8573"/>
                    <a:pt x="7006" y="8373"/>
                  </a:cubicBezTo>
                  <a:cubicBezTo>
                    <a:pt x="7139" y="8173"/>
                    <a:pt x="7206" y="7906"/>
                    <a:pt x="7206" y="7539"/>
                  </a:cubicBezTo>
                  <a:cubicBezTo>
                    <a:pt x="7206" y="7205"/>
                    <a:pt x="7139" y="6905"/>
                    <a:pt x="7006" y="6705"/>
                  </a:cubicBezTo>
                  <a:cubicBezTo>
                    <a:pt x="6839" y="6505"/>
                    <a:pt x="6672" y="6338"/>
                    <a:pt x="6405" y="6238"/>
                  </a:cubicBezTo>
                  <a:cubicBezTo>
                    <a:pt x="6172" y="6171"/>
                    <a:pt x="5938" y="6071"/>
                    <a:pt x="5638" y="6071"/>
                  </a:cubicBezTo>
                  <a:cubicBezTo>
                    <a:pt x="5338" y="6038"/>
                    <a:pt x="5038" y="6038"/>
                    <a:pt x="4738" y="6038"/>
                  </a:cubicBezTo>
                  <a:lnTo>
                    <a:pt x="3370" y="6038"/>
                  </a:lnTo>
                  <a:lnTo>
                    <a:pt x="3370" y="3069"/>
                  </a:lnTo>
                  <a:lnTo>
                    <a:pt x="5972" y="3069"/>
                  </a:lnTo>
                  <a:cubicBezTo>
                    <a:pt x="6272" y="3069"/>
                    <a:pt x="6539" y="3069"/>
                    <a:pt x="6839" y="3036"/>
                  </a:cubicBezTo>
                  <a:cubicBezTo>
                    <a:pt x="7139" y="3036"/>
                    <a:pt x="7373" y="2935"/>
                    <a:pt x="7640" y="2869"/>
                  </a:cubicBezTo>
                  <a:cubicBezTo>
                    <a:pt x="7873" y="2802"/>
                    <a:pt x="8040" y="2635"/>
                    <a:pt x="8207" y="2402"/>
                  </a:cubicBezTo>
                  <a:cubicBezTo>
                    <a:pt x="8373" y="2202"/>
                    <a:pt x="8474" y="1901"/>
                    <a:pt x="8474" y="1534"/>
                  </a:cubicBezTo>
                  <a:cubicBezTo>
                    <a:pt x="8474" y="1168"/>
                    <a:pt x="8373" y="867"/>
                    <a:pt x="8207" y="667"/>
                  </a:cubicBezTo>
                  <a:cubicBezTo>
                    <a:pt x="8040" y="467"/>
                    <a:pt x="7873" y="300"/>
                    <a:pt x="7640" y="200"/>
                  </a:cubicBezTo>
                  <a:cubicBezTo>
                    <a:pt x="7406" y="133"/>
                    <a:pt x="7139" y="67"/>
                    <a:pt x="6839" y="33"/>
                  </a:cubicBezTo>
                  <a:cubicBezTo>
                    <a:pt x="6539" y="0"/>
                    <a:pt x="6239" y="0"/>
                    <a:pt x="5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36"/>
          <p:cNvSpPr txBox="1">
            <a:spLocks noGrp="1"/>
          </p:cNvSpPr>
          <p:nvPr>
            <p:ph type="title"/>
          </p:nvPr>
        </p:nvSpPr>
        <p:spPr>
          <a:xfrm>
            <a:off x="720000" y="442676"/>
            <a:ext cx="6738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600" dirty="0">
                <a:solidFill>
                  <a:schemeClr val="accent3"/>
                </a:solidFill>
              </a:rPr>
              <a:t>PROBLEM SOLOVING STUDY:</a:t>
            </a:r>
            <a:endParaRPr sz="3600" dirty="0">
              <a:solidFill>
                <a:schemeClr val="accent3"/>
              </a:solidFill>
            </a:endParaRPr>
          </a:p>
        </p:txBody>
      </p:sp>
      <p:sp>
        <p:nvSpPr>
          <p:cNvPr id="1534" name="Google Shape;1534;p36"/>
          <p:cNvSpPr txBox="1">
            <a:spLocks noGrp="1"/>
          </p:cNvSpPr>
          <p:nvPr>
            <p:ph type="body" idx="1"/>
          </p:nvPr>
        </p:nvSpPr>
        <p:spPr>
          <a:xfrm>
            <a:off x="720000" y="1185500"/>
            <a:ext cx="7704000" cy="3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EXAMPLE STUDY:</a:t>
            </a:r>
          </a:p>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  QUS:  INTHIS  BELOW EXAMPLE  DISTANCCE BETWEEN POINTS WILL BE</a:t>
            </a:r>
          </a:p>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A TO B  =8</a:t>
            </a:r>
          </a:p>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B TO C  =4</a:t>
            </a:r>
          </a:p>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C TO D  = 15 </a:t>
            </a:r>
          </a:p>
          <a:p>
            <a:pPr marL="0" lvl="0" indent="0" algn="l" rtl="0">
              <a:spcBef>
                <a:spcPts val="0"/>
              </a:spcBef>
              <a:spcAft>
                <a:spcPts val="0"/>
              </a:spcAft>
              <a:buClr>
                <a:srgbClr val="000000"/>
              </a:buClr>
              <a:buSzPts val="852"/>
              <a:buFont typeface="Arial"/>
              <a:buNone/>
            </a:pPr>
            <a:r>
              <a:rPr lang="en-IN" b="1" dirty="0">
                <a:latin typeface="Agency FB" panose="020B0503020202020204" pitchFamily="34" charset="0"/>
              </a:rPr>
              <a:t>D TO A  = 6</a:t>
            </a:r>
          </a:p>
          <a:p>
            <a:pPr marL="0" lvl="0" indent="0" algn="l" rtl="0">
              <a:spcBef>
                <a:spcPts val="0"/>
              </a:spcBef>
              <a:spcAft>
                <a:spcPts val="0"/>
              </a:spcAft>
              <a:buClr>
                <a:srgbClr val="000000"/>
              </a:buClr>
              <a:buSzPts val="852"/>
              <a:buFont typeface="Arial"/>
              <a:buNone/>
            </a:pPr>
            <a:endParaRPr b="1" dirty="0">
              <a:latin typeface="Agency FB" panose="020B0503020202020204" pitchFamily="34" charset="0"/>
            </a:endParaRPr>
          </a:p>
        </p:txBody>
      </p:sp>
      <p:sp>
        <p:nvSpPr>
          <p:cNvPr id="1535" name="Google Shape;1535;p36"/>
          <p:cNvSpPr/>
          <p:nvPr/>
        </p:nvSpPr>
        <p:spPr>
          <a:xfrm>
            <a:off x="6937600" y="-19350"/>
            <a:ext cx="2103850" cy="3020275"/>
          </a:xfrm>
          <a:custGeom>
            <a:avLst/>
            <a:gdLst/>
            <a:ahLst/>
            <a:cxnLst/>
            <a:rect l="l" t="t" r="r" b="b"/>
            <a:pathLst>
              <a:path w="84154" h="120811" extrusionOk="0">
                <a:moveTo>
                  <a:pt x="0" y="0"/>
                </a:moveTo>
                <a:cubicBezTo>
                  <a:pt x="1870" y="14970"/>
                  <a:pt x="23133" y="23610"/>
                  <a:pt x="38205" y="24265"/>
                </a:cubicBezTo>
                <a:cubicBezTo>
                  <a:pt x="42943" y="24471"/>
                  <a:pt x="49792" y="25542"/>
                  <a:pt x="52145" y="21425"/>
                </a:cubicBezTo>
                <a:cubicBezTo>
                  <a:pt x="54018" y="18148"/>
                  <a:pt x="45119" y="14947"/>
                  <a:pt x="41819" y="16779"/>
                </a:cubicBezTo>
                <a:cubicBezTo>
                  <a:pt x="37750" y="19038"/>
                  <a:pt x="38964" y="26556"/>
                  <a:pt x="41045" y="30719"/>
                </a:cubicBezTo>
                <a:cubicBezTo>
                  <a:pt x="46074" y="40778"/>
                  <a:pt x="62576" y="39826"/>
                  <a:pt x="69698" y="48530"/>
                </a:cubicBezTo>
                <a:cubicBezTo>
                  <a:pt x="74422" y="54303"/>
                  <a:pt x="77206" y="62572"/>
                  <a:pt x="76152" y="69956"/>
                </a:cubicBezTo>
                <a:cubicBezTo>
                  <a:pt x="75068" y="77551"/>
                  <a:pt x="67811" y="83484"/>
                  <a:pt x="67117" y="91124"/>
                </a:cubicBezTo>
                <a:cubicBezTo>
                  <a:pt x="66085" y="102487"/>
                  <a:pt x="73088" y="118034"/>
                  <a:pt x="84154" y="120811"/>
                </a:cubicBezTo>
              </a:path>
            </a:pathLst>
          </a:custGeom>
          <a:noFill/>
          <a:ln w="19050" cap="flat" cmpd="sng">
            <a:solidFill>
              <a:schemeClr val="accent6"/>
            </a:solidFill>
            <a:prstDash val="dot"/>
            <a:round/>
            <a:headEnd type="none" w="med" len="med"/>
            <a:tailEnd type="none" w="med" len="med"/>
          </a:ln>
        </p:spPr>
      </p:sp>
      <p:grpSp>
        <p:nvGrpSpPr>
          <p:cNvPr id="1536" name="Google Shape;1536;p36"/>
          <p:cNvGrpSpPr/>
          <p:nvPr/>
        </p:nvGrpSpPr>
        <p:grpSpPr>
          <a:xfrm>
            <a:off x="7328661" y="33884"/>
            <a:ext cx="1247634" cy="983783"/>
            <a:chOff x="3370900" y="2040225"/>
            <a:chExt cx="1451075" cy="1144200"/>
          </a:xfrm>
        </p:grpSpPr>
        <p:sp>
          <p:nvSpPr>
            <p:cNvPr id="1537" name="Google Shape;1537;p36"/>
            <p:cNvSpPr/>
            <p:nvPr/>
          </p:nvSpPr>
          <p:spPr>
            <a:xfrm>
              <a:off x="3370900" y="2040225"/>
              <a:ext cx="1376025" cy="1144200"/>
            </a:xfrm>
            <a:custGeom>
              <a:avLst/>
              <a:gdLst/>
              <a:ahLst/>
              <a:cxnLst/>
              <a:rect l="l" t="t" r="r" b="b"/>
              <a:pathLst>
                <a:path w="55041" h="45768" extrusionOk="0">
                  <a:moveTo>
                    <a:pt x="54840" y="27087"/>
                  </a:moveTo>
                  <a:cubicBezTo>
                    <a:pt x="54673" y="25119"/>
                    <a:pt x="53372" y="23685"/>
                    <a:pt x="51705" y="22817"/>
                  </a:cubicBezTo>
                  <a:cubicBezTo>
                    <a:pt x="49903" y="21850"/>
                    <a:pt x="47702" y="21516"/>
                    <a:pt x="45600" y="21416"/>
                  </a:cubicBezTo>
                  <a:cubicBezTo>
                    <a:pt x="45567" y="20749"/>
                    <a:pt x="45567" y="20115"/>
                    <a:pt x="45567" y="19448"/>
                  </a:cubicBezTo>
                  <a:cubicBezTo>
                    <a:pt x="45567" y="19181"/>
                    <a:pt x="45533" y="18981"/>
                    <a:pt x="45433" y="18781"/>
                  </a:cubicBezTo>
                  <a:cubicBezTo>
                    <a:pt x="45333" y="12843"/>
                    <a:pt x="43565" y="7440"/>
                    <a:pt x="37928" y="4171"/>
                  </a:cubicBezTo>
                  <a:cubicBezTo>
                    <a:pt x="33325" y="1502"/>
                    <a:pt x="27020" y="1"/>
                    <a:pt x="22017" y="2636"/>
                  </a:cubicBezTo>
                  <a:cubicBezTo>
                    <a:pt x="20082" y="3670"/>
                    <a:pt x="18081" y="5505"/>
                    <a:pt x="16546" y="7006"/>
                  </a:cubicBezTo>
                  <a:lnTo>
                    <a:pt x="14178" y="9408"/>
                  </a:lnTo>
                  <a:cubicBezTo>
                    <a:pt x="11042" y="7740"/>
                    <a:pt x="7506" y="6506"/>
                    <a:pt x="4704" y="7606"/>
                  </a:cubicBezTo>
                  <a:cubicBezTo>
                    <a:pt x="1802" y="8741"/>
                    <a:pt x="201" y="10642"/>
                    <a:pt x="1" y="13844"/>
                  </a:cubicBezTo>
                  <a:cubicBezTo>
                    <a:pt x="1" y="14011"/>
                    <a:pt x="1" y="14244"/>
                    <a:pt x="34" y="14411"/>
                  </a:cubicBezTo>
                  <a:cubicBezTo>
                    <a:pt x="34" y="15746"/>
                    <a:pt x="468" y="17113"/>
                    <a:pt x="1068" y="18314"/>
                  </a:cubicBezTo>
                  <a:cubicBezTo>
                    <a:pt x="2636" y="21316"/>
                    <a:pt x="5838" y="23351"/>
                    <a:pt x="9374" y="24685"/>
                  </a:cubicBezTo>
                  <a:lnTo>
                    <a:pt x="9308" y="24685"/>
                  </a:lnTo>
                  <a:cubicBezTo>
                    <a:pt x="8907" y="24685"/>
                    <a:pt x="8540" y="24785"/>
                    <a:pt x="8173" y="24919"/>
                  </a:cubicBezTo>
                  <a:cubicBezTo>
                    <a:pt x="7873" y="24785"/>
                    <a:pt x="7573" y="24752"/>
                    <a:pt x="7306" y="24685"/>
                  </a:cubicBezTo>
                  <a:lnTo>
                    <a:pt x="6806" y="24685"/>
                  </a:lnTo>
                  <a:lnTo>
                    <a:pt x="5171" y="24685"/>
                  </a:lnTo>
                  <a:cubicBezTo>
                    <a:pt x="4638" y="24685"/>
                    <a:pt x="4137" y="24819"/>
                    <a:pt x="3670" y="25119"/>
                  </a:cubicBezTo>
                  <a:cubicBezTo>
                    <a:pt x="3270" y="25419"/>
                    <a:pt x="2936" y="25786"/>
                    <a:pt x="2703" y="26253"/>
                  </a:cubicBezTo>
                  <a:cubicBezTo>
                    <a:pt x="2569" y="26587"/>
                    <a:pt x="2503" y="26920"/>
                    <a:pt x="2469" y="27254"/>
                  </a:cubicBezTo>
                  <a:lnTo>
                    <a:pt x="2469" y="27687"/>
                  </a:lnTo>
                  <a:lnTo>
                    <a:pt x="2469" y="31590"/>
                  </a:lnTo>
                  <a:lnTo>
                    <a:pt x="2469" y="32024"/>
                  </a:lnTo>
                  <a:cubicBezTo>
                    <a:pt x="2503" y="32357"/>
                    <a:pt x="2536" y="32691"/>
                    <a:pt x="2703" y="33025"/>
                  </a:cubicBezTo>
                  <a:cubicBezTo>
                    <a:pt x="2770" y="33158"/>
                    <a:pt x="2836" y="33258"/>
                    <a:pt x="2870" y="33358"/>
                  </a:cubicBezTo>
                  <a:cubicBezTo>
                    <a:pt x="2670" y="33525"/>
                    <a:pt x="2503" y="33692"/>
                    <a:pt x="2336" y="33925"/>
                  </a:cubicBezTo>
                  <a:cubicBezTo>
                    <a:pt x="1969" y="34426"/>
                    <a:pt x="1802" y="35026"/>
                    <a:pt x="1802" y="35626"/>
                  </a:cubicBezTo>
                  <a:cubicBezTo>
                    <a:pt x="1802" y="36260"/>
                    <a:pt x="1969" y="36827"/>
                    <a:pt x="2336" y="37328"/>
                  </a:cubicBezTo>
                  <a:cubicBezTo>
                    <a:pt x="2636" y="37761"/>
                    <a:pt x="3036" y="38095"/>
                    <a:pt x="3537" y="38295"/>
                  </a:cubicBezTo>
                  <a:lnTo>
                    <a:pt x="3937" y="38428"/>
                  </a:lnTo>
                  <a:lnTo>
                    <a:pt x="3937" y="42164"/>
                  </a:lnTo>
                  <a:lnTo>
                    <a:pt x="3937" y="42832"/>
                  </a:lnTo>
                  <a:cubicBezTo>
                    <a:pt x="3970" y="43265"/>
                    <a:pt x="4037" y="43632"/>
                    <a:pt x="4204" y="43999"/>
                  </a:cubicBezTo>
                  <a:cubicBezTo>
                    <a:pt x="4437" y="44499"/>
                    <a:pt x="4804" y="44966"/>
                    <a:pt x="5305" y="45267"/>
                  </a:cubicBezTo>
                  <a:cubicBezTo>
                    <a:pt x="5805" y="45600"/>
                    <a:pt x="6372" y="45700"/>
                    <a:pt x="6973" y="45700"/>
                  </a:cubicBezTo>
                  <a:cubicBezTo>
                    <a:pt x="7540" y="45700"/>
                    <a:pt x="8140" y="45600"/>
                    <a:pt x="8640" y="45267"/>
                  </a:cubicBezTo>
                  <a:cubicBezTo>
                    <a:pt x="8974" y="45033"/>
                    <a:pt x="9241" y="44766"/>
                    <a:pt x="9508" y="44433"/>
                  </a:cubicBezTo>
                  <a:cubicBezTo>
                    <a:pt x="9708" y="44766"/>
                    <a:pt x="10008" y="45033"/>
                    <a:pt x="10342" y="45267"/>
                  </a:cubicBezTo>
                  <a:cubicBezTo>
                    <a:pt x="10842" y="45600"/>
                    <a:pt x="11409" y="45700"/>
                    <a:pt x="12010" y="45700"/>
                  </a:cubicBezTo>
                  <a:cubicBezTo>
                    <a:pt x="12577" y="45700"/>
                    <a:pt x="13177" y="45600"/>
                    <a:pt x="13677" y="45267"/>
                  </a:cubicBezTo>
                  <a:cubicBezTo>
                    <a:pt x="13744" y="45200"/>
                    <a:pt x="13811" y="45167"/>
                    <a:pt x="13878" y="45133"/>
                  </a:cubicBezTo>
                  <a:cubicBezTo>
                    <a:pt x="13911" y="45167"/>
                    <a:pt x="14011" y="45200"/>
                    <a:pt x="14078" y="45267"/>
                  </a:cubicBezTo>
                  <a:cubicBezTo>
                    <a:pt x="14578" y="45600"/>
                    <a:pt x="15178" y="45700"/>
                    <a:pt x="15746" y="45700"/>
                  </a:cubicBezTo>
                  <a:cubicBezTo>
                    <a:pt x="16346" y="45700"/>
                    <a:pt x="16946" y="45600"/>
                    <a:pt x="17413" y="45267"/>
                  </a:cubicBezTo>
                  <a:cubicBezTo>
                    <a:pt x="17513" y="45200"/>
                    <a:pt x="17547" y="45167"/>
                    <a:pt x="17647" y="45133"/>
                  </a:cubicBezTo>
                  <a:cubicBezTo>
                    <a:pt x="17680" y="45167"/>
                    <a:pt x="17780" y="45200"/>
                    <a:pt x="17814" y="45267"/>
                  </a:cubicBezTo>
                  <a:cubicBezTo>
                    <a:pt x="18314" y="45600"/>
                    <a:pt x="18881" y="45700"/>
                    <a:pt x="19515" y="45700"/>
                  </a:cubicBezTo>
                  <a:lnTo>
                    <a:pt x="22017" y="45700"/>
                  </a:lnTo>
                  <a:cubicBezTo>
                    <a:pt x="22217" y="45700"/>
                    <a:pt x="22484" y="45700"/>
                    <a:pt x="22684" y="45667"/>
                  </a:cubicBezTo>
                  <a:cubicBezTo>
                    <a:pt x="23051" y="45634"/>
                    <a:pt x="23484" y="45534"/>
                    <a:pt x="23818" y="45433"/>
                  </a:cubicBezTo>
                  <a:cubicBezTo>
                    <a:pt x="24318" y="45200"/>
                    <a:pt x="24719" y="44866"/>
                    <a:pt x="25019" y="44466"/>
                  </a:cubicBezTo>
                  <a:cubicBezTo>
                    <a:pt x="25186" y="44266"/>
                    <a:pt x="25319" y="43999"/>
                    <a:pt x="25386" y="43699"/>
                  </a:cubicBezTo>
                  <a:cubicBezTo>
                    <a:pt x="25486" y="43866"/>
                    <a:pt x="25586" y="44032"/>
                    <a:pt x="25719" y="44166"/>
                  </a:cubicBezTo>
                  <a:cubicBezTo>
                    <a:pt x="26020" y="44499"/>
                    <a:pt x="26353" y="44800"/>
                    <a:pt x="26720" y="45033"/>
                  </a:cubicBezTo>
                  <a:cubicBezTo>
                    <a:pt x="27087" y="45300"/>
                    <a:pt x="27554" y="45467"/>
                    <a:pt x="28021" y="45600"/>
                  </a:cubicBezTo>
                  <a:cubicBezTo>
                    <a:pt x="28521" y="45700"/>
                    <a:pt x="29022" y="45767"/>
                    <a:pt x="29522" y="45767"/>
                  </a:cubicBezTo>
                  <a:lnTo>
                    <a:pt x="29622" y="45767"/>
                  </a:lnTo>
                  <a:lnTo>
                    <a:pt x="29655" y="45767"/>
                  </a:lnTo>
                  <a:cubicBezTo>
                    <a:pt x="29956" y="45767"/>
                    <a:pt x="30189" y="45700"/>
                    <a:pt x="30489" y="45667"/>
                  </a:cubicBezTo>
                  <a:cubicBezTo>
                    <a:pt x="30823" y="45634"/>
                    <a:pt x="31190" y="45534"/>
                    <a:pt x="31523" y="45433"/>
                  </a:cubicBezTo>
                  <a:cubicBezTo>
                    <a:pt x="31890" y="45300"/>
                    <a:pt x="32224" y="45133"/>
                    <a:pt x="32558" y="44933"/>
                  </a:cubicBezTo>
                  <a:cubicBezTo>
                    <a:pt x="32791" y="44800"/>
                    <a:pt x="32958" y="44666"/>
                    <a:pt x="33125" y="44499"/>
                  </a:cubicBezTo>
                  <a:lnTo>
                    <a:pt x="33158" y="44533"/>
                  </a:lnTo>
                  <a:cubicBezTo>
                    <a:pt x="33658" y="44966"/>
                    <a:pt x="34192" y="45267"/>
                    <a:pt x="34826" y="45467"/>
                  </a:cubicBezTo>
                  <a:cubicBezTo>
                    <a:pt x="35393" y="45667"/>
                    <a:pt x="36027" y="45767"/>
                    <a:pt x="36660" y="45767"/>
                  </a:cubicBezTo>
                  <a:cubicBezTo>
                    <a:pt x="37294" y="45767"/>
                    <a:pt x="37895" y="45667"/>
                    <a:pt x="38495" y="45500"/>
                  </a:cubicBezTo>
                  <a:cubicBezTo>
                    <a:pt x="39029" y="45333"/>
                    <a:pt x="39563" y="45033"/>
                    <a:pt x="40030" y="44700"/>
                  </a:cubicBezTo>
                  <a:cubicBezTo>
                    <a:pt x="40330" y="45033"/>
                    <a:pt x="40697" y="45300"/>
                    <a:pt x="41064" y="45467"/>
                  </a:cubicBezTo>
                  <a:cubicBezTo>
                    <a:pt x="41497" y="45634"/>
                    <a:pt x="41964" y="45700"/>
                    <a:pt x="42398" y="45700"/>
                  </a:cubicBezTo>
                  <a:cubicBezTo>
                    <a:pt x="42865" y="45700"/>
                    <a:pt x="43332" y="45634"/>
                    <a:pt x="43732" y="45433"/>
                  </a:cubicBezTo>
                  <a:cubicBezTo>
                    <a:pt x="43999" y="45300"/>
                    <a:pt x="44233" y="45133"/>
                    <a:pt x="44433" y="44933"/>
                  </a:cubicBezTo>
                  <a:lnTo>
                    <a:pt x="44933" y="45300"/>
                  </a:lnTo>
                  <a:cubicBezTo>
                    <a:pt x="45400" y="45600"/>
                    <a:pt x="45934" y="45700"/>
                    <a:pt x="46501" y="45700"/>
                  </a:cubicBezTo>
                  <a:lnTo>
                    <a:pt x="47335" y="45700"/>
                  </a:lnTo>
                  <a:cubicBezTo>
                    <a:pt x="47902" y="45700"/>
                    <a:pt x="48502" y="45600"/>
                    <a:pt x="49003" y="45267"/>
                  </a:cubicBezTo>
                  <a:cubicBezTo>
                    <a:pt x="49503" y="44966"/>
                    <a:pt x="49870" y="44499"/>
                    <a:pt x="50070" y="43966"/>
                  </a:cubicBezTo>
                  <a:cubicBezTo>
                    <a:pt x="50237" y="43599"/>
                    <a:pt x="50337" y="43199"/>
                    <a:pt x="50337" y="42832"/>
                  </a:cubicBezTo>
                  <a:lnTo>
                    <a:pt x="50337" y="42164"/>
                  </a:lnTo>
                  <a:lnTo>
                    <a:pt x="50337" y="35660"/>
                  </a:lnTo>
                  <a:cubicBezTo>
                    <a:pt x="50337" y="35460"/>
                    <a:pt x="50337" y="35193"/>
                    <a:pt x="50270" y="34993"/>
                  </a:cubicBezTo>
                  <a:cubicBezTo>
                    <a:pt x="50203" y="34526"/>
                    <a:pt x="50070" y="34125"/>
                    <a:pt x="49803" y="33758"/>
                  </a:cubicBezTo>
                  <a:cubicBezTo>
                    <a:pt x="49736" y="33692"/>
                    <a:pt x="49736" y="33658"/>
                    <a:pt x="49703" y="33658"/>
                  </a:cubicBezTo>
                  <a:cubicBezTo>
                    <a:pt x="50337" y="33425"/>
                    <a:pt x="50904" y="33091"/>
                    <a:pt x="51471" y="32758"/>
                  </a:cubicBezTo>
                  <a:cubicBezTo>
                    <a:pt x="53406" y="31624"/>
                    <a:pt x="55040" y="29522"/>
                    <a:pt x="54840" y="27087"/>
                  </a:cubicBezTo>
                  <a:close/>
                  <a:moveTo>
                    <a:pt x="25386" y="34759"/>
                  </a:moveTo>
                  <a:cubicBezTo>
                    <a:pt x="25386" y="34759"/>
                    <a:pt x="25386" y="34692"/>
                    <a:pt x="25352" y="34692"/>
                  </a:cubicBezTo>
                  <a:lnTo>
                    <a:pt x="25386" y="34692"/>
                  </a:ln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6"/>
            <p:cNvSpPr/>
            <p:nvPr/>
          </p:nvSpPr>
          <p:spPr>
            <a:xfrm>
              <a:off x="3599400" y="2096100"/>
              <a:ext cx="864825" cy="657175"/>
            </a:xfrm>
            <a:custGeom>
              <a:avLst/>
              <a:gdLst/>
              <a:ahLst/>
              <a:cxnLst/>
              <a:rect l="l" t="t" r="r" b="b"/>
              <a:pathLst>
                <a:path w="34593" h="26287" extrusionOk="0">
                  <a:moveTo>
                    <a:pt x="34159" y="19682"/>
                  </a:moveTo>
                  <a:cubicBezTo>
                    <a:pt x="34592" y="12043"/>
                    <a:pt x="32891" y="6772"/>
                    <a:pt x="27721" y="3870"/>
                  </a:cubicBezTo>
                  <a:cubicBezTo>
                    <a:pt x="24018" y="1735"/>
                    <a:pt x="18314" y="1"/>
                    <a:pt x="13844" y="2369"/>
                  </a:cubicBezTo>
                  <a:cubicBezTo>
                    <a:pt x="10975" y="3870"/>
                    <a:pt x="6839" y="8440"/>
                    <a:pt x="4537" y="10742"/>
                  </a:cubicBezTo>
                  <a:cubicBezTo>
                    <a:pt x="1" y="15278"/>
                    <a:pt x="24352" y="26286"/>
                    <a:pt x="27821" y="25419"/>
                  </a:cubicBezTo>
                  <a:cubicBezTo>
                    <a:pt x="31323" y="24552"/>
                    <a:pt x="34159" y="19682"/>
                    <a:pt x="34159" y="196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6"/>
            <p:cNvSpPr/>
            <p:nvPr/>
          </p:nvSpPr>
          <p:spPr>
            <a:xfrm>
              <a:off x="3799550" y="2386325"/>
              <a:ext cx="660500" cy="293550"/>
            </a:xfrm>
            <a:custGeom>
              <a:avLst/>
              <a:gdLst/>
              <a:ahLst/>
              <a:cxnLst/>
              <a:rect l="l" t="t" r="r" b="b"/>
              <a:pathLst>
                <a:path w="26420" h="11742" extrusionOk="0">
                  <a:moveTo>
                    <a:pt x="4304" y="5471"/>
                  </a:moveTo>
                  <a:cubicBezTo>
                    <a:pt x="13010" y="11742"/>
                    <a:pt x="26419" y="9807"/>
                    <a:pt x="26419" y="9807"/>
                  </a:cubicBezTo>
                  <a:cubicBezTo>
                    <a:pt x="26419" y="9807"/>
                    <a:pt x="26353" y="7139"/>
                    <a:pt x="26319" y="5671"/>
                  </a:cubicBezTo>
                  <a:cubicBezTo>
                    <a:pt x="26319" y="5671"/>
                    <a:pt x="12810" y="7405"/>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6"/>
            <p:cNvSpPr/>
            <p:nvPr/>
          </p:nvSpPr>
          <p:spPr>
            <a:xfrm>
              <a:off x="3394250" y="2134475"/>
              <a:ext cx="861475" cy="572925"/>
            </a:xfrm>
            <a:custGeom>
              <a:avLst/>
              <a:gdLst/>
              <a:ahLst/>
              <a:cxnLst/>
              <a:rect l="l" t="t" r="r" b="b"/>
              <a:pathLst>
                <a:path w="34459" h="22917" extrusionOk="0">
                  <a:moveTo>
                    <a:pt x="2436" y="7873"/>
                  </a:moveTo>
                  <a:cubicBezTo>
                    <a:pt x="2436" y="7873"/>
                    <a:pt x="1" y="9674"/>
                    <a:pt x="2036" y="13677"/>
                  </a:cubicBezTo>
                  <a:cubicBezTo>
                    <a:pt x="6072" y="21682"/>
                    <a:pt x="27087" y="22917"/>
                    <a:pt x="34459" y="20248"/>
                  </a:cubicBezTo>
                  <a:cubicBezTo>
                    <a:pt x="21116" y="20382"/>
                    <a:pt x="9041" y="0"/>
                    <a:pt x="2436" y="787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6"/>
            <p:cNvSpPr/>
            <p:nvPr/>
          </p:nvSpPr>
          <p:spPr>
            <a:xfrm>
              <a:off x="3424275" y="2192850"/>
              <a:ext cx="1397700" cy="681350"/>
            </a:xfrm>
            <a:custGeom>
              <a:avLst/>
              <a:gdLst/>
              <a:ahLst/>
              <a:cxnLst/>
              <a:rect l="l" t="t" r="r" b="b"/>
              <a:pathLst>
                <a:path w="55908" h="27254" extrusionOk="0">
                  <a:moveTo>
                    <a:pt x="17380" y="12242"/>
                  </a:moveTo>
                  <a:cubicBezTo>
                    <a:pt x="12310" y="6505"/>
                    <a:pt x="2569" y="0"/>
                    <a:pt x="1" y="7906"/>
                  </a:cubicBezTo>
                  <a:cubicBezTo>
                    <a:pt x="168" y="4971"/>
                    <a:pt x="1902" y="4037"/>
                    <a:pt x="3370" y="3503"/>
                  </a:cubicBezTo>
                  <a:cubicBezTo>
                    <a:pt x="8740" y="1401"/>
                    <a:pt x="20682" y="11809"/>
                    <a:pt x="24718" y="15411"/>
                  </a:cubicBezTo>
                  <a:cubicBezTo>
                    <a:pt x="32391" y="18347"/>
                    <a:pt x="36327" y="17246"/>
                    <a:pt x="42498" y="17379"/>
                  </a:cubicBezTo>
                  <a:cubicBezTo>
                    <a:pt x="55907" y="17646"/>
                    <a:pt x="50737" y="27253"/>
                    <a:pt x="41664" y="26586"/>
                  </a:cubicBezTo>
                  <a:cubicBezTo>
                    <a:pt x="29889" y="25685"/>
                    <a:pt x="25319" y="21215"/>
                    <a:pt x="17380" y="122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6"/>
            <p:cNvSpPr/>
            <p:nvPr/>
          </p:nvSpPr>
          <p:spPr>
            <a:xfrm>
              <a:off x="3483500" y="2715725"/>
              <a:ext cx="78400" cy="141775"/>
            </a:xfrm>
            <a:custGeom>
              <a:avLst/>
              <a:gdLst/>
              <a:ahLst/>
              <a:cxnLst/>
              <a:rect l="l" t="t" r="r" b="b"/>
              <a:pathLst>
                <a:path w="3136" h="5671" extrusionOk="0">
                  <a:moveTo>
                    <a:pt x="2202" y="0"/>
                  </a:moveTo>
                  <a:lnTo>
                    <a:pt x="2202" y="100"/>
                  </a:lnTo>
                  <a:lnTo>
                    <a:pt x="634" y="100"/>
                  </a:lnTo>
                  <a:cubicBezTo>
                    <a:pt x="501" y="100"/>
                    <a:pt x="367" y="134"/>
                    <a:pt x="300" y="167"/>
                  </a:cubicBezTo>
                  <a:cubicBezTo>
                    <a:pt x="200" y="234"/>
                    <a:pt x="167" y="300"/>
                    <a:pt x="134" y="401"/>
                  </a:cubicBezTo>
                  <a:cubicBezTo>
                    <a:pt x="100" y="467"/>
                    <a:pt x="34" y="534"/>
                    <a:pt x="34" y="667"/>
                  </a:cubicBezTo>
                  <a:lnTo>
                    <a:pt x="34" y="1001"/>
                  </a:lnTo>
                  <a:lnTo>
                    <a:pt x="34" y="4770"/>
                  </a:lnTo>
                  <a:cubicBezTo>
                    <a:pt x="34" y="4904"/>
                    <a:pt x="0" y="4971"/>
                    <a:pt x="34" y="5104"/>
                  </a:cubicBezTo>
                  <a:cubicBezTo>
                    <a:pt x="100" y="5237"/>
                    <a:pt x="100" y="5304"/>
                    <a:pt x="134" y="5404"/>
                  </a:cubicBezTo>
                  <a:cubicBezTo>
                    <a:pt x="167" y="5471"/>
                    <a:pt x="200" y="5571"/>
                    <a:pt x="300" y="5604"/>
                  </a:cubicBezTo>
                  <a:cubicBezTo>
                    <a:pt x="367" y="5638"/>
                    <a:pt x="467" y="5671"/>
                    <a:pt x="634" y="5671"/>
                  </a:cubicBezTo>
                  <a:lnTo>
                    <a:pt x="2535" y="5671"/>
                  </a:lnTo>
                  <a:cubicBezTo>
                    <a:pt x="2669" y="5638"/>
                    <a:pt x="2769" y="5638"/>
                    <a:pt x="2836" y="5604"/>
                  </a:cubicBezTo>
                  <a:cubicBezTo>
                    <a:pt x="2936" y="5571"/>
                    <a:pt x="3002" y="5504"/>
                    <a:pt x="3036" y="5438"/>
                  </a:cubicBezTo>
                  <a:cubicBezTo>
                    <a:pt x="3102" y="5337"/>
                    <a:pt x="3136" y="5237"/>
                    <a:pt x="3136" y="5104"/>
                  </a:cubicBezTo>
                  <a:cubicBezTo>
                    <a:pt x="3136" y="4937"/>
                    <a:pt x="3102" y="4837"/>
                    <a:pt x="3036" y="4770"/>
                  </a:cubicBezTo>
                  <a:cubicBezTo>
                    <a:pt x="3002" y="4670"/>
                    <a:pt x="2936" y="4637"/>
                    <a:pt x="2836" y="4604"/>
                  </a:cubicBezTo>
                  <a:cubicBezTo>
                    <a:pt x="2769" y="4537"/>
                    <a:pt x="2669" y="4504"/>
                    <a:pt x="2535" y="4504"/>
                  </a:cubicBezTo>
                  <a:lnTo>
                    <a:pt x="1268" y="4504"/>
                  </a:lnTo>
                  <a:lnTo>
                    <a:pt x="1268" y="3336"/>
                  </a:lnTo>
                  <a:lnTo>
                    <a:pt x="2102" y="3336"/>
                  </a:lnTo>
                  <a:cubicBezTo>
                    <a:pt x="2202" y="3303"/>
                    <a:pt x="2302" y="3303"/>
                    <a:pt x="2369" y="3269"/>
                  </a:cubicBezTo>
                  <a:cubicBezTo>
                    <a:pt x="2469" y="3203"/>
                    <a:pt x="2535" y="3169"/>
                    <a:pt x="2602" y="3102"/>
                  </a:cubicBezTo>
                  <a:cubicBezTo>
                    <a:pt x="2635" y="3036"/>
                    <a:pt x="2669" y="2936"/>
                    <a:pt x="2669" y="2802"/>
                  </a:cubicBezTo>
                  <a:cubicBezTo>
                    <a:pt x="2669" y="2669"/>
                    <a:pt x="2635" y="2602"/>
                    <a:pt x="2602" y="2502"/>
                  </a:cubicBezTo>
                  <a:cubicBezTo>
                    <a:pt x="2535" y="2435"/>
                    <a:pt x="2469" y="2369"/>
                    <a:pt x="2369" y="2335"/>
                  </a:cubicBezTo>
                  <a:cubicBezTo>
                    <a:pt x="2302" y="2302"/>
                    <a:pt x="2202" y="2269"/>
                    <a:pt x="2102" y="2269"/>
                  </a:cubicBezTo>
                  <a:lnTo>
                    <a:pt x="1268" y="2269"/>
                  </a:lnTo>
                  <a:lnTo>
                    <a:pt x="1268" y="1168"/>
                  </a:lnTo>
                  <a:lnTo>
                    <a:pt x="2202" y="1168"/>
                  </a:lnTo>
                  <a:cubicBezTo>
                    <a:pt x="2291" y="1168"/>
                    <a:pt x="2365" y="1197"/>
                    <a:pt x="2434" y="1197"/>
                  </a:cubicBezTo>
                  <a:cubicBezTo>
                    <a:pt x="2469" y="1197"/>
                    <a:pt x="2502" y="1190"/>
                    <a:pt x="2535" y="1168"/>
                  </a:cubicBezTo>
                  <a:cubicBezTo>
                    <a:pt x="2669" y="1134"/>
                    <a:pt x="2769" y="1134"/>
                    <a:pt x="2836" y="1101"/>
                  </a:cubicBezTo>
                  <a:cubicBezTo>
                    <a:pt x="2936" y="1068"/>
                    <a:pt x="3002" y="1001"/>
                    <a:pt x="3036" y="934"/>
                  </a:cubicBezTo>
                  <a:cubicBezTo>
                    <a:pt x="3102" y="834"/>
                    <a:pt x="3136" y="734"/>
                    <a:pt x="3136" y="601"/>
                  </a:cubicBezTo>
                  <a:cubicBezTo>
                    <a:pt x="3136" y="434"/>
                    <a:pt x="3102" y="334"/>
                    <a:pt x="3036" y="267"/>
                  </a:cubicBezTo>
                  <a:cubicBezTo>
                    <a:pt x="3002" y="167"/>
                    <a:pt x="2936" y="134"/>
                    <a:pt x="2836" y="100"/>
                  </a:cubicBezTo>
                  <a:cubicBezTo>
                    <a:pt x="2769" y="67"/>
                    <a:pt x="2669" y="0"/>
                    <a:pt x="2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6"/>
            <p:cNvSpPr/>
            <p:nvPr/>
          </p:nvSpPr>
          <p:spPr>
            <a:xfrm>
              <a:off x="3583575" y="2715725"/>
              <a:ext cx="107600" cy="140125"/>
            </a:xfrm>
            <a:custGeom>
              <a:avLst/>
              <a:gdLst/>
              <a:ahLst/>
              <a:cxnLst/>
              <a:rect l="l" t="t" r="r" b="b"/>
              <a:pathLst>
                <a:path w="4304" h="5605" extrusionOk="0">
                  <a:moveTo>
                    <a:pt x="567" y="0"/>
                  </a:moveTo>
                  <a:cubicBezTo>
                    <a:pt x="467" y="0"/>
                    <a:pt x="334" y="67"/>
                    <a:pt x="234" y="100"/>
                  </a:cubicBezTo>
                  <a:cubicBezTo>
                    <a:pt x="167" y="134"/>
                    <a:pt x="133" y="234"/>
                    <a:pt x="67" y="300"/>
                  </a:cubicBezTo>
                  <a:cubicBezTo>
                    <a:pt x="33" y="367"/>
                    <a:pt x="0" y="467"/>
                    <a:pt x="0" y="601"/>
                  </a:cubicBezTo>
                  <a:lnTo>
                    <a:pt x="0" y="934"/>
                  </a:lnTo>
                  <a:lnTo>
                    <a:pt x="0" y="4971"/>
                  </a:lnTo>
                  <a:lnTo>
                    <a:pt x="0" y="5204"/>
                  </a:lnTo>
                  <a:cubicBezTo>
                    <a:pt x="0" y="5304"/>
                    <a:pt x="33" y="5371"/>
                    <a:pt x="67" y="5438"/>
                  </a:cubicBezTo>
                  <a:cubicBezTo>
                    <a:pt x="133" y="5471"/>
                    <a:pt x="167" y="5504"/>
                    <a:pt x="234" y="5538"/>
                  </a:cubicBezTo>
                  <a:cubicBezTo>
                    <a:pt x="334" y="5604"/>
                    <a:pt x="467" y="5604"/>
                    <a:pt x="567" y="5604"/>
                  </a:cubicBezTo>
                  <a:cubicBezTo>
                    <a:pt x="701" y="5604"/>
                    <a:pt x="801" y="5604"/>
                    <a:pt x="867" y="5538"/>
                  </a:cubicBezTo>
                  <a:cubicBezTo>
                    <a:pt x="967" y="5504"/>
                    <a:pt x="1001" y="5471"/>
                    <a:pt x="1034" y="5438"/>
                  </a:cubicBezTo>
                  <a:cubicBezTo>
                    <a:pt x="1067" y="5337"/>
                    <a:pt x="1134" y="5304"/>
                    <a:pt x="1134" y="5204"/>
                  </a:cubicBezTo>
                  <a:lnTo>
                    <a:pt x="1134" y="4971"/>
                  </a:lnTo>
                  <a:lnTo>
                    <a:pt x="1134" y="1668"/>
                  </a:lnTo>
                  <a:lnTo>
                    <a:pt x="1201" y="1668"/>
                  </a:lnTo>
                  <a:lnTo>
                    <a:pt x="2402" y="4937"/>
                  </a:lnTo>
                  <a:cubicBezTo>
                    <a:pt x="2468" y="5004"/>
                    <a:pt x="2468" y="5071"/>
                    <a:pt x="2502" y="5137"/>
                  </a:cubicBezTo>
                  <a:cubicBezTo>
                    <a:pt x="2535" y="5204"/>
                    <a:pt x="2569" y="5271"/>
                    <a:pt x="2635" y="5337"/>
                  </a:cubicBezTo>
                  <a:cubicBezTo>
                    <a:pt x="2669" y="5371"/>
                    <a:pt x="2735" y="5471"/>
                    <a:pt x="2835" y="5504"/>
                  </a:cubicBezTo>
                  <a:cubicBezTo>
                    <a:pt x="2902" y="5538"/>
                    <a:pt x="3036" y="5604"/>
                    <a:pt x="3169" y="5604"/>
                  </a:cubicBezTo>
                  <a:lnTo>
                    <a:pt x="3703" y="5604"/>
                  </a:lnTo>
                  <a:cubicBezTo>
                    <a:pt x="3836" y="5604"/>
                    <a:pt x="3970" y="5538"/>
                    <a:pt x="4036" y="5504"/>
                  </a:cubicBezTo>
                  <a:cubicBezTo>
                    <a:pt x="4136" y="5471"/>
                    <a:pt x="4170" y="5371"/>
                    <a:pt x="4203" y="5304"/>
                  </a:cubicBezTo>
                  <a:cubicBezTo>
                    <a:pt x="4270" y="5237"/>
                    <a:pt x="4303" y="5137"/>
                    <a:pt x="4303" y="5004"/>
                  </a:cubicBezTo>
                  <a:lnTo>
                    <a:pt x="4303" y="4670"/>
                  </a:lnTo>
                  <a:lnTo>
                    <a:pt x="4303" y="634"/>
                  </a:lnTo>
                  <a:lnTo>
                    <a:pt x="4303" y="401"/>
                  </a:lnTo>
                  <a:cubicBezTo>
                    <a:pt x="4303" y="300"/>
                    <a:pt x="4270" y="234"/>
                    <a:pt x="4203" y="167"/>
                  </a:cubicBezTo>
                  <a:cubicBezTo>
                    <a:pt x="4170" y="134"/>
                    <a:pt x="4136" y="100"/>
                    <a:pt x="4036" y="67"/>
                  </a:cubicBezTo>
                  <a:cubicBezTo>
                    <a:pt x="3970" y="0"/>
                    <a:pt x="3836" y="0"/>
                    <a:pt x="3703" y="0"/>
                  </a:cubicBezTo>
                  <a:cubicBezTo>
                    <a:pt x="3603" y="0"/>
                    <a:pt x="3503" y="0"/>
                    <a:pt x="3436" y="67"/>
                  </a:cubicBezTo>
                  <a:cubicBezTo>
                    <a:pt x="3336" y="100"/>
                    <a:pt x="3302" y="134"/>
                    <a:pt x="3236" y="167"/>
                  </a:cubicBezTo>
                  <a:cubicBezTo>
                    <a:pt x="3202" y="267"/>
                    <a:pt x="3169" y="300"/>
                    <a:pt x="3169" y="401"/>
                  </a:cubicBezTo>
                  <a:lnTo>
                    <a:pt x="3169" y="634"/>
                  </a:lnTo>
                  <a:lnTo>
                    <a:pt x="3169" y="3936"/>
                  </a:lnTo>
                  <a:lnTo>
                    <a:pt x="3102" y="3936"/>
                  </a:lnTo>
                  <a:lnTo>
                    <a:pt x="1801" y="501"/>
                  </a:lnTo>
                  <a:cubicBezTo>
                    <a:pt x="1801" y="434"/>
                    <a:pt x="1701" y="334"/>
                    <a:pt x="1668" y="267"/>
                  </a:cubicBezTo>
                  <a:cubicBezTo>
                    <a:pt x="1635" y="234"/>
                    <a:pt x="1534" y="134"/>
                    <a:pt x="1468" y="100"/>
                  </a:cubicBezTo>
                  <a:cubicBezTo>
                    <a:pt x="1368" y="67"/>
                    <a:pt x="1268" y="0"/>
                    <a:pt x="1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6"/>
            <p:cNvSpPr/>
            <p:nvPr/>
          </p:nvSpPr>
          <p:spPr>
            <a:xfrm>
              <a:off x="3709475" y="2718225"/>
              <a:ext cx="95100" cy="139275"/>
            </a:xfrm>
            <a:custGeom>
              <a:avLst/>
              <a:gdLst/>
              <a:ahLst/>
              <a:cxnLst/>
              <a:rect l="l" t="t" r="r" b="b"/>
              <a:pathLst>
                <a:path w="3804" h="5571" extrusionOk="0">
                  <a:moveTo>
                    <a:pt x="1168" y="0"/>
                  </a:moveTo>
                  <a:cubicBezTo>
                    <a:pt x="1035" y="0"/>
                    <a:pt x="968" y="34"/>
                    <a:pt x="868" y="67"/>
                  </a:cubicBezTo>
                  <a:cubicBezTo>
                    <a:pt x="802" y="134"/>
                    <a:pt x="701" y="167"/>
                    <a:pt x="668" y="234"/>
                  </a:cubicBezTo>
                  <a:cubicBezTo>
                    <a:pt x="635" y="301"/>
                    <a:pt x="601" y="401"/>
                    <a:pt x="601" y="534"/>
                  </a:cubicBezTo>
                  <a:cubicBezTo>
                    <a:pt x="601" y="667"/>
                    <a:pt x="635" y="734"/>
                    <a:pt x="668" y="834"/>
                  </a:cubicBezTo>
                  <a:cubicBezTo>
                    <a:pt x="701" y="901"/>
                    <a:pt x="802" y="968"/>
                    <a:pt x="868" y="1001"/>
                  </a:cubicBezTo>
                  <a:cubicBezTo>
                    <a:pt x="968" y="1034"/>
                    <a:pt x="1035" y="1068"/>
                    <a:pt x="1168" y="1068"/>
                  </a:cubicBezTo>
                  <a:lnTo>
                    <a:pt x="2536" y="1068"/>
                  </a:lnTo>
                  <a:lnTo>
                    <a:pt x="2536" y="4003"/>
                  </a:lnTo>
                  <a:cubicBezTo>
                    <a:pt x="2503" y="4070"/>
                    <a:pt x="2503" y="4170"/>
                    <a:pt x="2469" y="4237"/>
                  </a:cubicBezTo>
                  <a:cubicBezTo>
                    <a:pt x="2436" y="4270"/>
                    <a:pt x="2369" y="4370"/>
                    <a:pt x="2303" y="4404"/>
                  </a:cubicBezTo>
                  <a:cubicBezTo>
                    <a:pt x="2269" y="4437"/>
                    <a:pt x="2136" y="4504"/>
                    <a:pt x="2002" y="4504"/>
                  </a:cubicBezTo>
                  <a:cubicBezTo>
                    <a:pt x="1869" y="4504"/>
                    <a:pt x="1769" y="4437"/>
                    <a:pt x="1702" y="4404"/>
                  </a:cubicBezTo>
                  <a:cubicBezTo>
                    <a:pt x="1669" y="4370"/>
                    <a:pt x="1602" y="4337"/>
                    <a:pt x="1535" y="4237"/>
                  </a:cubicBezTo>
                  <a:cubicBezTo>
                    <a:pt x="1502" y="4170"/>
                    <a:pt x="1502" y="4037"/>
                    <a:pt x="1469" y="3937"/>
                  </a:cubicBezTo>
                  <a:cubicBezTo>
                    <a:pt x="1435" y="3870"/>
                    <a:pt x="1435" y="3703"/>
                    <a:pt x="1435" y="3570"/>
                  </a:cubicBezTo>
                  <a:cubicBezTo>
                    <a:pt x="1435" y="3503"/>
                    <a:pt x="1369" y="3403"/>
                    <a:pt x="1335" y="3369"/>
                  </a:cubicBezTo>
                  <a:cubicBezTo>
                    <a:pt x="1269" y="3336"/>
                    <a:pt x="1202" y="3269"/>
                    <a:pt x="1135" y="3236"/>
                  </a:cubicBezTo>
                  <a:cubicBezTo>
                    <a:pt x="1068" y="3236"/>
                    <a:pt x="968" y="3203"/>
                    <a:pt x="902" y="3203"/>
                  </a:cubicBezTo>
                  <a:lnTo>
                    <a:pt x="668" y="3203"/>
                  </a:lnTo>
                  <a:cubicBezTo>
                    <a:pt x="501" y="3203"/>
                    <a:pt x="368" y="3203"/>
                    <a:pt x="301" y="3236"/>
                  </a:cubicBezTo>
                  <a:cubicBezTo>
                    <a:pt x="168" y="3303"/>
                    <a:pt x="134" y="3336"/>
                    <a:pt x="101" y="3369"/>
                  </a:cubicBezTo>
                  <a:cubicBezTo>
                    <a:pt x="68" y="3403"/>
                    <a:pt x="1" y="3503"/>
                    <a:pt x="1" y="3536"/>
                  </a:cubicBezTo>
                  <a:lnTo>
                    <a:pt x="1" y="3670"/>
                  </a:lnTo>
                  <a:cubicBezTo>
                    <a:pt x="1" y="3736"/>
                    <a:pt x="68" y="3870"/>
                    <a:pt x="68" y="4003"/>
                  </a:cubicBezTo>
                  <a:cubicBezTo>
                    <a:pt x="68" y="4137"/>
                    <a:pt x="101" y="4303"/>
                    <a:pt x="134" y="4404"/>
                  </a:cubicBezTo>
                  <a:cubicBezTo>
                    <a:pt x="168" y="4570"/>
                    <a:pt x="268" y="4670"/>
                    <a:pt x="335" y="4837"/>
                  </a:cubicBezTo>
                  <a:cubicBezTo>
                    <a:pt x="435" y="5004"/>
                    <a:pt x="535" y="5071"/>
                    <a:pt x="668" y="5204"/>
                  </a:cubicBezTo>
                  <a:cubicBezTo>
                    <a:pt x="835" y="5304"/>
                    <a:pt x="1002" y="5371"/>
                    <a:pt x="1235" y="5471"/>
                  </a:cubicBezTo>
                  <a:cubicBezTo>
                    <a:pt x="1435" y="5504"/>
                    <a:pt x="1669" y="5538"/>
                    <a:pt x="1969" y="5538"/>
                  </a:cubicBezTo>
                  <a:cubicBezTo>
                    <a:pt x="1969" y="5538"/>
                    <a:pt x="2136" y="5571"/>
                    <a:pt x="2203" y="5571"/>
                  </a:cubicBezTo>
                  <a:cubicBezTo>
                    <a:pt x="2303" y="5571"/>
                    <a:pt x="2436" y="5571"/>
                    <a:pt x="2536" y="5538"/>
                  </a:cubicBezTo>
                  <a:cubicBezTo>
                    <a:pt x="2670" y="5538"/>
                    <a:pt x="2836" y="5504"/>
                    <a:pt x="2970" y="5404"/>
                  </a:cubicBezTo>
                  <a:cubicBezTo>
                    <a:pt x="3137" y="5338"/>
                    <a:pt x="3270" y="5237"/>
                    <a:pt x="3370" y="5137"/>
                  </a:cubicBezTo>
                  <a:cubicBezTo>
                    <a:pt x="3503" y="5004"/>
                    <a:pt x="3604" y="4871"/>
                    <a:pt x="3670" y="4670"/>
                  </a:cubicBezTo>
                  <a:cubicBezTo>
                    <a:pt x="3770" y="4470"/>
                    <a:pt x="3804" y="4237"/>
                    <a:pt x="3804" y="3970"/>
                  </a:cubicBezTo>
                  <a:lnTo>
                    <a:pt x="3804" y="901"/>
                  </a:lnTo>
                  <a:lnTo>
                    <a:pt x="3804" y="567"/>
                  </a:lnTo>
                  <a:cubicBezTo>
                    <a:pt x="3804" y="467"/>
                    <a:pt x="3770" y="367"/>
                    <a:pt x="3704" y="301"/>
                  </a:cubicBezTo>
                  <a:cubicBezTo>
                    <a:pt x="3670" y="200"/>
                    <a:pt x="3604" y="134"/>
                    <a:pt x="3503" y="67"/>
                  </a:cubicBezTo>
                  <a:cubicBezTo>
                    <a:pt x="3437" y="34"/>
                    <a:pt x="3303" y="0"/>
                    <a:pt x="31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6"/>
            <p:cNvSpPr/>
            <p:nvPr/>
          </p:nvSpPr>
          <p:spPr>
            <a:xfrm>
              <a:off x="3827900" y="2714050"/>
              <a:ext cx="94275" cy="143000"/>
            </a:xfrm>
            <a:custGeom>
              <a:avLst/>
              <a:gdLst/>
              <a:ahLst/>
              <a:cxnLst/>
              <a:rect l="l" t="t" r="r" b="b"/>
              <a:pathLst>
                <a:path w="3771" h="5720" extrusionOk="0">
                  <a:moveTo>
                    <a:pt x="1869" y="1135"/>
                  </a:moveTo>
                  <a:cubicBezTo>
                    <a:pt x="1969" y="1135"/>
                    <a:pt x="2069" y="1168"/>
                    <a:pt x="2136" y="1201"/>
                  </a:cubicBezTo>
                  <a:cubicBezTo>
                    <a:pt x="2236" y="1235"/>
                    <a:pt x="2269" y="1301"/>
                    <a:pt x="2302" y="1368"/>
                  </a:cubicBezTo>
                  <a:cubicBezTo>
                    <a:pt x="2369" y="1468"/>
                    <a:pt x="2402" y="1535"/>
                    <a:pt x="2402" y="1635"/>
                  </a:cubicBezTo>
                  <a:lnTo>
                    <a:pt x="2402" y="4204"/>
                  </a:lnTo>
                  <a:cubicBezTo>
                    <a:pt x="2369" y="4304"/>
                    <a:pt x="2369" y="4370"/>
                    <a:pt x="2302" y="4470"/>
                  </a:cubicBezTo>
                  <a:cubicBezTo>
                    <a:pt x="2269" y="4504"/>
                    <a:pt x="2236" y="4571"/>
                    <a:pt x="2136" y="4637"/>
                  </a:cubicBezTo>
                  <a:cubicBezTo>
                    <a:pt x="2069" y="4671"/>
                    <a:pt x="1969" y="4704"/>
                    <a:pt x="1869" y="4704"/>
                  </a:cubicBezTo>
                  <a:cubicBezTo>
                    <a:pt x="1735" y="4704"/>
                    <a:pt x="1635" y="4671"/>
                    <a:pt x="1568" y="4637"/>
                  </a:cubicBezTo>
                  <a:cubicBezTo>
                    <a:pt x="1468" y="4571"/>
                    <a:pt x="1435" y="4537"/>
                    <a:pt x="1402" y="4470"/>
                  </a:cubicBezTo>
                  <a:cubicBezTo>
                    <a:pt x="1368" y="4370"/>
                    <a:pt x="1335" y="4304"/>
                    <a:pt x="1335" y="4204"/>
                  </a:cubicBezTo>
                  <a:lnTo>
                    <a:pt x="1335" y="1635"/>
                  </a:lnTo>
                  <a:cubicBezTo>
                    <a:pt x="1368" y="1535"/>
                    <a:pt x="1368" y="1468"/>
                    <a:pt x="1402" y="1368"/>
                  </a:cubicBezTo>
                  <a:cubicBezTo>
                    <a:pt x="1435" y="1335"/>
                    <a:pt x="1468" y="1235"/>
                    <a:pt x="1568" y="1201"/>
                  </a:cubicBezTo>
                  <a:cubicBezTo>
                    <a:pt x="1602" y="1168"/>
                    <a:pt x="1735" y="1135"/>
                    <a:pt x="1869" y="1135"/>
                  </a:cubicBezTo>
                  <a:close/>
                  <a:moveTo>
                    <a:pt x="1568" y="1"/>
                  </a:moveTo>
                  <a:cubicBezTo>
                    <a:pt x="1435" y="34"/>
                    <a:pt x="1335" y="34"/>
                    <a:pt x="1202" y="67"/>
                  </a:cubicBezTo>
                  <a:cubicBezTo>
                    <a:pt x="1068" y="134"/>
                    <a:pt x="901" y="167"/>
                    <a:pt x="768" y="234"/>
                  </a:cubicBezTo>
                  <a:cubicBezTo>
                    <a:pt x="668" y="334"/>
                    <a:pt x="534" y="401"/>
                    <a:pt x="401" y="534"/>
                  </a:cubicBezTo>
                  <a:cubicBezTo>
                    <a:pt x="268" y="668"/>
                    <a:pt x="201" y="834"/>
                    <a:pt x="101" y="1001"/>
                  </a:cubicBezTo>
                  <a:cubicBezTo>
                    <a:pt x="34" y="1201"/>
                    <a:pt x="1" y="1402"/>
                    <a:pt x="1" y="1668"/>
                  </a:cubicBezTo>
                  <a:lnTo>
                    <a:pt x="1" y="4037"/>
                  </a:lnTo>
                  <a:cubicBezTo>
                    <a:pt x="1" y="4304"/>
                    <a:pt x="34" y="4537"/>
                    <a:pt x="101" y="4704"/>
                  </a:cubicBezTo>
                  <a:cubicBezTo>
                    <a:pt x="201" y="4871"/>
                    <a:pt x="268" y="5038"/>
                    <a:pt x="401" y="5171"/>
                  </a:cubicBezTo>
                  <a:cubicBezTo>
                    <a:pt x="534" y="5271"/>
                    <a:pt x="601" y="5371"/>
                    <a:pt x="768" y="5438"/>
                  </a:cubicBezTo>
                  <a:cubicBezTo>
                    <a:pt x="935" y="5538"/>
                    <a:pt x="1068" y="5571"/>
                    <a:pt x="1202" y="5605"/>
                  </a:cubicBezTo>
                  <a:cubicBezTo>
                    <a:pt x="1368" y="5671"/>
                    <a:pt x="1435" y="5705"/>
                    <a:pt x="1568" y="5705"/>
                  </a:cubicBezTo>
                  <a:lnTo>
                    <a:pt x="1935" y="5705"/>
                  </a:lnTo>
                  <a:cubicBezTo>
                    <a:pt x="2002" y="5705"/>
                    <a:pt x="2039" y="5719"/>
                    <a:pt x="2096" y="5719"/>
                  </a:cubicBezTo>
                  <a:cubicBezTo>
                    <a:pt x="2124" y="5719"/>
                    <a:pt x="2158" y="5716"/>
                    <a:pt x="2202" y="5705"/>
                  </a:cubicBezTo>
                  <a:cubicBezTo>
                    <a:pt x="2336" y="5671"/>
                    <a:pt x="2436" y="5671"/>
                    <a:pt x="2569" y="5605"/>
                  </a:cubicBezTo>
                  <a:cubicBezTo>
                    <a:pt x="2703" y="5571"/>
                    <a:pt x="2869" y="5538"/>
                    <a:pt x="3003" y="5438"/>
                  </a:cubicBezTo>
                  <a:cubicBezTo>
                    <a:pt x="3103" y="5371"/>
                    <a:pt x="3236" y="5304"/>
                    <a:pt x="3370" y="5171"/>
                  </a:cubicBezTo>
                  <a:cubicBezTo>
                    <a:pt x="3503" y="5038"/>
                    <a:pt x="3570" y="4871"/>
                    <a:pt x="3670" y="4704"/>
                  </a:cubicBezTo>
                  <a:cubicBezTo>
                    <a:pt x="3737" y="4537"/>
                    <a:pt x="3770" y="4304"/>
                    <a:pt x="3770" y="4037"/>
                  </a:cubicBezTo>
                  <a:lnTo>
                    <a:pt x="3770" y="1668"/>
                  </a:lnTo>
                  <a:cubicBezTo>
                    <a:pt x="3770" y="1402"/>
                    <a:pt x="3737" y="1168"/>
                    <a:pt x="3670" y="1001"/>
                  </a:cubicBezTo>
                  <a:cubicBezTo>
                    <a:pt x="3570" y="801"/>
                    <a:pt x="3503" y="668"/>
                    <a:pt x="3370" y="534"/>
                  </a:cubicBezTo>
                  <a:cubicBezTo>
                    <a:pt x="3236" y="401"/>
                    <a:pt x="3170" y="334"/>
                    <a:pt x="3003" y="234"/>
                  </a:cubicBezTo>
                  <a:cubicBezTo>
                    <a:pt x="2836" y="167"/>
                    <a:pt x="2703" y="134"/>
                    <a:pt x="2569" y="67"/>
                  </a:cubicBezTo>
                  <a:cubicBezTo>
                    <a:pt x="2402" y="34"/>
                    <a:pt x="2336" y="1"/>
                    <a:pt x="2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6"/>
            <p:cNvSpPr/>
            <p:nvPr/>
          </p:nvSpPr>
          <p:spPr>
            <a:xfrm>
              <a:off x="3929650" y="2715725"/>
              <a:ext cx="100100" cy="140125"/>
            </a:xfrm>
            <a:custGeom>
              <a:avLst/>
              <a:gdLst/>
              <a:ahLst/>
              <a:cxnLst/>
              <a:rect l="l" t="t" r="r" b="b"/>
              <a:pathLst>
                <a:path w="4004" h="5605" extrusionOk="0">
                  <a:moveTo>
                    <a:pt x="601" y="0"/>
                  </a:moveTo>
                  <a:cubicBezTo>
                    <a:pt x="501" y="0"/>
                    <a:pt x="367" y="0"/>
                    <a:pt x="267" y="100"/>
                  </a:cubicBezTo>
                  <a:cubicBezTo>
                    <a:pt x="167" y="167"/>
                    <a:pt x="100" y="234"/>
                    <a:pt x="34" y="300"/>
                  </a:cubicBezTo>
                  <a:cubicBezTo>
                    <a:pt x="0" y="367"/>
                    <a:pt x="0" y="434"/>
                    <a:pt x="0" y="501"/>
                  </a:cubicBezTo>
                  <a:cubicBezTo>
                    <a:pt x="0" y="634"/>
                    <a:pt x="34" y="701"/>
                    <a:pt x="100" y="834"/>
                  </a:cubicBezTo>
                  <a:cubicBezTo>
                    <a:pt x="134" y="968"/>
                    <a:pt x="167" y="1068"/>
                    <a:pt x="267" y="1168"/>
                  </a:cubicBezTo>
                  <a:lnTo>
                    <a:pt x="1468" y="3303"/>
                  </a:lnTo>
                  <a:lnTo>
                    <a:pt x="1468" y="4670"/>
                  </a:lnTo>
                  <a:lnTo>
                    <a:pt x="1468" y="5004"/>
                  </a:lnTo>
                  <a:cubicBezTo>
                    <a:pt x="1468" y="5137"/>
                    <a:pt x="1501" y="5237"/>
                    <a:pt x="1535" y="5304"/>
                  </a:cubicBezTo>
                  <a:cubicBezTo>
                    <a:pt x="1601" y="5404"/>
                    <a:pt x="1635" y="5471"/>
                    <a:pt x="1701" y="5504"/>
                  </a:cubicBezTo>
                  <a:cubicBezTo>
                    <a:pt x="1802" y="5571"/>
                    <a:pt x="1935" y="5604"/>
                    <a:pt x="2035" y="5604"/>
                  </a:cubicBezTo>
                  <a:cubicBezTo>
                    <a:pt x="2168" y="5604"/>
                    <a:pt x="2302" y="5571"/>
                    <a:pt x="2369" y="5504"/>
                  </a:cubicBezTo>
                  <a:cubicBezTo>
                    <a:pt x="2469" y="5471"/>
                    <a:pt x="2502" y="5404"/>
                    <a:pt x="2535" y="5304"/>
                  </a:cubicBezTo>
                  <a:cubicBezTo>
                    <a:pt x="2602" y="5237"/>
                    <a:pt x="2635" y="5137"/>
                    <a:pt x="2635" y="5004"/>
                  </a:cubicBezTo>
                  <a:lnTo>
                    <a:pt x="2635" y="4670"/>
                  </a:lnTo>
                  <a:lnTo>
                    <a:pt x="2502" y="4670"/>
                  </a:lnTo>
                  <a:lnTo>
                    <a:pt x="2502" y="3336"/>
                  </a:lnTo>
                  <a:lnTo>
                    <a:pt x="3703" y="1201"/>
                  </a:lnTo>
                  <a:cubicBezTo>
                    <a:pt x="3803" y="1034"/>
                    <a:pt x="3870" y="934"/>
                    <a:pt x="3936" y="801"/>
                  </a:cubicBezTo>
                  <a:cubicBezTo>
                    <a:pt x="3970" y="667"/>
                    <a:pt x="4003" y="601"/>
                    <a:pt x="4003" y="534"/>
                  </a:cubicBezTo>
                  <a:cubicBezTo>
                    <a:pt x="4003" y="467"/>
                    <a:pt x="3970" y="434"/>
                    <a:pt x="3936" y="334"/>
                  </a:cubicBezTo>
                  <a:cubicBezTo>
                    <a:pt x="3870" y="267"/>
                    <a:pt x="3803" y="200"/>
                    <a:pt x="3703" y="134"/>
                  </a:cubicBezTo>
                  <a:cubicBezTo>
                    <a:pt x="3670" y="100"/>
                    <a:pt x="3603" y="67"/>
                    <a:pt x="3536" y="67"/>
                  </a:cubicBezTo>
                  <a:cubicBezTo>
                    <a:pt x="3503" y="0"/>
                    <a:pt x="3436" y="0"/>
                    <a:pt x="3369" y="0"/>
                  </a:cubicBezTo>
                  <a:cubicBezTo>
                    <a:pt x="3303" y="0"/>
                    <a:pt x="3269" y="0"/>
                    <a:pt x="3169" y="67"/>
                  </a:cubicBezTo>
                  <a:cubicBezTo>
                    <a:pt x="3136" y="67"/>
                    <a:pt x="3036" y="134"/>
                    <a:pt x="3002" y="167"/>
                  </a:cubicBezTo>
                  <a:cubicBezTo>
                    <a:pt x="2969" y="267"/>
                    <a:pt x="2936" y="300"/>
                    <a:pt x="2869" y="401"/>
                  </a:cubicBezTo>
                  <a:cubicBezTo>
                    <a:pt x="2836" y="434"/>
                    <a:pt x="2802" y="501"/>
                    <a:pt x="2769" y="601"/>
                  </a:cubicBezTo>
                  <a:lnTo>
                    <a:pt x="2035" y="2135"/>
                  </a:lnTo>
                  <a:lnTo>
                    <a:pt x="1935" y="2135"/>
                  </a:lnTo>
                  <a:lnTo>
                    <a:pt x="1201" y="601"/>
                  </a:lnTo>
                  <a:cubicBezTo>
                    <a:pt x="1168" y="567"/>
                    <a:pt x="1134" y="467"/>
                    <a:pt x="1101" y="401"/>
                  </a:cubicBezTo>
                  <a:cubicBezTo>
                    <a:pt x="1034" y="300"/>
                    <a:pt x="1001" y="234"/>
                    <a:pt x="968" y="167"/>
                  </a:cubicBezTo>
                  <a:cubicBezTo>
                    <a:pt x="934" y="134"/>
                    <a:pt x="868" y="100"/>
                    <a:pt x="801" y="67"/>
                  </a:cubicBezTo>
                  <a:cubicBezTo>
                    <a:pt x="767" y="0"/>
                    <a:pt x="667" y="0"/>
                    <a:pt x="6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6"/>
            <p:cNvSpPr/>
            <p:nvPr/>
          </p:nvSpPr>
          <p:spPr>
            <a:xfrm>
              <a:off x="3734500" y="2239550"/>
              <a:ext cx="720550" cy="321925"/>
            </a:xfrm>
            <a:custGeom>
              <a:avLst/>
              <a:gdLst/>
              <a:ahLst/>
              <a:cxnLst/>
              <a:rect l="l" t="t" r="r" b="b"/>
              <a:pathLst>
                <a:path w="28822" h="12877" extrusionOk="0">
                  <a:moveTo>
                    <a:pt x="24918" y="0"/>
                  </a:moveTo>
                  <a:cubicBezTo>
                    <a:pt x="22617" y="6105"/>
                    <a:pt x="16412" y="10041"/>
                    <a:pt x="6972" y="7005"/>
                  </a:cubicBezTo>
                  <a:cubicBezTo>
                    <a:pt x="4070" y="6038"/>
                    <a:pt x="1802" y="5037"/>
                    <a:pt x="67" y="4103"/>
                  </a:cubicBezTo>
                  <a:lnTo>
                    <a:pt x="1" y="4137"/>
                  </a:lnTo>
                  <a:cubicBezTo>
                    <a:pt x="1135" y="4804"/>
                    <a:pt x="2269" y="5538"/>
                    <a:pt x="3336" y="6338"/>
                  </a:cubicBezTo>
                  <a:cubicBezTo>
                    <a:pt x="15278" y="12876"/>
                    <a:pt x="27587" y="11775"/>
                    <a:pt x="28821" y="11609"/>
                  </a:cubicBezTo>
                  <a:cubicBezTo>
                    <a:pt x="28821" y="6505"/>
                    <a:pt x="27654" y="2669"/>
                    <a:pt x="24918" y="0"/>
                  </a:cubicBezTo>
                  <a:close/>
                </a:path>
              </a:pathLst>
            </a:custGeom>
            <a:solidFill>
              <a:srgbClr val="293B56">
                <a:alpha val="1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6"/>
            <p:cNvSpPr/>
            <p:nvPr/>
          </p:nvSpPr>
          <p:spPr>
            <a:xfrm>
              <a:off x="3471825" y="2915500"/>
              <a:ext cx="148450" cy="221375"/>
            </a:xfrm>
            <a:custGeom>
              <a:avLst/>
              <a:gdLst/>
              <a:ahLst/>
              <a:cxnLst/>
              <a:rect l="l" t="t" r="r" b="b"/>
              <a:pathLst>
                <a:path w="5938" h="8855" extrusionOk="0">
                  <a:moveTo>
                    <a:pt x="1101" y="0"/>
                  </a:moveTo>
                  <a:cubicBezTo>
                    <a:pt x="1045" y="0"/>
                    <a:pt x="990" y="4"/>
                    <a:pt x="934" y="15"/>
                  </a:cubicBezTo>
                  <a:cubicBezTo>
                    <a:pt x="767" y="82"/>
                    <a:pt x="601" y="115"/>
                    <a:pt x="467" y="148"/>
                  </a:cubicBezTo>
                  <a:cubicBezTo>
                    <a:pt x="334" y="182"/>
                    <a:pt x="234" y="282"/>
                    <a:pt x="134" y="415"/>
                  </a:cubicBezTo>
                  <a:cubicBezTo>
                    <a:pt x="67" y="515"/>
                    <a:pt x="0" y="682"/>
                    <a:pt x="0" y="916"/>
                  </a:cubicBezTo>
                  <a:cubicBezTo>
                    <a:pt x="0" y="1116"/>
                    <a:pt x="67" y="1316"/>
                    <a:pt x="134" y="1416"/>
                  </a:cubicBezTo>
                  <a:cubicBezTo>
                    <a:pt x="234" y="1483"/>
                    <a:pt x="334" y="1583"/>
                    <a:pt x="467" y="1650"/>
                  </a:cubicBezTo>
                  <a:cubicBezTo>
                    <a:pt x="601" y="1750"/>
                    <a:pt x="767" y="1750"/>
                    <a:pt x="934" y="1783"/>
                  </a:cubicBezTo>
                  <a:cubicBezTo>
                    <a:pt x="1101" y="1816"/>
                    <a:pt x="1268" y="1816"/>
                    <a:pt x="1435" y="1816"/>
                  </a:cubicBezTo>
                  <a:lnTo>
                    <a:pt x="2068" y="1816"/>
                  </a:lnTo>
                  <a:lnTo>
                    <a:pt x="2068" y="7420"/>
                  </a:lnTo>
                  <a:lnTo>
                    <a:pt x="2068" y="7954"/>
                  </a:lnTo>
                  <a:cubicBezTo>
                    <a:pt x="2068" y="8121"/>
                    <a:pt x="2102" y="8288"/>
                    <a:pt x="2135" y="8421"/>
                  </a:cubicBezTo>
                  <a:cubicBezTo>
                    <a:pt x="2235" y="8521"/>
                    <a:pt x="2302" y="8655"/>
                    <a:pt x="2435" y="8755"/>
                  </a:cubicBezTo>
                  <a:cubicBezTo>
                    <a:pt x="2569" y="8821"/>
                    <a:pt x="2769" y="8855"/>
                    <a:pt x="2969" y="8855"/>
                  </a:cubicBezTo>
                  <a:cubicBezTo>
                    <a:pt x="3169" y="8855"/>
                    <a:pt x="3403" y="8821"/>
                    <a:pt x="3503" y="8755"/>
                  </a:cubicBezTo>
                  <a:cubicBezTo>
                    <a:pt x="3636" y="8655"/>
                    <a:pt x="3770" y="8521"/>
                    <a:pt x="3803" y="8421"/>
                  </a:cubicBezTo>
                  <a:cubicBezTo>
                    <a:pt x="3836" y="8288"/>
                    <a:pt x="3903" y="8121"/>
                    <a:pt x="3903" y="7954"/>
                  </a:cubicBezTo>
                  <a:lnTo>
                    <a:pt x="3903" y="7420"/>
                  </a:lnTo>
                  <a:lnTo>
                    <a:pt x="3903" y="1816"/>
                  </a:lnTo>
                  <a:lnTo>
                    <a:pt x="4503" y="1816"/>
                  </a:lnTo>
                  <a:cubicBezTo>
                    <a:pt x="4670" y="1816"/>
                    <a:pt x="4837" y="1816"/>
                    <a:pt x="5004" y="1783"/>
                  </a:cubicBezTo>
                  <a:cubicBezTo>
                    <a:pt x="5171" y="1750"/>
                    <a:pt x="5337" y="1683"/>
                    <a:pt x="5471" y="1650"/>
                  </a:cubicBezTo>
                  <a:cubicBezTo>
                    <a:pt x="5604" y="1616"/>
                    <a:pt x="5704" y="1516"/>
                    <a:pt x="5804" y="1416"/>
                  </a:cubicBezTo>
                  <a:cubicBezTo>
                    <a:pt x="5904" y="1283"/>
                    <a:pt x="5938" y="1116"/>
                    <a:pt x="5938" y="916"/>
                  </a:cubicBezTo>
                  <a:cubicBezTo>
                    <a:pt x="5938" y="682"/>
                    <a:pt x="5871" y="515"/>
                    <a:pt x="5804" y="415"/>
                  </a:cubicBezTo>
                  <a:cubicBezTo>
                    <a:pt x="5704" y="315"/>
                    <a:pt x="5604" y="215"/>
                    <a:pt x="5471" y="148"/>
                  </a:cubicBezTo>
                  <a:cubicBezTo>
                    <a:pt x="5337" y="82"/>
                    <a:pt x="5171" y="15"/>
                    <a:pt x="5004" y="15"/>
                  </a:cubicBezTo>
                  <a:lnTo>
                    <a:pt x="1435" y="15"/>
                  </a:lnTo>
                  <a:cubicBezTo>
                    <a:pt x="1323" y="15"/>
                    <a:pt x="1212"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6"/>
            <p:cNvSpPr/>
            <p:nvPr/>
          </p:nvSpPr>
          <p:spPr>
            <a:xfrm>
              <a:off x="3645275" y="2915025"/>
              <a:ext cx="138450" cy="220175"/>
            </a:xfrm>
            <a:custGeom>
              <a:avLst/>
              <a:gdLst/>
              <a:ahLst/>
              <a:cxnLst/>
              <a:rect l="l" t="t" r="r" b="b"/>
              <a:pathLst>
                <a:path w="5538" h="8807" extrusionOk="0">
                  <a:moveTo>
                    <a:pt x="968" y="1"/>
                  </a:moveTo>
                  <a:cubicBezTo>
                    <a:pt x="734" y="1"/>
                    <a:pt x="568" y="34"/>
                    <a:pt x="467" y="134"/>
                  </a:cubicBezTo>
                  <a:cubicBezTo>
                    <a:pt x="334" y="201"/>
                    <a:pt x="234" y="334"/>
                    <a:pt x="167" y="468"/>
                  </a:cubicBezTo>
                  <a:cubicBezTo>
                    <a:pt x="67" y="601"/>
                    <a:pt x="67" y="735"/>
                    <a:pt x="34" y="935"/>
                  </a:cubicBezTo>
                  <a:cubicBezTo>
                    <a:pt x="0" y="1101"/>
                    <a:pt x="0" y="1302"/>
                    <a:pt x="0" y="1468"/>
                  </a:cubicBezTo>
                  <a:lnTo>
                    <a:pt x="0" y="7339"/>
                  </a:lnTo>
                  <a:cubicBezTo>
                    <a:pt x="0" y="7539"/>
                    <a:pt x="34" y="7706"/>
                    <a:pt x="34" y="7873"/>
                  </a:cubicBezTo>
                  <a:cubicBezTo>
                    <a:pt x="34" y="8040"/>
                    <a:pt x="67" y="8207"/>
                    <a:pt x="167" y="8340"/>
                  </a:cubicBezTo>
                  <a:cubicBezTo>
                    <a:pt x="234" y="8473"/>
                    <a:pt x="334" y="8607"/>
                    <a:pt x="467" y="8674"/>
                  </a:cubicBezTo>
                  <a:cubicBezTo>
                    <a:pt x="568" y="8774"/>
                    <a:pt x="734" y="8807"/>
                    <a:pt x="968" y="8807"/>
                  </a:cubicBezTo>
                  <a:cubicBezTo>
                    <a:pt x="1168" y="8807"/>
                    <a:pt x="1335" y="8774"/>
                    <a:pt x="1435" y="8674"/>
                  </a:cubicBezTo>
                  <a:cubicBezTo>
                    <a:pt x="1568" y="8607"/>
                    <a:pt x="1668" y="8473"/>
                    <a:pt x="1735" y="8340"/>
                  </a:cubicBezTo>
                  <a:cubicBezTo>
                    <a:pt x="1835" y="8207"/>
                    <a:pt x="1868" y="8040"/>
                    <a:pt x="1868" y="7873"/>
                  </a:cubicBezTo>
                  <a:cubicBezTo>
                    <a:pt x="1902" y="7706"/>
                    <a:pt x="1902" y="7506"/>
                    <a:pt x="1902" y="7339"/>
                  </a:cubicBezTo>
                  <a:lnTo>
                    <a:pt x="1902" y="5271"/>
                  </a:lnTo>
                  <a:lnTo>
                    <a:pt x="3603" y="5271"/>
                  </a:lnTo>
                  <a:lnTo>
                    <a:pt x="3603" y="7339"/>
                  </a:lnTo>
                  <a:cubicBezTo>
                    <a:pt x="3603" y="7539"/>
                    <a:pt x="3670" y="7706"/>
                    <a:pt x="3670" y="7873"/>
                  </a:cubicBezTo>
                  <a:cubicBezTo>
                    <a:pt x="3670" y="8040"/>
                    <a:pt x="3703" y="8207"/>
                    <a:pt x="3770" y="8340"/>
                  </a:cubicBezTo>
                  <a:cubicBezTo>
                    <a:pt x="3870" y="8473"/>
                    <a:pt x="3937" y="8607"/>
                    <a:pt x="4070" y="8674"/>
                  </a:cubicBezTo>
                  <a:cubicBezTo>
                    <a:pt x="4203" y="8774"/>
                    <a:pt x="4370" y="8807"/>
                    <a:pt x="4570" y="8807"/>
                  </a:cubicBezTo>
                  <a:cubicBezTo>
                    <a:pt x="4771" y="8807"/>
                    <a:pt x="4937" y="8774"/>
                    <a:pt x="5071" y="8674"/>
                  </a:cubicBezTo>
                  <a:cubicBezTo>
                    <a:pt x="5204" y="8607"/>
                    <a:pt x="5271" y="8473"/>
                    <a:pt x="5371" y="8340"/>
                  </a:cubicBezTo>
                  <a:cubicBezTo>
                    <a:pt x="5438" y="8207"/>
                    <a:pt x="5504" y="8040"/>
                    <a:pt x="5504" y="7873"/>
                  </a:cubicBezTo>
                  <a:cubicBezTo>
                    <a:pt x="5538" y="7706"/>
                    <a:pt x="5538" y="7506"/>
                    <a:pt x="5538" y="7339"/>
                  </a:cubicBezTo>
                  <a:lnTo>
                    <a:pt x="5538" y="1468"/>
                  </a:lnTo>
                  <a:cubicBezTo>
                    <a:pt x="5538" y="1268"/>
                    <a:pt x="5504" y="1068"/>
                    <a:pt x="5504" y="935"/>
                  </a:cubicBezTo>
                  <a:cubicBezTo>
                    <a:pt x="5504" y="735"/>
                    <a:pt x="5438" y="601"/>
                    <a:pt x="5371" y="468"/>
                  </a:cubicBezTo>
                  <a:cubicBezTo>
                    <a:pt x="5271" y="334"/>
                    <a:pt x="5204" y="201"/>
                    <a:pt x="5071" y="134"/>
                  </a:cubicBezTo>
                  <a:cubicBezTo>
                    <a:pt x="4937" y="34"/>
                    <a:pt x="4771" y="1"/>
                    <a:pt x="4570" y="1"/>
                  </a:cubicBezTo>
                  <a:cubicBezTo>
                    <a:pt x="4370" y="1"/>
                    <a:pt x="4203" y="34"/>
                    <a:pt x="4070" y="134"/>
                  </a:cubicBezTo>
                  <a:cubicBezTo>
                    <a:pt x="3937" y="201"/>
                    <a:pt x="3870" y="334"/>
                    <a:pt x="3770" y="468"/>
                  </a:cubicBezTo>
                  <a:cubicBezTo>
                    <a:pt x="3703" y="601"/>
                    <a:pt x="3703" y="735"/>
                    <a:pt x="3670" y="935"/>
                  </a:cubicBezTo>
                  <a:cubicBezTo>
                    <a:pt x="3603" y="1101"/>
                    <a:pt x="3603" y="1302"/>
                    <a:pt x="3603" y="1468"/>
                  </a:cubicBezTo>
                  <a:lnTo>
                    <a:pt x="3603" y="3436"/>
                  </a:lnTo>
                  <a:lnTo>
                    <a:pt x="1902" y="3436"/>
                  </a:lnTo>
                  <a:lnTo>
                    <a:pt x="1902" y="1468"/>
                  </a:lnTo>
                  <a:cubicBezTo>
                    <a:pt x="1902" y="1268"/>
                    <a:pt x="1868" y="1068"/>
                    <a:pt x="1868" y="935"/>
                  </a:cubicBezTo>
                  <a:cubicBezTo>
                    <a:pt x="1868" y="735"/>
                    <a:pt x="1835" y="601"/>
                    <a:pt x="1735" y="468"/>
                  </a:cubicBezTo>
                  <a:cubicBezTo>
                    <a:pt x="1668" y="334"/>
                    <a:pt x="1568" y="201"/>
                    <a:pt x="1435" y="134"/>
                  </a:cubicBezTo>
                  <a:cubicBezTo>
                    <a:pt x="1335" y="34"/>
                    <a:pt x="1168"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6"/>
            <p:cNvSpPr/>
            <p:nvPr/>
          </p:nvSpPr>
          <p:spPr>
            <a:xfrm>
              <a:off x="3827900" y="2911700"/>
              <a:ext cx="119275" cy="220550"/>
            </a:xfrm>
            <a:custGeom>
              <a:avLst/>
              <a:gdLst/>
              <a:ahLst/>
              <a:cxnLst/>
              <a:rect l="l" t="t" r="r" b="b"/>
              <a:pathLst>
                <a:path w="4771" h="8822" extrusionOk="0">
                  <a:moveTo>
                    <a:pt x="901" y="0"/>
                  </a:moveTo>
                  <a:cubicBezTo>
                    <a:pt x="668" y="0"/>
                    <a:pt x="501" y="34"/>
                    <a:pt x="368" y="134"/>
                  </a:cubicBezTo>
                  <a:cubicBezTo>
                    <a:pt x="234" y="200"/>
                    <a:pt x="101" y="334"/>
                    <a:pt x="67" y="467"/>
                  </a:cubicBezTo>
                  <a:cubicBezTo>
                    <a:pt x="34" y="601"/>
                    <a:pt x="1" y="767"/>
                    <a:pt x="1" y="934"/>
                  </a:cubicBezTo>
                  <a:lnTo>
                    <a:pt x="1" y="1468"/>
                  </a:lnTo>
                  <a:lnTo>
                    <a:pt x="1" y="7339"/>
                  </a:lnTo>
                  <a:lnTo>
                    <a:pt x="1" y="7906"/>
                  </a:lnTo>
                  <a:cubicBezTo>
                    <a:pt x="1" y="8073"/>
                    <a:pt x="34" y="8239"/>
                    <a:pt x="67" y="8340"/>
                  </a:cubicBezTo>
                  <a:cubicBezTo>
                    <a:pt x="167" y="8473"/>
                    <a:pt x="234" y="8606"/>
                    <a:pt x="368" y="8673"/>
                  </a:cubicBezTo>
                  <a:cubicBezTo>
                    <a:pt x="501" y="8773"/>
                    <a:pt x="668" y="8807"/>
                    <a:pt x="901" y="8807"/>
                  </a:cubicBezTo>
                  <a:lnTo>
                    <a:pt x="3370" y="8807"/>
                  </a:lnTo>
                  <a:cubicBezTo>
                    <a:pt x="3481" y="8807"/>
                    <a:pt x="3592" y="8821"/>
                    <a:pt x="3703" y="8821"/>
                  </a:cubicBezTo>
                  <a:cubicBezTo>
                    <a:pt x="3759" y="8821"/>
                    <a:pt x="3815" y="8818"/>
                    <a:pt x="3870" y="8807"/>
                  </a:cubicBezTo>
                  <a:cubicBezTo>
                    <a:pt x="4037" y="8773"/>
                    <a:pt x="4204" y="8740"/>
                    <a:pt x="4337" y="8673"/>
                  </a:cubicBezTo>
                  <a:cubicBezTo>
                    <a:pt x="4437" y="8640"/>
                    <a:pt x="4571" y="8573"/>
                    <a:pt x="4671" y="8440"/>
                  </a:cubicBezTo>
                  <a:cubicBezTo>
                    <a:pt x="4737" y="8306"/>
                    <a:pt x="4771" y="8139"/>
                    <a:pt x="4771" y="7939"/>
                  </a:cubicBezTo>
                  <a:cubicBezTo>
                    <a:pt x="4771" y="7739"/>
                    <a:pt x="4737" y="7572"/>
                    <a:pt x="4671" y="7439"/>
                  </a:cubicBezTo>
                  <a:cubicBezTo>
                    <a:pt x="4571" y="7305"/>
                    <a:pt x="4437" y="7239"/>
                    <a:pt x="4337" y="7172"/>
                  </a:cubicBezTo>
                  <a:cubicBezTo>
                    <a:pt x="4204" y="7139"/>
                    <a:pt x="4037" y="7105"/>
                    <a:pt x="3870" y="7105"/>
                  </a:cubicBezTo>
                  <a:lnTo>
                    <a:pt x="1869" y="7105"/>
                  </a:lnTo>
                  <a:lnTo>
                    <a:pt x="1869" y="5304"/>
                  </a:lnTo>
                  <a:lnTo>
                    <a:pt x="3136" y="5304"/>
                  </a:lnTo>
                  <a:cubicBezTo>
                    <a:pt x="3336" y="5304"/>
                    <a:pt x="3470" y="5271"/>
                    <a:pt x="3603" y="5237"/>
                  </a:cubicBezTo>
                  <a:cubicBezTo>
                    <a:pt x="3737" y="5171"/>
                    <a:pt x="3870" y="5104"/>
                    <a:pt x="3937" y="4970"/>
                  </a:cubicBezTo>
                  <a:cubicBezTo>
                    <a:pt x="4037" y="4837"/>
                    <a:pt x="4070" y="4670"/>
                    <a:pt x="4070" y="4470"/>
                  </a:cubicBezTo>
                  <a:cubicBezTo>
                    <a:pt x="4070" y="4270"/>
                    <a:pt x="4037" y="4103"/>
                    <a:pt x="3937" y="3970"/>
                  </a:cubicBezTo>
                  <a:cubicBezTo>
                    <a:pt x="3870" y="3836"/>
                    <a:pt x="3737" y="3770"/>
                    <a:pt x="3603" y="3736"/>
                  </a:cubicBezTo>
                  <a:cubicBezTo>
                    <a:pt x="3470" y="3670"/>
                    <a:pt x="3303" y="3636"/>
                    <a:pt x="3136" y="3636"/>
                  </a:cubicBezTo>
                  <a:lnTo>
                    <a:pt x="1869" y="3636"/>
                  </a:lnTo>
                  <a:lnTo>
                    <a:pt x="1869" y="1935"/>
                  </a:lnTo>
                  <a:lnTo>
                    <a:pt x="3370" y="1935"/>
                  </a:lnTo>
                  <a:cubicBezTo>
                    <a:pt x="3481" y="1935"/>
                    <a:pt x="3592" y="1950"/>
                    <a:pt x="3703" y="1950"/>
                  </a:cubicBezTo>
                  <a:cubicBezTo>
                    <a:pt x="3759" y="1950"/>
                    <a:pt x="3815" y="1946"/>
                    <a:pt x="3870" y="1935"/>
                  </a:cubicBezTo>
                  <a:cubicBezTo>
                    <a:pt x="4037" y="1902"/>
                    <a:pt x="4204" y="1835"/>
                    <a:pt x="4337" y="1802"/>
                  </a:cubicBezTo>
                  <a:cubicBezTo>
                    <a:pt x="4437" y="1768"/>
                    <a:pt x="4571" y="1668"/>
                    <a:pt x="4671" y="1568"/>
                  </a:cubicBezTo>
                  <a:cubicBezTo>
                    <a:pt x="4737" y="1435"/>
                    <a:pt x="4771" y="1268"/>
                    <a:pt x="4771" y="1068"/>
                  </a:cubicBezTo>
                  <a:cubicBezTo>
                    <a:pt x="4771" y="834"/>
                    <a:pt x="4737" y="667"/>
                    <a:pt x="4671" y="567"/>
                  </a:cubicBezTo>
                  <a:cubicBezTo>
                    <a:pt x="4571" y="467"/>
                    <a:pt x="4437" y="367"/>
                    <a:pt x="4337" y="300"/>
                  </a:cubicBezTo>
                  <a:cubicBezTo>
                    <a:pt x="4204" y="234"/>
                    <a:pt x="4037" y="167"/>
                    <a:pt x="3870" y="167"/>
                  </a:cubicBezTo>
                  <a:lnTo>
                    <a:pt x="3370" y="167"/>
                  </a:lnTo>
                  <a:lnTo>
                    <a:pt x="3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6"/>
            <p:cNvSpPr/>
            <p:nvPr/>
          </p:nvSpPr>
          <p:spPr>
            <a:xfrm>
              <a:off x="4028050" y="2914200"/>
              <a:ext cx="135950" cy="222675"/>
            </a:xfrm>
            <a:custGeom>
              <a:avLst/>
              <a:gdLst/>
              <a:ahLst/>
              <a:cxnLst/>
              <a:rect l="l" t="t" r="r" b="b"/>
              <a:pathLst>
                <a:path w="5438" h="8907" extrusionOk="0">
                  <a:moveTo>
                    <a:pt x="2769" y="0"/>
                  </a:moveTo>
                  <a:cubicBezTo>
                    <a:pt x="2369" y="0"/>
                    <a:pt x="2002" y="34"/>
                    <a:pt x="1668" y="134"/>
                  </a:cubicBezTo>
                  <a:cubicBezTo>
                    <a:pt x="1335" y="200"/>
                    <a:pt x="1034" y="334"/>
                    <a:pt x="834" y="501"/>
                  </a:cubicBezTo>
                  <a:cubicBezTo>
                    <a:pt x="601" y="667"/>
                    <a:pt x="434" y="901"/>
                    <a:pt x="334" y="1201"/>
                  </a:cubicBezTo>
                  <a:cubicBezTo>
                    <a:pt x="234" y="1501"/>
                    <a:pt x="167" y="1868"/>
                    <a:pt x="167" y="2335"/>
                  </a:cubicBezTo>
                  <a:lnTo>
                    <a:pt x="167" y="2402"/>
                  </a:lnTo>
                  <a:cubicBezTo>
                    <a:pt x="167" y="2669"/>
                    <a:pt x="234" y="2902"/>
                    <a:pt x="334" y="3136"/>
                  </a:cubicBezTo>
                  <a:cubicBezTo>
                    <a:pt x="401" y="3336"/>
                    <a:pt x="534" y="3536"/>
                    <a:pt x="701" y="3703"/>
                  </a:cubicBezTo>
                  <a:cubicBezTo>
                    <a:pt x="868" y="3903"/>
                    <a:pt x="1034" y="4037"/>
                    <a:pt x="1235" y="4203"/>
                  </a:cubicBezTo>
                  <a:cubicBezTo>
                    <a:pt x="1435" y="4337"/>
                    <a:pt x="1668" y="4504"/>
                    <a:pt x="1868" y="4637"/>
                  </a:cubicBezTo>
                  <a:cubicBezTo>
                    <a:pt x="2069" y="4737"/>
                    <a:pt x="2269" y="4904"/>
                    <a:pt x="2502" y="5037"/>
                  </a:cubicBezTo>
                  <a:cubicBezTo>
                    <a:pt x="2702" y="5171"/>
                    <a:pt x="2869" y="5304"/>
                    <a:pt x="3036" y="5471"/>
                  </a:cubicBezTo>
                  <a:cubicBezTo>
                    <a:pt x="3203" y="5638"/>
                    <a:pt x="3336" y="5804"/>
                    <a:pt x="3403" y="5971"/>
                  </a:cubicBezTo>
                  <a:cubicBezTo>
                    <a:pt x="3536" y="6138"/>
                    <a:pt x="3570" y="6338"/>
                    <a:pt x="3570" y="6538"/>
                  </a:cubicBezTo>
                  <a:cubicBezTo>
                    <a:pt x="3570" y="6705"/>
                    <a:pt x="3536" y="6839"/>
                    <a:pt x="3503" y="6972"/>
                  </a:cubicBezTo>
                  <a:cubicBezTo>
                    <a:pt x="3436" y="7072"/>
                    <a:pt x="3403" y="7172"/>
                    <a:pt x="3336" y="7239"/>
                  </a:cubicBezTo>
                  <a:cubicBezTo>
                    <a:pt x="3236" y="7306"/>
                    <a:pt x="3103" y="7339"/>
                    <a:pt x="3036" y="7372"/>
                  </a:cubicBezTo>
                  <a:cubicBezTo>
                    <a:pt x="2936" y="7406"/>
                    <a:pt x="2836" y="7406"/>
                    <a:pt x="2702" y="7406"/>
                  </a:cubicBezTo>
                  <a:cubicBezTo>
                    <a:pt x="2435" y="7406"/>
                    <a:pt x="2235" y="7372"/>
                    <a:pt x="2102" y="7239"/>
                  </a:cubicBezTo>
                  <a:cubicBezTo>
                    <a:pt x="2002" y="7172"/>
                    <a:pt x="1902" y="6972"/>
                    <a:pt x="1902" y="6638"/>
                  </a:cubicBezTo>
                  <a:cubicBezTo>
                    <a:pt x="1902" y="6505"/>
                    <a:pt x="1902" y="6338"/>
                    <a:pt x="1835" y="6238"/>
                  </a:cubicBezTo>
                  <a:lnTo>
                    <a:pt x="1568" y="6005"/>
                  </a:lnTo>
                  <a:cubicBezTo>
                    <a:pt x="1435" y="5905"/>
                    <a:pt x="1368" y="5871"/>
                    <a:pt x="1235" y="5838"/>
                  </a:cubicBezTo>
                  <a:cubicBezTo>
                    <a:pt x="1101" y="5804"/>
                    <a:pt x="1034" y="5804"/>
                    <a:pt x="901" y="5804"/>
                  </a:cubicBezTo>
                  <a:cubicBezTo>
                    <a:pt x="768" y="5804"/>
                    <a:pt x="701" y="5804"/>
                    <a:pt x="567" y="5838"/>
                  </a:cubicBezTo>
                  <a:cubicBezTo>
                    <a:pt x="434" y="5871"/>
                    <a:pt x="367" y="5905"/>
                    <a:pt x="267" y="6005"/>
                  </a:cubicBezTo>
                  <a:cubicBezTo>
                    <a:pt x="201" y="6038"/>
                    <a:pt x="100" y="6138"/>
                    <a:pt x="67" y="6238"/>
                  </a:cubicBezTo>
                  <a:cubicBezTo>
                    <a:pt x="34" y="6338"/>
                    <a:pt x="0" y="6472"/>
                    <a:pt x="0" y="6638"/>
                  </a:cubicBezTo>
                  <a:cubicBezTo>
                    <a:pt x="0" y="6738"/>
                    <a:pt x="0" y="6905"/>
                    <a:pt x="34" y="7072"/>
                  </a:cubicBezTo>
                  <a:cubicBezTo>
                    <a:pt x="67" y="7239"/>
                    <a:pt x="100" y="7406"/>
                    <a:pt x="201" y="7572"/>
                  </a:cubicBezTo>
                  <a:cubicBezTo>
                    <a:pt x="267" y="7739"/>
                    <a:pt x="367" y="7906"/>
                    <a:pt x="501" y="8073"/>
                  </a:cubicBezTo>
                  <a:cubicBezTo>
                    <a:pt x="668" y="8240"/>
                    <a:pt x="768" y="8373"/>
                    <a:pt x="1001" y="8506"/>
                  </a:cubicBezTo>
                  <a:cubicBezTo>
                    <a:pt x="1201" y="8640"/>
                    <a:pt x="1435" y="8707"/>
                    <a:pt x="1702" y="8807"/>
                  </a:cubicBezTo>
                  <a:cubicBezTo>
                    <a:pt x="1935" y="8873"/>
                    <a:pt x="2235" y="8907"/>
                    <a:pt x="2602" y="8907"/>
                  </a:cubicBezTo>
                  <a:lnTo>
                    <a:pt x="2702" y="8907"/>
                  </a:lnTo>
                  <a:cubicBezTo>
                    <a:pt x="2869" y="8907"/>
                    <a:pt x="3069" y="8907"/>
                    <a:pt x="3269" y="8873"/>
                  </a:cubicBezTo>
                  <a:cubicBezTo>
                    <a:pt x="3470" y="8840"/>
                    <a:pt x="3703" y="8807"/>
                    <a:pt x="3903" y="8707"/>
                  </a:cubicBezTo>
                  <a:cubicBezTo>
                    <a:pt x="4103" y="8640"/>
                    <a:pt x="4303" y="8540"/>
                    <a:pt x="4470" y="8406"/>
                  </a:cubicBezTo>
                  <a:cubicBezTo>
                    <a:pt x="4704" y="8306"/>
                    <a:pt x="4871" y="8139"/>
                    <a:pt x="4971" y="7973"/>
                  </a:cubicBezTo>
                  <a:cubicBezTo>
                    <a:pt x="5104" y="7739"/>
                    <a:pt x="5237" y="7539"/>
                    <a:pt x="5304" y="7306"/>
                  </a:cubicBezTo>
                  <a:cubicBezTo>
                    <a:pt x="5404" y="7005"/>
                    <a:pt x="5438" y="6705"/>
                    <a:pt x="5438" y="6372"/>
                  </a:cubicBezTo>
                  <a:lnTo>
                    <a:pt x="5438" y="6338"/>
                  </a:lnTo>
                  <a:cubicBezTo>
                    <a:pt x="5438" y="6038"/>
                    <a:pt x="5371" y="5738"/>
                    <a:pt x="5271" y="5504"/>
                  </a:cubicBezTo>
                  <a:cubicBezTo>
                    <a:pt x="5204" y="5237"/>
                    <a:pt x="5071" y="5037"/>
                    <a:pt x="4904" y="4837"/>
                  </a:cubicBezTo>
                  <a:cubicBezTo>
                    <a:pt x="4737" y="4637"/>
                    <a:pt x="4570" y="4437"/>
                    <a:pt x="4370" y="4303"/>
                  </a:cubicBezTo>
                  <a:cubicBezTo>
                    <a:pt x="4170" y="4170"/>
                    <a:pt x="3937" y="4003"/>
                    <a:pt x="3736" y="3870"/>
                  </a:cubicBezTo>
                  <a:lnTo>
                    <a:pt x="3103" y="3503"/>
                  </a:lnTo>
                  <a:cubicBezTo>
                    <a:pt x="2902" y="3369"/>
                    <a:pt x="2736" y="3236"/>
                    <a:pt x="2569" y="3136"/>
                  </a:cubicBezTo>
                  <a:cubicBezTo>
                    <a:pt x="2402" y="3002"/>
                    <a:pt x="2302" y="2836"/>
                    <a:pt x="2202" y="2702"/>
                  </a:cubicBezTo>
                  <a:cubicBezTo>
                    <a:pt x="2069" y="2569"/>
                    <a:pt x="2035" y="2402"/>
                    <a:pt x="2035" y="2235"/>
                  </a:cubicBezTo>
                  <a:cubicBezTo>
                    <a:pt x="2035" y="2035"/>
                    <a:pt x="2035" y="1868"/>
                    <a:pt x="1935" y="1735"/>
                  </a:cubicBezTo>
                  <a:cubicBezTo>
                    <a:pt x="2002" y="1635"/>
                    <a:pt x="2069" y="1535"/>
                    <a:pt x="2169" y="1501"/>
                  </a:cubicBezTo>
                  <a:cubicBezTo>
                    <a:pt x="2235" y="1468"/>
                    <a:pt x="2335" y="1401"/>
                    <a:pt x="2435" y="1401"/>
                  </a:cubicBezTo>
                  <a:lnTo>
                    <a:pt x="2769" y="1401"/>
                  </a:lnTo>
                  <a:cubicBezTo>
                    <a:pt x="3036" y="1401"/>
                    <a:pt x="3203" y="1501"/>
                    <a:pt x="3336" y="1635"/>
                  </a:cubicBezTo>
                  <a:cubicBezTo>
                    <a:pt x="3436" y="1735"/>
                    <a:pt x="3503" y="2002"/>
                    <a:pt x="3503" y="2335"/>
                  </a:cubicBezTo>
                  <a:cubicBezTo>
                    <a:pt x="3503" y="2402"/>
                    <a:pt x="3503" y="2502"/>
                    <a:pt x="3570" y="2569"/>
                  </a:cubicBezTo>
                  <a:lnTo>
                    <a:pt x="3770" y="2802"/>
                  </a:lnTo>
                  <a:cubicBezTo>
                    <a:pt x="3836" y="2869"/>
                    <a:pt x="3937" y="2902"/>
                    <a:pt x="4037" y="2969"/>
                  </a:cubicBezTo>
                  <a:cubicBezTo>
                    <a:pt x="4103" y="3002"/>
                    <a:pt x="4237" y="3002"/>
                    <a:pt x="4337" y="3002"/>
                  </a:cubicBezTo>
                  <a:cubicBezTo>
                    <a:pt x="4437" y="3002"/>
                    <a:pt x="4570" y="3002"/>
                    <a:pt x="4704" y="2969"/>
                  </a:cubicBezTo>
                  <a:cubicBezTo>
                    <a:pt x="4837" y="2902"/>
                    <a:pt x="4904" y="2869"/>
                    <a:pt x="5004" y="2802"/>
                  </a:cubicBezTo>
                  <a:cubicBezTo>
                    <a:pt x="5071" y="2736"/>
                    <a:pt x="5171" y="2636"/>
                    <a:pt x="5204" y="2535"/>
                  </a:cubicBezTo>
                  <a:cubicBezTo>
                    <a:pt x="5237" y="2469"/>
                    <a:pt x="5271" y="2335"/>
                    <a:pt x="5271" y="2202"/>
                  </a:cubicBezTo>
                  <a:lnTo>
                    <a:pt x="5271" y="1868"/>
                  </a:lnTo>
                  <a:cubicBezTo>
                    <a:pt x="5271" y="1702"/>
                    <a:pt x="5237" y="1568"/>
                    <a:pt x="5204" y="1401"/>
                  </a:cubicBezTo>
                  <a:cubicBezTo>
                    <a:pt x="5171" y="1235"/>
                    <a:pt x="5071" y="1068"/>
                    <a:pt x="5004" y="901"/>
                  </a:cubicBezTo>
                  <a:cubicBezTo>
                    <a:pt x="4904" y="734"/>
                    <a:pt x="4737" y="567"/>
                    <a:pt x="4570" y="467"/>
                  </a:cubicBezTo>
                  <a:cubicBezTo>
                    <a:pt x="4404" y="334"/>
                    <a:pt x="4170" y="200"/>
                    <a:pt x="3903" y="134"/>
                  </a:cubicBezTo>
                  <a:cubicBezTo>
                    <a:pt x="3670" y="34"/>
                    <a:pt x="3336"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6"/>
            <p:cNvSpPr/>
            <p:nvPr/>
          </p:nvSpPr>
          <p:spPr>
            <a:xfrm>
              <a:off x="4197325" y="2915025"/>
              <a:ext cx="147650" cy="221850"/>
            </a:xfrm>
            <a:custGeom>
              <a:avLst/>
              <a:gdLst/>
              <a:ahLst/>
              <a:cxnLst/>
              <a:rect l="l" t="t" r="r" b="b"/>
              <a:pathLst>
                <a:path w="5906" h="8874" extrusionOk="0">
                  <a:moveTo>
                    <a:pt x="1068" y="1"/>
                  </a:moveTo>
                  <a:cubicBezTo>
                    <a:pt x="801" y="1"/>
                    <a:pt x="601" y="34"/>
                    <a:pt x="468" y="134"/>
                  </a:cubicBezTo>
                  <a:cubicBezTo>
                    <a:pt x="334" y="201"/>
                    <a:pt x="268" y="334"/>
                    <a:pt x="168" y="468"/>
                  </a:cubicBezTo>
                  <a:cubicBezTo>
                    <a:pt x="134" y="601"/>
                    <a:pt x="68" y="768"/>
                    <a:pt x="68" y="935"/>
                  </a:cubicBezTo>
                  <a:cubicBezTo>
                    <a:pt x="1" y="1101"/>
                    <a:pt x="1" y="1302"/>
                    <a:pt x="1" y="1468"/>
                  </a:cubicBezTo>
                  <a:lnTo>
                    <a:pt x="134" y="1468"/>
                  </a:lnTo>
                  <a:lnTo>
                    <a:pt x="134" y="6272"/>
                  </a:lnTo>
                  <a:cubicBezTo>
                    <a:pt x="134" y="6672"/>
                    <a:pt x="234" y="7039"/>
                    <a:pt x="334" y="7373"/>
                  </a:cubicBezTo>
                  <a:cubicBezTo>
                    <a:pt x="468" y="7706"/>
                    <a:pt x="668" y="8006"/>
                    <a:pt x="935" y="8207"/>
                  </a:cubicBezTo>
                  <a:cubicBezTo>
                    <a:pt x="1168" y="8440"/>
                    <a:pt x="1469" y="8573"/>
                    <a:pt x="1836" y="8707"/>
                  </a:cubicBezTo>
                  <a:cubicBezTo>
                    <a:pt x="2169" y="8840"/>
                    <a:pt x="2603" y="8874"/>
                    <a:pt x="3003" y="8874"/>
                  </a:cubicBezTo>
                  <a:cubicBezTo>
                    <a:pt x="3437" y="8874"/>
                    <a:pt x="3804" y="8840"/>
                    <a:pt x="4171" y="8707"/>
                  </a:cubicBezTo>
                  <a:cubicBezTo>
                    <a:pt x="4504" y="8573"/>
                    <a:pt x="4838" y="8440"/>
                    <a:pt x="5105" y="8207"/>
                  </a:cubicBezTo>
                  <a:cubicBezTo>
                    <a:pt x="5338" y="7973"/>
                    <a:pt x="5572" y="7673"/>
                    <a:pt x="5672" y="7373"/>
                  </a:cubicBezTo>
                  <a:cubicBezTo>
                    <a:pt x="5805" y="7106"/>
                    <a:pt x="5905" y="6672"/>
                    <a:pt x="5905" y="6272"/>
                  </a:cubicBezTo>
                  <a:lnTo>
                    <a:pt x="5905" y="1468"/>
                  </a:lnTo>
                  <a:cubicBezTo>
                    <a:pt x="5905" y="1268"/>
                    <a:pt x="5838" y="1068"/>
                    <a:pt x="5838" y="935"/>
                  </a:cubicBezTo>
                  <a:cubicBezTo>
                    <a:pt x="5838" y="735"/>
                    <a:pt x="5805" y="601"/>
                    <a:pt x="5738" y="468"/>
                  </a:cubicBezTo>
                  <a:cubicBezTo>
                    <a:pt x="5672" y="334"/>
                    <a:pt x="5572" y="201"/>
                    <a:pt x="5438" y="134"/>
                  </a:cubicBezTo>
                  <a:cubicBezTo>
                    <a:pt x="5271" y="34"/>
                    <a:pt x="5105" y="1"/>
                    <a:pt x="4838" y="1"/>
                  </a:cubicBezTo>
                  <a:cubicBezTo>
                    <a:pt x="4604" y="1"/>
                    <a:pt x="4404" y="34"/>
                    <a:pt x="4271" y="134"/>
                  </a:cubicBezTo>
                  <a:cubicBezTo>
                    <a:pt x="4137" y="201"/>
                    <a:pt x="4070" y="334"/>
                    <a:pt x="3970" y="468"/>
                  </a:cubicBezTo>
                  <a:cubicBezTo>
                    <a:pt x="3904" y="601"/>
                    <a:pt x="3837" y="768"/>
                    <a:pt x="3837" y="935"/>
                  </a:cubicBezTo>
                  <a:cubicBezTo>
                    <a:pt x="3804" y="1101"/>
                    <a:pt x="3804" y="1302"/>
                    <a:pt x="3804" y="1468"/>
                  </a:cubicBezTo>
                  <a:lnTo>
                    <a:pt x="3804" y="6439"/>
                  </a:lnTo>
                  <a:cubicBezTo>
                    <a:pt x="3770" y="6639"/>
                    <a:pt x="3770" y="6806"/>
                    <a:pt x="3670" y="6906"/>
                  </a:cubicBezTo>
                  <a:cubicBezTo>
                    <a:pt x="3670" y="6972"/>
                    <a:pt x="3637" y="7039"/>
                    <a:pt x="3603" y="7072"/>
                  </a:cubicBezTo>
                  <a:cubicBezTo>
                    <a:pt x="3570" y="7172"/>
                    <a:pt x="3470" y="7206"/>
                    <a:pt x="3437" y="7239"/>
                  </a:cubicBezTo>
                  <a:cubicBezTo>
                    <a:pt x="3403" y="7306"/>
                    <a:pt x="3270" y="7339"/>
                    <a:pt x="3237" y="7373"/>
                  </a:cubicBezTo>
                  <a:cubicBezTo>
                    <a:pt x="3170" y="7406"/>
                    <a:pt x="3070" y="7406"/>
                    <a:pt x="2970" y="7406"/>
                  </a:cubicBezTo>
                  <a:cubicBezTo>
                    <a:pt x="2870" y="7406"/>
                    <a:pt x="2803" y="7406"/>
                    <a:pt x="2736" y="7373"/>
                  </a:cubicBezTo>
                  <a:cubicBezTo>
                    <a:pt x="2636" y="7339"/>
                    <a:pt x="2569" y="7306"/>
                    <a:pt x="2503" y="7239"/>
                  </a:cubicBezTo>
                  <a:cubicBezTo>
                    <a:pt x="2436" y="7206"/>
                    <a:pt x="2403" y="7139"/>
                    <a:pt x="2336" y="7072"/>
                  </a:cubicBezTo>
                  <a:cubicBezTo>
                    <a:pt x="2303" y="7039"/>
                    <a:pt x="2303" y="7006"/>
                    <a:pt x="2269" y="6906"/>
                  </a:cubicBezTo>
                  <a:cubicBezTo>
                    <a:pt x="2169" y="6772"/>
                    <a:pt x="2136" y="6572"/>
                    <a:pt x="2136" y="6439"/>
                  </a:cubicBezTo>
                  <a:lnTo>
                    <a:pt x="2136" y="1468"/>
                  </a:lnTo>
                  <a:cubicBezTo>
                    <a:pt x="2136" y="1268"/>
                    <a:pt x="2102" y="1068"/>
                    <a:pt x="2102" y="935"/>
                  </a:cubicBezTo>
                  <a:cubicBezTo>
                    <a:pt x="2102" y="735"/>
                    <a:pt x="2036" y="601"/>
                    <a:pt x="1969" y="468"/>
                  </a:cubicBezTo>
                  <a:cubicBezTo>
                    <a:pt x="1902" y="334"/>
                    <a:pt x="1769" y="201"/>
                    <a:pt x="1635" y="134"/>
                  </a:cubicBezTo>
                  <a:cubicBezTo>
                    <a:pt x="1469" y="34"/>
                    <a:pt x="1302" y="1"/>
                    <a:pt x="1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6"/>
            <p:cNvSpPr/>
            <p:nvPr/>
          </p:nvSpPr>
          <p:spPr>
            <a:xfrm>
              <a:off x="4385800" y="2915875"/>
              <a:ext cx="172650" cy="220175"/>
            </a:xfrm>
            <a:custGeom>
              <a:avLst/>
              <a:gdLst/>
              <a:ahLst/>
              <a:cxnLst/>
              <a:rect l="l" t="t" r="r" b="b"/>
              <a:pathLst>
                <a:path w="6906" h="8807" extrusionOk="0">
                  <a:moveTo>
                    <a:pt x="935" y="0"/>
                  </a:moveTo>
                  <a:cubicBezTo>
                    <a:pt x="668" y="0"/>
                    <a:pt x="501" y="67"/>
                    <a:pt x="401" y="133"/>
                  </a:cubicBezTo>
                  <a:cubicBezTo>
                    <a:pt x="267" y="200"/>
                    <a:pt x="134" y="334"/>
                    <a:pt x="101" y="467"/>
                  </a:cubicBezTo>
                  <a:cubicBezTo>
                    <a:pt x="67" y="600"/>
                    <a:pt x="1" y="767"/>
                    <a:pt x="1" y="934"/>
                  </a:cubicBezTo>
                  <a:lnTo>
                    <a:pt x="1" y="1468"/>
                  </a:lnTo>
                  <a:lnTo>
                    <a:pt x="1" y="7839"/>
                  </a:lnTo>
                  <a:cubicBezTo>
                    <a:pt x="1" y="7972"/>
                    <a:pt x="67" y="8106"/>
                    <a:pt x="67" y="8239"/>
                  </a:cubicBezTo>
                  <a:cubicBezTo>
                    <a:pt x="101" y="8306"/>
                    <a:pt x="101" y="8439"/>
                    <a:pt x="167" y="8506"/>
                  </a:cubicBezTo>
                  <a:cubicBezTo>
                    <a:pt x="267" y="8606"/>
                    <a:pt x="334" y="8673"/>
                    <a:pt x="468" y="8740"/>
                  </a:cubicBezTo>
                  <a:cubicBezTo>
                    <a:pt x="601" y="8773"/>
                    <a:pt x="768" y="8806"/>
                    <a:pt x="968" y="8806"/>
                  </a:cubicBezTo>
                  <a:cubicBezTo>
                    <a:pt x="1168" y="8806"/>
                    <a:pt x="1302" y="8773"/>
                    <a:pt x="1435" y="8740"/>
                  </a:cubicBezTo>
                  <a:cubicBezTo>
                    <a:pt x="1568" y="8673"/>
                    <a:pt x="1635" y="8606"/>
                    <a:pt x="1668" y="8506"/>
                  </a:cubicBezTo>
                  <a:cubicBezTo>
                    <a:pt x="1769" y="8439"/>
                    <a:pt x="1802" y="8339"/>
                    <a:pt x="1802" y="8239"/>
                  </a:cubicBezTo>
                  <a:cubicBezTo>
                    <a:pt x="1869" y="8106"/>
                    <a:pt x="1869" y="7972"/>
                    <a:pt x="1869" y="7839"/>
                  </a:cubicBezTo>
                  <a:lnTo>
                    <a:pt x="1869" y="2635"/>
                  </a:lnTo>
                  <a:lnTo>
                    <a:pt x="2102" y="2635"/>
                  </a:lnTo>
                  <a:lnTo>
                    <a:pt x="3970" y="7772"/>
                  </a:lnTo>
                  <a:cubicBezTo>
                    <a:pt x="4037" y="7839"/>
                    <a:pt x="4070" y="7939"/>
                    <a:pt x="4104" y="8072"/>
                  </a:cubicBezTo>
                  <a:cubicBezTo>
                    <a:pt x="4137" y="8173"/>
                    <a:pt x="4237" y="8273"/>
                    <a:pt x="4304" y="8406"/>
                  </a:cubicBezTo>
                  <a:cubicBezTo>
                    <a:pt x="4404" y="8506"/>
                    <a:pt x="4537" y="8606"/>
                    <a:pt x="4637" y="8673"/>
                  </a:cubicBezTo>
                  <a:cubicBezTo>
                    <a:pt x="4771" y="8773"/>
                    <a:pt x="4937" y="8806"/>
                    <a:pt x="5138" y="8806"/>
                  </a:cubicBezTo>
                  <a:lnTo>
                    <a:pt x="5972" y="8806"/>
                  </a:lnTo>
                  <a:cubicBezTo>
                    <a:pt x="6238" y="8806"/>
                    <a:pt x="6405" y="8773"/>
                    <a:pt x="6539" y="8673"/>
                  </a:cubicBezTo>
                  <a:cubicBezTo>
                    <a:pt x="6639" y="8606"/>
                    <a:pt x="6772" y="8473"/>
                    <a:pt x="6805" y="8339"/>
                  </a:cubicBezTo>
                  <a:cubicBezTo>
                    <a:pt x="6872" y="8239"/>
                    <a:pt x="6906" y="8072"/>
                    <a:pt x="6906" y="7906"/>
                  </a:cubicBezTo>
                  <a:lnTo>
                    <a:pt x="6906" y="7339"/>
                  </a:lnTo>
                  <a:lnTo>
                    <a:pt x="6906" y="967"/>
                  </a:lnTo>
                  <a:cubicBezTo>
                    <a:pt x="6906" y="834"/>
                    <a:pt x="6906" y="667"/>
                    <a:pt x="6872" y="600"/>
                  </a:cubicBezTo>
                  <a:cubicBezTo>
                    <a:pt x="6805" y="500"/>
                    <a:pt x="6805" y="400"/>
                    <a:pt x="6739" y="300"/>
                  </a:cubicBezTo>
                  <a:cubicBezTo>
                    <a:pt x="6639" y="234"/>
                    <a:pt x="6572" y="133"/>
                    <a:pt x="6439" y="100"/>
                  </a:cubicBezTo>
                  <a:cubicBezTo>
                    <a:pt x="6305" y="67"/>
                    <a:pt x="6138" y="0"/>
                    <a:pt x="5938" y="0"/>
                  </a:cubicBezTo>
                  <a:cubicBezTo>
                    <a:pt x="5738" y="0"/>
                    <a:pt x="5605" y="67"/>
                    <a:pt x="5471" y="100"/>
                  </a:cubicBezTo>
                  <a:cubicBezTo>
                    <a:pt x="5371" y="133"/>
                    <a:pt x="5271" y="234"/>
                    <a:pt x="5238" y="300"/>
                  </a:cubicBezTo>
                  <a:cubicBezTo>
                    <a:pt x="5138" y="400"/>
                    <a:pt x="5138" y="467"/>
                    <a:pt x="5104" y="600"/>
                  </a:cubicBezTo>
                  <a:cubicBezTo>
                    <a:pt x="5071" y="701"/>
                    <a:pt x="5071" y="834"/>
                    <a:pt x="5071" y="967"/>
                  </a:cubicBezTo>
                  <a:lnTo>
                    <a:pt x="5071" y="6171"/>
                  </a:lnTo>
                  <a:lnTo>
                    <a:pt x="4904" y="6171"/>
                  </a:lnTo>
                  <a:lnTo>
                    <a:pt x="2803" y="767"/>
                  </a:lnTo>
                  <a:cubicBezTo>
                    <a:pt x="2769" y="634"/>
                    <a:pt x="2669" y="500"/>
                    <a:pt x="2602" y="400"/>
                  </a:cubicBezTo>
                  <a:cubicBezTo>
                    <a:pt x="2502" y="300"/>
                    <a:pt x="2402" y="200"/>
                    <a:pt x="2269" y="133"/>
                  </a:cubicBezTo>
                  <a:cubicBezTo>
                    <a:pt x="2135" y="67"/>
                    <a:pt x="1969" y="0"/>
                    <a:pt x="1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NT COLONY   OPTIMIZATION&#10;">
            <a:extLst>
              <a:ext uri="{FF2B5EF4-FFF2-40B4-BE49-F238E27FC236}">
                <a16:creationId xmlns:a16="http://schemas.microsoft.com/office/drawing/2014/main" id="{59C12226-9924-4853-89D1-A8F92D95F4C4}"/>
              </a:ext>
            </a:extLst>
          </p:cNvPr>
          <p:cNvPicPr>
            <a:picLocks noChangeAspect="1"/>
          </p:cNvPicPr>
          <p:nvPr/>
        </p:nvPicPr>
        <p:blipFill>
          <a:blip r:embed="rId3"/>
          <a:stretch>
            <a:fillRect/>
          </a:stretch>
        </p:blipFill>
        <p:spPr>
          <a:xfrm>
            <a:off x="5422609" y="1343132"/>
            <a:ext cx="2471069" cy="2090762"/>
          </a:xfrm>
          <a:prstGeom prst="rect">
            <a:avLst/>
          </a:prstGeom>
        </p:spPr>
      </p:pic>
      <p:pic>
        <p:nvPicPr>
          <p:cNvPr id="5" name="Picture 4">
            <a:extLst>
              <a:ext uri="{FF2B5EF4-FFF2-40B4-BE49-F238E27FC236}">
                <a16:creationId xmlns:a16="http://schemas.microsoft.com/office/drawing/2014/main" id="{2F3D7889-2A35-48AF-96F8-F10EA7641FAC}"/>
              </a:ext>
            </a:extLst>
          </p:cNvPr>
          <p:cNvPicPr>
            <a:picLocks noChangeAspect="1"/>
          </p:cNvPicPr>
          <p:nvPr/>
        </p:nvPicPr>
        <p:blipFill rotWithShape="1">
          <a:blip r:embed="rId4"/>
          <a:srcRect r="10288" b="4571"/>
          <a:stretch/>
        </p:blipFill>
        <p:spPr>
          <a:xfrm>
            <a:off x="1729932" y="2463137"/>
            <a:ext cx="2682745" cy="2090763"/>
          </a:xfrm>
          <a:prstGeom prst="rect">
            <a:avLst/>
          </a:prstGeom>
        </p:spPr>
      </p:pic>
      <p:sp>
        <p:nvSpPr>
          <p:cNvPr id="27" name="Google Shape;1620;p38">
            <a:extLst>
              <a:ext uri="{FF2B5EF4-FFF2-40B4-BE49-F238E27FC236}">
                <a16:creationId xmlns:a16="http://schemas.microsoft.com/office/drawing/2014/main" id="{A017C6FE-75A6-429D-998A-90D244B2F3C1}"/>
              </a:ext>
            </a:extLst>
          </p:cNvPr>
          <p:cNvSpPr txBox="1">
            <a:spLocks/>
          </p:cNvSpPr>
          <p:nvPr/>
        </p:nvSpPr>
        <p:spPr>
          <a:xfrm>
            <a:off x="5209513" y="3433894"/>
            <a:ext cx="3051300" cy="518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800"/>
              <a:buFont typeface="Concert One"/>
              <a:buNone/>
              <a:defRPr sz="3800" b="0" i="0" u="none" strike="noStrike" cap="none">
                <a:solidFill>
                  <a:schemeClr val="accent6"/>
                </a:solidFill>
                <a:latin typeface="Concert One"/>
                <a:ea typeface="Concert One"/>
                <a:cs typeface="Concert One"/>
                <a:sym typeface="Concert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sz="1800" dirty="0"/>
              <a:t>ANT COLONY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9"/>
        <p:cNvGrpSpPr/>
        <p:nvPr/>
      </p:nvGrpSpPr>
      <p:grpSpPr>
        <a:xfrm>
          <a:off x="0" y="0"/>
          <a:ext cx="0" cy="0"/>
          <a:chOff x="0" y="0"/>
          <a:chExt cx="0" cy="0"/>
        </a:xfrm>
      </p:grpSpPr>
      <p:sp>
        <p:nvSpPr>
          <p:cNvPr id="3730" name="Google Shape;3730;p64"/>
          <p:cNvSpPr txBox="1">
            <a:spLocks noGrp="1"/>
          </p:cNvSpPr>
          <p:nvPr>
            <p:ph type="title"/>
          </p:nvPr>
        </p:nvSpPr>
        <p:spPr>
          <a:xfrm>
            <a:off x="720000" y="442676"/>
            <a:ext cx="6738900" cy="572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3"/>
                </a:solidFill>
              </a:rPr>
              <a:t>SOLVING STUDY</a:t>
            </a:r>
            <a:endParaRPr dirty="0">
              <a:solidFill>
                <a:schemeClr val="accent3"/>
              </a:solidFill>
            </a:endParaRPr>
          </a:p>
        </p:txBody>
      </p:sp>
      <p:grpSp>
        <p:nvGrpSpPr>
          <p:cNvPr id="3733" name="Google Shape;3733;p64"/>
          <p:cNvGrpSpPr/>
          <p:nvPr/>
        </p:nvGrpSpPr>
        <p:grpSpPr>
          <a:xfrm>
            <a:off x="7083404" y="279696"/>
            <a:ext cx="1764802" cy="666811"/>
            <a:chOff x="1442875" y="614225"/>
            <a:chExt cx="2536000" cy="958200"/>
          </a:xfrm>
        </p:grpSpPr>
        <p:sp>
          <p:nvSpPr>
            <p:cNvPr id="3734" name="Google Shape;3734;p64"/>
            <p:cNvSpPr/>
            <p:nvPr/>
          </p:nvSpPr>
          <p:spPr>
            <a:xfrm>
              <a:off x="1464550" y="645075"/>
              <a:ext cx="2490975" cy="913175"/>
            </a:xfrm>
            <a:custGeom>
              <a:avLst/>
              <a:gdLst/>
              <a:ahLst/>
              <a:cxnLst/>
              <a:rect l="l" t="t" r="r" b="b"/>
              <a:pathLst>
                <a:path w="99639" h="36527" extrusionOk="0">
                  <a:moveTo>
                    <a:pt x="62879" y="36526"/>
                  </a:moveTo>
                  <a:cubicBezTo>
                    <a:pt x="62378" y="36526"/>
                    <a:pt x="61845" y="36426"/>
                    <a:pt x="61378" y="36293"/>
                  </a:cubicBezTo>
                  <a:cubicBezTo>
                    <a:pt x="58542" y="35459"/>
                    <a:pt x="56908" y="32457"/>
                    <a:pt x="57742" y="29622"/>
                  </a:cubicBezTo>
                  <a:cubicBezTo>
                    <a:pt x="57909" y="29121"/>
                    <a:pt x="58109" y="28688"/>
                    <a:pt x="58376" y="28254"/>
                  </a:cubicBezTo>
                  <a:cubicBezTo>
                    <a:pt x="53605" y="27854"/>
                    <a:pt x="49936" y="27453"/>
                    <a:pt x="48569" y="27353"/>
                  </a:cubicBezTo>
                  <a:lnTo>
                    <a:pt x="48001" y="27287"/>
                  </a:lnTo>
                  <a:cubicBezTo>
                    <a:pt x="47901" y="27287"/>
                    <a:pt x="47835" y="27253"/>
                    <a:pt x="47735" y="27253"/>
                  </a:cubicBezTo>
                  <a:cubicBezTo>
                    <a:pt x="47735" y="27253"/>
                    <a:pt x="47501" y="27220"/>
                    <a:pt x="47401" y="27220"/>
                  </a:cubicBezTo>
                  <a:cubicBezTo>
                    <a:pt x="47101" y="27186"/>
                    <a:pt x="46834" y="27086"/>
                    <a:pt x="46600" y="27020"/>
                  </a:cubicBezTo>
                  <a:cubicBezTo>
                    <a:pt x="46367" y="26920"/>
                    <a:pt x="46100" y="26853"/>
                    <a:pt x="45800" y="26719"/>
                  </a:cubicBezTo>
                  <a:cubicBezTo>
                    <a:pt x="45767" y="26686"/>
                    <a:pt x="45700" y="26686"/>
                    <a:pt x="45633" y="26619"/>
                  </a:cubicBezTo>
                  <a:lnTo>
                    <a:pt x="45533" y="26586"/>
                  </a:lnTo>
                  <a:cubicBezTo>
                    <a:pt x="45433" y="26553"/>
                    <a:pt x="45400" y="26553"/>
                    <a:pt x="45300" y="26519"/>
                  </a:cubicBezTo>
                  <a:lnTo>
                    <a:pt x="44799" y="26219"/>
                  </a:lnTo>
                  <a:cubicBezTo>
                    <a:pt x="43598" y="25585"/>
                    <a:pt x="40296" y="23884"/>
                    <a:pt x="36060" y="21616"/>
                  </a:cubicBezTo>
                  <a:cubicBezTo>
                    <a:pt x="36060" y="22116"/>
                    <a:pt x="35960" y="22617"/>
                    <a:pt x="35859" y="23117"/>
                  </a:cubicBezTo>
                  <a:cubicBezTo>
                    <a:pt x="35192" y="25385"/>
                    <a:pt x="33057" y="26953"/>
                    <a:pt x="30722" y="26953"/>
                  </a:cubicBezTo>
                  <a:cubicBezTo>
                    <a:pt x="30222" y="26953"/>
                    <a:pt x="29688" y="26886"/>
                    <a:pt x="29221" y="26753"/>
                  </a:cubicBezTo>
                  <a:cubicBezTo>
                    <a:pt x="26386" y="25919"/>
                    <a:pt x="24752" y="22917"/>
                    <a:pt x="25585" y="20081"/>
                  </a:cubicBezTo>
                  <a:cubicBezTo>
                    <a:pt x="25986" y="18881"/>
                    <a:pt x="26686" y="17880"/>
                    <a:pt x="27687" y="17213"/>
                  </a:cubicBezTo>
                  <a:lnTo>
                    <a:pt x="24785" y="15712"/>
                  </a:lnTo>
                  <a:cubicBezTo>
                    <a:pt x="24785" y="16012"/>
                    <a:pt x="24718" y="16279"/>
                    <a:pt x="24618" y="16545"/>
                  </a:cubicBezTo>
                  <a:cubicBezTo>
                    <a:pt x="24118" y="18180"/>
                    <a:pt x="22617" y="19348"/>
                    <a:pt x="20882" y="19348"/>
                  </a:cubicBezTo>
                  <a:cubicBezTo>
                    <a:pt x="20515" y="19348"/>
                    <a:pt x="20115" y="19281"/>
                    <a:pt x="19748" y="19181"/>
                  </a:cubicBezTo>
                  <a:cubicBezTo>
                    <a:pt x="18747" y="18881"/>
                    <a:pt x="17913" y="18213"/>
                    <a:pt x="17413" y="17279"/>
                  </a:cubicBezTo>
                  <a:cubicBezTo>
                    <a:pt x="16913" y="16379"/>
                    <a:pt x="16779" y="15345"/>
                    <a:pt x="17079" y="14344"/>
                  </a:cubicBezTo>
                  <a:cubicBezTo>
                    <a:pt x="17346" y="13543"/>
                    <a:pt x="17780" y="12876"/>
                    <a:pt x="18414" y="12376"/>
                  </a:cubicBezTo>
                  <a:cubicBezTo>
                    <a:pt x="11876" y="8907"/>
                    <a:pt x="7172" y="6405"/>
                    <a:pt x="4404" y="4904"/>
                  </a:cubicBezTo>
                  <a:lnTo>
                    <a:pt x="2536" y="3870"/>
                  </a:lnTo>
                  <a:lnTo>
                    <a:pt x="1835" y="3503"/>
                  </a:lnTo>
                  <a:lnTo>
                    <a:pt x="1735" y="3436"/>
                  </a:lnTo>
                  <a:lnTo>
                    <a:pt x="2102" y="2702"/>
                  </a:lnTo>
                  <a:lnTo>
                    <a:pt x="1702" y="3403"/>
                  </a:lnTo>
                  <a:lnTo>
                    <a:pt x="1668" y="3369"/>
                  </a:lnTo>
                  <a:cubicBezTo>
                    <a:pt x="1602" y="3336"/>
                    <a:pt x="1535" y="3269"/>
                    <a:pt x="1535" y="3269"/>
                  </a:cubicBezTo>
                  <a:cubicBezTo>
                    <a:pt x="1" y="2202"/>
                    <a:pt x="201" y="1101"/>
                    <a:pt x="334" y="834"/>
                  </a:cubicBezTo>
                  <a:cubicBezTo>
                    <a:pt x="501" y="334"/>
                    <a:pt x="901" y="0"/>
                    <a:pt x="1402" y="0"/>
                  </a:cubicBezTo>
                  <a:cubicBezTo>
                    <a:pt x="1502" y="0"/>
                    <a:pt x="1602" y="0"/>
                    <a:pt x="1702" y="34"/>
                  </a:cubicBezTo>
                  <a:lnTo>
                    <a:pt x="1869" y="67"/>
                  </a:lnTo>
                  <a:cubicBezTo>
                    <a:pt x="4270" y="768"/>
                    <a:pt x="6539" y="1501"/>
                    <a:pt x="8507" y="2235"/>
                  </a:cubicBezTo>
                  <a:lnTo>
                    <a:pt x="9040" y="2435"/>
                  </a:lnTo>
                  <a:lnTo>
                    <a:pt x="10341" y="3002"/>
                  </a:lnTo>
                  <a:cubicBezTo>
                    <a:pt x="14344" y="4604"/>
                    <a:pt x="23284" y="8373"/>
                    <a:pt x="30089" y="11242"/>
                  </a:cubicBezTo>
                  <a:lnTo>
                    <a:pt x="32957" y="12443"/>
                  </a:lnTo>
                  <a:cubicBezTo>
                    <a:pt x="32724" y="12076"/>
                    <a:pt x="32691" y="11675"/>
                    <a:pt x="32757" y="11375"/>
                  </a:cubicBezTo>
                  <a:cubicBezTo>
                    <a:pt x="32891" y="10941"/>
                    <a:pt x="33258" y="10708"/>
                    <a:pt x="33691" y="10708"/>
                  </a:cubicBezTo>
                  <a:lnTo>
                    <a:pt x="33791" y="10708"/>
                  </a:lnTo>
                  <a:lnTo>
                    <a:pt x="34025" y="10741"/>
                  </a:lnTo>
                  <a:cubicBezTo>
                    <a:pt x="35059" y="11042"/>
                    <a:pt x="35960" y="11375"/>
                    <a:pt x="36793" y="11675"/>
                  </a:cubicBezTo>
                  <a:cubicBezTo>
                    <a:pt x="37227" y="11842"/>
                    <a:pt x="38762" y="12443"/>
                    <a:pt x="41363" y="13543"/>
                  </a:cubicBezTo>
                  <a:cubicBezTo>
                    <a:pt x="42965" y="10575"/>
                    <a:pt x="46033" y="8740"/>
                    <a:pt x="49336" y="8740"/>
                  </a:cubicBezTo>
                  <a:lnTo>
                    <a:pt x="49402" y="8740"/>
                  </a:lnTo>
                  <a:cubicBezTo>
                    <a:pt x="49869" y="7572"/>
                    <a:pt x="50470" y="5771"/>
                    <a:pt x="51037" y="4370"/>
                  </a:cubicBezTo>
                  <a:cubicBezTo>
                    <a:pt x="51371" y="3536"/>
                    <a:pt x="51604" y="2836"/>
                    <a:pt x="51771" y="2402"/>
                  </a:cubicBezTo>
                  <a:cubicBezTo>
                    <a:pt x="52405" y="901"/>
                    <a:pt x="53172" y="100"/>
                    <a:pt x="54039" y="100"/>
                  </a:cubicBezTo>
                  <a:cubicBezTo>
                    <a:pt x="54406" y="100"/>
                    <a:pt x="54773" y="267"/>
                    <a:pt x="55040" y="601"/>
                  </a:cubicBezTo>
                  <a:cubicBezTo>
                    <a:pt x="55607" y="1335"/>
                    <a:pt x="55540" y="2569"/>
                    <a:pt x="55373" y="3503"/>
                  </a:cubicBezTo>
                  <a:cubicBezTo>
                    <a:pt x="55273" y="3936"/>
                    <a:pt x="55107" y="4704"/>
                    <a:pt x="54940" y="5538"/>
                  </a:cubicBezTo>
                  <a:cubicBezTo>
                    <a:pt x="54606" y="7039"/>
                    <a:pt x="54206" y="8873"/>
                    <a:pt x="53939" y="10108"/>
                  </a:cubicBezTo>
                  <a:cubicBezTo>
                    <a:pt x="56741" y="11875"/>
                    <a:pt x="58342" y="15111"/>
                    <a:pt x="58075" y="18547"/>
                  </a:cubicBezTo>
                  <a:cubicBezTo>
                    <a:pt x="60844" y="19047"/>
                    <a:pt x="62445" y="19348"/>
                    <a:pt x="62912" y="19414"/>
                  </a:cubicBezTo>
                  <a:cubicBezTo>
                    <a:pt x="63779" y="19614"/>
                    <a:pt x="64747" y="19881"/>
                    <a:pt x="65781" y="20181"/>
                  </a:cubicBezTo>
                  <a:lnTo>
                    <a:pt x="65881" y="20181"/>
                  </a:lnTo>
                  <a:cubicBezTo>
                    <a:pt x="66348" y="20282"/>
                    <a:pt x="66581" y="20749"/>
                    <a:pt x="66548" y="21216"/>
                  </a:cubicBezTo>
                  <a:cubicBezTo>
                    <a:pt x="66515" y="21549"/>
                    <a:pt x="66248" y="21949"/>
                    <a:pt x="65747" y="22183"/>
                  </a:cubicBezTo>
                  <a:cubicBezTo>
                    <a:pt x="67282" y="22450"/>
                    <a:pt x="77089" y="24218"/>
                    <a:pt x="77089" y="24218"/>
                  </a:cubicBezTo>
                  <a:lnTo>
                    <a:pt x="85762" y="25785"/>
                  </a:lnTo>
                  <a:lnTo>
                    <a:pt x="89965" y="26586"/>
                  </a:lnTo>
                  <a:lnTo>
                    <a:pt x="91366" y="26853"/>
                  </a:lnTo>
                  <a:lnTo>
                    <a:pt x="91899" y="26953"/>
                  </a:lnTo>
                  <a:cubicBezTo>
                    <a:pt x="93968" y="27420"/>
                    <a:pt x="96236" y="28020"/>
                    <a:pt x="98638" y="28754"/>
                  </a:cubicBezTo>
                  <a:lnTo>
                    <a:pt x="98804" y="28788"/>
                  </a:lnTo>
                  <a:cubicBezTo>
                    <a:pt x="99305" y="28954"/>
                    <a:pt x="99638" y="29455"/>
                    <a:pt x="99572" y="30022"/>
                  </a:cubicBezTo>
                  <a:cubicBezTo>
                    <a:pt x="99472" y="30722"/>
                    <a:pt x="98804" y="31556"/>
                    <a:pt x="97137" y="31590"/>
                  </a:cubicBezTo>
                  <a:lnTo>
                    <a:pt x="97070" y="31590"/>
                  </a:lnTo>
                  <a:lnTo>
                    <a:pt x="96936" y="31590"/>
                  </a:lnTo>
                  <a:lnTo>
                    <a:pt x="96936" y="30756"/>
                  </a:lnTo>
                  <a:lnTo>
                    <a:pt x="96903" y="31590"/>
                  </a:lnTo>
                  <a:lnTo>
                    <a:pt x="96569" y="31590"/>
                  </a:lnTo>
                  <a:lnTo>
                    <a:pt x="95168" y="31523"/>
                  </a:lnTo>
                  <a:lnTo>
                    <a:pt x="87563" y="30889"/>
                  </a:lnTo>
                  <a:lnTo>
                    <a:pt x="82826" y="30455"/>
                  </a:lnTo>
                  <a:cubicBezTo>
                    <a:pt x="81292" y="30355"/>
                    <a:pt x="79724" y="30189"/>
                    <a:pt x="78123" y="30055"/>
                  </a:cubicBezTo>
                  <a:cubicBezTo>
                    <a:pt x="78390" y="30789"/>
                    <a:pt x="78423" y="31623"/>
                    <a:pt x="78156" y="32424"/>
                  </a:cubicBezTo>
                  <a:cubicBezTo>
                    <a:pt x="77656" y="34058"/>
                    <a:pt x="76155" y="35226"/>
                    <a:pt x="74420" y="35226"/>
                  </a:cubicBezTo>
                  <a:cubicBezTo>
                    <a:pt x="74053" y="35226"/>
                    <a:pt x="73653" y="35192"/>
                    <a:pt x="73286" y="35059"/>
                  </a:cubicBezTo>
                  <a:cubicBezTo>
                    <a:pt x="72285" y="34759"/>
                    <a:pt x="71452" y="34091"/>
                    <a:pt x="70951" y="33191"/>
                  </a:cubicBezTo>
                  <a:cubicBezTo>
                    <a:pt x="70451" y="32257"/>
                    <a:pt x="70317" y="31223"/>
                    <a:pt x="70618" y="30222"/>
                  </a:cubicBezTo>
                  <a:cubicBezTo>
                    <a:pt x="70718" y="29922"/>
                    <a:pt x="70818" y="29688"/>
                    <a:pt x="70951" y="29421"/>
                  </a:cubicBezTo>
                  <a:lnTo>
                    <a:pt x="67716" y="29121"/>
                  </a:lnTo>
                  <a:cubicBezTo>
                    <a:pt x="68149" y="30255"/>
                    <a:pt x="68249" y="31523"/>
                    <a:pt x="67916" y="32724"/>
                  </a:cubicBezTo>
                  <a:cubicBezTo>
                    <a:pt x="67349" y="34925"/>
                    <a:pt x="65214" y="36526"/>
                    <a:pt x="62879" y="36526"/>
                  </a:cubicBez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5" name="Google Shape;3735;p64"/>
            <p:cNvSpPr/>
            <p:nvPr/>
          </p:nvSpPr>
          <p:spPr>
            <a:xfrm>
              <a:off x="1442875" y="614225"/>
              <a:ext cx="2536000" cy="958200"/>
            </a:xfrm>
            <a:custGeom>
              <a:avLst/>
              <a:gdLst/>
              <a:ahLst/>
              <a:cxnLst/>
              <a:rect l="l" t="t" r="r" b="b"/>
              <a:pathLst>
                <a:path w="101440" h="38328" extrusionOk="0">
                  <a:moveTo>
                    <a:pt x="2402" y="2068"/>
                  </a:moveTo>
                  <a:cubicBezTo>
                    <a:pt x="2769" y="2168"/>
                    <a:pt x="5904" y="3002"/>
                    <a:pt x="9173" y="4270"/>
                  </a:cubicBezTo>
                  <a:cubicBezTo>
                    <a:pt x="9207" y="4303"/>
                    <a:pt x="9274" y="4303"/>
                    <a:pt x="9374" y="4337"/>
                  </a:cubicBezTo>
                  <a:cubicBezTo>
                    <a:pt x="9407" y="4337"/>
                    <a:pt x="9407" y="4403"/>
                    <a:pt x="9440" y="4403"/>
                  </a:cubicBezTo>
                  <a:cubicBezTo>
                    <a:pt x="9507" y="4437"/>
                    <a:pt x="9574" y="4437"/>
                    <a:pt x="9674" y="4470"/>
                  </a:cubicBezTo>
                  <a:cubicBezTo>
                    <a:pt x="9707" y="4470"/>
                    <a:pt x="9707" y="4503"/>
                    <a:pt x="9741" y="4503"/>
                  </a:cubicBezTo>
                  <a:cubicBezTo>
                    <a:pt x="9841" y="4570"/>
                    <a:pt x="9941" y="4603"/>
                    <a:pt x="10041" y="4637"/>
                  </a:cubicBezTo>
                  <a:cubicBezTo>
                    <a:pt x="10174" y="4670"/>
                    <a:pt x="10274" y="4737"/>
                    <a:pt x="10408" y="4804"/>
                  </a:cubicBezTo>
                  <a:cubicBezTo>
                    <a:pt x="10441" y="4804"/>
                    <a:pt x="10508" y="4837"/>
                    <a:pt x="10508" y="4837"/>
                  </a:cubicBezTo>
                  <a:cubicBezTo>
                    <a:pt x="10608" y="4904"/>
                    <a:pt x="10741" y="4937"/>
                    <a:pt x="10875" y="5004"/>
                  </a:cubicBezTo>
                  <a:cubicBezTo>
                    <a:pt x="10908" y="5004"/>
                    <a:pt x="10908" y="5070"/>
                    <a:pt x="10941" y="5070"/>
                  </a:cubicBezTo>
                  <a:cubicBezTo>
                    <a:pt x="14878" y="6638"/>
                    <a:pt x="23417" y="10241"/>
                    <a:pt x="30722" y="13310"/>
                  </a:cubicBezTo>
                  <a:cubicBezTo>
                    <a:pt x="30789" y="13343"/>
                    <a:pt x="30922" y="13410"/>
                    <a:pt x="31022" y="13443"/>
                  </a:cubicBezTo>
                  <a:cubicBezTo>
                    <a:pt x="31089" y="13476"/>
                    <a:pt x="31189" y="13510"/>
                    <a:pt x="31256" y="13510"/>
                  </a:cubicBezTo>
                  <a:cubicBezTo>
                    <a:pt x="32423" y="14010"/>
                    <a:pt x="33558" y="14477"/>
                    <a:pt x="34625" y="14944"/>
                  </a:cubicBezTo>
                  <a:cubicBezTo>
                    <a:pt x="37961" y="16345"/>
                    <a:pt x="40696" y="17479"/>
                    <a:pt x="42097" y="18113"/>
                  </a:cubicBezTo>
                  <a:cubicBezTo>
                    <a:pt x="42097" y="18013"/>
                    <a:pt x="42130" y="17946"/>
                    <a:pt x="42130" y="17846"/>
                  </a:cubicBezTo>
                  <a:cubicBezTo>
                    <a:pt x="42164" y="17746"/>
                    <a:pt x="42164" y="17613"/>
                    <a:pt x="42230" y="17513"/>
                  </a:cubicBezTo>
                  <a:cubicBezTo>
                    <a:pt x="38494" y="15578"/>
                    <a:pt x="35192" y="13810"/>
                    <a:pt x="34925" y="13610"/>
                  </a:cubicBezTo>
                  <a:cubicBezTo>
                    <a:pt x="34391" y="13243"/>
                    <a:pt x="34492" y="12843"/>
                    <a:pt x="34692" y="12843"/>
                  </a:cubicBezTo>
                  <a:lnTo>
                    <a:pt x="34725" y="12843"/>
                  </a:lnTo>
                  <a:cubicBezTo>
                    <a:pt x="34892" y="12909"/>
                    <a:pt x="36159" y="13276"/>
                    <a:pt x="37560" y="13777"/>
                  </a:cubicBezTo>
                  <a:cubicBezTo>
                    <a:pt x="38061" y="13977"/>
                    <a:pt x="40262" y="14911"/>
                    <a:pt x="42764" y="15945"/>
                  </a:cubicBezTo>
                  <a:cubicBezTo>
                    <a:pt x="44132" y="12843"/>
                    <a:pt x="47134" y="10908"/>
                    <a:pt x="50303" y="10908"/>
                  </a:cubicBezTo>
                  <a:cubicBezTo>
                    <a:pt x="50503" y="10908"/>
                    <a:pt x="50736" y="10908"/>
                    <a:pt x="50970" y="10941"/>
                  </a:cubicBezTo>
                  <a:cubicBezTo>
                    <a:pt x="51404" y="9807"/>
                    <a:pt x="52171" y="7639"/>
                    <a:pt x="52805" y="5971"/>
                  </a:cubicBezTo>
                  <a:cubicBezTo>
                    <a:pt x="53105" y="5137"/>
                    <a:pt x="53405" y="4437"/>
                    <a:pt x="53572" y="4003"/>
                  </a:cubicBezTo>
                  <a:cubicBezTo>
                    <a:pt x="54072" y="2802"/>
                    <a:pt x="54606" y="2235"/>
                    <a:pt x="55006" y="2235"/>
                  </a:cubicBezTo>
                  <a:cubicBezTo>
                    <a:pt x="55507" y="2235"/>
                    <a:pt x="55807" y="3069"/>
                    <a:pt x="55507" y="4603"/>
                  </a:cubicBezTo>
                  <a:cubicBezTo>
                    <a:pt x="55440" y="5070"/>
                    <a:pt x="55273" y="5771"/>
                    <a:pt x="55106" y="6638"/>
                  </a:cubicBezTo>
                  <a:cubicBezTo>
                    <a:pt x="54739" y="8406"/>
                    <a:pt x="54239" y="10641"/>
                    <a:pt x="53972" y="11809"/>
                  </a:cubicBezTo>
                  <a:cubicBezTo>
                    <a:pt x="57041" y="13443"/>
                    <a:pt x="58709" y="16912"/>
                    <a:pt x="58142" y="20481"/>
                  </a:cubicBezTo>
                  <a:cubicBezTo>
                    <a:pt x="60810" y="20982"/>
                    <a:pt x="63145" y="21415"/>
                    <a:pt x="63712" y="21516"/>
                  </a:cubicBezTo>
                  <a:cubicBezTo>
                    <a:pt x="65113" y="21816"/>
                    <a:pt x="66414" y="22249"/>
                    <a:pt x="66581" y="22283"/>
                  </a:cubicBezTo>
                  <a:cubicBezTo>
                    <a:pt x="66748" y="22316"/>
                    <a:pt x="66648" y="22750"/>
                    <a:pt x="65947" y="22783"/>
                  </a:cubicBezTo>
                  <a:lnTo>
                    <a:pt x="65914" y="22783"/>
                  </a:lnTo>
                  <a:cubicBezTo>
                    <a:pt x="65480" y="22783"/>
                    <a:pt x="61811" y="22450"/>
                    <a:pt x="57708" y="22116"/>
                  </a:cubicBezTo>
                  <a:cubicBezTo>
                    <a:pt x="57641" y="22249"/>
                    <a:pt x="57608" y="22349"/>
                    <a:pt x="57575" y="22450"/>
                  </a:cubicBezTo>
                  <a:cubicBezTo>
                    <a:pt x="57541" y="22516"/>
                    <a:pt x="57541" y="22616"/>
                    <a:pt x="57475" y="22650"/>
                  </a:cubicBezTo>
                  <a:cubicBezTo>
                    <a:pt x="59776" y="23083"/>
                    <a:pt x="65314" y="24017"/>
                    <a:pt x="71418" y="25118"/>
                  </a:cubicBezTo>
                  <a:cubicBezTo>
                    <a:pt x="71451" y="25118"/>
                    <a:pt x="71485" y="25118"/>
                    <a:pt x="71585" y="25151"/>
                  </a:cubicBezTo>
                  <a:cubicBezTo>
                    <a:pt x="71918" y="25185"/>
                    <a:pt x="72218" y="25285"/>
                    <a:pt x="72552" y="25318"/>
                  </a:cubicBezTo>
                  <a:cubicBezTo>
                    <a:pt x="72585" y="25318"/>
                    <a:pt x="72619" y="25318"/>
                    <a:pt x="72719" y="25352"/>
                  </a:cubicBezTo>
                  <a:cubicBezTo>
                    <a:pt x="72952" y="25418"/>
                    <a:pt x="73253" y="25452"/>
                    <a:pt x="73553" y="25485"/>
                  </a:cubicBezTo>
                  <a:cubicBezTo>
                    <a:pt x="73619" y="25485"/>
                    <a:pt x="73720" y="25518"/>
                    <a:pt x="73786" y="25518"/>
                  </a:cubicBezTo>
                  <a:cubicBezTo>
                    <a:pt x="74787" y="25685"/>
                    <a:pt x="75788" y="25919"/>
                    <a:pt x="76755" y="26085"/>
                  </a:cubicBezTo>
                  <a:cubicBezTo>
                    <a:pt x="76822" y="26085"/>
                    <a:pt x="76888" y="26119"/>
                    <a:pt x="76955" y="26119"/>
                  </a:cubicBezTo>
                  <a:cubicBezTo>
                    <a:pt x="77255" y="26152"/>
                    <a:pt x="77556" y="26186"/>
                    <a:pt x="77822" y="26286"/>
                  </a:cubicBezTo>
                  <a:cubicBezTo>
                    <a:pt x="77889" y="26286"/>
                    <a:pt x="77923" y="26286"/>
                    <a:pt x="77956" y="26319"/>
                  </a:cubicBezTo>
                  <a:cubicBezTo>
                    <a:pt x="78623" y="26452"/>
                    <a:pt x="79290" y="26586"/>
                    <a:pt x="79924" y="26653"/>
                  </a:cubicBezTo>
                  <a:cubicBezTo>
                    <a:pt x="79991" y="26653"/>
                    <a:pt x="80091" y="26686"/>
                    <a:pt x="80157" y="26686"/>
                  </a:cubicBezTo>
                  <a:cubicBezTo>
                    <a:pt x="80391" y="26719"/>
                    <a:pt x="80624" y="26786"/>
                    <a:pt x="80825" y="26819"/>
                  </a:cubicBezTo>
                  <a:cubicBezTo>
                    <a:pt x="80925" y="26819"/>
                    <a:pt x="81058" y="26853"/>
                    <a:pt x="81125" y="26853"/>
                  </a:cubicBezTo>
                  <a:cubicBezTo>
                    <a:pt x="81759" y="26986"/>
                    <a:pt x="82326" y="27053"/>
                    <a:pt x="82926" y="27186"/>
                  </a:cubicBezTo>
                  <a:cubicBezTo>
                    <a:pt x="82993" y="27186"/>
                    <a:pt x="83060" y="27220"/>
                    <a:pt x="83126" y="27220"/>
                  </a:cubicBezTo>
                  <a:lnTo>
                    <a:pt x="83760" y="27353"/>
                  </a:lnTo>
                  <a:cubicBezTo>
                    <a:pt x="83893" y="27353"/>
                    <a:pt x="83960" y="27386"/>
                    <a:pt x="84094" y="27386"/>
                  </a:cubicBezTo>
                  <a:lnTo>
                    <a:pt x="84727" y="27520"/>
                  </a:lnTo>
                  <a:cubicBezTo>
                    <a:pt x="84794" y="27520"/>
                    <a:pt x="84827" y="27553"/>
                    <a:pt x="84928" y="27553"/>
                  </a:cubicBezTo>
                  <a:cubicBezTo>
                    <a:pt x="85161" y="27620"/>
                    <a:pt x="85461" y="27653"/>
                    <a:pt x="85728" y="27687"/>
                  </a:cubicBezTo>
                  <a:cubicBezTo>
                    <a:pt x="85795" y="27687"/>
                    <a:pt x="85828" y="27720"/>
                    <a:pt x="85928" y="27720"/>
                  </a:cubicBezTo>
                  <a:cubicBezTo>
                    <a:pt x="86162" y="27787"/>
                    <a:pt x="86395" y="27820"/>
                    <a:pt x="86629" y="27853"/>
                  </a:cubicBezTo>
                  <a:lnTo>
                    <a:pt x="86662" y="27853"/>
                  </a:lnTo>
                  <a:cubicBezTo>
                    <a:pt x="86929" y="27887"/>
                    <a:pt x="87162" y="27953"/>
                    <a:pt x="87396" y="27987"/>
                  </a:cubicBezTo>
                  <a:lnTo>
                    <a:pt x="87496" y="27987"/>
                  </a:lnTo>
                  <a:cubicBezTo>
                    <a:pt x="87763" y="28020"/>
                    <a:pt x="87996" y="28054"/>
                    <a:pt x="88230" y="28120"/>
                  </a:cubicBezTo>
                  <a:lnTo>
                    <a:pt x="88297" y="28120"/>
                  </a:lnTo>
                  <a:lnTo>
                    <a:pt x="88930" y="28220"/>
                  </a:lnTo>
                  <a:lnTo>
                    <a:pt x="88997" y="28220"/>
                  </a:lnTo>
                  <a:cubicBezTo>
                    <a:pt x="89231" y="28287"/>
                    <a:pt x="89431" y="28320"/>
                    <a:pt x="89598" y="28354"/>
                  </a:cubicBezTo>
                  <a:lnTo>
                    <a:pt x="89631" y="28354"/>
                  </a:lnTo>
                  <a:lnTo>
                    <a:pt x="90265" y="28487"/>
                  </a:lnTo>
                  <a:cubicBezTo>
                    <a:pt x="90431" y="28521"/>
                    <a:pt x="90598" y="28554"/>
                    <a:pt x="90765" y="28554"/>
                  </a:cubicBezTo>
                  <a:cubicBezTo>
                    <a:pt x="90798" y="28554"/>
                    <a:pt x="90832" y="28554"/>
                    <a:pt x="90932" y="28621"/>
                  </a:cubicBezTo>
                  <a:cubicBezTo>
                    <a:pt x="91065" y="28654"/>
                    <a:pt x="91165" y="28654"/>
                    <a:pt x="91265" y="28687"/>
                  </a:cubicBezTo>
                  <a:cubicBezTo>
                    <a:pt x="91299" y="28687"/>
                    <a:pt x="91332" y="28687"/>
                    <a:pt x="91399" y="28721"/>
                  </a:cubicBezTo>
                  <a:cubicBezTo>
                    <a:pt x="91666" y="28787"/>
                    <a:pt x="91933" y="28854"/>
                    <a:pt x="92133" y="28887"/>
                  </a:cubicBezTo>
                  <a:lnTo>
                    <a:pt x="92233" y="28887"/>
                  </a:lnTo>
                  <a:cubicBezTo>
                    <a:pt x="92299" y="28887"/>
                    <a:pt x="92400" y="28954"/>
                    <a:pt x="92433" y="28954"/>
                  </a:cubicBezTo>
                  <a:lnTo>
                    <a:pt x="92500" y="28954"/>
                  </a:lnTo>
                  <a:cubicBezTo>
                    <a:pt x="92600" y="28954"/>
                    <a:pt x="92666" y="28988"/>
                    <a:pt x="92733" y="28988"/>
                  </a:cubicBezTo>
                  <a:cubicBezTo>
                    <a:pt x="96136" y="29721"/>
                    <a:pt x="99238" y="30689"/>
                    <a:pt x="99605" y="30789"/>
                  </a:cubicBezTo>
                  <a:cubicBezTo>
                    <a:pt x="99972" y="30889"/>
                    <a:pt x="99838" y="31890"/>
                    <a:pt x="98137" y="31990"/>
                  </a:cubicBezTo>
                  <a:lnTo>
                    <a:pt x="95769" y="31990"/>
                  </a:lnTo>
                  <a:cubicBezTo>
                    <a:pt x="95669" y="31990"/>
                    <a:pt x="95602" y="31990"/>
                    <a:pt x="95468" y="31956"/>
                  </a:cubicBezTo>
                  <a:cubicBezTo>
                    <a:pt x="95402" y="31956"/>
                    <a:pt x="95268" y="31956"/>
                    <a:pt x="95168" y="31890"/>
                  </a:cubicBezTo>
                  <a:cubicBezTo>
                    <a:pt x="95101" y="31890"/>
                    <a:pt x="95001" y="31890"/>
                    <a:pt x="94901" y="31856"/>
                  </a:cubicBezTo>
                  <a:cubicBezTo>
                    <a:pt x="94768" y="31856"/>
                    <a:pt x="94634" y="31856"/>
                    <a:pt x="94501" y="31823"/>
                  </a:cubicBezTo>
                  <a:lnTo>
                    <a:pt x="94268" y="31823"/>
                  </a:lnTo>
                  <a:cubicBezTo>
                    <a:pt x="94134" y="31823"/>
                    <a:pt x="94001" y="31790"/>
                    <a:pt x="93901" y="31790"/>
                  </a:cubicBezTo>
                  <a:cubicBezTo>
                    <a:pt x="93801" y="31790"/>
                    <a:pt x="93667" y="31790"/>
                    <a:pt x="93600" y="31723"/>
                  </a:cubicBezTo>
                  <a:cubicBezTo>
                    <a:pt x="93467" y="31723"/>
                    <a:pt x="93334" y="31689"/>
                    <a:pt x="93167" y="31689"/>
                  </a:cubicBezTo>
                  <a:cubicBezTo>
                    <a:pt x="93067" y="31689"/>
                    <a:pt x="92967" y="31689"/>
                    <a:pt x="92833" y="31656"/>
                  </a:cubicBezTo>
                  <a:cubicBezTo>
                    <a:pt x="92666" y="31656"/>
                    <a:pt x="92566" y="31623"/>
                    <a:pt x="92400" y="31623"/>
                  </a:cubicBezTo>
                  <a:cubicBezTo>
                    <a:pt x="92299" y="31623"/>
                    <a:pt x="92233" y="31623"/>
                    <a:pt x="92099" y="31556"/>
                  </a:cubicBezTo>
                  <a:cubicBezTo>
                    <a:pt x="91933" y="31556"/>
                    <a:pt x="91732" y="31523"/>
                    <a:pt x="91566" y="31523"/>
                  </a:cubicBezTo>
                  <a:lnTo>
                    <a:pt x="91332" y="31523"/>
                  </a:lnTo>
                  <a:cubicBezTo>
                    <a:pt x="91165" y="31523"/>
                    <a:pt x="90965" y="31489"/>
                    <a:pt x="90765" y="31489"/>
                  </a:cubicBezTo>
                  <a:cubicBezTo>
                    <a:pt x="90665" y="31489"/>
                    <a:pt x="90565" y="31489"/>
                    <a:pt x="90465" y="31456"/>
                  </a:cubicBezTo>
                  <a:cubicBezTo>
                    <a:pt x="90298" y="31456"/>
                    <a:pt x="90131" y="31423"/>
                    <a:pt x="89964" y="31423"/>
                  </a:cubicBezTo>
                  <a:cubicBezTo>
                    <a:pt x="89831" y="31423"/>
                    <a:pt x="89731" y="31423"/>
                    <a:pt x="89598" y="31356"/>
                  </a:cubicBezTo>
                  <a:cubicBezTo>
                    <a:pt x="89397" y="31356"/>
                    <a:pt x="89231" y="31323"/>
                    <a:pt x="88997" y="31323"/>
                  </a:cubicBezTo>
                  <a:cubicBezTo>
                    <a:pt x="88930" y="31323"/>
                    <a:pt x="88830" y="31323"/>
                    <a:pt x="88764" y="31289"/>
                  </a:cubicBezTo>
                  <a:cubicBezTo>
                    <a:pt x="88563" y="31289"/>
                    <a:pt x="88297" y="31256"/>
                    <a:pt x="88063" y="31256"/>
                  </a:cubicBezTo>
                  <a:cubicBezTo>
                    <a:pt x="87963" y="31256"/>
                    <a:pt x="87896" y="31256"/>
                    <a:pt x="87796" y="31189"/>
                  </a:cubicBezTo>
                  <a:cubicBezTo>
                    <a:pt x="87563" y="31156"/>
                    <a:pt x="87296" y="31156"/>
                    <a:pt x="87062" y="31122"/>
                  </a:cubicBezTo>
                  <a:lnTo>
                    <a:pt x="86896" y="31122"/>
                  </a:lnTo>
                  <a:cubicBezTo>
                    <a:pt x="86595" y="31089"/>
                    <a:pt x="86329" y="31089"/>
                    <a:pt x="86062" y="31022"/>
                  </a:cubicBezTo>
                  <a:lnTo>
                    <a:pt x="85828" y="31022"/>
                  </a:lnTo>
                  <a:cubicBezTo>
                    <a:pt x="85561" y="30989"/>
                    <a:pt x="85261" y="30989"/>
                    <a:pt x="84961" y="30956"/>
                  </a:cubicBezTo>
                  <a:lnTo>
                    <a:pt x="84894" y="30956"/>
                  </a:lnTo>
                  <a:cubicBezTo>
                    <a:pt x="84594" y="30922"/>
                    <a:pt x="84260" y="30922"/>
                    <a:pt x="83960" y="30856"/>
                  </a:cubicBezTo>
                  <a:lnTo>
                    <a:pt x="83827" y="30856"/>
                  </a:lnTo>
                  <a:cubicBezTo>
                    <a:pt x="81792" y="30689"/>
                    <a:pt x="79624" y="30489"/>
                    <a:pt x="77422" y="30288"/>
                  </a:cubicBezTo>
                  <a:lnTo>
                    <a:pt x="77422" y="30288"/>
                  </a:lnTo>
                  <a:cubicBezTo>
                    <a:pt x="78256" y="31022"/>
                    <a:pt x="78623" y="32257"/>
                    <a:pt x="78256" y="33357"/>
                  </a:cubicBezTo>
                  <a:cubicBezTo>
                    <a:pt x="77889" y="34692"/>
                    <a:pt x="76622" y="35592"/>
                    <a:pt x="75321" y="35592"/>
                  </a:cubicBezTo>
                  <a:cubicBezTo>
                    <a:pt x="75054" y="35592"/>
                    <a:pt x="74754" y="35526"/>
                    <a:pt x="74453" y="35459"/>
                  </a:cubicBezTo>
                  <a:cubicBezTo>
                    <a:pt x="72819" y="34992"/>
                    <a:pt x="71918" y="33291"/>
                    <a:pt x="72385" y="31656"/>
                  </a:cubicBezTo>
                  <a:cubicBezTo>
                    <a:pt x="72585" y="30922"/>
                    <a:pt x="73052" y="30322"/>
                    <a:pt x="73653" y="29955"/>
                  </a:cubicBezTo>
                  <a:cubicBezTo>
                    <a:pt x="73086" y="29922"/>
                    <a:pt x="72485" y="29821"/>
                    <a:pt x="71918" y="29788"/>
                  </a:cubicBezTo>
                  <a:cubicBezTo>
                    <a:pt x="70284" y="29621"/>
                    <a:pt x="68649" y="29488"/>
                    <a:pt x="67081" y="29321"/>
                  </a:cubicBezTo>
                  <a:lnTo>
                    <a:pt x="67081" y="29321"/>
                  </a:lnTo>
                  <a:cubicBezTo>
                    <a:pt x="68116" y="30455"/>
                    <a:pt x="68549" y="32090"/>
                    <a:pt x="68082" y="33658"/>
                  </a:cubicBezTo>
                  <a:cubicBezTo>
                    <a:pt x="67482" y="35626"/>
                    <a:pt x="65714" y="36927"/>
                    <a:pt x="63746" y="36927"/>
                  </a:cubicBezTo>
                  <a:cubicBezTo>
                    <a:pt x="63312" y="36927"/>
                    <a:pt x="62878" y="36860"/>
                    <a:pt x="62445" y="36760"/>
                  </a:cubicBezTo>
                  <a:cubicBezTo>
                    <a:pt x="60076" y="36026"/>
                    <a:pt x="58709" y="33524"/>
                    <a:pt x="59409" y="31122"/>
                  </a:cubicBezTo>
                  <a:cubicBezTo>
                    <a:pt x="59710" y="30155"/>
                    <a:pt x="60277" y="29354"/>
                    <a:pt x="60977" y="28821"/>
                  </a:cubicBezTo>
                  <a:cubicBezTo>
                    <a:pt x="55406" y="28320"/>
                    <a:pt x="50970" y="27920"/>
                    <a:pt x="49469" y="27787"/>
                  </a:cubicBezTo>
                  <a:lnTo>
                    <a:pt x="49235" y="27787"/>
                  </a:lnTo>
                  <a:cubicBezTo>
                    <a:pt x="49035" y="27787"/>
                    <a:pt x="48935" y="27753"/>
                    <a:pt x="48935" y="27753"/>
                  </a:cubicBezTo>
                  <a:cubicBezTo>
                    <a:pt x="48868" y="27753"/>
                    <a:pt x="48768" y="27687"/>
                    <a:pt x="48635" y="27687"/>
                  </a:cubicBezTo>
                  <a:cubicBezTo>
                    <a:pt x="48568" y="27687"/>
                    <a:pt x="48535" y="27653"/>
                    <a:pt x="48435" y="27653"/>
                  </a:cubicBezTo>
                  <a:cubicBezTo>
                    <a:pt x="48201" y="27620"/>
                    <a:pt x="47934" y="27587"/>
                    <a:pt x="47734" y="27486"/>
                  </a:cubicBezTo>
                  <a:cubicBezTo>
                    <a:pt x="47467" y="27420"/>
                    <a:pt x="47267" y="27320"/>
                    <a:pt x="47034" y="27253"/>
                  </a:cubicBezTo>
                  <a:cubicBezTo>
                    <a:pt x="46934" y="27186"/>
                    <a:pt x="46900" y="27186"/>
                    <a:pt x="46800" y="27153"/>
                  </a:cubicBezTo>
                  <a:lnTo>
                    <a:pt x="46567" y="27019"/>
                  </a:lnTo>
                  <a:lnTo>
                    <a:pt x="46300" y="26919"/>
                  </a:lnTo>
                  <a:cubicBezTo>
                    <a:pt x="46267" y="26853"/>
                    <a:pt x="46233" y="26853"/>
                    <a:pt x="46200" y="26819"/>
                  </a:cubicBezTo>
                  <a:cubicBezTo>
                    <a:pt x="46133" y="26819"/>
                    <a:pt x="46133" y="26786"/>
                    <a:pt x="46100" y="26786"/>
                  </a:cubicBezTo>
                  <a:cubicBezTo>
                    <a:pt x="44766" y="26085"/>
                    <a:pt x="40863" y="24017"/>
                    <a:pt x="35893" y="21415"/>
                  </a:cubicBezTo>
                  <a:lnTo>
                    <a:pt x="35893" y="21415"/>
                  </a:lnTo>
                  <a:cubicBezTo>
                    <a:pt x="36226" y="22283"/>
                    <a:pt x="36259" y="23250"/>
                    <a:pt x="35959" y="24184"/>
                  </a:cubicBezTo>
                  <a:cubicBezTo>
                    <a:pt x="35392" y="26152"/>
                    <a:pt x="33591" y="27453"/>
                    <a:pt x="31623" y="27453"/>
                  </a:cubicBezTo>
                  <a:cubicBezTo>
                    <a:pt x="31223" y="27453"/>
                    <a:pt x="30756" y="27420"/>
                    <a:pt x="30355" y="27286"/>
                  </a:cubicBezTo>
                  <a:cubicBezTo>
                    <a:pt x="27954" y="26586"/>
                    <a:pt x="26586" y="24084"/>
                    <a:pt x="27286" y="21649"/>
                  </a:cubicBezTo>
                  <a:cubicBezTo>
                    <a:pt x="27753" y="20081"/>
                    <a:pt x="29021" y="18947"/>
                    <a:pt x="30455" y="18580"/>
                  </a:cubicBezTo>
                  <a:cubicBezTo>
                    <a:pt x="29054" y="17813"/>
                    <a:pt x="27620" y="17079"/>
                    <a:pt x="26186" y="16312"/>
                  </a:cubicBezTo>
                  <a:cubicBezTo>
                    <a:pt x="25685" y="16012"/>
                    <a:pt x="25118" y="15778"/>
                    <a:pt x="24618" y="15478"/>
                  </a:cubicBezTo>
                  <a:lnTo>
                    <a:pt x="24618" y="15478"/>
                  </a:lnTo>
                  <a:cubicBezTo>
                    <a:pt x="24918" y="16112"/>
                    <a:pt x="25018" y="16845"/>
                    <a:pt x="24785" y="17613"/>
                  </a:cubicBezTo>
                  <a:cubicBezTo>
                    <a:pt x="24418" y="18947"/>
                    <a:pt x="23183" y="19814"/>
                    <a:pt x="21883" y="19814"/>
                  </a:cubicBezTo>
                  <a:cubicBezTo>
                    <a:pt x="21582" y="19814"/>
                    <a:pt x="21282" y="19781"/>
                    <a:pt x="21015" y="19681"/>
                  </a:cubicBezTo>
                  <a:cubicBezTo>
                    <a:pt x="19381" y="19247"/>
                    <a:pt x="18447" y="17513"/>
                    <a:pt x="18914" y="15911"/>
                  </a:cubicBezTo>
                  <a:cubicBezTo>
                    <a:pt x="19247" y="14744"/>
                    <a:pt x="20215" y="13943"/>
                    <a:pt x="21349" y="13777"/>
                  </a:cubicBezTo>
                  <a:cubicBezTo>
                    <a:pt x="14944" y="10341"/>
                    <a:pt x="9073" y="7239"/>
                    <a:pt x="5738" y="5437"/>
                  </a:cubicBezTo>
                  <a:cubicBezTo>
                    <a:pt x="5704" y="5437"/>
                    <a:pt x="5638" y="5404"/>
                    <a:pt x="5638" y="5404"/>
                  </a:cubicBezTo>
                  <a:cubicBezTo>
                    <a:pt x="5538" y="5304"/>
                    <a:pt x="5371" y="5237"/>
                    <a:pt x="5237" y="5170"/>
                  </a:cubicBezTo>
                  <a:cubicBezTo>
                    <a:pt x="5204" y="5170"/>
                    <a:pt x="5204" y="5137"/>
                    <a:pt x="5137" y="5137"/>
                  </a:cubicBezTo>
                  <a:cubicBezTo>
                    <a:pt x="5037" y="5070"/>
                    <a:pt x="4904" y="5004"/>
                    <a:pt x="4770" y="4937"/>
                  </a:cubicBezTo>
                  <a:cubicBezTo>
                    <a:pt x="4737" y="4937"/>
                    <a:pt x="4737" y="4904"/>
                    <a:pt x="4704" y="4904"/>
                  </a:cubicBezTo>
                  <a:cubicBezTo>
                    <a:pt x="4570" y="4804"/>
                    <a:pt x="4437" y="4770"/>
                    <a:pt x="4370" y="4737"/>
                  </a:cubicBezTo>
                  <a:cubicBezTo>
                    <a:pt x="4303" y="4737"/>
                    <a:pt x="4270" y="4670"/>
                    <a:pt x="4237" y="4670"/>
                  </a:cubicBezTo>
                  <a:lnTo>
                    <a:pt x="3970" y="4570"/>
                  </a:lnTo>
                  <a:cubicBezTo>
                    <a:pt x="3936" y="4503"/>
                    <a:pt x="3903" y="4503"/>
                    <a:pt x="3870" y="4470"/>
                  </a:cubicBezTo>
                  <a:cubicBezTo>
                    <a:pt x="3770" y="4437"/>
                    <a:pt x="3736" y="4370"/>
                    <a:pt x="3670" y="4337"/>
                  </a:cubicBezTo>
                  <a:cubicBezTo>
                    <a:pt x="3603" y="4303"/>
                    <a:pt x="3569" y="4303"/>
                    <a:pt x="3569" y="4303"/>
                  </a:cubicBezTo>
                  <a:cubicBezTo>
                    <a:pt x="3536" y="4270"/>
                    <a:pt x="3436" y="4236"/>
                    <a:pt x="3403" y="4236"/>
                  </a:cubicBezTo>
                  <a:cubicBezTo>
                    <a:pt x="3369" y="4236"/>
                    <a:pt x="3369" y="4170"/>
                    <a:pt x="3303" y="4170"/>
                  </a:cubicBezTo>
                  <a:cubicBezTo>
                    <a:pt x="3269" y="4136"/>
                    <a:pt x="3236" y="4136"/>
                    <a:pt x="3203" y="4103"/>
                  </a:cubicBezTo>
                  <a:cubicBezTo>
                    <a:pt x="3136" y="4103"/>
                    <a:pt x="3136" y="4036"/>
                    <a:pt x="3102" y="4036"/>
                  </a:cubicBezTo>
                  <a:cubicBezTo>
                    <a:pt x="3069" y="4036"/>
                    <a:pt x="3069" y="4003"/>
                    <a:pt x="3036" y="4003"/>
                  </a:cubicBezTo>
                  <a:cubicBezTo>
                    <a:pt x="2969" y="3970"/>
                    <a:pt x="2936" y="3970"/>
                    <a:pt x="2936" y="3970"/>
                  </a:cubicBezTo>
                  <a:cubicBezTo>
                    <a:pt x="1668" y="2936"/>
                    <a:pt x="1935" y="2068"/>
                    <a:pt x="2335" y="2068"/>
                  </a:cubicBezTo>
                  <a:close/>
                  <a:moveTo>
                    <a:pt x="55006" y="0"/>
                  </a:moveTo>
                  <a:cubicBezTo>
                    <a:pt x="54139" y="0"/>
                    <a:pt x="52938" y="500"/>
                    <a:pt x="52037" y="2835"/>
                  </a:cubicBezTo>
                  <a:cubicBezTo>
                    <a:pt x="51871" y="3236"/>
                    <a:pt x="51604" y="3903"/>
                    <a:pt x="51270" y="4804"/>
                  </a:cubicBezTo>
                  <a:cubicBezTo>
                    <a:pt x="50803" y="6071"/>
                    <a:pt x="50236" y="7572"/>
                    <a:pt x="49802" y="8673"/>
                  </a:cubicBezTo>
                  <a:cubicBezTo>
                    <a:pt x="46667" y="8840"/>
                    <a:pt x="43832" y="10508"/>
                    <a:pt x="42097" y="13176"/>
                  </a:cubicBezTo>
                  <a:lnTo>
                    <a:pt x="41296" y="12976"/>
                  </a:lnTo>
                  <a:cubicBezTo>
                    <a:pt x="39562" y="12242"/>
                    <a:pt x="38494" y="11809"/>
                    <a:pt x="38127" y="11675"/>
                  </a:cubicBezTo>
                  <a:cubicBezTo>
                    <a:pt x="37260" y="11342"/>
                    <a:pt x="36293" y="11075"/>
                    <a:pt x="35259" y="10741"/>
                  </a:cubicBezTo>
                  <a:lnTo>
                    <a:pt x="35225" y="10741"/>
                  </a:lnTo>
                  <a:cubicBezTo>
                    <a:pt x="35059" y="10674"/>
                    <a:pt x="34892" y="10641"/>
                    <a:pt x="34725" y="10641"/>
                  </a:cubicBezTo>
                  <a:cubicBezTo>
                    <a:pt x="33924" y="10641"/>
                    <a:pt x="33257" y="11141"/>
                    <a:pt x="33024" y="11909"/>
                  </a:cubicBezTo>
                  <a:lnTo>
                    <a:pt x="31956" y="11442"/>
                  </a:lnTo>
                  <a:lnTo>
                    <a:pt x="31723" y="11342"/>
                  </a:lnTo>
                  <a:lnTo>
                    <a:pt x="31423" y="11241"/>
                  </a:lnTo>
                  <a:cubicBezTo>
                    <a:pt x="24618" y="8339"/>
                    <a:pt x="15678" y="4603"/>
                    <a:pt x="11675" y="2969"/>
                  </a:cubicBezTo>
                  <a:lnTo>
                    <a:pt x="11609" y="2936"/>
                  </a:lnTo>
                  <a:lnTo>
                    <a:pt x="11575" y="2936"/>
                  </a:lnTo>
                  <a:lnTo>
                    <a:pt x="11175" y="3302"/>
                  </a:lnTo>
                  <a:lnTo>
                    <a:pt x="11075" y="3269"/>
                  </a:lnTo>
                  <a:cubicBezTo>
                    <a:pt x="10941" y="3236"/>
                    <a:pt x="10841" y="3169"/>
                    <a:pt x="10708" y="3102"/>
                  </a:cubicBezTo>
                  <a:lnTo>
                    <a:pt x="10675" y="3102"/>
                  </a:lnTo>
                  <a:lnTo>
                    <a:pt x="10341" y="2969"/>
                  </a:lnTo>
                  <a:lnTo>
                    <a:pt x="10274" y="2969"/>
                  </a:lnTo>
                  <a:lnTo>
                    <a:pt x="10241" y="2936"/>
                  </a:lnTo>
                  <a:lnTo>
                    <a:pt x="10041" y="2835"/>
                  </a:lnTo>
                  <a:lnTo>
                    <a:pt x="9941" y="2835"/>
                  </a:lnTo>
                  <a:lnTo>
                    <a:pt x="9741" y="2769"/>
                  </a:lnTo>
                  <a:cubicBezTo>
                    <a:pt x="7739" y="2002"/>
                    <a:pt x="5471" y="1268"/>
                    <a:pt x="3036" y="567"/>
                  </a:cubicBezTo>
                  <a:lnTo>
                    <a:pt x="2869" y="500"/>
                  </a:lnTo>
                  <a:cubicBezTo>
                    <a:pt x="2702" y="434"/>
                    <a:pt x="2502" y="400"/>
                    <a:pt x="2335" y="400"/>
                  </a:cubicBezTo>
                  <a:cubicBezTo>
                    <a:pt x="1501" y="400"/>
                    <a:pt x="734" y="967"/>
                    <a:pt x="434" y="1801"/>
                  </a:cubicBezTo>
                  <a:cubicBezTo>
                    <a:pt x="334" y="2268"/>
                    <a:pt x="0" y="3803"/>
                    <a:pt x="2002" y="5204"/>
                  </a:cubicBezTo>
                  <a:cubicBezTo>
                    <a:pt x="2035" y="5271"/>
                    <a:pt x="2102" y="5304"/>
                    <a:pt x="2168" y="5337"/>
                  </a:cubicBezTo>
                  <a:lnTo>
                    <a:pt x="2235" y="5371"/>
                  </a:lnTo>
                  <a:lnTo>
                    <a:pt x="2269" y="5371"/>
                  </a:lnTo>
                  <a:lnTo>
                    <a:pt x="2369" y="5437"/>
                  </a:lnTo>
                  <a:lnTo>
                    <a:pt x="2502" y="5504"/>
                  </a:lnTo>
                  <a:lnTo>
                    <a:pt x="2535" y="5504"/>
                  </a:lnTo>
                  <a:lnTo>
                    <a:pt x="2569" y="5571"/>
                  </a:lnTo>
                  <a:lnTo>
                    <a:pt x="2736" y="5637"/>
                  </a:lnTo>
                  <a:lnTo>
                    <a:pt x="2769" y="5671"/>
                  </a:lnTo>
                  <a:lnTo>
                    <a:pt x="2869" y="5738"/>
                  </a:lnTo>
                  <a:lnTo>
                    <a:pt x="3036" y="5804"/>
                  </a:lnTo>
                  <a:lnTo>
                    <a:pt x="3102" y="5804"/>
                  </a:lnTo>
                  <a:lnTo>
                    <a:pt x="3203" y="5838"/>
                  </a:lnTo>
                  <a:lnTo>
                    <a:pt x="3336" y="5938"/>
                  </a:lnTo>
                  <a:lnTo>
                    <a:pt x="3436" y="6004"/>
                  </a:lnTo>
                  <a:lnTo>
                    <a:pt x="3503" y="6004"/>
                  </a:lnTo>
                  <a:lnTo>
                    <a:pt x="3569" y="6071"/>
                  </a:lnTo>
                  <a:lnTo>
                    <a:pt x="3903" y="6238"/>
                  </a:lnTo>
                  <a:lnTo>
                    <a:pt x="3936" y="6271"/>
                  </a:lnTo>
                  <a:lnTo>
                    <a:pt x="4237" y="6438"/>
                  </a:lnTo>
                  <a:lnTo>
                    <a:pt x="4337" y="6471"/>
                  </a:lnTo>
                  <a:lnTo>
                    <a:pt x="4370" y="6471"/>
                  </a:lnTo>
                  <a:lnTo>
                    <a:pt x="4403" y="6505"/>
                  </a:lnTo>
                  <a:lnTo>
                    <a:pt x="4837" y="6738"/>
                  </a:lnTo>
                  <a:lnTo>
                    <a:pt x="4904" y="6772"/>
                  </a:lnTo>
                  <a:cubicBezTo>
                    <a:pt x="7506" y="8173"/>
                    <a:pt x="11875" y="10508"/>
                    <a:pt x="17913" y="13677"/>
                  </a:cubicBezTo>
                  <a:cubicBezTo>
                    <a:pt x="17579" y="14144"/>
                    <a:pt x="17346" y="14644"/>
                    <a:pt x="17179" y="15178"/>
                  </a:cubicBezTo>
                  <a:cubicBezTo>
                    <a:pt x="16779" y="16412"/>
                    <a:pt x="16946" y="17679"/>
                    <a:pt x="17546" y="18780"/>
                  </a:cubicBezTo>
                  <a:cubicBezTo>
                    <a:pt x="18113" y="19914"/>
                    <a:pt x="19114" y="20682"/>
                    <a:pt x="20348" y="21082"/>
                  </a:cubicBezTo>
                  <a:cubicBezTo>
                    <a:pt x="20748" y="21182"/>
                    <a:pt x="21215" y="21282"/>
                    <a:pt x="21682" y="21282"/>
                  </a:cubicBezTo>
                  <a:cubicBezTo>
                    <a:pt x="23684" y="21282"/>
                    <a:pt x="25518" y="19981"/>
                    <a:pt x="26119" y="18080"/>
                  </a:cubicBezTo>
                  <a:lnTo>
                    <a:pt x="26919" y="18480"/>
                  </a:lnTo>
                  <a:cubicBezTo>
                    <a:pt x="26252" y="19181"/>
                    <a:pt x="25785" y="20014"/>
                    <a:pt x="25518" y="20982"/>
                  </a:cubicBezTo>
                  <a:cubicBezTo>
                    <a:pt x="24551" y="24284"/>
                    <a:pt x="26419" y="27687"/>
                    <a:pt x="29688" y="28654"/>
                  </a:cubicBezTo>
                  <a:cubicBezTo>
                    <a:pt x="30255" y="28821"/>
                    <a:pt x="30856" y="28921"/>
                    <a:pt x="31423" y="28921"/>
                  </a:cubicBezTo>
                  <a:cubicBezTo>
                    <a:pt x="34125" y="28921"/>
                    <a:pt x="36593" y="27086"/>
                    <a:pt x="37360" y="24484"/>
                  </a:cubicBezTo>
                  <a:cubicBezTo>
                    <a:pt x="37394" y="24318"/>
                    <a:pt x="37427" y="24184"/>
                    <a:pt x="37460" y="24017"/>
                  </a:cubicBezTo>
                  <a:cubicBezTo>
                    <a:pt x="41096" y="25952"/>
                    <a:pt x="43898" y="27420"/>
                    <a:pt x="45066" y="27987"/>
                  </a:cubicBezTo>
                  <a:lnTo>
                    <a:pt x="45099" y="27987"/>
                  </a:lnTo>
                  <a:lnTo>
                    <a:pt x="45199" y="28020"/>
                  </a:lnTo>
                  <a:lnTo>
                    <a:pt x="45233" y="28087"/>
                  </a:lnTo>
                  <a:cubicBezTo>
                    <a:pt x="45266" y="28087"/>
                    <a:pt x="45299" y="28120"/>
                    <a:pt x="45366" y="28120"/>
                  </a:cubicBezTo>
                  <a:lnTo>
                    <a:pt x="45399" y="28120"/>
                  </a:lnTo>
                  <a:lnTo>
                    <a:pt x="45633" y="28254"/>
                  </a:lnTo>
                  <a:lnTo>
                    <a:pt x="45733" y="28254"/>
                  </a:lnTo>
                  <a:lnTo>
                    <a:pt x="45966" y="28354"/>
                  </a:lnTo>
                  <a:lnTo>
                    <a:pt x="46066" y="28387"/>
                  </a:lnTo>
                  <a:lnTo>
                    <a:pt x="46100" y="28454"/>
                  </a:lnTo>
                  <a:cubicBezTo>
                    <a:pt x="46167" y="28487"/>
                    <a:pt x="46233" y="28487"/>
                    <a:pt x="46300" y="28521"/>
                  </a:cubicBezTo>
                  <a:cubicBezTo>
                    <a:pt x="46600" y="28654"/>
                    <a:pt x="46900" y="28721"/>
                    <a:pt x="47167" y="28821"/>
                  </a:cubicBezTo>
                  <a:cubicBezTo>
                    <a:pt x="47434" y="28921"/>
                    <a:pt x="47734" y="28988"/>
                    <a:pt x="48068" y="29021"/>
                  </a:cubicBezTo>
                  <a:cubicBezTo>
                    <a:pt x="48135" y="29021"/>
                    <a:pt x="48168" y="29054"/>
                    <a:pt x="48268" y="29054"/>
                  </a:cubicBezTo>
                  <a:lnTo>
                    <a:pt x="48401" y="29054"/>
                  </a:lnTo>
                  <a:cubicBezTo>
                    <a:pt x="48468" y="29054"/>
                    <a:pt x="48568" y="29121"/>
                    <a:pt x="48635" y="29121"/>
                  </a:cubicBezTo>
                  <a:lnTo>
                    <a:pt x="48735" y="29121"/>
                  </a:lnTo>
                  <a:lnTo>
                    <a:pt x="49002" y="29154"/>
                  </a:lnTo>
                  <a:lnTo>
                    <a:pt x="49335" y="29154"/>
                  </a:lnTo>
                  <a:cubicBezTo>
                    <a:pt x="50636" y="29288"/>
                    <a:pt x="53772" y="29555"/>
                    <a:pt x="57908" y="29955"/>
                  </a:cubicBezTo>
                  <a:cubicBezTo>
                    <a:pt x="57842" y="30055"/>
                    <a:pt x="57808" y="30222"/>
                    <a:pt x="57741" y="30389"/>
                  </a:cubicBezTo>
                  <a:cubicBezTo>
                    <a:pt x="56774" y="33691"/>
                    <a:pt x="58642" y="37127"/>
                    <a:pt x="61911" y="38061"/>
                  </a:cubicBezTo>
                  <a:cubicBezTo>
                    <a:pt x="62478" y="38227"/>
                    <a:pt x="63079" y="38328"/>
                    <a:pt x="63646" y="38328"/>
                  </a:cubicBezTo>
                  <a:cubicBezTo>
                    <a:pt x="66348" y="38328"/>
                    <a:pt x="68816" y="36493"/>
                    <a:pt x="69583" y="33891"/>
                  </a:cubicBezTo>
                  <a:cubicBezTo>
                    <a:pt x="69850" y="32957"/>
                    <a:pt x="69917" y="31990"/>
                    <a:pt x="69750" y="31022"/>
                  </a:cubicBezTo>
                  <a:lnTo>
                    <a:pt x="69750" y="31022"/>
                  </a:lnTo>
                  <a:cubicBezTo>
                    <a:pt x="70017" y="31056"/>
                    <a:pt x="70350" y="31056"/>
                    <a:pt x="70651" y="31122"/>
                  </a:cubicBezTo>
                  <a:cubicBezTo>
                    <a:pt x="70350" y="32290"/>
                    <a:pt x="70517" y="33491"/>
                    <a:pt x="71084" y="34525"/>
                  </a:cubicBezTo>
                  <a:cubicBezTo>
                    <a:pt x="71651" y="35659"/>
                    <a:pt x="72652" y="36460"/>
                    <a:pt x="73853" y="36826"/>
                  </a:cubicBezTo>
                  <a:cubicBezTo>
                    <a:pt x="74287" y="36960"/>
                    <a:pt x="74754" y="37027"/>
                    <a:pt x="75187" y="37027"/>
                  </a:cubicBezTo>
                  <a:cubicBezTo>
                    <a:pt x="77289" y="37027"/>
                    <a:pt x="79157" y="35659"/>
                    <a:pt x="79757" y="33658"/>
                  </a:cubicBezTo>
                  <a:cubicBezTo>
                    <a:pt x="79924" y="33124"/>
                    <a:pt x="79957" y="32523"/>
                    <a:pt x="79924" y="31990"/>
                  </a:cubicBezTo>
                  <a:lnTo>
                    <a:pt x="79924" y="31990"/>
                  </a:lnTo>
                  <a:cubicBezTo>
                    <a:pt x="81158" y="32123"/>
                    <a:pt x="82359" y="32190"/>
                    <a:pt x="83527" y="32323"/>
                  </a:cubicBezTo>
                  <a:lnTo>
                    <a:pt x="83660" y="32323"/>
                  </a:lnTo>
                  <a:lnTo>
                    <a:pt x="83960" y="32357"/>
                  </a:lnTo>
                  <a:lnTo>
                    <a:pt x="84594" y="32390"/>
                  </a:lnTo>
                  <a:lnTo>
                    <a:pt x="84661" y="32390"/>
                  </a:lnTo>
                  <a:lnTo>
                    <a:pt x="85194" y="32457"/>
                  </a:lnTo>
                  <a:lnTo>
                    <a:pt x="85528" y="32490"/>
                  </a:lnTo>
                  <a:lnTo>
                    <a:pt x="85695" y="32490"/>
                  </a:lnTo>
                  <a:lnTo>
                    <a:pt x="86529" y="32557"/>
                  </a:lnTo>
                  <a:lnTo>
                    <a:pt x="86662" y="32557"/>
                  </a:lnTo>
                  <a:lnTo>
                    <a:pt x="87329" y="32623"/>
                  </a:lnTo>
                  <a:lnTo>
                    <a:pt x="87696" y="32623"/>
                  </a:lnTo>
                  <a:lnTo>
                    <a:pt x="88297" y="32657"/>
                  </a:lnTo>
                  <a:lnTo>
                    <a:pt x="88697" y="32657"/>
                  </a:lnTo>
                  <a:lnTo>
                    <a:pt x="88997" y="32690"/>
                  </a:lnTo>
                  <a:lnTo>
                    <a:pt x="89297" y="32724"/>
                  </a:lnTo>
                  <a:lnTo>
                    <a:pt x="89831" y="32724"/>
                  </a:lnTo>
                  <a:lnTo>
                    <a:pt x="90165" y="32790"/>
                  </a:lnTo>
                  <a:lnTo>
                    <a:pt x="90698" y="32790"/>
                  </a:lnTo>
                  <a:lnTo>
                    <a:pt x="91099" y="32824"/>
                  </a:lnTo>
                  <a:lnTo>
                    <a:pt x="91299" y="32824"/>
                  </a:lnTo>
                  <a:lnTo>
                    <a:pt x="91632" y="32857"/>
                  </a:lnTo>
                  <a:lnTo>
                    <a:pt x="92133" y="32857"/>
                  </a:lnTo>
                  <a:lnTo>
                    <a:pt x="92433" y="32890"/>
                  </a:lnTo>
                  <a:lnTo>
                    <a:pt x="92600" y="32890"/>
                  </a:lnTo>
                  <a:lnTo>
                    <a:pt x="92933" y="32957"/>
                  </a:lnTo>
                  <a:lnTo>
                    <a:pt x="92967" y="32957"/>
                  </a:lnTo>
                  <a:lnTo>
                    <a:pt x="93334" y="32990"/>
                  </a:lnTo>
                  <a:lnTo>
                    <a:pt x="93634" y="33024"/>
                  </a:lnTo>
                  <a:lnTo>
                    <a:pt x="94001" y="33057"/>
                  </a:lnTo>
                  <a:lnTo>
                    <a:pt x="94268" y="33057"/>
                  </a:lnTo>
                  <a:lnTo>
                    <a:pt x="94634" y="33124"/>
                  </a:lnTo>
                  <a:lnTo>
                    <a:pt x="98104" y="33124"/>
                  </a:lnTo>
                  <a:cubicBezTo>
                    <a:pt x="100272" y="33024"/>
                    <a:pt x="101172" y="31823"/>
                    <a:pt x="101306" y="30789"/>
                  </a:cubicBezTo>
                  <a:cubicBezTo>
                    <a:pt x="101439" y="29821"/>
                    <a:pt x="100839" y="28887"/>
                    <a:pt x="99972" y="28654"/>
                  </a:cubicBezTo>
                  <a:lnTo>
                    <a:pt x="99805" y="28621"/>
                  </a:lnTo>
                  <a:cubicBezTo>
                    <a:pt x="97370" y="27853"/>
                    <a:pt x="95035" y="27286"/>
                    <a:pt x="92967" y="26819"/>
                  </a:cubicBezTo>
                  <a:cubicBezTo>
                    <a:pt x="92867" y="26819"/>
                    <a:pt x="92800" y="26786"/>
                    <a:pt x="92700" y="26786"/>
                  </a:cubicBezTo>
                  <a:lnTo>
                    <a:pt x="92633" y="26786"/>
                  </a:lnTo>
                  <a:lnTo>
                    <a:pt x="92433" y="26719"/>
                  </a:lnTo>
                  <a:lnTo>
                    <a:pt x="92333" y="26719"/>
                  </a:lnTo>
                  <a:cubicBezTo>
                    <a:pt x="92133" y="26686"/>
                    <a:pt x="91832" y="26653"/>
                    <a:pt x="91566" y="26552"/>
                  </a:cubicBezTo>
                  <a:lnTo>
                    <a:pt x="91466" y="26552"/>
                  </a:lnTo>
                  <a:lnTo>
                    <a:pt x="91099" y="26486"/>
                  </a:lnTo>
                  <a:lnTo>
                    <a:pt x="91065" y="26486"/>
                  </a:lnTo>
                  <a:lnTo>
                    <a:pt x="90932" y="26452"/>
                  </a:lnTo>
                  <a:lnTo>
                    <a:pt x="90798" y="26386"/>
                  </a:lnTo>
                  <a:lnTo>
                    <a:pt x="90431" y="26319"/>
                  </a:lnTo>
                  <a:lnTo>
                    <a:pt x="90265" y="26286"/>
                  </a:lnTo>
                  <a:lnTo>
                    <a:pt x="89831" y="26186"/>
                  </a:lnTo>
                  <a:lnTo>
                    <a:pt x="89798" y="26186"/>
                  </a:lnTo>
                  <a:lnTo>
                    <a:pt x="89331" y="26119"/>
                  </a:lnTo>
                  <a:lnTo>
                    <a:pt x="89197" y="26052"/>
                  </a:lnTo>
                  <a:lnTo>
                    <a:pt x="89131" y="26052"/>
                  </a:lnTo>
                  <a:lnTo>
                    <a:pt x="88830" y="26019"/>
                  </a:lnTo>
                  <a:lnTo>
                    <a:pt x="88497" y="25985"/>
                  </a:lnTo>
                  <a:lnTo>
                    <a:pt x="88430" y="25985"/>
                  </a:lnTo>
                  <a:lnTo>
                    <a:pt x="87830" y="25852"/>
                  </a:lnTo>
                  <a:lnTo>
                    <a:pt x="87696" y="25819"/>
                  </a:lnTo>
                  <a:lnTo>
                    <a:pt x="87596" y="25819"/>
                  </a:lnTo>
                  <a:lnTo>
                    <a:pt x="86896" y="25685"/>
                  </a:lnTo>
                  <a:lnTo>
                    <a:pt x="86829" y="25685"/>
                  </a:lnTo>
                  <a:lnTo>
                    <a:pt x="86662" y="25652"/>
                  </a:lnTo>
                  <a:lnTo>
                    <a:pt x="86128" y="25552"/>
                  </a:lnTo>
                  <a:lnTo>
                    <a:pt x="86062" y="25552"/>
                  </a:lnTo>
                  <a:lnTo>
                    <a:pt x="85928" y="25518"/>
                  </a:lnTo>
                  <a:lnTo>
                    <a:pt x="85128" y="25385"/>
                  </a:lnTo>
                  <a:lnTo>
                    <a:pt x="85061" y="25385"/>
                  </a:lnTo>
                  <a:lnTo>
                    <a:pt x="84928" y="25352"/>
                  </a:lnTo>
                  <a:lnTo>
                    <a:pt x="84794" y="25318"/>
                  </a:lnTo>
                  <a:lnTo>
                    <a:pt x="84294" y="25218"/>
                  </a:lnTo>
                  <a:lnTo>
                    <a:pt x="84127" y="25185"/>
                  </a:lnTo>
                  <a:lnTo>
                    <a:pt x="83960" y="25151"/>
                  </a:lnTo>
                  <a:lnTo>
                    <a:pt x="83527" y="25051"/>
                  </a:lnTo>
                  <a:lnTo>
                    <a:pt x="83326" y="25018"/>
                  </a:lnTo>
                  <a:lnTo>
                    <a:pt x="83160" y="24985"/>
                  </a:lnTo>
                  <a:lnTo>
                    <a:pt x="83126" y="24985"/>
                  </a:lnTo>
                  <a:lnTo>
                    <a:pt x="81325" y="24651"/>
                  </a:lnTo>
                  <a:lnTo>
                    <a:pt x="81258" y="24651"/>
                  </a:lnTo>
                  <a:lnTo>
                    <a:pt x="81025" y="24618"/>
                  </a:lnTo>
                  <a:lnTo>
                    <a:pt x="80758" y="24584"/>
                  </a:lnTo>
                  <a:lnTo>
                    <a:pt x="80324" y="24484"/>
                  </a:lnTo>
                  <a:lnTo>
                    <a:pt x="80157" y="24451"/>
                  </a:lnTo>
                  <a:lnTo>
                    <a:pt x="80091" y="24451"/>
                  </a:lnTo>
                  <a:lnTo>
                    <a:pt x="78123" y="24117"/>
                  </a:lnTo>
                  <a:lnTo>
                    <a:pt x="77989" y="24117"/>
                  </a:lnTo>
                  <a:lnTo>
                    <a:pt x="77722" y="24084"/>
                  </a:lnTo>
                  <a:lnTo>
                    <a:pt x="77155" y="23984"/>
                  </a:lnTo>
                  <a:lnTo>
                    <a:pt x="76989" y="23984"/>
                  </a:lnTo>
                  <a:lnTo>
                    <a:pt x="74053" y="23450"/>
                  </a:lnTo>
                  <a:lnTo>
                    <a:pt x="73920" y="23417"/>
                  </a:lnTo>
                  <a:lnTo>
                    <a:pt x="73786" y="23350"/>
                  </a:lnTo>
                  <a:lnTo>
                    <a:pt x="73253" y="23283"/>
                  </a:lnTo>
                  <a:lnTo>
                    <a:pt x="72952" y="23250"/>
                  </a:lnTo>
                  <a:lnTo>
                    <a:pt x="72786" y="23183"/>
                  </a:lnTo>
                  <a:lnTo>
                    <a:pt x="71952" y="23017"/>
                  </a:lnTo>
                  <a:lnTo>
                    <a:pt x="71818" y="23017"/>
                  </a:lnTo>
                  <a:lnTo>
                    <a:pt x="71685" y="22983"/>
                  </a:lnTo>
                  <a:lnTo>
                    <a:pt x="68182" y="22349"/>
                  </a:lnTo>
                  <a:cubicBezTo>
                    <a:pt x="68249" y="22283"/>
                    <a:pt x="68249" y="22183"/>
                    <a:pt x="68249" y="22083"/>
                  </a:cubicBezTo>
                  <a:cubicBezTo>
                    <a:pt x="68349" y="21182"/>
                    <a:pt x="67815" y="20348"/>
                    <a:pt x="66981" y="20148"/>
                  </a:cubicBezTo>
                  <a:lnTo>
                    <a:pt x="66948" y="20148"/>
                  </a:lnTo>
                  <a:cubicBezTo>
                    <a:pt x="65914" y="19814"/>
                    <a:pt x="64913" y="19581"/>
                    <a:pt x="64013" y="19347"/>
                  </a:cubicBezTo>
                  <a:cubicBezTo>
                    <a:pt x="63646" y="19281"/>
                    <a:pt x="62512" y="19080"/>
                    <a:pt x="60610" y="18747"/>
                  </a:cubicBezTo>
                  <a:lnTo>
                    <a:pt x="60744" y="18413"/>
                  </a:lnTo>
                  <a:lnTo>
                    <a:pt x="60744" y="18413"/>
                  </a:lnTo>
                  <a:lnTo>
                    <a:pt x="60243" y="18647"/>
                  </a:lnTo>
                  <a:cubicBezTo>
                    <a:pt x="60110" y="18647"/>
                    <a:pt x="60043" y="18613"/>
                    <a:pt x="59910" y="18613"/>
                  </a:cubicBezTo>
                  <a:cubicBezTo>
                    <a:pt x="59910" y="15411"/>
                    <a:pt x="58409" y="12409"/>
                    <a:pt x="55840" y="10508"/>
                  </a:cubicBezTo>
                  <a:lnTo>
                    <a:pt x="56741" y="6471"/>
                  </a:lnTo>
                  <a:cubicBezTo>
                    <a:pt x="56941" y="5504"/>
                    <a:pt x="57108" y="4804"/>
                    <a:pt x="57141" y="4403"/>
                  </a:cubicBezTo>
                  <a:cubicBezTo>
                    <a:pt x="57441" y="2802"/>
                    <a:pt x="57274" y="1601"/>
                    <a:pt x="56641" y="801"/>
                  </a:cubicBezTo>
                  <a:cubicBezTo>
                    <a:pt x="56240" y="300"/>
                    <a:pt x="55640" y="0"/>
                    <a:pt x="55006"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6" name="Google Shape;3736;p64"/>
            <p:cNvSpPr/>
            <p:nvPr/>
          </p:nvSpPr>
          <p:spPr>
            <a:xfrm>
              <a:off x="2105850" y="1059525"/>
              <a:ext cx="251875" cy="252725"/>
            </a:xfrm>
            <a:custGeom>
              <a:avLst/>
              <a:gdLst/>
              <a:ahLst/>
              <a:cxnLst/>
              <a:rect l="l" t="t" r="r" b="b"/>
              <a:pathLst>
                <a:path w="10075" h="10109" extrusionOk="0">
                  <a:moveTo>
                    <a:pt x="6338" y="701"/>
                  </a:moveTo>
                  <a:cubicBezTo>
                    <a:pt x="3936" y="1"/>
                    <a:pt x="1401" y="1369"/>
                    <a:pt x="701" y="3770"/>
                  </a:cubicBezTo>
                  <a:cubicBezTo>
                    <a:pt x="0" y="6139"/>
                    <a:pt x="1368" y="8674"/>
                    <a:pt x="3736" y="9374"/>
                  </a:cubicBezTo>
                  <a:cubicBezTo>
                    <a:pt x="6105" y="10108"/>
                    <a:pt x="8673" y="8707"/>
                    <a:pt x="9374" y="6339"/>
                  </a:cubicBezTo>
                  <a:cubicBezTo>
                    <a:pt x="10074" y="3937"/>
                    <a:pt x="8706" y="1435"/>
                    <a:pt x="6338" y="7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7" name="Google Shape;3737;p64"/>
            <p:cNvSpPr/>
            <p:nvPr/>
          </p:nvSpPr>
          <p:spPr>
            <a:xfrm>
              <a:off x="2165050" y="1117900"/>
              <a:ext cx="134300" cy="134300"/>
            </a:xfrm>
            <a:custGeom>
              <a:avLst/>
              <a:gdLst/>
              <a:ahLst/>
              <a:cxnLst/>
              <a:rect l="l" t="t" r="r" b="b"/>
              <a:pathLst>
                <a:path w="5372" h="5372" extrusionOk="0">
                  <a:moveTo>
                    <a:pt x="3370" y="368"/>
                  </a:moveTo>
                  <a:cubicBezTo>
                    <a:pt x="2069" y="1"/>
                    <a:pt x="734" y="701"/>
                    <a:pt x="367" y="2002"/>
                  </a:cubicBezTo>
                  <a:cubicBezTo>
                    <a:pt x="1" y="3303"/>
                    <a:pt x="701" y="4638"/>
                    <a:pt x="2002" y="5004"/>
                  </a:cubicBezTo>
                  <a:cubicBezTo>
                    <a:pt x="3303" y="5371"/>
                    <a:pt x="4637" y="4671"/>
                    <a:pt x="5004" y="3370"/>
                  </a:cubicBezTo>
                  <a:cubicBezTo>
                    <a:pt x="5371" y="2136"/>
                    <a:pt x="4637" y="768"/>
                    <a:pt x="3370" y="3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8" name="Google Shape;3738;p64"/>
            <p:cNvSpPr/>
            <p:nvPr/>
          </p:nvSpPr>
          <p:spPr>
            <a:xfrm>
              <a:off x="1901525" y="946125"/>
              <a:ext cx="170975" cy="169300"/>
            </a:xfrm>
            <a:custGeom>
              <a:avLst/>
              <a:gdLst/>
              <a:ahLst/>
              <a:cxnLst/>
              <a:rect l="l" t="t" r="r" b="b"/>
              <a:pathLst>
                <a:path w="6839" h="6772" extrusionOk="0">
                  <a:moveTo>
                    <a:pt x="4270" y="467"/>
                  </a:moveTo>
                  <a:cubicBezTo>
                    <a:pt x="2636" y="0"/>
                    <a:pt x="935" y="901"/>
                    <a:pt x="501" y="2535"/>
                  </a:cubicBezTo>
                  <a:cubicBezTo>
                    <a:pt x="1" y="4170"/>
                    <a:pt x="935" y="5871"/>
                    <a:pt x="2569" y="6338"/>
                  </a:cubicBezTo>
                  <a:cubicBezTo>
                    <a:pt x="4204" y="6772"/>
                    <a:pt x="5905" y="5871"/>
                    <a:pt x="6372" y="4237"/>
                  </a:cubicBezTo>
                  <a:cubicBezTo>
                    <a:pt x="6839" y="2635"/>
                    <a:pt x="5905" y="968"/>
                    <a:pt x="4270" y="46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9" name="Google Shape;3739;p64"/>
            <p:cNvSpPr/>
            <p:nvPr/>
          </p:nvSpPr>
          <p:spPr>
            <a:xfrm>
              <a:off x="1940725" y="985325"/>
              <a:ext cx="91750" cy="91750"/>
            </a:xfrm>
            <a:custGeom>
              <a:avLst/>
              <a:gdLst/>
              <a:ahLst/>
              <a:cxnLst/>
              <a:rect l="l" t="t" r="r" b="b"/>
              <a:pathLst>
                <a:path w="3670" h="3670" extrusionOk="0">
                  <a:moveTo>
                    <a:pt x="2302" y="267"/>
                  </a:moveTo>
                  <a:cubicBezTo>
                    <a:pt x="1435" y="0"/>
                    <a:pt x="501" y="500"/>
                    <a:pt x="234" y="1401"/>
                  </a:cubicBezTo>
                  <a:cubicBezTo>
                    <a:pt x="0" y="2268"/>
                    <a:pt x="501" y="3169"/>
                    <a:pt x="1368" y="3436"/>
                  </a:cubicBezTo>
                  <a:cubicBezTo>
                    <a:pt x="2235" y="3669"/>
                    <a:pt x="3169" y="3169"/>
                    <a:pt x="3436" y="2302"/>
                  </a:cubicBezTo>
                  <a:cubicBezTo>
                    <a:pt x="3670" y="1434"/>
                    <a:pt x="3169" y="500"/>
                    <a:pt x="2302" y="267"/>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0" name="Google Shape;3740;p64"/>
            <p:cNvSpPr/>
            <p:nvPr/>
          </p:nvSpPr>
          <p:spPr>
            <a:xfrm>
              <a:off x="2908925" y="1297200"/>
              <a:ext cx="252700" cy="252700"/>
            </a:xfrm>
            <a:custGeom>
              <a:avLst/>
              <a:gdLst/>
              <a:ahLst/>
              <a:cxnLst/>
              <a:rect l="l" t="t" r="r" b="b"/>
              <a:pathLst>
                <a:path w="10108" h="10108" extrusionOk="0">
                  <a:moveTo>
                    <a:pt x="6338" y="701"/>
                  </a:moveTo>
                  <a:cubicBezTo>
                    <a:pt x="8740" y="1435"/>
                    <a:pt x="10107" y="3937"/>
                    <a:pt x="9407" y="6339"/>
                  </a:cubicBezTo>
                  <a:cubicBezTo>
                    <a:pt x="8673" y="8707"/>
                    <a:pt x="6171" y="10108"/>
                    <a:pt x="3769" y="9374"/>
                  </a:cubicBezTo>
                  <a:cubicBezTo>
                    <a:pt x="1401" y="8674"/>
                    <a:pt x="0" y="6172"/>
                    <a:pt x="734" y="3770"/>
                  </a:cubicBezTo>
                  <a:cubicBezTo>
                    <a:pt x="1434" y="1368"/>
                    <a:pt x="3970" y="1"/>
                    <a:pt x="6338" y="7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1" name="Google Shape;3741;p64"/>
            <p:cNvSpPr/>
            <p:nvPr/>
          </p:nvSpPr>
          <p:spPr>
            <a:xfrm>
              <a:off x="2968950" y="1355575"/>
              <a:ext cx="134300" cy="134300"/>
            </a:xfrm>
            <a:custGeom>
              <a:avLst/>
              <a:gdLst/>
              <a:ahLst/>
              <a:cxnLst/>
              <a:rect l="l" t="t" r="r" b="b"/>
              <a:pathLst>
                <a:path w="5372" h="5372" extrusionOk="0">
                  <a:moveTo>
                    <a:pt x="3370" y="368"/>
                  </a:moveTo>
                  <a:cubicBezTo>
                    <a:pt x="4671" y="768"/>
                    <a:pt x="5371" y="2069"/>
                    <a:pt x="5004" y="3370"/>
                  </a:cubicBezTo>
                  <a:cubicBezTo>
                    <a:pt x="4604" y="4671"/>
                    <a:pt x="3270" y="5371"/>
                    <a:pt x="2002" y="5004"/>
                  </a:cubicBezTo>
                  <a:cubicBezTo>
                    <a:pt x="701" y="4637"/>
                    <a:pt x="1" y="3303"/>
                    <a:pt x="368" y="2002"/>
                  </a:cubicBezTo>
                  <a:cubicBezTo>
                    <a:pt x="735" y="768"/>
                    <a:pt x="2069" y="1"/>
                    <a:pt x="3370" y="3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2" name="Google Shape;3742;p64"/>
            <p:cNvSpPr/>
            <p:nvPr/>
          </p:nvSpPr>
          <p:spPr>
            <a:xfrm>
              <a:off x="3240825" y="1341400"/>
              <a:ext cx="170150" cy="170150"/>
            </a:xfrm>
            <a:custGeom>
              <a:avLst/>
              <a:gdLst/>
              <a:ahLst/>
              <a:cxnLst/>
              <a:rect l="l" t="t" r="r" b="b"/>
              <a:pathLst>
                <a:path w="6806" h="6806" extrusionOk="0">
                  <a:moveTo>
                    <a:pt x="4237" y="501"/>
                  </a:moveTo>
                  <a:cubicBezTo>
                    <a:pt x="5871" y="935"/>
                    <a:pt x="6805" y="2669"/>
                    <a:pt x="6338" y="4270"/>
                  </a:cubicBezTo>
                  <a:cubicBezTo>
                    <a:pt x="5871" y="5905"/>
                    <a:pt x="4170" y="6805"/>
                    <a:pt x="2535" y="6372"/>
                  </a:cubicBezTo>
                  <a:cubicBezTo>
                    <a:pt x="901" y="5905"/>
                    <a:pt x="0" y="4204"/>
                    <a:pt x="467" y="2569"/>
                  </a:cubicBezTo>
                  <a:cubicBezTo>
                    <a:pt x="901" y="935"/>
                    <a:pt x="2635" y="1"/>
                    <a:pt x="4237" y="50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3" name="Google Shape;3743;p64"/>
            <p:cNvSpPr/>
            <p:nvPr/>
          </p:nvSpPr>
          <p:spPr>
            <a:xfrm>
              <a:off x="3279175" y="1381425"/>
              <a:ext cx="91750" cy="91775"/>
            </a:xfrm>
            <a:custGeom>
              <a:avLst/>
              <a:gdLst/>
              <a:ahLst/>
              <a:cxnLst/>
              <a:rect l="l" t="t" r="r" b="b"/>
              <a:pathLst>
                <a:path w="3670" h="3671" extrusionOk="0">
                  <a:moveTo>
                    <a:pt x="2302" y="268"/>
                  </a:moveTo>
                  <a:cubicBezTo>
                    <a:pt x="3170" y="501"/>
                    <a:pt x="3670" y="1435"/>
                    <a:pt x="3436" y="2302"/>
                  </a:cubicBezTo>
                  <a:cubicBezTo>
                    <a:pt x="3170" y="3170"/>
                    <a:pt x="2269" y="3670"/>
                    <a:pt x="1368" y="3437"/>
                  </a:cubicBezTo>
                  <a:cubicBezTo>
                    <a:pt x="501" y="3170"/>
                    <a:pt x="1" y="2269"/>
                    <a:pt x="268" y="1402"/>
                  </a:cubicBezTo>
                  <a:cubicBezTo>
                    <a:pt x="534" y="468"/>
                    <a:pt x="1468" y="1"/>
                    <a:pt x="2302" y="26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4" name="Google Shape;3744;p64"/>
            <p:cNvSpPr/>
            <p:nvPr/>
          </p:nvSpPr>
          <p:spPr>
            <a:xfrm>
              <a:off x="2666250" y="1175450"/>
              <a:ext cx="1273425" cy="241025"/>
            </a:xfrm>
            <a:custGeom>
              <a:avLst/>
              <a:gdLst/>
              <a:ahLst/>
              <a:cxnLst/>
              <a:rect l="l" t="t" r="r" b="b"/>
              <a:pathLst>
                <a:path w="50937" h="9641" extrusionOk="0">
                  <a:moveTo>
                    <a:pt x="7472" y="1"/>
                  </a:moveTo>
                  <a:cubicBezTo>
                    <a:pt x="7472" y="1"/>
                    <a:pt x="40296" y="5805"/>
                    <a:pt x="43698" y="6539"/>
                  </a:cubicBezTo>
                  <a:cubicBezTo>
                    <a:pt x="47134" y="7306"/>
                    <a:pt x="50203" y="8240"/>
                    <a:pt x="50570" y="8340"/>
                  </a:cubicBezTo>
                  <a:cubicBezTo>
                    <a:pt x="50937" y="8473"/>
                    <a:pt x="50836" y="9474"/>
                    <a:pt x="49102" y="9541"/>
                  </a:cubicBezTo>
                  <a:cubicBezTo>
                    <a:pt x="47401" y="9641"/>
                    <a:pt x="0" y="5204"/>
                    <a:pt x="0" y="520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5" name="Google Shape;3745;p64"/>
            <p:cNvSpPr/>
            <p:nvPr/>
          </p:nvSpPr>
          <p:spPr>
            <a:xfrm>
              <a:off x="2666250" y="1273025"/>
              <a:ext cx="1273425" cy="144300"/>
            </a:xfrm>
            <a:custGeom>
              <a:avLst/>
              <a:gdLst/>
              <a:ahLst/>
              <a:cxnLst/>
              <a:rect l="l" t="t" r="r" b="b"/>
              <a:pathLst>
                <a:path w="50937" h="5772" extrusionOk="0">
                  <a:moveTo>
                    <a:pt x="50570" y="4470"/>
                  </a:moveTo>
                  <a:cubicBezTo>
                    <a:pt x="50937" y="4604"/>
                    <a:pt x="50836" y="5604"/>
                    <a:pt x="49102" y="5671"/>
                  </a:cubicBezTo>
                  <a:cubicBezTo>
                    <a:pt x="47401" y="5771"/>
                    <a:pt x="0" y="1335"/>
                    <a:pt x="0" y="1335"/>
                  </a:cubicBezTo>
                  <a:lnTo>
                    <a:pt x="1468" y="301"/>
                  </a:lnTo>
                  <a:lnTo>
                    <a:pt x="2168" y="634"/>
                  </a:lnTo>
                  <a:lnTo>
                    <a:pt x="407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6" name="Google Shape;3746;p64"/>
            <p:cNvSpPr/>
            <p:nvPr/>
          </p:nvSpPr>
          <p:spPr>
            <a:xfrm>
              <a:off x="2785500" y="1108725"/>
              <a:ext cx="325250" cy="74250"/>
            </a:xfrm>
            <a:custGeom>
              <a:avLst/>
              <a:gdLst/>
              <a:ahLst/>
              <a:cxnLst/>
              <a:rect l="l" t="t" r="r" b="b"/>
              <a:pathLst>
                <a:path w="13010" h="2970" extrusionOk="0">
                  <a:moveTo>
                    <a:pt x="567" y="1"/>
                  </a:moveTo>
                  <a:cubicBezTo>
                    <a:pt x="4537" y="701"/>
                    <a:pt x="9173" y="1535"/>
                    <a:pt x="9941" y="1702"/>
                  </a:cubicBezTo>
                  <a:cubicBezTo>
                    <a:pt x="11375" y="2002"/>
                    <a:pt x="12676" y="2403"/>
                    <a:pt x="12843" y="2469"/>
                  </a:cubicBezTo>
                  <a:cubicBezTo>
                    <a:pt x="13010" y="2503"/>
                    <a:pt x="12909" y="2903"/>
                    <a:pt x="12209" y="2970"/>
                  </a:cubicBezTo>
                  <a:cubicBezTo>
                    <a:pt x="11842" y="2970"/>
                    <a:pt x="5504" y="2403"/>
                    <a:pt x="0" y="1902"/>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7" name="Google Shape;3747;p64"/>
            <p:cNvSpPr/>
            <p:nvPr/>
          </p:nvSpPr>
          <p:spPr>
            <a:xfrm>
              <a:off x="2785500" y="1141250"/>
              <a:ext cx="325250" cy="41725"/>
            </a:xfrm>
            <a:custGeom>
              <a:avLst/>
              <a:gdLst/>
              <a:ahLst/>
              <a:cxnLst/>
              <a:rect l="l" t="t" r="r" b="b"/>
              <a:pathLst>
                <a:path w="13010" h="1669" extrusionOk="0">
                  <a:moveTo>
                    <a:pt x="12843" y="1168"/>
                  </a:moveTo>
                  <a:cubicBezTo>
                    <a:pt x="13010" y="1202"/>
                    <a:pt x="12909" y="1602"/>
                    <a:pt x="12209" y="1669"/>
                  </a:cubicBezTo>
                  <a:cubicBezTo>
                    <a:pt x="11842" y="1669"/>
                    <a:pt x="5504" y="1102"/>
                    <a:pt x="0" y="601"/>
                  </a:cubicBezTo>
                  <a:lnTo>
                    <a:pt x="167" y="1"/>
                  </a:ln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8" name="Google Shape;3748;p64"/>
            <p:cNvSpPr/>
            <p:nvPr/>
          </p:nvSpPr>
          <p:spPr>
            <a:xfrm>
              <a:off x="2708775" y="646750"/>
              <a:ext cx="135950" cy="280225"/>
            </a:xfrm>
            <a:custGeom>
              <a:avLst/>
              <a:gdLst/>
              <a:ahLst/>
              <a:cxnLst/>
              <a:rect l="l" t="t" r="r" b="b"/>
              <a:pathLst>
                <a:path w="5438" h="11209" extrusionOk="0">
                  <a:moveTo>
                    <a:pt x="4904" y="3269"/>
                  </a:moveTo>
                  <a:cubicBezTo>
                    <a:pt x="4570" y="4970"/>
                    <a:pt x="3136" y="11208"/>
                    <a:pt x="3136" y="11208"/>
                  </a:cubicBezTo>
                  <a:lnTo>
                    <a:pt x="1602" y="10674"/>
                  </a:lnTo>
                  <a:lnTo>
                    <a:pt x="0" y="10307"/>
                  </a:lnTo>
                  <a:cubicBezTo>
                    <a:pt x="0" y="10307"/>
                    <a:pt x="2235" y="4270"/>
                    <a:pt x="2902" y="2669"/>
                  </a:cubicBezTo>
                  <a:cubicBezTo>
                    <a:pt x="3970" y="0"/>
                    <a:pt x="5438" y="467"/>
                    <a:pt x="4904" y="3269"/>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9" name="Google Shape;3749;p64"/>
            <p:cNvSpPr/>
            <p:nvPr/>
          </p:nvSpPr>
          <p:spPr>
            <a:xfrm>
              <a:off x="1481225" y="663425"/>
              <a:ext cx="1124175" cy="625475"/>
            </a:xfrm>
            <a:custGeom>
              <a:avLst/>
              <a:gdLst/>
              <a:ahLst/>
              <a:cxnLst/>
              <a:rect l="l" t="t" r="r" b="b"/>
              <a:pathLst>
                <a:path w="44967" h="25019" extrusionOk="0">
                  <a:moveTo>
                    <a:pt x="41564" y="16545"/>
                  </a:moveTo>
                  <a:cubicBezTo>
                    <a:pt x="41564" y="16545"/>
                    <a:pt x="10842" y="3603"/>
                    <a:pt x="7573" y="2335"/>
                  </a:cubicBezTo>
                  <a:cubicBezTo>
                    <a:pt x="4337" y="1101"/>
                    <a:pt x="1202" y="267"/>
                    <a:pt x="835" y="134"/>
                  </a:cubicBezTo>
                  <a:cubicBezTo>
                    <a:pt x="434" y="0"/>
                    <a:pt x="1" y="934"/>
                    <a:pt x="1402" y="1935"/>
                  </a:cubicBezTo>
                  <a:cubicBezTo>
                    <a:pt x="2769" y="2936"/>
                    <a:pt x="44966" y="25018"/>
                    <a:pt x="44966" y="2501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0" name="Google Shape;3750;p64"/>
            <p:cNvSpPr/>
            <p:nvPr/>
          </p:nvSpPr>
          <p:spPr>
            <a:xfrm>
              <a:off x="1482075" y="663425"/>
              <a:ext cx="1124975" cy="625475"/>
            </a:xfrm>
            <a:custGeom>
              <a:avLst/>
              <a:gdLst/>
              <a:ahLst/>
              <a:cxnLst/>
              <a:rect l="l" t="t" r="r" b="b"/>
              <a:pathLst>
                <a:path w="44999" h="25019" extrusionOk="0">
                  <a:moveTo>
                    <a:pt x="834" y="134"/>
                  </a:moveTo>
                  <a:cubicBezTo>
                    <a:pt x="467" y="0"/>
                    <a:pt x="0" y="934"/>
                    <a:pt x="1434" y="1935"/>
                  </a:cubicBezTo>
                  <a:cubicBezTo>
                    <a:pt x="2802" y="2936"/>
                    <a:pt x="44999" y="25018"/>
                    <a:pt x="44999" y="25018"/>
                  </a:cubicBezTo>
                  <a:lnTo>
                    <a:pt x="44332" y="23350"/>
                  </a:lnTo>
                  <a:lnTo>
                    <a:pt x="43531" y="23217"/>
                  </a:lnTo>
                  <a:lnTo>
                    <a:pt x="42230" y="21682"/>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1" name="Google Shape;3751;p64"/>
            <p:cNvSpPr/>
            <p:nvPr/>
          </p:nvSpPr>
          <p:spPr>
            <a:xfrm>
              <a:off x="2301825" y="933600"/>
              <a:ext cx="298550" cy="163475"/>
            </a:xfrm>
            <a:custGeom>
              <a:avLst/>
              <a:gdLst/>
              <a:ahLst/>
              <a:cxnLst/>
              <a:rect l="l" t="t" r="r" b="b"/>
              <a:pathLst>
                <a:path w="11942" h="6539" extrusionOk="0">
                  <a:moveTo>
                    <a:pt x="11942" y="4638"/>
                  </a:moveTo>
                  <a:cubicBezTo>
                    <a:pt x="8239" y="3070"/>
                    <a:pt x="3903" y="1235"/>
                    <a:pt x="3169" y="968"/>
                  </a:cubicBezTo>
                  <a:cubicBezTo>
                    <a:pt x="1768" y="468"/>
                    <a:pt x="500" y="68"/>
                    <a:pt x="334" y="34"/>
                  </a:cubicBezTo>
                  <a:cubicBezTo>
                    <a:pt x="167" y="1"/>
                    <a:pt x="0" y="368"/>
                    <a:pt x="567" y="768"/>
                  </a:cubicBezTo>
                  <a:cubicBezTo>
                    <a:pt x="901" y="1002"/>
                    <a:pt x="6505" y="3937"/>
                    <a:pt x="11408" y="6539"/>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2" name="Google Shape;3752;p64"/>
            <p:cNvSpPr/>
            <p:nvPr/>
          </p:nvSpPr>
          <p:spPr>
            <a:xfrm>
              <a:off x="2301825" y="933600"/>
              <a:ext cx="289400" cy="163475"/>
            </a:xfrm>
            <a:custGeom>
              <a:avLst/>
              <a:gdLst/>
              <a:ahLst/>
              <a:cxnLst/>
              <a:rect l="l" t="t" r="r" b="b"/>
              <a:pathLst>
                <a:path w="11576" h="6539" extrusionOk="0">
                  <a:moveTo>
                    <a:pt x="334" y="34"/>
                  </a:moveTo>
                  <a:cubicBezTo>
                    <a:pt x="167" y="1"/>
                    <a:pt x="0" y="368"/>
                    <a:pt x="567" y="768"/>
                  </a:cubicBezTo>
                  <a:cubicBezTo>
                    <a:pt x="901" y="1002"/>
                    <a:pt x="6505" y="3937"/>
                    <a:pt x="11408" y="6539"/>
                  </a:cubicBezTo>
                  <a:lnTo>
                    <a:pt x="11575" y="5905"/>
                  </a:lnTo>
                  <a:close/>
                </a:path>
              </a:pathLst>
            </a:custGeom>
            <a:solidFill>
              <a:srgbClr val="BD645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3" name="Google Shape;3753;p64"/>
            <p:cNvSpPr/>
            <p:nvPr/>
          </p:nvSpPr>
          <p:spPr>
            <a:xfrm>
              <a:off x="2468600" y="861900"/>
              <a:ext cx="452850" cy="469525"/>
            </a:xfrm>
            <a:custGeom>
              <a:avLst/>
              <a:gdLst/>
              <a:ahLst/>
              <a:cxnLst/>
              <a:rect l="l" t="t" r="r" b="b"/>
              <a:pathLst>
                <a:path w="18114" h="18781" extrusionOk="0">
                  <a:moveTo>
                    <a:pt x="11442" y="1268"/>
                  </a:moveTo>
                  <a:cubicBezTo>
                    <a:pt x="15745" y="2535"/>
                    <a:pt x="18113" y="7205"/>
                    <a:pt x="16846" y="11709"/>
                  </a:cubicBezTo>
                  <a:cubicBezTo>
                    <a:pt x="15512" y="16212"/>
                    <a:pt x="10942" y="18780"/>
                    <a:pt x="6672" y="17546"/>
                  </a:cubicBezTo>
                  <a:cubicBezTo>
                    <a:pt x="2369" y="16279"/>
                    <a:pt x="1" y="11609"/>
                    <a:pt x="1268" y="7105"/>
                  </a:cubicBezTo>
                  <a:cubicBezTo>
                    <a:pt x="2602" y="2602"/>
                    <a:pt x="7206" y="0"/>
                    <a:pt x="11442" y="1268"/>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4" name="Google Shape;3754;p64"/>
            <p:cNvSpPr/>
            <p:nvPr/>
          </p:nvSpPr>
          <p:spPr>
            <a:xfrm>
              <a:off x="2602025" y="956125"/>
              <a:ext cx="244375" cy="156800"/>
            </a:xfrm>
            <a:custGeom>
              <a:avLst/>
              <a:gdLst/>
              <a:ahLst/>
              <a:cxnLst/>
              <a:rect l="l" t="t" r="r" b="b"/>
              <a:pathLst>
                <a:path w="9775" h="6272" extrusionOk="0">
                  <a:moveTo>
                    <a:pt x="9274" y="2903"/>
                  </a:moveTo>
                  <a:cubicBezTo>
                    <a:pt x="9774" y="2803"/>
                    <a:pt x="9708" y="3270"/>
                    <a:pt x="9441" y="3536"/>
                  </a:cubicBezTo>
                  <a:cubicBezTo>
                    <a:pt x="6872" y="6272"/>
                    <a:pt x="568" y="4337"/>
                    <a:pt x="34" y="668"/>
                  </a:cubicBezTo>
                  <a:cubicBezTo>
                    <a:pt x="1" y="301"/>
                    <a:pt x="234" y="1"/>
                    <a:pt x="534" y="301"/>
                  </a:cubicBezTo>
                  <a:cubicBezTo>
                    <a:pt x="3003" y="2336"/>
                    <a:pt x="6138" y="3270"/>
                    <a:pt x="9274" y="2903"/>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5" name="Google Shape;3755;p64"/>
            <p:cNvSpPr/>
            <p:nvPr/>
          </p:nvSpPr>
          <p:spPr>
            <a:xfrm>
              <a:off x="2762975" y="646750"/>
              <a:ext cx="81750" cy="132600"/>
            </a:xfrm>
            <a:custGeom>
              <a:avLst/>
              <a:gdLst/>
              <a:ahLst/>
              <a:cxnLst/>
              <a:rect l="l" t="t" r="r" b="b"/>
              <a:pathLst>
                <a:path w="3270" h="5304" extrusionOk="0">
                  <a:moveTo>
                    <a:pt x="1" y="4637"/>
                  </a:moveTo>
                  <a:cubicBezTo>
                    <a:pt x="1068" y="2935"/>
                    <a:pt x="2402" y="3336"/>
                    <a:pt x="2302" y="5304"/>
                  </a:cubicBezTo>
                  <a:cubicBezTo>
                    <a:pt x="2469" y="4437"/>
                    <a:pt x="2636" y="3703"/>
                    <a:pt x="2736" y="3269"/>
                  </a:cubicBezTo>
                  <a:cubicBezTo>
                    <a:pt x="3270" y="434"/>
                    <a:pt x="1802" y="0"/>
                    <a:pt x="734" y="2669"/>
                  </a:cubicBezTo>
                  <a:cubicBezTo>
                    <a:pt x="601" y="3102"/>
                    <a:pt x="301" y="3803"/>
                    <a:pt x="1" y="4637"/>
                  </a:cubicBezTo>
                  <a:close/>
                </a:path>
              </a:pathLst>
            </a:custGeom>
            <a:solidFill>
              <a:srgbClr val="50384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6" name="Google Shape;3756;p64"/>
            <p:cNvSpPr/>
            <p:nvPr/>
          </p:nvSpPr>
          <p:spPr>
            <a:xfrm>
              <a:off x="2486125" y="1060375"/>
              <a:ext cx="395300" cy="249375"/>
            </a:xfrm>
            <a:custGeom>
              <a:avLst/>
              <a:gdLst/>
              <a:ahLst/>
              <a:cxnLst/>
              <a:rect l="l" t="t" r="r" b="b"/>
              <a:pathLst>
                <a:path w="15812" h="9975" extrusionOk="0">
                  <a:moveTo>
                    <a:pt x="13543" y="5404"/>
                  </a:moveTo>
                  <a:cubicBezTo>
                    <a:pt x="11642" y="5838"/>
                    <a:pt x="9473" y="5804"/>
                    <a:pt x="7239" y="5137"/>
                  </a:cubicBezTo>
                  <a:cubicBezTo>
                    <a:pt x="5070" y="4503"/>
                    <a:pt x="3202" y="3336"/>
                    <a:pt x="1835" y="1935"/>
                  </a:cubicBezTo>
                  <a:cubicBezTo>
                    <a:pt x="1368" y="1435"/>
                    <a:pt x="967" y="934"/>
                    <a:pt x="567" y="400"/>
                  </a:cubicBezTo>
                  <a:lnTo>
                    <a:pt x="334" y="0"/>
                  </a:lnTo>
                  <a:cubicBezTo>
                    <a:pt x="334" y="100"/>
                    <a:pt x="300" y="167"/>
                    <a:pt x="300" y="267"/>
                  </a:cubicBezTo>
                  <a:cubicBezTo>
                    <a:pt x="0" y="2002"/>
                    <a:pt x="234" y="3770"/>
                    <a:pt x="967" y="5271"/>
                  </a:cubicBezTo>
                  <a:cubicBezTo>
                    <a:pt x="1668" y="6772"/>
                    <a:pt x="2802" y="8039"/>
                    <a:pt x="4236" y="8873"/>
                  </a:cubicBezTo>
                  <a:lnTo>
                    <a:pt x="4737" y="9140"/>
                  </a:lnTo>
                  <a:cubicBezTo>
                    <a:pt x="5137" y="9307"/>
                    <a:pt x="5504" y="9474"/>
                    <a:pt x="5904" y="9607"/>
                  </a:cubicBezTo>
                  <a:cubicBezTo>
                    <a:pt x="6338" y="9707"/>
                    <a:pt x="6705" y="9807"/>
                    <a:pt x="7138" y="9841"/>
                  </a:cubicBezTo>
                  <a:cubicBezTo>
                    <a:pt x="7138" y="9841"/>
                    <a:pt x="7339" y="9841"/>
                    <a:pt x="7672" y="9874"/>
                  </a:cubicBezTo>
                  <a:cubicBezTo>
                    <a:pt x="9340" y="9974"/>
                    <a:pt x="11008" y="9507"/>
                    <a:pt x="12409" y="8640"/>
                  </a:cubicBezTo>
                  <a:cubicBezTo>
                    <a:pt x="13843" y="7772"/>
                    <a:pt x="15011" y="6438"/>
                    <a:pt x="15711" y="4804"/>
                  </a:cubicBezTo>
                  <a:cubicBezTo>
                    <a:pt x="15745" y="4704"/>
                    <a:pt x="15811" y="4637"/>
                    <a:pt x="15811" y="4537"/>
                  </a:cubicBezTo>
                  <a:cubicBezTo>
                    <a:pt x="15678" y="4637"/>
                    <a:pt x="15544" y="4670"/>
                    <a:pt x="15378" y="4770"/>
                  </a:cubicBezTo>
                  <a:cubicBezTo>
                    <a:pt x="14844" y="5004"/>
                    <a:pt x="14210" y="5237"/>
                    <a:pt x="13543" y="5404"/>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7" name="Google Shape;3757;p64"/>
            <p:cNvSpPr/>
            <p:nvPr/>
          </p:nvSpPr>
          <p:spPr>
            <a:xfrm>
              <a:off x="2567850" y="1074550"/>
              <a:ext cx="204325" cy="209325"/>
            </a:xfrm>
            <a:custGeom>
              <a:avLst/>
              <a:gdLst/>
              <a:ahLst/>
              <a:cxnLst/>
              <a:rect l="l" t="t" r="r" b="b"/>
              <a:pathLst>
                <a:path w="8173" h="8373" extrusionOk="0">
                  <a:moveTo>
                    <a:pt x="5204" y="534"/>
                  </a:moveTo>
                  <a:cubicBezTo>
                    <a:pt x="7105" y="1101"/>
                    <a:pt x="8173" y="3203"/>
                    <a:pt x="7572" y="5204"/>
                  </a:cubicBezTo>
                  <a:cubicBezTo>
                    <a:pt x="6972" y="7205"/>
                    <a:pt x="4937" y="8373"/>
                    <a:pt x="3002" y="7773"/>
                  </a:cubicBezTo>
                  <a:cubicBezTo>
                    <a:pt x="1101" y="7205"/>
                    <a:pt x="0" y="5104"/>
                    <a:pt x="634" y="3103"/>
                  </a:cubicBezTo>
                  <a:cubicBezTo>
                    <a:pt x="1268" y="1101"/>
                    <a:pt x="3269" y="0"/>
                    <a:pt x="5204" y="534"/>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8" name="Google Shape;3758;p64"/>
            <p:cNvSpPr/>
            <p:nvPr/>
          </p:nvSpPr>
          <p:spPr>
            <a:xfrm>
              <a:off x="1482075" y="663425"/>
              <a:ext cx="826425" cy="356950"/>
            </a:xfrm>
            <a:custGeom>
              <a:avLst/>
              <a:gdLst/>
              <a:ahLst/>
              <a:cxnLst/>
              <a:rect l="l" t="t" r="r" b="b"/>
              <a:pathLst>
                <a:path w="33057" h="14278" extrusionOk="0">
                  <a:moveTo>
                    <a:pt x="33057" y="12976"/>
                  </a:moveTo>
                  <a:cubicBezTo>
                    <a:pt x="23717" y="9040"/>
                    <a:pt x="9707" y="3136"/>
                    <a:pt x="7605" y="2335"/>
                  </a:cubicBezTo>
                  <a:cubicBezTo>
                    <a:pt x="4336" y="1101"/>
                    <a:pt x="1201" y="267"/>
                    <a:pt x="834" y="134"/>
                  </a:cubicBezTo>
                  <a:cubicBezTo>
                    <a:pt x="467" y="0"/>
                    <a:pt x="0" y="934"/>
                    <a:pt x="1401" y="1935"/>
                  </a:cubicBezTo>
                  <a:cubicBezTo>
                    <a:pt x="2102" y="2435"/>
                    <a:pt x="13543" y="8473"/>
                    <a:pt x="24518" y="14277"/>
                  </a:cubicBezTo>
                  <a:lnTo>
                    <a:pt x="24985" y="12676"/>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9" name="Google Shape;3759;p64"/>
            <p:cNvSpPr/>
            <p:nvPr/>
          </p:nvSpPr>
          <p:spPr>
            <a:xfrm>
              <a:off x="1482075" y="663425"/>
              <a:ext cx="624625" cy="356950"/>
            </a:xfrm>
            <a:custGeom>
              <a:avLst/>
              <a:gdLst/>
              <a:ahLst/>
              <a:cxnLst/>
              <a:rect l="l" t="t" r="r" b="b"/>
              <a:pathLst>
                <a:path w="24985" h="14278" extrusionOk="0">
                  <a:moveTo>
                    <a:pt x="834" y="134"/>
                  </a:moveTo>
                  <a:cubicBezTo>
                    <a:pt x="467" y="0"/>
                    <a:pt x="0" y="934"/>
                    <a:pt x="1434" y="1935"/>
                  </a:cubicBezTo>
                  <a:cubicBezTo>
                    <a:pt x="2102" y="2435"/>
                    <a:pt x="13543" y="8473"/>
                    <a:pt x="24518" y="14277"/>
                  </a:cubicBezTo>
                  <a:lnTo>
                    <a:pt x="24985" y="12676"/>
                  </a:lnTo>
                  <a:lnTo>
                    <a:pt x="24985" y="12676"/>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0" name="Google Shape;3760;p64"/>
            <p:cNvSpPr/>
            <p:nvPr/>
          </p:nvSpPr>
          <p:spPr>
            <a:xfrm>
              <a:off x="3079025" y="1216325"/>
              <a:ext cx="860650" cy="198500"/>
            </a:xfrm>
            <a:custGeom>
              <a:avLst/>
              <a:gdLst/>
              <a:ahLst/>
              <a:cxnLst/>
              <a:rect l="l" t="t" r="r" b="b"/>
              <a:pathLst>
                <a:path w="34426" h="7940" extrusionOk="0">
                  <a:moveTo>
                    <a:pt x="1" y="0"/>
                  </a:moveTo>
                  <a:cubicBezTo>
                    <a:pt x="9975" y="1768"/>
                    <a:pt x="24952" y="4437"/>
                    <a:pt x="27187" y="4904"/>
                  </a:cubicBezTo>
                  <a:cubicBezTo>
                    <a:pt x="30589" y="5671"/>
                    <a:pt x="33692" y="6605"/>
                    <a:pt x="34059" y="6705"/>
                  </a:cubicBezTo>
                  <a:cubicBezTo>
                    <a:pt x="34426" y="6805"/>
                    <a:pt x="34325" y="7839"/>
                    <a:pt x="32591" y="7906"/>
                  </a:cubicBezTo>
                  <a:cubicBezTo>
                    <a:pt x="31724" y="7939"/>
                    <a:pt x="18814" y="6838"/>
                    <a:pt x="6472" y="5704"/>
                  </a:cubicBezTo>
                  <a:lnTo>
                    <a:pt x="6939" y="4103"/>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1" name="Google Shape;3761;p64"/>
            <p:cNvSpPr/>
            <p:nvPr/>
          </p:nvSpPr>
          <p:spPr>
            <a:xfrm>
              <a:off x="3240825" y="1320550"/>
              <a:ext cx="698850" cy="95925"/>
            </a:xfrm>
            <a:custGeom>
              <a:avLst/>
              <a:gdLst/>
              <a:ahLst/>
              <a:cxnLst/>
              <a:rect l="l" t="t" r="r" b="b"/>
              <a:pathLst>
                <a:path w="27954" h="3837" extrusionOk="0">
                  <a:moveTo>
                    <a:pt x="27587" y="2569"/>
                  </a:moveTo>
                  <a:cubicBezTo>
                    <a:pt x="27954" y="2703"/>
                    <a:pt x="27853" y="3703"/>
                    <a:pt x="26119" y="3770"/>
                  </a:cubicBezTo>
                  <a:cubicBezTo>
                    <a:pt x="25252" y="3837"/>
                    <a:pt x="12342" y="2703"/>
                    <a:pt x="0" y="1568"/>
                  </a:cubicBezTo>
                  <a:lnTo>
                    <a:pt x="467" y="1"/>
                  </a:lnTo>
                  <a:lnTo>
                    <a:pt x="4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3" name="Picture 2">
            <a:extLst>
              <a:ext uri="{FF2B5EF4-FFF2-40B4-BE49-F238E27FC236}">
                <a16:creationId xmlns:a16="http://schemas.microsoft.com/office/drawing/2014/main" id="{8A3EFE70-B027-4695-AECA-FB9135FF2A86}"/>
              </a:ext>
            </a:extLst>
          </p:cNvPr>
          <p:cNvPicPr>
            <a:picLocks noChangeAspect="1"/>
          </p:cNvPicPr>
          <p:nvPr/>
        </p:nvPicPr>
        <p:blipFill rotWithShape="1">
          <a:blip r:embed="rId3"/>
          <a:srcRect r="17044" b="6103"/>
          <a:stretch/>
        </p:blipFill>
        <p:spPr>
          <a:xfrm>
            <a:off x="641673" y="1233071"/>
            <a:ext cx="2406861" cy="1724733"/>
          </a:xfrm>
          <a:prstGeom prst="rect">
            <a:avLst/>
          </a:prstGeom>
        </p:spPr>
      </p:pic>
      <p:pic>
        <p:nvPicPr>
          <p:cNvPr id="5" name="Picture 4">
            <a:extLst>
              <a:ext uri="{FF2B5EF4-FFF2-40B4-BE49-F238E27FC236}">
                <a16:creationId xmlns:a16="http://schemas.microsoft.com/office/drawing/2014/main" id="{D6F261DF-7ADC-48EB-BE19-61754846D3C4}"/>
              </a:ext>
            </a:extLst>
          </p:cNvPr>
          <p:cNvPicPr>
            <a:picLocks noChangeAspect="1"/>
          </p:cNvPicPr>
          <p:nvPr/>
        </p:nvPicPr>
        <p:blipFill rotWithShape="1">
          <a:blip r:embed="rId4"/>
          <a:srcRect l="-1" r="30440" b="16319"/>
          <a:stretch/>
        </p:blipFill>
        <p:spPr>
          <a:xfrm>
            <a:off x="3302609" y="1246164"/>
            <a:ext cx="2568361" cy="1724733"/>
          </a:xfrm>
          <a:prstGeom prst="rect">
            <a:avLst/>
          </a:prstGeom>
        </p:spPr>
      </p:pic>
      <p:pic>
        <p:nvPicPr>
          <p:cNvPr id="7" name="Picture 6">
            <a:extLst>
              <a:ext uri="{FF2B5EF4-FFF2-40B4-BE49-F238E27FC236}">
                <a16:creationId xmlns:a16="http://schemas.microsoft.com/office/drawing/2014/main" id="{094B04DC-F93B-43C0-8342-D8E2AA6FA185}"/>
              </a:ext>
            </a:extLst>
          </p:cNvPr>
          <p:cNvPicPr>
            <a:picLocks noChangeAspect="1"/>
          </p:cNvPicPr>
          <p:nvPr/>
        </p:nvPicPr>
        <p:blipFill rotWithShape="1">
          <a:blip r:embed="rId5"/>
          <a:srcRect r="21360" b="5202"/>
          <a:stretch/>
        </p:blipFill>
        <p:spPr>
          <a:xfrm>
            <a:off x="6034923" y="1259296"/>
            <a:ext cx="2418081" cy="1711601"/>
          </a:xfrm>
          <a:prstGeom prst="rect">
            <a:avLst/>
          </a:prstGeom>
        </p:spPr>
      </p:pic>
      <p:pic>
        <p:nvPicPr>
          <p:cNvPr id="9" name="Picture 8">
            <a:extLst>
              <a:ext uri="{FF2B5EF4-FFF2-40B4-BE49-F238E27FC236}">
                <a16:creationId xmlns:a16="http://schemas.microsoft.com/office/drawing/2014/main" id="{97D0D698-212B-4A01-90B0-7636B156AFAA}"/>
              </a:ext>
            </a:extLst>
          </p:cNvPr>
          <p:cNvPicPr>
            <a:picLocks noChangeAspect="1"/>
          </p:cNvPicPr>
          <p:nvPr/>
        </p:nvPicPr>
        <p:blipFill rotWithShape="1">
          <a:blip r:embed="rId6"/>
          <a:srcRect r="10595" b="5586"/>
          <a:stretch/>
        </p:blipFill>
        <p:spPr>
          <a:xfrm>
            <a:off x="641672" y="3092858"/>
            <a:ext cx="2406861" cy="1607966"/>
          </a:xfrm>
          <a:prstGeom prst="rect">
            <a:avLst/>
          </a:prstGeom>
        </p:spPr>
      </p:pic>
      <p:pic>
        <p:nvPicPr>
          <p:cNvPr id="11" name="Picture 10">
            <a:extLst>
              <a:ext uri="{FF2B5EF4-FFF2-40B4-BE49-F238E27FC236}">
                <a16:creationId xmlns:a16="http://schemas.microsoft.com/office/drawing/2014/main" id="{A5B7FCF9-62E7-4649-B6A9-A679A358D66C}"/>
              </a:ext>
            </a:extLst>
          </p:cNvPr>
          <p:cNvPicPr>
            <a:picLocks noChangeAspect="1"/>
          </p:cNvPicPr>
          <p:nvPr/>
        </p:nvPicPr>
        <p:blipFill rotWithShape="1">
          <a:blip r:embed="rId7"/>
          <a:srcRect r="19765" b="8431"/>
          <a:stretch/>
        </p:blipFill>
        <p:spPr>
          <a:xfrm>
            <a:off x="3302609" y="3049401"/>
            <a:ext cx="2568361" cy="1651423"/>
          </a:xfrm>
          <a:prstGeom prst="rect">
            <a:avLst/>
          </a:prstGeom>
        </p:spPr>
      </p:pic>
      <p:pic>
        <p:nvPicPr>
          <p:cNvPr id="13" name="Picture 12">
            <a:extLst>
              <a:ext uri="{FF2B5EF4-FFF2-40B4-BE49-F238E27FC236}">
                <a16:creationId xmlns:a16="http://schemas.microsoft.com/office/drawing/2014/main" id="{BDF17CD2-8BB7-4E32-B560-EBD0AC26F1EC}"/>
              </a:ext>
            </a:extLst>
          </p:cNvPr>
          <p:cNvPicPr>
            <a:picLocks noChangeAspect="1"/>
          </p:cNvPicPr>
          <p:nvPr/>
        </p:nvPicPr>
        <p:blipFill rotWithShape="1">
          <a:blip r:embed="rId8"/>
          <a:srcRect r="12213" b="13495"/>
          <a:stretch/>
        </p:blipFill>
        <p:spPr>
          <a:xfrm>
            <a:off x="6072435" y="3049401"/>
            <a:ext cx="2288850" cy="1642045"/>
          </a:xfrm>
          <a:prstGeom prst="rect">
            <a:avLst/>
          </a:prstGeom>
        </p:spPr>
      </p:pic>
    </p:spTree>
    <p:extLst>
      <p:ext uri="{BB962C8B-B14F-4D97-AF65-F5344CB8AC3E}">
        <p14:creationId xmlns:p14="http://schemas.microsoft.com/office/powerpoint/2010/main" val="1888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8D59-68C7-49A2-B3C6-5EBF0267F235}"/>
              </a:ext>
            </a:extLst>
          </p:cNvPr>
          <p:cNvSpPr>
            <a:spLocks noGrp="1"/>
          </p:cNvSpPr>
          <p:nvPr>
            <p:ph type="title"/>
          </p:nvPr>
        </p:nvSpPr>
        <p:spPr>
          <a:xfrm>
            <a:off x="737118" y="1"/>
            <a:ext cx="6721782" cy="671804"/>
          </a:xfrm>
        </p:spPr>
        <p:txBody>
          <a:bodyPr/>
          <a:lstStyle/>
          <a:p>
            <a:r>
              <a:rPr lang="en-IN" dirty="0"/>
              <a:t>Methodology:</a:t>
            </a:r>
          </a:p>
        </p:txBody>
      </p:sp>
      <p:sp>
        <p:nvSpPr>
          <p:cNvPr id="3" name="Text Placeholder 2">
            <a:extLst>
              <a:ext uri="{FF2B5EF4-FFF2-40B4-BE49-F238E27FC236}">
                <a16:creationId xmlns:a16="http://schemas.microsoft.com/office/drawing/2014/main" id="{D7B5B75E-1115-485E-82AD-F0F995A4544F}"/>
              </a:ext>
            </a:extLst>
          </p:cNvPr>
          <p:cNvSpPr>
            <a:spLocks noGrp="1"/>
          </p:cNvSpPr>
          <p:nvPr>
            <p:ph type="body" idx="1"/>
          </p:nvPr>
        </p:nvSpPr>
        <p:spPr>
          <a:xfrm>
            <a:off x="387973" y="917800"/>
            <a:ext cx="8177529" cy="3913879"/>
          </a:xfrm>
        </p:spPr>
        <p:txBody>
          <a:bodyPr/>
          <a:lstStyle/>
          <a:p>
            <a:pPr marL="152400" indent="0">
              <a:buNone/>
            </a:pPr>
            <a:r>
              <a:rPr lang="en-US" sz="1400" b="1" dirty="0">
                <a:latin typeface="Agency FB" panose="020B0503020202020204" pitchFamily="34" charset="0"/>
              </a:rPr>
              <a:t>STEPS FOR ANT COLONY OPTIMIZATION:</a:t>
            </a:r>
          </a:p>
          <a:p>
            <a:pPr marL="152400" indent="0">
              <a:buNone/>
            </a:pPr>
            <a:endParaRPr lang="en-US" sz="1400" b="1" dirty="0">
              <a:latin typeface="Agency FB" panose="020B0503020202020204" pitchFamily="34" charset="0"/>
            </a:endParaRPr>
          </a:p>
          <a:p>
            <a:pPr marL="152400" indent="0">
              <a:buNone/>
            </a:pPr>
            <a:r>
              <a:rPr lang="en-US" sz="1400" b="1" dirty="0">
                <a:latin typeface="Agency FB" panose="020B0503020202020204" pitchFamily="34" charset="0"/>
              </a:rPr>
              <a:t>1. Initialize Ants:</a:t>
            </a:r>
          </a:p>
          <a:p>
            <a:pPr marL="152400" indent="0">
              <a:buNone/>
            </a:pPr>
            <a:r>
              <a:rPr lang="en-US" sz="1400" b="1" dirty="0">
                <a:latin typeface="Agency FB" panose="020B0503020202020204" pitchFamily="34" charset="0"/>
              </a:rPr>
              <a:t>First it required to select a given (or arbitrary) number of ants, placed in random positions of the given TSP space</a:t>
            </a:r>
            <a:r>
              <a:rPr lang="en-IN" sz="1400" b="1" dirty="0">
                <a:latin typeface="Agency FB" panose="020B0503020202020204" pitchFamily="34" charset="0"/>
              </a:rPr>
              <a:t> </a:t>
            </a:r>
          </a:p>
          <a:p>
            <a:pPr marL="152400" indent="0">
              <a:buNone/>
            </a:pPr>
            <a:r>
              <a:rPr lang="en-IN" sz="1400" b="1" dirty="0">
                <a:latin typeface="Agency FB" panose="020B0503020202020204" pitchFamily="34" charset="0"/>
              </a:rPr>
              <a:t>  </a:t>
            </a:r>
          </a:p>
          <a:p>
            <a:pPr marL="152400" indent="0">
              <a:buNone/>
            </a:pPr>
            <a:r>
              <a:rPr lang="en-US" sz="1400" b="1" dirty="0">
                <a:latin typeface="Agency FB" panose="020B0503020202020204" pitchFamily="34" charset="0"/>
              </a:rPr>
              <a:t>2. Ants moving via probability:</a:t>
            </a:r>
          </a:p>
          <a:p>
            <a:pPr marL="152400" indent="0">
              <a:buNone/>
            </a:pPr>
            <a:r>
              <a:rPr lang="en-US" sz="1400" b="1" dirty="0">
                <a:latin typeface="Agency FB" panose="020B0503020202020204" pitchFamily="34" charset="0"/>
              </a:rPr>
              <a:t>Then for each of the ants we complete a closed path i.e., from start, covering all the nodes and without repeating any of the nodes. To move an ant from one node to the next we use the following formula.</a:t>
            </a:r>
          </a:p>
          <a:p>
            <a:pPr marL="152400" indent="0">
              <a:buNone/>
            </a:pPr>
            <a:endParaRPr lang="en-US" sz="1400" b="1" dirty="0">
              <a:latin typeface="Agency FB" panose="020B0503020202020204" pitchFamily="34" charset="0"/>
            </a:endParaRPr>
          </a:p>
          <a:p>
            <a:pPr marL="152400" indent="0">
              <a:buNone/>
            </a:pPr>
            <a:r>
              <a:rPr lang="en-US" sz="1400" b="1" dirty="0">
                <a:latin typeface="Agency FB" panose="020B0503020202020204" pitchFamily="34" charset="0"/>
              </a:rPr>
              <a:t> </a:t>
            </a:r>
          </a:p>
          <a:p>
            <a:pPr marL="152400" indent="0">
              <a:buNone/>
            </a:pPr>
            <a:endParaRPr lang="en-US" sz="1400" b="1" dirty="0">
              <a:latin typeface="Agency FB" panose="020B0503020202020204" pitchFamily="34" charset="0"/>
            </a:endParaRPr>
          </a:p>
          <a:p>
            <a:pPr marL="152400" indent="0">
              <a:buNone/>
            </a:pPr>
            <a:r>
              <a:rPr lang="en-US" sz="1400" b="1" dirty="0">
                <a:latin typeface="Agency FB" panose="020B0503020202020204" pitchFamily="34" charset="0"/>
              </a:rPr>
              <a:t>Where   (tau) is the amount of pheromones and   (eta) is the inverse of the distance ( ). (alpha) and   (beta) are the algorithm's parameters. They are used to give weight to the distance or pheromones while selecting the next node.</a:t>
            </a:r>
            <a:r>
              <a:rPr lang="en-IN" sz="1400" b="1" dirty="0">
                <a:latin typeface="Agency FB" panose="020B0503020202020204" pitchFamily="34" charset="0"/>
              </a:rPr>
              <a:t>  </a:t>
            </a:r>
          </a:p>
          <a:p>
            <a:pPr marL="152400" indent="0">
              <a:buNone/>
            </a:pPr>
            <a:endParaRPr lang="en-IN" sz="1400" b="1" dirty="0">
              <a:latin typeface="Agency FB" panose="020B0503020202020204" pitchFamily="34" charset="0"/>
            </a:endParaRPr>
          </a:p>
          <a:p>
            <a:pPr marL="152400" indent="0">
              <a:buNone/>
            </a:pPr>
            <a:r>
              <a:rPr lang="en-IN" sz="1400" b="1" dirty="0">
                <a:latin typeface="Agency FB" panose="020B0503020202020204" pitchFamily="34" charset="0"/>
              </a:rPr>
              <a:t>3.</a:t>
            </a:r>
            <a:r>
              <a:rPr lang="en-US" sz="1400" b="1" dirty="0">
                <a:latin typeface="Agency FB" panose="020B0503020202020204" pitchFamily="34" charset="0"/>
              </a:rPr>
              <a:t> Deposit of Pheromones: When an ant moves from a node to the next, it leaves a trail for the next ant to follow, the more ants follow the same path, the stronger the pheromone trail gets. Pheromone trails are incremented by.</a:t>
            </a:r>
          </a:p>
          <a:p>
            <a:pPr marL="152400" indent="0">
              <a:buNone/>
            </a:pPr>
            <a:endParaRPr lang="en-US" sz="1400" b="1" dirty="0">
              <a:latin typeface="Agency FB" panose="020B0503020202020204" pitchFamily="34" charset="0"/>
            </a:endParaRPr>
          </a:p>
          <a:p>
            <a:pPr marL="152400" indent="0">
              <a:buNone/>
            </a:pPr>
            <a:r>
              <a:rPr lang="en-US" sz="1400" b="1" dirty="0">
                <a:latin typeface="Agency FB" panose="020B0503020202020204" pitchFamily="34" charset="0"/>
              </a:rPr>
              <a:t>                                         </a:t>
            </a:r>
          </a:p>
          <a:p>
            <a:pPr marL="152400" indent="0">
              <a:buNone/>
            </a:pPr>
            <a:endParaRPr lang="en-US" sz="1400" b="1" dirty="0">
              <a:latin typeface="Agency FB" panose="020B0503020202020204" pitchFamily="34" charset="0"/>
            </a:endParaRPr>
          </a:p>
          <a:p>
            <a:pPr marL="152400" indent="0">
              <a:buNone/>
            </a:pPr>
            <a:endParaRPr lang="en-IN" sz="1400" b="1" dirty="0">
              <a:latin typeface="Agency FB" panose="020B0503020202020204" pitchFamily="34" charset="0"/>
            </a:endParaRPr>
          </a:p>
        </p:txBody>
      </p:sp>
      <p:grpSp>
        <p:nvGrpSpPr>
          <p:cNvPr id="5" name="Google Shape;1744;p40">
            <a:extLst>
              <a:ext uri="{FF2B5EF4-FFF2-40B4-BE49-F238E27FC236}">
                <a16:creationId xmlns:a16="http://schemas.microsoft.com/office/drawing/2014/main" id="{087A86FA-BC79-4EA9-AD86-2F85493CED94}"/>
              </a:ext>
            </a:extLst>
          </p:cNvPr>
          <p:cNvGrpSpPr/>
          <p:nvPr/>
        </p:nvGrpSpPr>
        <p:grpSpPr>
          <a:xfrm>
            <a:off x="7640202" y="158075"/>
            <a:ext cx="1115825" cy="857300"/>
            <a:chOff x="-3948475" y="1898475"/>
            <a:chExt cx="1115825" cy="857300"/>
          </a:xfrm>
        </p:grpSpPr>
        <p:sp>
          <p:nvSpPr>
            <p:cNvPr id="6" name="Google Shape;1745;p40">
              <a:extLst>
                <a:ext uri="{FF2B5EF4-FFF2-40B4-BE49-F238E27FC236}">
                  <a16:creationId xmlns:a16="http://schemas.microsoft.com/office/drawing/2014/main" id="{F60D929E-4FAD-4987-9D9D-D29ACA2B3A09}"/>
                </a:ext>
              </a:extLst>
            </p:cNvPr>
            <p:cNvSpPr/>
            <p:nvPr/>
          </p:nvSpPr>
          <p:spPr>
            <a:xfrm>
              <a:off x="-3948475" y="1898475"/>
              <a:ext cx="1115825" cy="857300"/>
            </a:xfrm>
            <a:custGeom>
              <a:avLst/>
              <a:gdLst/>
              <a:ahLst/>
              <a:cxnLst/>
              <a:rect l="l" t="t" r="r" b="b"/>
              <a:pathLst>
                <a:path w="44633" h="34292" extrusionOk="0">
                  <a:moveTo>
                    <a:pt x="37060" y="0"/>
                  </a:moveTo>
                  <a:cubicBezTo>
                    <a:pt x="35993" y="34"/>
                    <a:pt x="34992" y="300"/>
                    <a:pt x="34158" y="701"/>
                  </a:cubicBezTo>
                  <a:lnTo>
                    <a:pt x="33658" y="467"/>
                  </a:lnTo>
                  <a:cubicBezTo>
                    <a:pt x="33057" y="200"/>
                    <a:pt x="32390" y="100"/>
                    <a:pt x="31623" y="100"/>
                  </a:cubicBezTo>
                  <a:cubicBezTo>
                    <a:pt x="30856" y="100"/>
                    <a:pt x="30122" y="267"/>
                    <a:pt x="29488" y="534"/>
                  </a:cubicBezTo>
                  <a:cubicBezTo>
                    <a:pt x="28888" y="267"/>
                    <a:pt x="28154" y="100"/>
                    <a:pt x="27386" y="100"/>
                  </a:cubicBezTo>
                  <a:lnTo>
                    <a:pt x="26486" y="100"/>
                  </a:lnTo>
                  <a:cubicBezTo>
                    <a:pt x="25752" y="100"/>
                    <a:pt x="25051" y="200"/>
                    <a:pt x="24418" y="501"/>
                  </a:cubicBezTo>
                  <a:cubicBezTo>
                    <a:pt x="23784" y="200"/>
                    <a:pt x="23083" y="100"/>
                    <a:pt x="22316" y="100"/>
                  </a:cubicBezTo>
                  <a:cubicBezTo>
                    <a:pt x="21749" y="100"/>
                    <a:pt x="21215" y="167"/>
                    <a:pt x="20648" y="334"/>
                  </a:cubicBezTo>
                  <a:cubicBezTo>
                    <a:pt x="20148" y="167"/>
                    <a:pt x="19614" y="100"/>
                    <a:pt x="19081" y="100"/>
                  </a:cubicBezTo>
                  <a:cubicBezTo>
                    <a:pt x="18280" y="100"/>
                    <a:pt x="17479" y="267"/>
                    <a:pt x="16812" y="634"/>
                  </a:cubicBezTo>
                  <a:cubicBezTo>
                    <a:pt x="16145" y="267"/>
                    <a:pt x="15411" y="100"/>
                    <a:pt x="14577" y="100"/>
                  </a:cubicBezTo>
                  <a:cubicBezTo>
                    <a:pt x="14044" y="100"/>
                    <a:pt x="13477" y="167"/>
                    <a:pt x="12976" y="334"/>
                  </a:cubicBezTo>
                  <a:cubicBezTo>
                    <a:pt x="12476" y="167"/>
                    <a:pt x="11909" y="100"/>
                    <a:pt x="11308" y="100"/>
                  </a:cubicBezTo>
                  <a:cubicBezTo>
                    <a:pt x="10374" y="100"/>
                    <a:pt x="9474" y="334"/>
                    <a:pt x="8740" y="767"/>
                  </a:cubicBezTo>
                  <a:cubicBezTo>
                    <a:pt x="8540" y="867"/>
                    <a:pt x="8306" y="1034"/>
                    <a:pt x="8106" y="1201"/>
                  </a:cubicBezTo>
                  <a:cubicBezTo>
                    <a:pt x="7939" y="1034"/>
                    <a:pt x="7739" y="934"/>
                    <a:pt x="7539" y="801"/>
                  </a:cubicBezTo>
                  <a:cubicBezTo>
                    <a:pt x="6772" y="334"/>
                    <a:pt x="5904" y="100"/>
                    <a:pt x="4904" y="100"/>
                  </a:cubicBezTo>
                  <a:cubicBezTo>
                    <a:pt x="3903" y="100"/>
                    <a:pt x="2969" y="334"/>
                    <a:pt x="2235" y="867"/>
                  </a:cubicBezTo>
                  <a:cubicBezTo>
                    <a:pt x="1535" y="1334"/>
                    <a:pt x="968" y="2002"/>
                    <a:pt x="601" y="2769"/>
                  </a:cubicBezTo>
                  <a:cubicBezTo>
                    <a:pt x="367" y="3303"/>
                    <a:pt x="200" y="3936"/>
                    <a:pt x="100" y="4570"/>
                  </a:cubicBezTo>
                  <a:cubicBezTo>
                    <a:pt x="67" y="4837"/>
                    <a:pt x="67" y="5171"/>
                    <a:pt x="67" y="5471"/>
                  </a:cubicBezTo>
                  <a:lnTo>
                    <a:pt x="67" y="12209"/>
                  </a:lnTo>
                  <a:cubicBezTo>
                    <a:pt x="67" y="13010"/>
                    <a:pt x="234" y="13710"/>
                    <a:pt x="534" y="14344"/>
                  </a:cubicBezTo>
                  <a:cubicBezTo>
                    <a:pt x="234" y="14978"/>
                    <a:pt x="67" y="15645"/>
                    <a:pt x="34" y="16345"/>
                  </a:cubicBezTo>
                  <a:cubicBezTo>
                    <a:pt x="0" y="16779"/>
                    <a:pt x="0" y="17213"/>
                    <a:pt x="0" y="17646"/>
                  </a:cubicBezTo>
                  <a:lnTo>
                    <a:pt x="0" y="28821"/>
                  </a:lnTo>
                  <a:cubicBezTo>
                    <a:pt x="0" y="29788"/>
                    <a:pt x="200" y="30655"/>
                    <a:pt x="567" y="31389"/>
                  </a:cubicBezTo>
                  <a:cubicBezTo>
                    <a:pt x="1034" y="32323"/>
                    <a:pt x="1768" y="33057"/>
                    <a:pt x="2702" y="33558"/>
                  </a:cubicBezTo>
                  <a:cubicBezTo>
                    <a:pt x="3336" y="33891"/>
                    <a:pt x="4070" y="34125"/>
                    <a:pt x="4870" y="34191"/>
                  </a:cubicBezTo>
                  <a:cubicBezTo>
                    <a:pt x="5271" y="34225"/>
                    <a:pt x="5738" y="34291"/>
                    <a:pt x="6271" y="34291"/>
                  </a:cubicBezTo>
                  <a:lnTo>
                    <a:pt x="9374" y="34291"/>
                  </a:lnTo>
                  <a:cubicBezTo>
                    <a:pt x="9774" y="34291"/>
                    <a:pt x="10208" y="34225"/>
                    <a:pt x="10641" y="34191"/>
                  </a:cubicBezTo>
                  <a:cubicBezTo>
                    <a:pt x="11375" y="34125"/>
                    <a:pt x="12076" y="33958"/>
                    <a:pt x="12709" y="33658"/>
                  </a:cubicBezTo>
                  <a:cubicBezTo>
                    <a:pt x="12809" y="33624"/>
                    <a:pt x="12943" y="33524"/>
                    <a:pt x="13076" y="33457"/>
                  </a:cubicBezTo>
                  <a:cubicBezTo>
                    <a:pt x="13110" y="33491"/>
                    <a:pt x="13143" y="33491"/>
                    <a:pt x="13210" y="33524"/>
                  </a:cubicBezTo>
                  <a:cubicBezTo>
                    <a:pt x="14044" y="34025"/>
                    <a:pt x="15044" y="34291"/>
                    <a:pt x="16145" y="34291"/>
                  </a:cubicBezTo>
                  <a:cubicBezTo>
                    <a:pt x="17279" y="34291"/>
                    <a:pt x="18247" y="34025"/>
                    <a:pt x="19081" y="33524"/>
                  </a:cubicBezTo>
                  <a:cubicBezTo>
                    <a:pt x="19247" y="33457"/>
                    <a:pt x="19381" y="33324"/>
                    <a:pt x="19548" y="33224"/>
                  </a:cubicBezTo>
                  <a:cubicBezTo>
                    <a:pt x="19881" y="33324"/>
                    <a:pt x="20248" y="33357"/>
                    <a:pt x="20615" y="33357"/>
                  </a:cubicBezTo>
                  <a:cubicBezTo>
                    <a:pt x="20982" y="33357"/>
                    <a:pt x="21416" y="33324"/>
                    <a:pt x="21749" y="33191"/>
                  </a:cubicBezTo>
                  <a:lnTo>
                    <a:pt x="22383" y="33558"/>
                  </a:lnTo>
                  <a:cubicBezTo>
                    <a:pt x="23217" y="34025"/>
                    <a:pt x="24117" y="34225"/>
                    <a:pt x="25118" y="34225"/>
                  </a:cubicBezTo>
                  <a:lnTo>
                    <a:pt x="25452" y="34225"/>
                  </a:lnTo>
                  <a:cubicBezTo>
                    <a:pt x="26519" y="34225"/>
                    <a:pt x="27420" y="33991"/>
                    <a:pt x="28254" y="33558"/>
                  </a:cubicBezTo>
                  <a:cubicBezTo>
                    <a:pt x="28587" y="33391"/>
                    <a:pt x="28888" y="33191"/>
                    <a:pt x="29121" y="32990"/>
                  </a:cubicBezTo>
                  <a:cubicBezTo>
                    <a:pt x="29388" y="33024"/>
                    <a:pt x="29688" y="33057"/>
                    <a:pt x="29922" y="33057"/>
                  </a:cubicBezTo>
                  <a:cubicBezTo>
                    <a:pt x="30088" y="33057"/>
                    <a:pt x="30222" y="33057"/>
                    <a:pt x="30389" y="33024"/>
                  </a:cubicBezTo>
                  <a:lnTo>
                    <a:pt x="30889" y="33391"/>
                  </a:lnTo>
                  <a:cubicBezTo>
                    <a:pt x="31756" y="33991"/>
                    <a:pt x="32757" y="34225"/>
                    <a:pt x="33924" y="34225"/>
                  </a:cubicBezTo>
                  <a:lnTo>
                    <a:pt x="38228" y="34225"/>
                  </a:lnTo>
                  <a:cubicBezTo>
                    <a:pt x="38594" y="34225"/>
                    <a:pt x="39028" y="34225"/>
                    <a:pt x="39395" y="34191"/>
                  </a:cubicBezTo>
                  <a:cubicBezTo>
                    <a:pt x="40096" y="34158"/>
                    <a:pt x="40796" y="33991"/>
                    <a:pt x="41430" y="33691"/>
                  </a:cubicBezTo>
                  <a:cubicBezTo>
                    <a:pt x="42297" y="33324"/>
                    <a:pt x="43064" y="32724"/>
                    <a:pt x="43631" y="31990"/>
                  </a:cubicBezTo>
                  <a:cubicBezTo>
                    <a:pt x="44299" y="31122"/>
                    <a:pt x="44632" y="30022"/>
                    <a:pt x="44632" y="28821"/>
                  </a:cubicBezTo>
                  <a:cubicBezTo>
                    <a:pt x="44632" y="27620"/>
                    <a:pt x="44299" y="26519"/>
                    <a:pt x="43631" y="25685"/>
                  </a:cubicBezTo>
                  <a:cubicBezTo>
                    <a:pt x="43231" y="25418"/>
                    <a:pt x="42964" y="25118"/>
                    <a:pt x="42731" y="24918"/>
                  </a:cubicBezTo>
                  <a:cubicBezTo>
                    <a:pt x="42998" y="24251"/>
                    <a:pt x="43131" y="23484"/>
                    <a:pt x="43131" y="22683"/>
                  </a:cubicBezTo>
                  <a:cubicBezTo>
                    <a:pt x="43131" y="21949"/>
                    <a:pt x="42998" y="21249"/>
                    <a:pt x="42764" y="20615"/>
                  </a:cubicBezTo>
                  <a:cubicBezTo>
                    <a:pt x="43031" y="20348"/>
                    <a:pt x="43264" y="20115"/>
                    <a:pt x="43465" y="19814"/>
                  </a:cubicBezTo>
                  <a:cubicBezTo>
                    <a:pt x="44132" y="18947"/>
                    <a:pt x="44465" y="17846"/>
                    <a:pt x="44465" y="16645"/>
                  </a:cubicBezTo>
                  <a:cubicBezTo>
                    <a:pt x="44465" y="15812"/>
                    <a:pt x="44299" y="15011"/>
                    <a:pt x="43998" y="14344"/>
                  </a:cubicBezTo>
                  <a:cubicBezTo>
                    <a:pt x="44132" y="14010"/>
                    <a:pt x="44265" y="13677"/>
                    <a:pt x="44299" y="13343"/>
                  </a:cubicBezTo>
                  <a:cubicBezTo>
                    <a:pt x="44332" y="13110"/>
                    <a:pt x="44332" y="12843"/>
                    <a:pt x="44332" y="12543"/>
                  </a:cubicBezTo>
                  <a:lnTo>
                    <a:pt x="44332" y="9774"/>
                  </a:lnTo>
                  <a:cubicBezTo>
                    <a:pt x="44332" y="9207"/>
                    <a:pt x="44265" y="8773"/>
                    <a:pt x="44132" y="8306"/>
                  </a:cubicBezTo>
                  <a:lnTo>
                    <a:pt x="44265" y="7672"/>
                  </a:lnTo>
                  <a:cubicBezTo>
                    <a:pt x="44299" y="7439"/>
                    <a:pt x="44299" y="7239"/>
                    <a:pt x="44299" y="6972"/>
                  </a:cubicBezTo>
                  <a:cubicBezTo>
                    <a:pt x="44299" y="6638"/>
                    <a:pt x="44299" y="6338"/>
                    <a:pt x="44265" y="5971"/>
                  </a:cubicBezTo>
                  <a:cubicBezTo>
                    <a:pt x="44232" y="5471"/>
                    <a:pt x="44098" y="5004"/>
                    <a:pt x="43932" y="4503"/>
                  </a:cubicBezTo>
                  <a:cubicBezTo>
                    <a:pt x="43765" y="3970"/>
                    <a:pt x="43498" y="3469"/>
                    <a:pt x="43164" y="2969"/>
                  </a:cubicBezTo>
                  <a:cubicBezTo>
                    <a:pt x="42764" y="2335"/>
                    <a:pt x="42264" y="1802"/>
                    <a:pt x="41630" y="1334"/>
                  </a:cubicBezTo>
                  <a:cubicBezTo>
                    <a:pt x="41063" y="934"/>
                    <a:pt x="40396" y="601"/>
                    <a:pt x="39662" y="334"/>
                  </a:cubicBezTo>
                  <a:cubicBezTo>
                    <a:pt x="38928" y="100"/>
                    <a:pt x="38161" y="0"/>
                    <a:pt x="37260" y="0"/>
                  </a:cubicBezTo>
                  <a:close/>
                </a:path>
              </a:pathLst>
            </a:custGeom>
            <a:solidFill>
              <a:schemeClr val="dk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46;p40">
              <a:extLst>
                <a:ext uri="{FF2B5EF4-FFF2-40B4-BE49-F238E27FC236}">
                  <a16:creationId xmlns:a16="http://schemas.microsoft.com/office/drawing/2014/main" id="{3252F696-D7A4-4832-A190-CB6FEF2E50EC}"/>
                </a:ext>
              </a:extLst>
            </p:cNvPr>
            <p:cNvSpPr/>
            <p:nvPr/>
          </p:nvSpPr>
          <p:spPr>
            <a:xfrm>
              <a:off x="-3911800" y="1944325"/>
              <a:ext cx="1032450" cy="770575"/>
            </a:xfrm>
            <a:custGeom>
              <a:avLst/>
              <a:gdLst/>
              <a:ahLst/>
              <a:cxnLst/>
              <a:rect l="l" t="t" r="r" b="b"/>
              <a:pathLst>
                <a:path w="41298" h="30823" extrusionOk="0">
                  <a:moveTo>
                    <a:pt x="40530" y="12577"/>
                  </a:moveTo>
                  <a:cubicBezTo>
                    <a:pt x="40597" y="12610"/>
                    <a:pt x="40597" y="12643"/>
                    <a:pt x="40630" y="12677"/>
                  </a:cubicBezTo>
                  <a:cubicBezTo>
                    <a:pt x="41097" y="13310"/>
                    <a:pt x="41297" y="14078"/>
                    <a:pt x="41297" y="14845"/>
                  </a:cubicBezTo>
                  <a:cubicBezTo>
                    <a:pt x="41297" y="15645"/>
                    <a:pt x="41130" y="16413"/>
                    <a:pt x="40630" y="17013"/>
                  </a:cubicBezTo>
                  <a:cubicBezTo>
                    <a:pt x="40263" y="17580"/>
                    <a:pt x="39763" y="17947"/>
                    <a:pt x="39129" y="18181"/>
                  </a:cubicBezTo>
                  <a:cubicBezTo>
                    <a:pt x="39029" y="18247"/>
                    <a:pt x="38995" y="18247"/>
                    <a:pt x="38929" y="18281"/>
                  </a:cubicBezTo>
                  <a:cubicBezTo>
                    <a:pt x="39096" y="18447"/>
                    <a:pt x="39196" y="18581"/>
                    <a:pt x="39329" y="18781"/>
                  </a:cubicBezTo>
                  <a:cubicBezTo>
                    <a:pt x="39796" y="19415"/>
                    <a:pt x="39963" y="20149"/>
                    <a:pt x="39963" y="20916"/>
                  </a:cubicBezTo>
                  <a:cubicBezTo>
                    <a:pt x="39963" y="21650"/>
                    <a:pt x="39796" y="22384"/>
                    <a:pt x="39329" y="23017"/>
                  </a:cubicBezTo>
                  <a:cubicBezTo>
                    <a:pt x="39162" y="23217"/>
                    <a:pt x="38995" y="23451"/>
                    <a:pt x="38795" y="23618"/>
                  </a:cubicBezTo>
                  <a:cubicBezTo>
                    <a:pt x="38862" y="23651"/>
                    <a:pt x="38995" y="23684"/>
                    <a:pt x="39096" y="23751"/>
                  </a:cubicBezTo>
                  <a:cubicBezTo>
                    <a:pt x="39696" y="23985"/>
                    <a:pt x="40196" y="24418"/>
                    <a:pt x="40597" y="24919"/>
                  </a:cubicBezTo>
                  <a:cubicBezTo>
                    <a:pt x="41030" y="25519"/>
                    <a:pt x="41264" y="26286"/>
                    <a:pt x="41264" y="27087"/>
                  </a:cubicBezTo>
                  <a:cubicBezTo>
                    <a:pt x="41264" y="27854"/>
                    <a:pt x="41030" y="28621"/>
                    <a:pt x="40597" y="29255"/>
                  </a:cubicBezTo>
                  <a:cubicBezTo>
                    <a:pt x="40196" y="29789"/>
                    <a:pt x="39696" y="30156"/>
                    <a:pt x="39096" y="30423"/>
                  </a:cubicBezTo>
                  <a:cubicBezTo>
                    <a:pt x="38629" y="30623"/>
                    <a:pt x="38095" y="30756"/>
                    <a:pt x="37594" y="30790"/>
                  </a:cubicBezTo>
                  <a:cubicBezTo>
                    <a:pt x="37261" y="30823"/>
                    <a:pt x="36861" y="30823"/>
                    <a:pt x="36527" y="30823"/>
                  </a:cubicBezTo>
                  <a:lnTo>
                    <a:pt x="32257" y="30823"/>
                  </a:lnTo>
                  <a:cubicBezTo>
                    <a:pt x="31490" y="30823"/>
                    <a:pt x="30756" y="30656"/>
                    <a:pt x="30122" y="30256"/>
                  </a:cubicBezTo>
                  <a:cubicBezTo>
                    <a:pt x="29789" y="30022"/>
                    <a:pt x="29489" y="29755"/>
                    <a:pt x="29255" y="29422"/>
                  </a:cubicBezTo>
                  <a:cubicBezTo>
                    <a:pt x="28955" y="29522"/>
                    <a:pt x="28621" y="29622"/>
                    <a:pt x="28288" y="29622"/>
                  </a:cubicBezTo>
                  <a:cubicBezTo>
                    <a:pt x="27821" y="29622"/>
                    <a:pt x="27454" y="29489"/>
                    <a:pt x="27087" y="29288"/>
                  </a:cubicBezTo>
                  <a:cubicBezTo>
                    <a:pt x="27020" y="29322"/>
                    <a:pt x="26987" y="29422"/>
                    <a:pt x="26920" y="29455"/>
                  </a:cubicBezTo>
                  <a:cubicBezTo>
                    <a:pt x="26587" y="29789"/>
                    <a:pt x="26186" y="30089"/>
                    <a:pt x="25786" y="30323"/>
                  </a:cubicBezTo>
                  <a:cubicBezTo>
                    <a:pt x="25152" y="30656"/>
                    <a:pt x="24485" y="30790"/>
                    <a:pt x="23818" y="30790"/>
                  </a:cubicBezTo>
                  <a:lnTo>
                    <a:pt x="23484" y="30790"/>
                  </a:lnTo>
                  <a:cubicBezTo>
                    <a:pt x="22817" y="30790"/>
                    <a:pt x="22150" y="30656"/>
                    <a:pt x="21516" y="30323"/>
                  </a:cubicBezTo>
                  <a:cubicBezTo>
                    <a:pt x="21116" y="30089"/>
                    <a:pt x="20682" y="29789"/>
                    <a:pt x="20349" y="29455"/>
                  </a:cubicBezTo>
                  <a:lnTo>
                    <a:pt x="20349" y="29455"/>
                  </a:lnTo>
                  <a:cubicBezTo>
                    <a:pt x="19982" y="29722"/>
                    <a:pt x="19482" y="29889"/>
                    <a:pt x="18948" y="29889"/>
                  </a:cubicBezTo>
                  <a:cubicBezTo>
                    <a:pt x="18447" y="29889"/>
                    <a:pt x="17947" y="29722"/>
                    <a:pt x="17580" y="29455"/>
                  </a:cubicBezTo>
                  <a:cubicBezTo>
                    <a:pt x="17313" y="29789"/>
                    <a:pt x="16980" y="30089"/>
                    <a:pt x="16613" y="30289"/>
                  </a:cubicBezTo>
                  <a:cubicBezTo>
                    <a:pt x="15979" y="30656"/>
                    <a:pt x="15245" y="30790"/>
                    <a:pt x="14511" y="30790"/>
                  </a:cubicBezTo>
                  <a:cubicBezTo>
                    <a:pt x="13777" y="30790"/>
                    <a:pt x="13077" y="30656"/>
                    <a:pt x="12443" y="30289"/>
                  </a:cubicBezTo>
                  <a:cubicBezTo>
                    <a:pt x="12076" y="30089"/>
                    <a:pt x="11776" y="29822"/>
                    <a:pt x="11476" y="29489"/>
                  </a:cubicBezTo>
                  <a:cubicBezTo>
                    <a:pt x="11176" y="29822"/>
                    <a:pt x="10775" y="30122"/>
                    <a:pt x="10342" y="30323"/>
                  </a:cubicBezTo>
                  <a:cubicBezTo>
                    <a:pt x="9908" y="30523"/>
                    <a:pt x="9408" y="30689"/>
                    <a:pt x="8841" y="30723"/>
                  </a:cubicBezTo>
                  <a:cubicBezTo>
                    <a:pt x="8474" y="30790"/>
                    <a:pt x="8107" y="30790"/>
                    <a:pt x="7740" y="30790"/>
                  </a:cubicBezTo>
                  <a:lnTo>
                    <a:pt x="4638" y="30790"/>
                  </a:lnTo>
                  <a:cubicBezTo>
                    <a:pt x="4237" y="30790"/>
                    <a:pt x="3804" y="30790"/>
                    <a:pt x="3403" y="30723"/>
                  </a:cubicBezTo>
                  <a:cubicBezTo>
                    <a:pt x="2836" y="30689"/>
                    <a:pt x="2303" y="30523"/>
                    <a:pt x="1802" y="30289"/>
                  </a:cubicBezTo>
                  <a:cubicBezTo>
                    <a:pt x="1168" y="29956"/>
                    <a:pt x="735" y="29455"/>
                    <a:pt x="401" y="28821"/>
                  </a:cubicBezTo>
                  <a:cubicBezTo>
                    <a:pt x="101" y="28221"/>
                    <a:pt x="1" y="27621"/>
                    <a:pt x="1" y="26987"/>
                  </a:cubicBezTo>
                  <a:lnTo>
                    <a:pt x="1" y="15812"/>
                  </a:lnTo>
                  <a:cubicBezTo>
                    <a:pt x="1" y="15445"/>
                    <a:pt x="1" y="15045"/>
                    <a:pt x="68" y="14678"/>
                  </a:cubicBezTo>
                  <a:cubicBezTo>
                    <a:pt x="101" y="14144"/>
                    <a:pt x="234" y="13644"/>
                    <a:pt x="468" y="13144"/>
                  </a:cubicBezTo>
                  <a:cubicBezTo>
                    <a:pt x="601" y="12943"/>
                    <a:pt x="735" y="12677"/>
                    <a:pt x="835" y="12510"/>
                  </a:cubicBezTo>
                  <a:cubicBezTo>
                    <a:pt x="668" y="12343"/>
                    <a:pt x="568" y="12143"/>
                    <a:pt x="435" y="11943"/>
                  </a:cubicBezTo>
                  <a:cubicBezTo>
                    <a:pt x="168" y="11476"/>
                    <a:pt x="101" y="10942"/>
                    <a:pt x="101" y="10442"/>
                  </a:cubicBezTo>
                  <a:lnTo>
                    <a:pt x="101" y="3670"/>
                  </a:lnTo>
                  <a:cubicBezTo>
                    <a:pt x="101" y="3437"/>
                    <a:pt x="101" y="3170"/>
                    <a:pt x="134" y="2936"/>
                  </a:cubicBezTo>
                  <a:cubicBezTo>
                    <a:pt x="168" y="2503"/>
                    <a:pt x="301" y="2102"/>
                    <a:pt x="468" y="1735"/>
                  </a:cubicBezTo>
                  <a:cubicBezTo>
                    <a:pt x="735" y="1235"/>
                    <a:pt x="1068" y="801"/>
                    <a:pt x="1502" y="501"/>
                  </a:cubicBezTo>
                  <a:cubicBezTo>
                    <a:pt x="2069" y="168"/>
                    <a:pt x="2636" y="1"/>
                    <a:pt x="3270" y="1"/>
                  </a:cubicBezTo>
                  <a:cubicBezTo>
                    <a:pt x="3904" y="1"/>
                    <a:pt x="4471" y="134"/>
                    <a:pt x="5005" y="468"/>
                  </a:cubicBezTo>
                  <a:cubicBezTo>
                    <a:pt x="5505" y="768"/>
                    <a:pt x="5905" y="1235"/>
                    <a:pt x="6139" y="1769"/>
                  </a:cubicBezTo>
                  <a:cubicBezTo>
                    <a:pt x="6305" y="2102"/>
                    <a:pt x="6406" y="2503"/>
                    <a:pt x="6439" y="2870"/>
                  </a:cubicBezTo>
                  <a:cubicBezTo>
                    <a:pt x="6472" y="2469"/>
                    <a:pt x="6606" y="2036"/>
                    <a:pt x="6806" y="1669"/>
                  </a:cubicBezTo>
                  <a:cubicBezTo>
                    <a:pt x="7073" y="1168"/>
                    <a:pt x="7473" y="768"/>
                    <a:pt x="7940" y="468"/>
                  </a:cubicBezTo>
                  <a:cubicBezTo>
                    <a:pt x="8474" y="134"/>
                    <a:pt x="9074" y="1"/>
                    <a:pt x="9641" y="1"/>
                  </a:cubicBezTo>
                  <a:cubicBezTo>
                    <a:pt x="10242" y="1"/>
                    <a:pt x="10809" y="134"/>
                    <a:pt x="11309" y="435"/>
                  </a:cubicBezTo>
                  <a:cubicBezTo>
                    <a:pt x="11476" y="334"/>
                    <a:pt x="11609" y="268"/>
                    <a:pt x="11776" y="201"/>
                  </a:cubicBezTo>
                  <a:cubicBezTo>
                    <a:pt x="12143" y="101"/>
                    <a:pt x="12510" y="1"/>
                    <a:pt x="12910" y="1"/>
                  </a:cubicBezTo>
                  <a:cubicBezTo>
                    <a:pt x="13511" y="1"/>
                    <a:pt x="14144" y="168"/>
                    <a:pt x="14678" y="535"/>
                  </a:cubicBezTo>
                  <a:cubicBezTo>
                    <a:pt x="14845" y="668"/>
                    <a:pt x="15012" y="801"/>
                    <a:pt x="15145" y="968"/>
                  </a:cubicBezTo>
                  <a:cubicBezTo>
                    <a:pt x="15279" y="835"/>
                    <a:pt x="15445" y="668"/>
                    <a:pt x="15612" y="601"/>
                  </a:cubicBezTo>
                  <a:cubicBezTo>
                    <a:pt x="16146" y="201"/>
                    <a:pt x="16746" y="34"/>
                    <a:pt x="17413" y="34"/>
                  </a:cubicBezTo>
                  <a:cubicBezTo>
                    <a:pt x="17780" y="34"/>
                    <a:pt x="18147" y="134"/>
                    <a:pt x="18481" y="268"/>
                  </a:cubicBezTo>
                  <a:lnTo>
                    <a:pt x="18548" y="268"/>
                  </a:lnTo>
                  <a:cubicBezTo>
                    <a:pt x="18648" y="301"/>
                    <a:pt x="18814" y="368"/>
                    <a:pt x="18948" y="468"/>
                  </a:cubicBezTo>
                  <a:cubicBezTo>
                    <a:pt x="19448" y="168"/>
                    <a:pt x="20049" y="34"/>
                    <a:pt x="20616" y="34"/>
                  </a:cubicBezTo>
                  <a:cubicBezTo>
                    <a:pt x="21249" y="34"/>
                    <a:pt x="21817" y="168"/>
                    <a:pt x="22317" y="501"/>
                  </a:cubicBezTo>
                  <a:lnTo>
                    <a:pt x="22717" y="768"/>
                  </a:lnTo>
                  <a:cubicBezTo>
                    <a:pt x="22784" y="668"/>
                    <a:pt x="22917" y="601"/>
                    <a:pt x="23051" y="501"/>
                  </a:cubicBezTo>
                  <a:cubicBezTo>
                    <a:pt x="23584" y="168"/>
                    <a:pt x="24152" y="34"/>
                    <a:pt x="24785" y="34"/>
                  </a:cubicBezTo>
                  <a:lnTo>
                    <a:pt x="25653" y="34"/>
                  </a:lnTo>
                  <a:cubicBezTo>
                    <a:pt x="26253" y="34"/>
                    <a:pt x="26820" y="168"/>
                    <a:pt x="27320" y="501"/>
                  </a:cubicBezTo>
                  <a:cubicBezTo>
                    <a:pt x="27487" y="601"/>
                    <a:pt x="27621" y="701"/>
                    <a:pt x="27787" y="835"/>
                  </a:cubicBezTo>
                  <a:cubicBezTo>
                    <a:pt x="27988" y="635"/>
                    <a:pt x="28254" y="501"/>
                    <a:pt x="28488" y="368"/>
                  </a:cubicBezTo>
                  <a:cubicBezTo>
                    <a:pt x="28955" y="168"/>
                    <a:pt x="29422" y="101"/>
                    <a:pt x="29922" y="101"/>
                  </a:cubicBezTo>
                  <a:cubicBezTo>
                    <a:pt x="30389" y="101"/>
                    <a:pt x="30890" y="168"/>
                    <a:pt x="31290" y="334"/>
                  </a:cubicBezTo>
                  <a:cubicBezTo>
                    <a:pt x="31657" y="501"/>
                    <a:pt x="32057" y="768"/>
                    <a:pt x="32324" y="1035"/>
                  </a:cubicBezTo>
                  <a:cubicBezTo>
                    <a:pt x="32591" y="868"/>
                    <a:pt x="32824" y="701"/>
                    <a:pt x="33125" y="601"/>
                  </a:cubicBezTo>
                  <a:cubicBezTo>
                    <a:pt x="33892" y="268"/>
                    <a:pt x="34659" y="34"/>
                    <a:pt x="35460" y="1"/>
                  </a:cubicBezTo>
                  <a:lnTo>
                    <a:pt x="35593" y="1"/>
                  </a:lnTo>
                  <a:cubicBezTo>
                    <a:pt x="36227" y="1"/>
                    <a:pt x="36894" y="101"/>
                    <a:pt x="37494" y="268"/>
                  </a:cubicBezTo>
                  <a:cubicBezTo>
                    <a:pt x="38061" y="435"/>
                    <a:pt x="38562" y="668"/>
                    <a:pt x="38995" y="1002"/>
                  </a:cubicBezTo>
                  <a:cubicBezTo>
                    <a:pt x="39462" y="1335"/>
                    <a:pt x="39829" y="1702"/>
                    <a:pt x="40130" y="2169"/>
                  </a:cubicBezTo>
                  <a:cubicBezTo>
                    <a:pt x="40396" y="2569"/>
                    <a:pt x="40563" y="2936"/>
                    <a:pt x="40730" y="3337"/>
                  </a:cubicBezTo>
                  <a:cubicBezTo>
                    <a:pt x="40830" y="3737"/>
                    <a:pt x="40930" y="4104"/>
                    <a:pt x="40964" y="4471"/>
                  </a:cubicBezTo>
                  <a:cubicBezTo>
                    <a:pt x="40997" y="4704"/>
                    <a:pt x="40997" y="5004"/>
                    <a:pt x="40997" y="5271"/>
                  </a:cubicBezTo>
                  <a:cubicBezTo>
                    <a:pt x="40997" y="5438"/>
                    <a:pt x="40997" y="5605"/>
                    <a:pt x="40964" y="5772"/>
                  </a:cubicBezTo>
                  <a:cubicBezTo>
                    <a:pt x="40930" y="6039"/>
                    <a:pt x="40830" y="6339"/>
                    <a:pt x="40730" y="6606"/>
                  </a:cubicBezTo>
                  <a:cubicBezTo>
                    <a:pt x="40964" y="7039"/>
                    <a:pt x="41064" y="7573"/>
                    <a:pt x="41064" y="8040"/>
                  </a:cubicBezTo>
                  <a:lnTo>
                    <a:pt x="41064" y="10842"/>
                  </a:lnTo>
                  <a:cubicBezTo>
                    <a:pt x="41064" y="11009"/>
                    <a:pt x="41064" y="11176"/>
                    <a:pt x="40997" y="11376"/>
                  </a:cubicBezTo>
                  <a:cubicBezTo>
                    <a:pt x="40964" y="11809"/>
                    <a:pt x="40797" y="12176"/>
                    <a:pt x="40563" y="12510"/>
                  </a:cubicBezTo>
                  <a:cubicBezTo>
                    <a:pt x="40630" y="12443"/>
                    <a:pt x="40597" y="12476"/>
                    <a:pt x="40530" y="125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47;p40">
              <a:extLst>
                <a:ext uri="{FF2B5EF4-FFF2-40B4-BE49-F238E27FC236}">
                  <a16:creationId xmlns:a16="http://schemas.microsoft.com/office/drawing/2014/main" id="{CCC8D557-C77C-4425-B859-A5054A324336}"/>
                </a:ext>
              </a:extLst>
            </p:cNvPr>
            <p:cNvSpPr/>
            <p:nvPr/>
          </p:nvSpPr>
          <p:spPr>
            <a:xfrm>
              <a:off x="-3851750" y="1997700"/>
              <a:ext cx="120125" cy="230200"/>
            </a:xfrm>
            <a:custGeom>
              <a:avLst/>
              <a:gdLst/>
              <a:ahLst/>
              <a:cxnLst/>
              <a:rect l="l" t="t" r="r" b="b"/>
              <a:pathLst>
                <a:path w="4805" h="9208" extrusionOk="0">
                  <a:moveTo>
                    <a:pt x="1001" y="1"/>
                  </a:moveTo>
                  <a:cubicBezTo>
                    <a:pt x="801" y="1"/>
                    <a:pt x="568" y="34"/>
                    <a:pt x="434" y="134"/>
                  </a:cubicBezTo>
                  <a:cubicBezTo>
                    <a:pt x="334" y="201"/>
                    <a:pt x="234" y="334"/>
                    <a:pt x="167" y="468"/>
                  </a:cubicBezTo>
                  <a:cubicBezTo>
                    <a:pt x="67" y="635"/>
                    <a:pt x="34" y="801"/>
                    <a:pt x="34" y="968"/>
                  </a:cubicBezTo>
                  <a:cubicBezTo>
                    <a:pt x="1" y="1135"/>
                    <a:pt x="1" y="1302"/>
                    <a:pt x="1" y="1502"/>
                  </a:cubicBezTo>
                  <a:lnTo>
                    <a:pt x="1" y="8207"/>
                  </a:lnTo>
                  <a:cubicBezTo>
                    <a:pt x="1" y="8473"/>
                    <a:pt x="1" y="8640"/>
                    <a:pt x="67" y="8774"/>
                  </a:cubicBezTo>
                  <a:cubicBezTo>
                    <a:pt x="167" y="8874"/>
                    <a:pt x="234" y="8974"/>
                    <a:pt x="368" y="9041"/>
                  </a:cubicBezTo>
                  <a:cubicBezTo>
                    <a:pt x="501" y="9141"/>
                    <a:pt x="668" y="9141"/>
                    <a:pt x="835" y="9174"/>
                  </a:cubicBezTo>
                  <a:cubicBezTo>
                    <a:pt x="1001" y="9207"/>
                    <a:pt x="1202" y="9207"/>
                    <a:pt x="1468" y="9207"/>
                  </a:cubicBezTo>
                  <a:lnTo>
                    <a:pt x="3336" y="9207"/>
                  </a:lnTo>
                  <a:cubicBezTo>
                    <a:pt x="3537" y="9207"/>
                    <a:pt x="3703" y="9174"/>
                    <a:pt x="3870" y="9174"/>
                  </a:cubicBezTo>
                  <a:cubicBezTo>
                    <a:pt x="4037" y="9174"/>
                    <a:pt x="4204" y="9141"/>
                    <a:pt x="4337" y="9041"/>
                  </a:cubicBezTo>
                  <a:cubicBezTo>
                    <a:pt x="4471" y="8974"/>
                    <a:pt x="4571" y="8874"/>
                    <a:pt x="4671" y="8774"/>
                  </a:cubicBezTo>
                  <a:cubicBezTo>
                    <a:pt x="4737" y="8640"/>
                    <a:pt x="4804" y="8440"/>
                    <a:pt x="4804" y="8207"/>
                  </a:cubicBezTo>
                  <a:cubicBezTo>
                    <a:pt x="4804" y="8006"/>
                    <a:pt x="4737" y="7840"/>
                    <a:pt x="4671" y="7706"/>
                  </a:cubicBezTo>
                  <a:cubicBezTo>
                    <a:pt x="4571" y="7606"/>
                    <a:pt x="4471" y="7506"/>
                    <a:pt x="4337" y="7439"/>
                  </a:cubicBezTo>
                  <a:cubicBezTo>
                    <a:pt x="4204" y="7339"/>
                    <a:pt x="4037" y="7306"/>
                    <a:pt x="3870" y="7306"/>
                  </a:cubicBezTo>
                  <a:cubicBezTo>
                    <a:pt x="3703" y="7273"/>
                    <a:pt x="3503" y="7273"/>
                    <a:pt x="3336" y="7273"/>
                  </a:cubicBezTo>
                  <a:lnTo>
                    <a:pt x="2035" y="7273"/>
                  </a:lnTo>
                  <a:lnTo>
                    <a:pt x="2035" y="1502"/>
                  </a:lnTo>
                  <a:cubicBezTo>
                    <a:pt x="2035" y="1335"/>
                    <a:pt x="2002" y="1135"/>
                    <a:pt x="2002" y="968"/>
                  </a:cubicBezTo>
                  <a:cubicBezTo>
                    <a:pt x="2002" y="768"/>
                    <a:pt x="1935" y="601"/>
                    <a:pt x="1869" y="468"/>
                  </a:cubicBezTo>
                  <a:cubicBezTo>
                    <a:pt x="1835" y="334"/>
                    <a:pt x="1702" y="201"/>
                    <a:pt x="1568" y="134"/>
                  </a:cubicBezTo>
                  <a:cubicBezTo>
                    <a:pt x="1468" y="34"/>
                    <a:pt x="1235" y="1"/>
                    <a:pt x="1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48;p40">
              <a:extLst>
                <a:ext uri="{FF2B5EF4-FFF2-40B4-BE49-F238E27FC236}">
                  <a16:creationId xmlns:a16="http://schemas.microsoft.com/office/drawing/2014/main" id="{49C7D89F-1235-449C-9AB4-B4224F965578}"/>
                </a:ext>
              </a:extLst>
            </p:cNvPr>
            <p:cNvSpPr/>
            <p:nvPr/>
          </p:nvSpPr>
          <p:spPr>
            <a:xfrm>
              <a:off x="-3694975" y="1997700"/>
              <a:ext cx="54225" cy="229350"/>
            </a:xfrm>
            <a:custGeom>
              <a:avLst/>
              <a:gdLst/>
              <a:ahLst/>
              <a:cxnLst/>
              <a:rect l="l" t="t" r="r" b="b"/>
              <a:pathLst>
                <a:path w="2169" h="9174" extrusionOk="0">
                  <a:moveTo>
                    <a:pt x="1102" y="1"/>
                  </a:moveTo>
                  <a:cubicBezTo>
                    <a:pt x="835" y="1"/>
                    <a:pt x="635" y="34"/>
                    <a:pt x="501" y="134"/>
                  </a:cubicBezTo>
                  <a:cubicBezTo>
                    <a:pt x="334" y="201"/>
                    <a:pt x="268" y="334"/>
                    <a:pt x="168" y="468"/>
                  </a:cubicBezTo>
                  <a:cubicBezTo>
                    <a:pt x="134" y="635"/>
                    <a:pt x="68" y="801"/>
                    <a:pt x="68" y="968"/>
                  </a:cubicBezTo>
                  <a:cubicBezTo>
                    <a:pt x="1" y="1135"/>
                    <a:pt x="1" y="1302"/>
                    <a:pt x="1" y="1502"/>
                  </a:cubicBezTo>
                  <a:lnTo>
                    <a:pt x="1" y="7673"/>
                  </a:lnTo>
                  <a:cubicBezTo>
                    <a:pt x="1" y="7840"/>
                    <a:pt x="68" y="8040"/>
                    <a:pt x="68" y="8207"/>
                  </a:cubicBezTo>
                  <a:cubicBezTo>
                    <a:pt x="68" y="8440"/>
                    <a:pt x="101" y="8607"/>
                    <a:pt x="168" y="8707"/>
                  </a:cubicBezTo>
                  <a:cubicBezTo>
                    <a:pt x="268" y="8840"/>
                    <a:pt x="401" y="8974"/>
                    <a:pt x="501" y="9041"/>
                  </a:cubicBezTo>
                  <a:cubicBezTo>
                    <a:pt x="635" y="9141"/>
                    <a:pt x="835" y="9174"/>
                    <a:pt x="1102" y="9174"/>
                  </a:cubicBezTo>
                  <a:cubicBezTo>
                    <a:pt x="1335" y="9174"/>
                    <a:pt x="1502" y="9141"/>
                    <a:pt x="1669" y="9041"/>
                  </a:cubicBezTo>
                  <a:cubicBezTo>
                    <a:pt x="1835" y="8974"/>
                    <a:pt x="1936" y="8874"/>
                    <a:pt x="2002" y="8707"/>
                  </a:cubicBezTo>
                  <a:cubicBezTo>
                    <a:pt x="2102" y="8540"/>
                    <a:pt x="2136" y="8373"/>
                    <a:pt x="2136" y="8207"/>
                  </a:cubicBezTo>
                  <a:cubicBezTo>
                    <a:pt x="2169" y="8040"/>
                    <a:pt x="2169" y="7873"/>
                    <a:pt x="2169" y="7673"/>
                  </a:cubicBezTo>
                  <a:lnTo>
                    <a:pt x="2169" y="1502"/>
                  </a:lnTo>
                  <a:cubicBezTo>
                    <a:pt x="2169" y="1335"/>
                    <a:pt x="2136" y="1135"/>
                    <a:pt x="2136" y="968"/>
                  </a:cubicBezTo>
                  <a:cubicBezTo>
                    <a:pt x="2136" y="768"/>
                    <a:pt x="2102" y="601"/>
                    <a:pt x="2002" y="468"/>
                  </a:cubicBezTo>
                  <a:cubicBezTo>
                    <a:pt x="1936" y="334"/>
                    <a:pt x="1802" y="201"/>
                    <a:pt x="1669" y="134"/>
                  </a:cubicBezTo>
                  <a:cubicBezTo>
                    <a:pt x="1569" y="34"/>
                    <a:pt x="1335" y="1"/>
                    <a:pt x="1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49;p40">
              <a:extLst>
                <a:ext uri="{FF2B5EF4-FFF2-40B4-BE49-F238E27FC236}">
                  <a16:creationId xmlns:a16="http://schemas.microsoft.com/office/drawing/2014/main" id="{5B648B24-25D0-414E-9589-60EC863755D8}"/>
                </a:ext>
              </a:extLst>
            </p:cNvPr>
            <p:cNvSpPr/>
            <p:nvPr/>
          </p:nvSpPr>
          <p:spPr>
            <a:xfrm>
              <a:off x="-3609075" y="1997700"/>
              <a:ext cx="160150" cy="230200"/>
            </a:xfrm>
            <a:custGeom>
              <a:avLst/>
              <a:gdLst/>
              <a:ahLst/>
              <a:cxnLst/>
              <a:rect l="l" t="t" r="r" b="b"/>
              <a:pathLst>
                <a:path w="6406" h="9208" extrusionOk="0">
                  <a:moveTo>
                    <a:pt x="968" y="1"/>
                  </a:moveTo>
                  <a:cubicBezTo>
                    <a:pt x="835" y="1"/>
                    <a:pt x="701" y="34"/>
                    <a:pt x="568" y="101"/>
                  </a:cubicBezTo>
                  <a:cubicBezTo>
                    <a:pt x="501" y="134"/>
                    <a:pt x="368" y="168"/>
                    <a:pt x="301" y="268"/>
                  </a:cubicBezTo>
                  <a:cubicBezTo>
                    <a:pt x="201" y="301"/>
                    <a:pt x="134" y="434"/>
                    <a:pt x="67" y="501"/>
                  </a:cubicBezTo>
                  <a:cubicBezTo>
                    <a:pt x="34" y="601"/>
                    <a:pt x="1" y="701"/>
                    <a:pt x="1" y="835"/>
                  </a:cubicBezTo>
                  <a:cubicBezTo>
                    <a:pt x="1" y="968"/>
                    <a:pt x="1" y="1035"/>
                    <a:pt x="34" y="1135"/>
                  </a:cubicBezTo>
                  <a:cubicBezTo>
                    <a:pt x="34" y="1168"/>
                    <a:pt x="67" y="1202"/>
                    <a:pt x="67" y="1268"/>
                  </a:cubicBezTo>
                  <a:lnTo>
                    <a:pt x="1969" y="8440"/>
                  </a:lnTo>
                  <a:cubicBezTo>
                    <a:pt x="2002" y="8540"/>
                    <a:pt x="2069" y="8674"/>
                    <a:pt x="2202" y="8807"/>
                  </a:cubicBezTo>
                  <a:cubicBezTo>
                    <a:pt x="2336" y="8940"/>
                    <a:pt x="2402" y="9007"/>
                    <a:pt x="2569" y="9107"/>
                  </a:cubicBezTo>
                  <a:cubicBezTo>
                    <a:pt x="2703" y="9174"/>
                    <a:pt x="2903" y="9207"/>
                    <a:pt x="3136" y="9207"/>
                  </a:cubicBezTo>
                  <a:lnTo>
                    <a:pt x="3336" y="9207"/>
                  </a:lnTo>
                  <a:cubicBezTo>
                    <a:pt x="3536" y="9207"/>
                    <a:pt x="3703" y="9174"/>
                    <a:pt x="3870" y="9107"/>
                  </a:cubicBezTo>
                  <a:cubicBezTo>
                    <a:pt x="4037" y="9007"/>
                    <a:pt x="4170" y="8874"/>
                    <a:pt x="4237" y="8807"/>
                  </a:cubicBezTo>
                  <a:cubicBezTo>
                    <a:pt x="4337" y="8707"/>
                    <a:pt x="4404" y="8607"/>
                    <a:pt x="4504" y="8440"/>
                  </a:cubicBezTo>
                  <a:cubicBezTo>
                    <a:pt x="4804" y="7273"/>
                    <a:pt x="5071" y="6038"/>
                    <a:pt x="5404" y="4838"/>
                  </a:cubicBezTo>
                  <a:cubicBezTo>
                    <a:pt x="5705" y="3637"/>
                    <a:pt x="6038" y="2436"/>
                    <a:pt x="6338" y="1268"/>
                  </a:cubicBezTo>
                  <a:cubicBezTo>
                    <a:pt x="6338" y="1202"/>
                    <a:pt x="6372" y="1168"/>
                    <a:pt x="6372" y="1135"/>
                  </a:cubicBezTo>
                  <a:cubicBezTo>
                    <a:pt x="6405" y="1102"/>
                    <a:pt x="6405" y="1035"/>
                    <a:pt x="6405" y="1001"/>
                  </a:cubicBezTo>
                  <a:lnTo>
                    <a:pt x="6405" y="835"/>
                  </a:lnTo>
                  <a:cubicBezTo>
                    <a:pt x="6405" y="701"/>
                    <a:pt x="6372" y="601"/>
                    <a:pt x="6338" y="501"/>
                  </a:cubicBezTo>
                  <a:cubicBezTo>
                    <a:pt x="6305" y="434"/>
                    <a:pt x="6238" y="334"/>
                    <a:pt x="6138" y="268"/>
                  </a:cubicBezTo>
                  <a:cubicBezTo>
                    <a:pt x="6005" y="168"/>
                    <a:pt x="5905" y="134"/>
                    <a:pt x="5805" y="101"/>
                  </a:cubicBezTo>
                  <a:cubicBezTo>
                    <a:pt x="5671" y="34"/>
                    <a:pt x="5538" y="1"/>
                    <a:pt x="5404" y="1"/>
                  </a:cubicBezTo>
                  <a:cubicBezTo>
                    <a:pt x="5204" y="1"/>
                    <a:pt x="5038" y="34"/>
                    <a:pt x="4871" y="134"/>
                  </a:cubicBezTo>
                  <a:cubicBezTo>
                    <a:pt x="4737" y="201"/>
                    <a:pt x="4671" y="301"/>
                    <a:pt x="4571" y="434"/>
                  </a:cubicBezTo>
                  <a:cubicBezTo>
                    <a:pt x="4504" y="534"/>
                    <a:pt x="4404" y="701"/>
                    <a:pt x="4370" y="868"/>
                  </a:cubicBezTo>
                  <a:cubicBezTo>
                    <a:pt x="4337" y="1102"/>
                    <a:pt x="4237" y="1335"/>
                    <a:pt x="4204" y="1602"/>
                  </a:cubicBezTo>
                  <a:cubicBezTo>
                    <a:pt x="4170" y="1869"/>
                    <a:pt x="4137" y="2136"/>
                    <a:pt x="4037" y="2436"/>
                  </a:cubicBezTo>
                  <a:cubicBezTo>
                    <a:pt x="3970" y="2703"/>
                    <a:pt x="3870" y="3003"/>
                    <a:pt x="3837" y="3303"/>
                  </a:cubicBezTo>
                  <a:cubicBezTo>
                    <a:pt x="3803" y="3603"/>
                    <a:pt x="3703" y="3870"/>
                    <a:pt x="3670" y="4170"/>
                  </a:cubicBezTo>
                  <a:cubicBezTo>
                    <a:pt x="3536" y="4838"/>
                    <a:pt x="3403" y="5505"/>
                    <a:pt x="3236" y="6172"/>
                  </a:cubicBezTo>
                  <a:lnTo>
                    <a:pt x="3036" y="6172"/>
                  </a:lnTo>
                  <a:cubicBezTo>
                    <a:pt x="2903" y="5505"/>
                    <a:pt x="2736" y="4838"/>
                    <a:pt x="2636" y="4170"/>
                  </a:cubicBezTo>
                  <a:cubicBezTo>
                    <a:pt x="2569" y="3870"/>
                    <a:pt x="2536" y="3603"/>
                    <a:pt x="2469" y="3303"/>
                  </a:cubicBezTo>
                  <a:cubicBezTo>
                    <a:pt x="2369" y="3003"/>
                    <a:pt x="2302" y="2703"/>
                    <a:pt x="2236" y="2436"/>
                  </a:cubicBezTo>
                  <a:cubicBezTo>
                    <a:pt x="2202" y="2136"/>
                    <a:pt x="2135" y="1835"/>
                    <a:pt x="2069" y="1602"/>
                  </a:cubicBezTo>
                  <a:cubicBezTo>
                    <a:pt x="2035" y="1335"/>
                    <a:pt x="1969" y="1102"/>
                    <a:pt x="1902" y="868"/>
                  </a:cubicBezTo>
                  <a:cubicBezTo>
                    <a:pt x="1869" y="701"/>
                    <a:pt x="1835" y="534"/>
                    <a:pt x="1735" y="434"/>
                  </a:cubicBezTo>
                  <a:cubicBezTo>
                    <a:pt x="1702" y="334"/>
                    <a:pt x="1568" y="201"/>
                    <a:pt x="1468" y="134"/>
                  </a:cubicBezTo>
                  <a:cubicBezTo>
                    <a:pt x="1335" y="34"/>
                    <a:pt x="1168" y="1"/>
                    <a:pt x="9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50;p40">
              <a:extLst>
                <a:ext uri="{FF2B5EF4-FFF2-40B4-BE49-F238E27FC236}">
                  <a16:creationId xmlns:a16="http://schemas.microsoft.com/office/drawing/2014/main" id="{CE44425E-F6FF-4B2A-9209-F45074661594}"/>
                </a:ext>
              </a:extLst>
            </p:cNvPr>
            <p:cNvSpPr/>
            <p:nvPr/>
          </p:nvSpPr>
          <p:spPr>
            <a:xfrm>
              <a:off x="-3419775" y="1997700"/>
              <a:ext cx="55075" cy="229350"/>
            </a:xfrm>
            <a:custGeom>
              <a:avLst/>
              <a:gdLst/>
              <a:ahLst/>
              <a:cxnLst/>
              <a:rect l="l" t="t" r="r" b="b"/>
              <a:pathLst>
                <a:path w="2203" h="9174" extrusionOk="0">
                  <a:moveTo>
                    <a:pt x="1101" y="1"/>
                  </a:moveTo>
                  <a:cubicBezTo>
                    <a:pt x="868" y="1"/>
                    <a:pt x="634" y="34"/>
                    <a:pt x="534" y="134"/>
                  </a:cubicBezTo>
                  <a:cubicBezTo>
                    <a:pt x="334" y="201"/>
                    <a:pt x="268" y="334"/>
                    <a:pt x="201" y="468"/>
                  </a:cubicBezTo>
                  <a:cubicBezTo>
                    <a:pt x="134" y="635"/>
                    <a:pt x="67" y="801"/>
                    <a:pt x="67" y="968"/>
                  </a:cubicBezTo>
                  <a:cubicBezTo>
                    <a:pt x="1" y="1135"/>
                    <a:pt x="1" y="1302"/>
                    <a:pt x="1" y="1502"/>
                  </a:cubicBezTo>
                  <a:lnTo>
                    <a:pt x="1" y="7673"/>
                  </a:lnTo>
                  <a:cubicBezTo>
                    <a:pt x="1" y="7840"/>
                    <a:pt x="67" y="8040"/>
                    <a:pt x="67" y="8207"/>
                  </a:cubicBezTo>
                  <a:cubicBezTo>
                    <a:pt x="67" y="8440"/>
                    <a:pt x="101" y="8607"/>
                    <a:pt x="201" y="8707"/>
                  </a:cubicBezTo>
                  <a:cubicBezTo>
                    <a:pt x="268" y="8840"/>
                    <a:pt x="401" y="8974"/>
                    <a:pt x="534" y="9041"/>
                  </a:cubicBezTo>
                  <a:cubicBezTo>
                    <a:pt x="634" y="9141"/>
                    <a:pt x="868" y="9174"/>
                    <a:pt x="1101" y="9174"/>
                  </a:cubicBezTo>
                  <a:cubicBezTo>
                    <a:pt x="1335" y="9174"/>
                    <a:pt x="1502" y="9141"/>
                    <a:pt x="1669" y="9041"/>
                  </a:cubicBezTo>
                  <a:cubicBezTo>
                    <a:pt x="1869" y="8974"/>
                    <a:pt x="1935" y="8874"/>
                    <a:pt x="2002" y="8707"/>
                  </a:cubicBezTo>
                  <a:cubicBezTo>
                    <a:pt x="2102" y="8540"/>
                    <a:pt x="2136" y="8373"/>
                    <a:pt x="2136" y="8207"/>
                  </a:cubicBezTo>
                  <a:cubicBezTo>
                    <a:pt x="2202" y="8040"/>
                    <a:pt x="2202" y="7873"/>
                    <a:pt x="2202" y="7673"/>
                  </a:cubicBezTo>
                  <a:lnTo>
                    <a:pt x="2202" y="1502"/>
                  </a:lnTo>
                  <a:cubicBezTo>
                    <a:pt x="2202" y="1335"/>
                    <a:pt x="2136" y="1135"/>
                    <a:pt x="2136" y="968"/>
                  </a:cubicBezTo>
                  <a:cubicBezTo>
                    <a:pt x="2136" y="768"/>
                    <a:pt x="2102" y="601"/>
                    <a:pt x="2002" y="468"/>
                  </a:cubicBezTo>
                  <a:cubicBezTo>
                    <a:pt x="1935" y="334"/>
                    <a:pt x="1802" y="201"/>
                    <a:pt x="1669" y="134"/>
                  </a:cubicBezTo>
                  <a:cubicBezTo>
                    <a:pt x="1568" y="34"/>
                    <a:pt x="1335" y="1"/>
                    <a:pt x="11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51;p40">
              <a:extLst>
                <a:ext uri="{FF2B5EF4-FFF2-40B4-BE49-F238E27FC236}">
                  <a16:creationId xmlns:a16="http://schemas.microsoft.com/office/drawing/2014/main" id="{431FD221-6F0E-463D-85DD-48F749EEEE5B}"/>
                </a:ext>
              </a:extLst>
            </p:cNvPr>
            <p:cNvSpPr/>
            <p:nvPr/>
          </p:nvSpPr>
          <p:spPr>
            <a:xfrm>
              <a:off x="-3313025" y="1997700"/>
              <a:ext cx="177650" cy="230200"/>
            </a:xfrm>
            <a:custGeom>
              <a:avLst/>
              <a:gdLst/>
              <a:ahLst/>
              <a:cxnLst/>
              <a:rect l="l" t="t" r="r" b="b"/>
              <a:pathLst>
                <a:path w="7106" h="9208" extrusionOk="0">
                  <a:moveTo>
                    <a:pt x="1001" y="1"/>
                  </a:moveTo>
                  <a:cubicBezTo>
                    <a:pt x="734" y="1"/>
                    <a:pt x="534" y="34"/>
                    <a:pt x="401" y="134"/>
                  </a:cubicBezTo>
                  <a:cubicBezTo>
                    <a:pt x="301" y="201"/>
                    <a:pt x="167" y="334"/>
                    <a:pt x="134" y="468"/>
                  </a:cubicBezTo>
                  <a:cubicBezTo>
                    <a:pt x="34" y="635"/>
                    <a:pt x="0" y="801"/>
                    <a:pt x="0" y="968"/>
                  </a:cubicBezTo>
                  <a:lnTo>
                    <a:pt x="0" y="1502"/>
                  </a:lnTo>
                  <a:lnTo>
                    <a:pt x="0" y="8173"/>
                  </a:lnTo>
                  <a:cubicBezTo>
                    <a:pt x="0" y="8340"/>
                    <a:pt x="34" y="8473"/>
                    <a:pt x="34" y="8607"/>
                  </a:cubicBezTo>
                  <a:cubicBezTo>
                    <a:pt x="34" y="8707"/>
                    <a:pt x="100" y="8840"/>
                    <a:pt x="167" y="8940"/>
                  </a:cubicBezTo>
                  <a:cubicBezTo>
                    <a:pt x="201" y="9007"/>
                    <a:pt x="334" y="9107"/>
                    <a:pt x="467" y="9141"/>
                  </a:cubicBezTo>
                  <a:cubicBezTo>
                    <a:pt x="567" y="9174"/>
                    <a:pt x="801" y="9207"/>
                    <a:pt x="1001" y="9207"/>
                  </a:cubicBezTo>
                  <a:cubicBezTo>
                    <a:pt x="1168" y="9207"/>
                    <a:pt x="1335" y="9174"/>
                    <a:pt x="1468" y="9141"/>
                  </a:cubicBezTo>
                  <a:cubicBezTo>
                    <a:pt x="1535" y="9107"/>
                    <a:pt x="1635" y="9007"/>
                    <a:pt x="1702" y="8940"/>
                  </a:cubicBezTo>
                  <a:cubicBezTo>
                    <a:pt x="1802" y="8840"/>
                    <a:pt x="1835" y="8707"/>
                    <a:pt x="1835" y="8607"/>
                  </a:cubicBezTo>
                  <a:cubicBezTo>
                    <a:pt x="1868" y="8473"/>
                    <a:pt x="1868" y="8307"/>
                    <a:pt x="1868" y="8173"/>
                  </a:cubicBezTo>
                  <a:lnTo>
                    <a:pt x="1868" y="2703"/>
                  </a:lnTo>
                  <a:lnTo>
                    <a:pt x="2035" y="2703"/>
                  </a:lnTo>
                  <a:lnTo>
                    <a:pt x="4037" y="8107"/>
                  </a:lnTo>
                  <a:cubicBezTo>
                    <a:pt x="4103" y="8173"/>
                    <a:pt x="4137" y="8307"/>
                    <a:pt x="4170" y="8440"/>
                  </a:cubicBezTo>
                  <a:cubicBezTo>
                    <a:pt x="4203" y="8540"/>
                    <a:pt x="4303" y="8674"/>
                    <a:pt x="4370" y="8807"/>
                  </a:cubicBezTo>
                  <a:cubicBezTo>
                    <a:pt x="4470" y="8940"/>
                    <a:pt x="4604" y="9007"/>
                    <a:pt x="4704" y="9107"/>
                  </a:cubicBezTo>
                  <a:cubicBezTo>
                    <a:pt x="4837" y="9174"/>
                    <a:pt x="5004" y="9207"/>
                    <a:pt x="5204" y="9207"/>
                  </a:cubicBezTo>
                  <a:lnTo>
                    <a:pt x="6105" y="9207"/>
                  </a:lnTo>
                  <a:cubicBezTo>
                    <a:pt x="6338" y="9207"/>
                    <a:pt x="6538" y="9174"/>
                    <a:pt x="6672" y="9107"/>
                  </a:cubicBezTo>
                  <a:cubicBezTo>
                    <a:pt x="6805" y="9007"/>
                    <a:pt x="6872" y="8940"/>
                    <a:pt x="6972" y="8774"/>
                  </a:cubicBezTo>
                  <a:cubicBezTo>
                    <a:pt x="7039" y="8607"/>
                    <a:pt x="7105" y="8440"/>
                    <a:pt x="7105" y="8273"/>
                  </a:cubicBezTo>
                  <a:lnTo>
                    <a:pt x="7105" y="7706"/>
                  </a:lnTo>
                  <a:lnTo>
                    <a:pt x="7105" y="1035"/>
                  </a:lnTo>
                  <a:cubicBezTo>
                    <a:pt x="7105" y="868"/>
                    <a:pt x="7039" y="768"/>
                    <a:pt x="7039" y="635"/>
                  </a:cubicBezTo>
                  <a:cubicBezTo>
                    <a:pt x="7039" y="501"/>
                    <a:pt x="7005" y="368"/>
                    <a:pt x="6939" y="301"/>
                  </a:cubicBezTo>
                  <a:cubicBezTo>
                    <a:pt x="6839" y="201"/>
                    <a:pt x="6772" y="134"/>
                    <a:pt x="6638" y="101"/>
                  </a:cubicBezTo>
                  <a:cubicBezTo>
                    <a:pt x="6505" y="34"/>
                    <a:pt x="6305" y="1"/>
                    <a:pt x="6105" y="1"/>
                  </a:cubicBezTo>
                  <a:cubicBezTo>
                    <a:pt x="5938" y="1"/>
                    <a:pt x="5771" y="34"/>
                    <a:pt x="5638" y="101"/>
                  </a:cubicBezTo>
                  <a:cubicBezTo>
                    <a:pt x="5538" y="134"/>
                    <a:pt x="5471" y="201"/>
                    <a:pt x="5371" y="301"/>
                  </a:cubicBezTo>
                  <a:cubicBezTo>
                    <a:pt x="5304" y="368"/>
                    <a:pt x="5237" y="501"/>
                    <a:pt x="5237" y="635"/>
                  </a:cubicBezTo>
                  <a:cubicBezTo>
                    <a:pt x="5204" y="768"/>
                    <a:pt x="5204" y="935"/>
                    <a:pt x="5204" y="1035"/>
                  </a:cubicBezTo>
                  <a:lnTo>
                    <a:pt x="5204" y="6505"/>
                  </a:lnTo>
                  <a:lnTo>
                    <a:pt x="5037" y="6505"/>
                  </a:lnTo>
                  <a:lnTo>
                    <a:pt x="3003" y="835"/>
                  </a:lnTo>
                  <a:cubicBezTo>
                    <a:pt x="2902" y="668"/>
                    <a:pt x="2836" y="534"/>
                    <a:pt x="2736" y="434"/>
                  </a:cubicBezTo>
                  <a:cubicBezTo>
                    <a:pt x="2669" y="301"/>
                    <a:pt x="2536" y="201"/>
                    <a:pt x="2402" y="134"/>
                  </a:cubicBezTo>
                  <a:cubicBezTo>
                    <a:pt x="2302" y="34"/>
                    <a:pt x="2069" y="1"/>
                    <a:pt x="18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52;p40">
              <a:extLst>
                <a:ext uri="{FF2B5EF4-FFF2-40B4-BE49-F238E27FC236}">
                  <a16:creationId xmlns:a16="http://schemas.microsoft.com/office/drawing/2014/main" id="{58375175-8A7F-4650-AE6F-585393F8B4CA}"/>
                </a:ext>
              </a:extLst>
            </p:cNvPr>
            <p:cNvSpPr/>
            <p:nvPr/>
          </p:nvSpPr>
          <p:spPr>
            <a:xfrm>
              <a:off x="-3093700" y="1997700"/>
              <a:ext cx="159300" cy="231875"/>
            </a:xfrm>
            <a:custGeom>
              <a:avLst/>
              <a:gdLst/>
              <a:ahLst/>
              <a:cxnLst/>
              <a:rect l="l" t="t" r="r" b="b"/>
              <a:pathLst>
                <a:path w="6372" h="9275" extrusionOk="0">
                  <a:moveTo>
                    <a:pt x="3069" y="1"/>
                  </a:moveTo>
                  <a:cubicBezTo>
                    <a:pt x="2502" y="34"/>
                    <a:pt x="2002" y="168"/>
                    <a:pt x="1535" y="368"/>
                  </a:cubicBezTo>
                  <a:cubicBezTo>
                    <a:pt x="1335" y="468"/>
                    <a:pt x="1101" y="601"/>
                    <a:pt x="934" y="701"/>
                  </a:cubicBezTo>
                  <a:cubicBezTo>
                    <a:pt x="734" y="835"/>
                    <a:pt x="567" y="1001"/>
                    <a:pt x="434" y="1202"/>
                  </a:cubicBezTo>
                  <a:cubicBezTo>
                    <a:pt x="334" y="1435"/>
                    <a:pt x="200" y="1635"/>
                    <a:pt x="100" y="1902"/>
                  </a:cubicBezTo>
                  <a:cubicBezTo>
                    <a:pt x="34" y="2202"/>
                    <a:pt x="0" y="2503"/>
                    <a:pt x="0" y="2869"/>
                  </a:cubicBezTo>
                  <a:lnTo>
                    <a:pt x="0" y="6539"/>
                  </a:lnTo>
                  <a:cubicBezTo>
                    <a:pt x="0" y="7006"/>
                    <a:pt x="34" y="7373"/>
                    <a:pt x="167" y="7673"/>
                  </a:cubicBezTo>
                  <a:cubicBezTo>
                    <a:pt x="267" y="7973"/>
                    <a:pt x="434" y="8273"/>
                    <a:pt x="601" y="8440"/>
                  </a:cubicBezTo>
                  <a:cubicBezTo>
                    <a:pt x="768" y="8607"/>
                    <a:pt x="1001" y="8774"/>
                    <a:pt x="1235" y="8874"/>
                  </a:cubicBezTo>
                  <a:cubicBezTo>
                    <a:pt x="1435" y="9007"/>
                    <a:pt x="1702" y="9107"/>
                    <a:pt x="1902" y="9141"/>
                  </a:cubicBezTo>
                  <a:cubicBezTo>
                    <a:pt x="2102" y="9207"/>
                    <a:pt x="2335" y="9274"/>
                    <a:pt x="2502" y="9274"/>
                  </a:cubicBezTo>
                  <a:lnTo>
                    <a:pt x="2869" y="9274"/>
                  </a:lnTo>
                  <a:cubicBezTo>
                    <a:pt x="3336" y="9274"/>
                    <a:pt x="3736" y="9174"/>
                    <a:pt x="4070" y="8974"/>
                  </a:cubicBezTo>
                  <a:cubicBezTo>
                    <a:pt x="4370" y="8807"/>
                    <a:pt x="4670" y="8507"/>
                    <a:pt x="4870" y="8207"/>
                  </a:cubicBezTo>
                  <a:lnTo>
                    <a:pt x="4870" y="8607"/>
                  </a:lnTo>
                  <a:cubicBezTo>
                    <a:pt x="4870" y="8674"/>
                    <a:pt x="4904" y="8707"/>
                    <a:pt x="4904" y="8807"/>
                  </a:cubicBezTo>
                  <a:cubicBezTo>
                    <a:pt x="4904" y="8874"/>
                    <a:pt x="4937" y="8940"/>
                    <a:pt x="5004" y="9007"/>
                  </a:cubicBezTo>
                  <a:cubicBezTo>
                    <a:pt x="5037" y="9107"/>
                    <a:pt x="5104" y="9141"/>
                    <a:pt x="5204" y="9174"/>
                  </a:cubicBezTo>
                  <a:cubicBezTo>
                    <a:pt x="5271" y="9207"/>
                    <a:pt x="5404" y="9274"/>
                    <a:pt x="5571" y="9274"/>
                  </a:cubicBezTo>
                  <a:cubicBezTo>
                    <a:pt x="5738" y="9274"/>
                    <a:pt x="5871" y="9207"/>
                    <a:pt x="5938" y="9174"/>
                  </a:cubicBezTo>
                  <a:cubicBezTo>
                    <a:pt x="6038" y="9141"/>
                    <a:pt x="6105" y="9107"/>
                    <a:pt x="6138" y="9007"/>
                  </a:cubicBezTo>
                  <a:cubicBezTo>
                    <a:pt x="6205" y="8974"/>
                    <a:pt x="6238" y="8874"/>
                    <a:pt x="6238" y="8807"/>
                  </a:cubicBezTo>
                  <a:lnTo>
                    <a:pt x="6238" y="8607"/>
                  </a:lnTo>
                  <a:lnTo>
                    <a:pt x="6372" y="8607"/>
                  </a:lnTo>
                  <a:lnTo>
                    <a:pt x="6372" y="5838"/>
                  </a:lnTo>
                  <a:cubicBezTo>
                    <a:pt x="6372" y="5671"/>
                    <a:pt x="6338" y="5505"/>
                    <a:pt x="6271" y="5438"/>
                  </a:cubicBezTo>
                  <a:cubicBezTo>
                    <a:pt x="6205" y="5305"/>
                    <a:pt x="6171" y="5204"/>
                    <a:pt x="6071" y="5171"/>
                  </a:cubicBezTo>
                  <a:cubicBezTo>
                    <a:pt x="6005" y="5138"/>
                    <a:pt x="5938" y="5104"/>
                    <a:pt x="5871" y="5104"/>
                  </a:cubicBezTo>
                  <a:lnTo>
                    <a:pt x="4003" y="5104"/>
                  </a:lnTo>
                  <a:cubicBezTo>
                    <a:pt x="3870" y="5104"/>
                    <a:pt x="3736" y="5138"/>
                    <a:pt x="3670" y="5171"/>
                  </a:cubicBezTo>
                  <a:cubicBezTo>
                    <a:pt x="3570" y="5204"/>
                    <a:pt x="3469" y="5305"/>
                    <a:pt x="3403" y="5371"/>
                  </a:cubicBezTo>
                  <a:cubicBezTo>
                    <a:pt x="3369" y="5471"/>
                    <a:pt x="3336" y="5605"/>
                    <a:pt x="3336" y="5772"/>
                  </a:cubicBezTo>
                  <a:cubicBezTo>
                    <a:pt x="3336" y="5938"/>
                    <a:pt x="3336" y="6038"/>
                    <a:pt x="3403" y="6138"/>
                  </a:cubicBezTo>
                  <a:cubicBezTo>
                    <a:pt x="3503" y="6205"/>
                    <a:pt x="3570" y="6305"/>
                    <a:pt x="3670" y="6339"/>
                  </a:cubicBezTo>
                  <a:cubicBezTo>
                    <a:pt x="3736" y="6372"/>
                    <a:pt x="3870" y="6439"/>
                    <a:pt x="4003" y="6439"/>
                  </a:cubicBezTo>
                  <a:lnTo>
                    <a:pt x="4604" y="6439"/>
                  </a:lnTo>
                  <a:lnTo>
                    <a:pt x="4370" y="6939"/>
                  </a:lnTo>
                  <a:cubicBezTo>
                    <a:pt x="4270" y="7106"/>
                    <a:pt x="4203" y="7273"/>
                    <a:pt x="4070" y="7373"/>
                  </a:cubicBezTo>
                  <a:cubicBezTo>
                    <a:pt x="4003" y="7506"/>
                    <a:pt x="3836" y="7606"/>
                    <a:pt x="3703" y="7673"/>
                  </a:cubicBezTo>
                  <a:cubicBezTo>
                    <a:pt x="3570" y="7773"/>
                    <a:pt x="3403" y="7806"/>
                    <a:pt x="3236" y="7806"/>
                  </a:cubicBezTo>
                  <a:cubicBezTo>
                    <a:pt x="3069" y="7806"/>
                    <a:pt x="2936" y="7773"/>
                    <a:pt x="2836" y="7706"/>
                  </a:cubicBezTo>
                  <a:cubicBezTo>
                    <a:pt x="2702" y="7673"/>
                    <a:pt x="2569" y="7606"/>
                    <a:pt x="2502" y="7506"/>
                  </a:cubicBezTo>
                  <a:cubicBezTo>
                    <a:pt x="2402" y="7439"/>
                    <a:pt x="2335" y="7306"/>
                    <a:pt x="2269" y="7173"/>
                  </a:cubicBezTo>
                  <a:cubicBezTo>
                    <a:pt x="2235" y="7106"/>
                    <a:pt x="2202" y="6939"/>
                    <a:pt x="2202" y="6806"/>
                  </a:cubicBezTo>
                  <a:lnTo>
                    <a:pt x="2202" y="2603"/>
                  </a:lnTo>
                  <a:cubicBezTo>
                    <a:pt x="2235" y="2436"/>
                    <a:pt x="2269" y="2302"/>
                    <a:pt x="2335" y="2169"/>
                  </a:cubicBezTo>
                  <a:cubicBezTo>
                    <a:pt x="2369" y="2036"/>
                    <a:pt x="2435" y="1969"/>
                    <a:pt x="2569" y="1869"/>
                  </a:cubicBezTo>
                  <a:cubicBezTo>
                    <a:pt x="2702" y="1802"/>
                    <a:pt x="2869" y="1769"/>
                    <a:pt x="3069" y="1769"/>
                  </a:cubicBezTo>
                  <a:cubicBezTo>
                    <a:pt x="3269" y="1769"/>
                    <a:pt x="3436" y="1769"/>
                    <a:pt x="3570" y="1835"/>
                  </a:cubicBezTo>
                  <a:cubicBezTo>
                    <a:pt x="3703" y="1869"/>
                    <a:pt x="3770" y="2002"/>
                    <a:pt x="3870" y="2136"/>
                  </a:cubicBezTo>
                  <a:cubicBezTo>
                    <a:pt x="3936" y="2236"/>
                    <a:pt x="3970" y="2402"/>
                    <a:pt x="4037" y="2569"/>
                  </a:cubicBezTo>
                  <a:cubicBezTo>
                    <a:pt x="4070" y="2736"/>
                    <a:pt x="4070" y="2970"/>
                    <a:pt x="4070" y="3203"/>
                  </a:cubicBezTo>
                  <a:cubicBezTo>
                    <a:pt x="4070" y="3336"/>
                    <a:pt x="4103" y="3470"/>
                    <a:pt x="4203" y="3537"/>
                  </a:cubicBezTo>
                  <a:cubicBezTo>
                    <a:pt x="4337" y="3637"/>
                    <a:pt x="4403" y="3703"/>
                    <a:pt x="4537" y="3770"/>
                  </a:cubicBezTo>
                  <a:cubicBezTo>
                    <a:pt x="4670" y="3803"/>
                    <a:pt x="4770" y="3837"/>
                    <a:pt x="4904" y="3837"/>
                  </a:cubicBezTo>
                  <a:lnTo>
                    <a:pt x="5237" y="3837"/>
                  </a:lnTo>
                  <a:cubicBezTo>
                    <a:pt x="5538" y="3837"/>
                    <a:pt x="5738" y="3803"/>
                    <a:pt x="5871" y="3770"/>
                  </a:cubicBezTo>
                  <a:cubicBezTo>
                    <a:pt x="6038" y="3703"/>
                    <a:pt x="6105" y="3637"/>
                    <a:pt x="6205" y="3537"/>
                  </a:cubicBezTo>
                  <a:cubicBezTo>
                    <a:pt x="6271" y="3470"/>
                    <a:pt x="6338" y="3370"/>
                    <a:pt x="6338" y="3303"/>
                  </a:cubicBezTo>
                  <a:lnTo>
                    <a:pt x="6338" y="3036"/>
                  </a:lnTo>
                  <a:cubicBezTo>
                    <a:pt x="6338" y="2869"/>
                    <a:pt x="6338" y="2703"/>
                    <a:pt x="6271" y="2503"/>
                  </a:cubicBezTo>
                  <a:cubicBezTo>
                    <a:pt x="6238" y="2302"/>
                    <a:pt x="6205" y="2036"/>
                    <a:pt x="6105" y="1835"/>
                  </a:cubicBezTo>
                  <a:cubicBezTo>
                    <a:pt x="6038" y="1635"/>
                    <a:pt x="5905" y="1368"/>
                    <a:pt x="5771" y="1168"/>
                  </a:cubicBezTo>
                  <a:cubicBezTo>
                    <a:pt x="5604" y="968"/>
                    <a:pt x="5438" y="768"/>
                    <a:pt x="5204" y="601"/>
                  </a:cubicBezTo>
                  <a:cubicBezTo>
                    <a:pt x="4937" y="434"/>
                    <a:pt x="4670" y="301"/>
                    <a:pt x="4337" y="168"/>
                  </a:cubicBezTo>
                  <a:cubicBezTo>
                    <a:pt x="4003" y="34"/>
                    <a:pt x="3570" y="1"/>
                    <a:pt x="30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3;p40">
              <a:extLst>
                <a:ext uri="{FF2B5EF4-FFF2-40B4-BE49-F238E27FC236}">
                  <a16:creationId xmlns:a16="http://schemas.microsoft.com/office/drawing/2014/main" id="{5E04AB35-967A-4A4F-99C1-98DF2E7EABFA}"/>
                </a:ext>
              </a:extLst>
            </p:cNvPr>
            <p:cNvSpPr/>
            <p:nvPr/>
          </p:nvSpPr>
          <p:spPr>
            <a:xfrm>
              <a:off x="-3855925" y="2276250"/>
              <a:ext cx="199350" cy="383625"/>
            </a:xfrm>
            <a:custGeom>
              <a:avLst/>
              <a:gdLst/>
              <a:ahLst/>
              <a:cxnLst/>
              <a:rect l="l" t="t" r="r" b="b"/>
              <a:pathLst>
                <a:path w="7974" h="15345" extrusionOk="0">
                  <a:moveTo>
                    <a:pt x="1702" y="0"/>
                  </a:moveTo>
                  <a:cubicBezTo>
                    <a:pt x="1335" y="0"/>
                    <a:pt x="1002" y="67"/>
                    <a:pt x="768" y="200"/>
                  </a:cubicBezTo>
                  <a:cubicBezTo>
                    <a:pt x="568" y="367"/>
                    <a:pt x="401" y="534"/>
                    <a:pt x="268" y="801"/>
                  </a:cubicBezTo>
                  <a:cubicBezTo>
                    <a:pt x="168" y="1001"/>
                    <a:pt x="134" y="1301"/>
                    <a:pt x="68" y="1568"/>
                  </a:cubicBezTo>
                  <a:cubicBezTo>
                    <a:pt x="34" y="1868"/>
                    <a:pt x="34" y="2168"/>
                    <a:pt x="34" y="2502"/>
                  </a:cubicBezTo>
                  <a:lnTo>
                    <a:pt x="1" y="2502"/>
                  </a:lnTo>
                  <a:lnTo>
                    <a:pt x="1" y="13710"/>
                  </a:lnTo>
                  <a:cubicBezTo>
                    <a:pt x="1" y="14077"/>
                    <a:pt x="34" y="14377"/>
                    <a:pt x="168" y="14577"/>
                  </a:cubicBezTo>
                  <a:cubicBezTo>
                    <a:pt x="234" y="14777"/>
                    <a:pt x="401" y="14944"/>
                    <a:pt x="601" y="15077"/>
                  </a:cubicBezTo>
                  <a:cubicBezTo>
                    <a:pt x="835" y="15211"/>
                    <a:pt x="1068" y="15244"/>
                    <a:pt x="1369" y="15278"/>
                  </a:cubicBezTo>
                  <a:cubicBezTo>
                    <a:pt x="1702" y="15344"/>
                    <a:pt x="2036" y="15344"/>
                    <a:pt x="2403" y="15344"/>
                  </a:cubicBezTo>
                  <a:lnTo>
                    <a:pt x="5538" y="15344"/>
                  </a:lnTo>
                  <a:cubicBezTo>
                    <a:pt x="5838" y="15344"/>
                    <a:pt x="6139" y="15344"/>
                    <a:pt x="6405" y="15278"/>
                  </a:cubicBezTo>
                  <a:cubicBezTo>
                    <a:pt x="6706" y="15244"/>
                    <a:pt x="7006" y="15211"/>
                    <a:pt x="7206" y="15077"/>
                  </a:cubicBezTo>
                  <a:cubicBezTo>
                    <a:pt x="7406" y="14944"/>
                    <a:pt x="7640" y="14777"/>
                    <a:pt x="7740" y="14577"/>
                  </a:cubicBezTo>
                  <a:cubicBezTo>
                    <a:pt x="7873" y="14377"/>
                    <a:pt x="7973" y="14077"/>
                    <a:pt x="7973" y="13710"/>
                  </a:cubicBezTo>
                  <a:cubicBezTo>
                    <a:pt x="7973" y="13343"/>
                    <a:pt x="7873" y="13043"/>
                    <a:pt x="7740" y="12843"/>
                  </a:cubicBezTo>
                  <a:cubicBezTo>
                    <a:pt x="7640" y="12576"/>
                    <a:pt x="7473" y="12476"/>
                    <a:pt x="7206" y="12342"/>
                  </a:cubicBezTo>
                  <a:cubicBezTo>
                    <a:pt x="6973" y="12209"/>
                    <a:pt x="6706" y="12175"/>
                    <a:pt x="6405" y="12142"/>
                  </a:cubicBezTo>
                  <a:cubicBezTo>
                    <a:pt x="6105" y="12075"/>
                    <a:pt x="5838" y="12075"/>
                    <a:pt x="5538" y="12075"/>
                  </a:cubicBezTo>
                  <a:lnTo>
                    <a:pt x="3403" y="12075"/>
                  </a:lnTo>
                  <a:lnTo>
                    <a:pt x="3403" y="2502"/>
                  </a:lnTo>
                  <a:cubicBezTo>
                    <a:pt x="3403" y="2202"/>
                    <a:pt x="3403" y="1868"/>
                    <a:pt x="3370" y="1568"/>
                  </a:cubicBezTo>
                  <a:cubicBezTo>
                    <a:pt x="3337" y="1301"/>
                    <a:pt x="3270" y="1034"/>
                    <a:pt x="3170" y="801"/>
                  </a:cubicBezTo>
                  <a:cubicBezTo>
                    <a:pt x="3070" y="534"/>
                    <a:pt x="2903" y="367"/>
                    <a:pt x="2669" y="200"/>
                  </a:cubicBezTo>
                  <a:cubicBezTo>
                    <a:pt x="2436" y="67"/>
                    <a:pt x="2102" y="0"/>
                    <a:pt x="1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54;p40">
              <a:extLst>
                <a:ext uri="{FF2B5EF4-FFF2-40B4-BE49-F238E27FC236}">
                  <a16:creationId xmlns:a16="http://schemas.microsoft.com/office/drawing/2014/main" id="{96713BFF-C8DF-4009-9CB5-8A43B7EBE738}"/>
                </a:ext>
              </a:extLst>
            </p:cNvPr>
            <p:cNvSpPr/>
            <p:nvPr/>
          </p:nvSpPr>
          <p:spPr>
            <a:xfrm>
              <a:off x="-3593225" y="2276250"/>
              <a:ext cx="91750" cy="382775"/>
            </a:xfrm>
            <a:custGeom>
              <a:avLst/>
              <a:gdLst/>
              <a:ahLst/>
              <a:cxnLst/>
              <a:rect l="l" t="t" r="r" b="b"/>
              <a:pathLst>
                <a:path w="3670" h="15311" extrusionOk="0">
                  <a:moveTo>
                    <a:pt x="1835" y="0"/>
                  </a:moveTo>
                  <a:cubicBezTo>
                    <a:pt x="1401" y="0"/>
                    <a:pt x="1068" y="67"/>
                    <a:pt x="834" y="200"/>
                  </a:cubicBezTo>
                  <a:cubicBezTo>
                    <a:pt x="567" y="367"/>
                    <a:pt x="401" y="567"/>
                    <a:pt x="301" y="801"/>
                  </a:cubicBezTo>
                  <a:cubicBezTo>
                    <a:pt x="167" y="1001"/>
                    <a:pt x="67" y="1301"/>
                    <a:pt x="34" y="1568"/>
                  </a:cubicBezTo>
                  <a:cubicBezTo>
                    <a:pt x="0" y="1868"/>
                    <a:pt x="0" y="2168"/>
                    <a:pt x="0" y="2502"/>
                  </a:cubicBezTo>
                  <a:lnTo>
                    <a:pt x="34" y="2502"/>
                  </a:lnTo>
                  <a:lnTo>
                    <a:pt x="34" y="12809"/>
                  </a:lnTo>
                  <a:cubicBezTo>
                    <a:pt x="34" y="13076"/>
                    <a:pt x="34" y="13410"/>
                    <a:pt x="67" y="13710"/>
                  </a:cubicBezTo>
                  <a:cubicBezTo>
                    <a:pt x="134" y="14010"/>
                    <a:pt x="201" y="14244"/>
                    <a:pt x="334" y="14510"/>
                  </a:cubicBezTo>
                  <a:cubicBezTo>
                    <a:pt x="467" y="14744"/>
                    <a:pt x="634" y="14944"/>
                    <a:pt x="868" y="15077"/>
                  </a:cubicBezTo>
                  <a:cubicBezTo>
                    <a:pt x="1135" y="15211"/>
                    <a:pt x="1468" y="15311"/>
                    <a:pt x="1868" y="15311"/>
                  </a:cubicBezTo>
                  <a:cubicBezTo>
                    <a:pt x="2302" y="15311"/>
                    <a:pt x="2602" y="15211"/>
                    <a:pt x="2869" y="15077"/>
                  </a:cubicBezTo>
                  <a:cubicBezTo>
                    <a:pt x="3136" y="14911"/>
                    <a:pt x="3303" y="14744"/>
                    <a:pt x="3403" y="14510"/>
                  </a:cubicBezTo>
                  <a:cubicBezTo>
                    <a:pt x="3536" y="14310"/>
                    <a:pt x="3570" y="14010"/>
                    <a:pt x="3636" y="13710"/>
                  </a:cubicBezTo>
                  <a:cubicBezTo>
                    <a:pt x="3670" y="13410"/>
                    <a:pt x="3670" y="13143"/>
                    <a:pt x="3670" y="12809"/>
                  </a:cubicBezTo>
                  <a:lnTo>
                    <a:pt x="3670" y="2502"/>
                  </a:lnTo>
                  <a:cubicBezTo>
                    <a:pt x="3670" y="2202"/>
                    <a:pt x="3670" y="1868"/>
                    <a:pt x="3636" y="1568"/>
                  </a:cubicBezTo>
                  <a:cubicBezTo>
                    <a:pt x="3570" y="1301"/>
                    <a:pt x="3503" y="1034"/>
                    <a:pt x="3369" y="801"/>
                  </a:cubicBezTo>
                  <a:cubicBezTo>
                    <a:pt x="3236" y="534"/>
                    <a:pt x="3069" y="367"/>
                    <a:pt x="2836" y="200"/>
                  </a:cubicBezTo>
                  <a:cubicBezTo>
                    <a:pt x="2569" y="67"/>
                    <a:pt x="2235" y="0"/>
                    <a:pt x="1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55;p40">
              <a:extLst>
                <a:ext uri="{FF2B5EF4-FFF2-40B4-BE49-F238E27FC236}">
                  <a16:creationId xmlns:a16="http://schemas.microsoft.com/office/drawing/2014/main" id="{1CAE31E4-98DB-4961-937E-B5E627ED7F30}"/>
                </a:ext>
              </a:extLst>
            </p:cNvPr>
            <p:cNvSpPr/>
            <p:nvPr/>
          </p:nvSpPr>
          <p:spPr>
            <a:xfrm>
              <a:off x="-3449800" y="2276250"/>
              <a:ext cx="263550" cy="383625"/>
            </a:xfrm>
            <a:custGeom>
              <a:avLst/>
              <a:gdLst/>
              <a:ahLst/>
              <a:cxnLst/>
              <a:rect l="l" t="t" r="r" b="b"/>
              <a:pathLst>
                <a:path w="10542" h="15345" extrusionOk="0">
                  <a:moveTo>
                    <a:pt x="1602" y="0"/>
                  </a:moveTo>
                  <a:cubicBezTo>
                    <a:pt x="1368" y="0"/>
                    <a:pt x="1168" y="33"/>
                    <a:pt x="968" y="133"/>
                  </a:cubicBezTo>
                  <a:cubicBezTo>
                    <a:pt x="801" y="200"/>
                    <a:pt x="601" y="300"/>
                    <a:pt x="468" y="400"/>
                  </a:cubicBezTo>
                  <a:cubicBezTo>
                    <a:pt x="334" y="534"/>
                    <a:pt x="201" y="701"/>
                    <a:pt x="134" y="867"/>
                  </a:cubicBezTo>
                  <a:cubicBezTo>
                    <a:pt x="34" y="1034"/>
                    <a:pt x="1" y="1201"/>
                    <a:pt x="1" y="1401"/>
                  </a:cubicBezTo>
                  <a:cubicBezTo>
                    <a:pt x="1" y="1635"/>
                    <a:pt x="1" y="1801"/>
                    <a:pt x="34" y="1901"/>
                  </a:cubicBezTo>
                  <a:cubicBezTo>
                    <a:pt x="34" y="2001"/>
                    <a:pt x="34" y="2068"/>
                    <a:pt x="101" y="2135"/>
                  </a:cubicBezTo>
                  <a:lnTo>
                    <a:pt x="3203" y="14010"/>
                  </a:lnTo>
                  <a:cubicBezTo>
                    <a:pt x="3303" y="14244"/>
                    <a:pt x="3470" y="14477"/>
                    <a:pt x="3637" y="14677"/>
                  </a:cubicBezTo>
                  <a:cubicBezTo>
                    <a:pt x="3770" y="14844"/>
                    <a:pt x="3970" y="15011"/>
                    <a:pt x="4204" y="15144"/>
                  </a:cubicBezTo>
                  <a:cubicBezTo>
                    <a:pt x="4471" y="15244"/>
                    <a:pt x="4771" y="15344"/>
                    <a:pt x="5138" y="15344"/>
                  </a:cubicBezTo>
                  <a:lnTo>
                    <a:pt x="5471" y="15344"/>
                  </a:lnTo>
                  <a:cubicBezTo>
                    <a:pt x="5838" y="15344"/>
                    <a:pt x="6139" y="15244"/>
                    <a:pt x="6372" y="15144"/>
                  </a:cubicBezTo>
                  <a:cubicBezTo>
                    <a:pt x="6639" y="15011"/>
                    <a:pt x="6806" y="14844"/>
                    <a:pt x="6972" y="14677"/>
                  </a:cubicBezTo>
                  <a:cubicBezTo>
                    <a:pt x="7139" y="14477"/>
                    <a:pt x="7273" y="14244"/>
                    <a:pt x="7373" y="14010"/>
                  </a:cubicBezTo>
                  <a:cubicBezTo>
                    <a:pt x="7873" y="12042"/>
                    <a:pt x="8373" y="10074"/>
                    <a:pt x="8941" y="8039"/>
                  </a:cubicBezTo>
                  <a:cubicBezTo>
                    <a:pt x="9474" y="6004"/>
                    <a:pt x="9975" y="4036"/>
                    <a:pt x="10475" y="2068"/>
                  </a:cubicBezTo>
                  <a:cubicBezTo>
                    <a:pt x="10475" y="2035"/>
                    <a:pt x="10475" y="1968"/>
                    <a:pt x="10508" y="1868"/>
                  </a:cubicBezTo>
                  <a:cubicBezTo>
                    <a:pt x="10508" y="1835"/>
                    <a:pt x="10542" y="1735"/>
                    <a:pt x="10542" y="1668"/>
                  </a:cubicBezTo>
                  <a:lnTo>
                    <a:pt x="10542" y="1401"/>
                  </a:lnTo>
                  <a:cubicBezTo>
                    <a:pt x="10542" y="1234"/>
                    <a:pt x="10508" y="1034"/>
                    <a:pt x="10442" y="867"/>
                  </a:cubicBezTo>
                  <a:cubicBezTo>
                    <a:pt x="10308" y="701"/>
                    <a:pt x="10208" y="534"/>
                    <a:pt x="10041" y="400"/>
                  </a:cubicBezTo>
                  <a:cubicBezTo>
                    <a:pt x="9941" y="300"/>
                    <a:pt x="9774" y="200"/>
                    <a:pt x="9541" y="133"/>
                  </a:cubicBezTo>
                  <a:cubicBezTo>
                    <a:pt x="9341" y="33"/>
                    <a:pt x="9141" y="0"/>
                    <a:pt x="8941" y="0"/>
                  </a:cubicBezTo>
                  <a:cubicBezTo>
                    <a:pt x="8607" y="0"/>
                    <a:pt x="8307" y="67"/>
                    <a:pt x="8040" y="234"/>
                  </a:cubicBezTo>
                  <a:cubicBezTo>
                    <a:pt x="7840" y="367"/>
                    <a:pt x="7673" y="534"/>
                    <a:pt x="7540" y="734"/>
                  </a:cubicBezTo>
                  <a:cubicBezTo>
                    <a:pt x="7373" y="967"/>
                    <a:pt x="7306" y="1201"/>
                    <a:pt x="7206" y="1501"/>
                  </a:cubicBezTo>
                  <a:cubicBezTo>
                    <a:pt x="7139" y="1835"/>
                    <a:pt x="7039" y="2202"/>
                    <a:pt x="6972" y="2669"/>
                  </a:cubicBezTo>
                  <a:cubicBezTo>
                    <a:pt x="6872" y="3136"/>
                    <a:pt x="6772" y="3569"/>
                    <a:pt x="6672" y="4036"/>
                  </a:cubicBezTo>
                  <a:cubicBezTo>
                    <a:pt x="6606" y="4537"/>
                    <a:pt x="6472" y="5004"/>
                    <a:pt x="6372" y="5504"/>
                  </a:cubicBezTo>
                  <a:cubicBezTo>
                    <a:pt x="6305" y="6004"/>
                    <a:pt x="6172" y="6471"/>
                    <a:pt x="6105" y="6905"/>
                  </a:cubicBezTo>
                  <a:cubicBezTo>
                    <a:pt x="5872" y="8006"/>
                    <a:pt x="5638" y="9140"/>
                    <a:pt x="5371" y="10241"/>
                  </a:cubicBezTo>
                  <a:lnTo>
                    <a:pt x="5038" y="10241"/>
                  </a:lnTo>
                  <a:cubicBezTo>
                    <a:pt x="4838" y="9073"/>
                    <a:pt x="4604" y="8006"/>
                    <a:pt x="4371" y="6905"/>
                  </a:cubicBezTo>
                  <a:cubicBezTo>
                    <a:pt x="4304" y="6471"/>
                    <a:pt x="4204" y="6004"/>
                    <a:pt x="4104" y="5504"/>
                  </a:cubicBezTo>
                  <a:cubicBezTo>
                    <a:pt x="4004" y="5004"/>
                    <a:pt x="3870" y="4503"/>
                    <a:pt x="3804" y="4036"/>
                  </a:cubicBezTo>
                  <a:cubicBezTo>
                    <a:pt x="3703" y="3569"/>
                    <a:pt x="3603" y="3136"/>
                    <a:pt x="3503" y="2669"/>
                  </a:cubicBezTo>
                  <a:cubicBezTo>
                    <a:pt x="3370" y="2235"/>
                    <a:pt x="3303" y="1835"/>
                    <a:pt x="3203" y="1501"/>
                  </a:cubicBezTo>
                  <a:cubicBezTo>
                    <a:pt x="3170" y="1201"/>
                    <a:pt x="3036" y="967"/>
                    <a:pt x="2936" y="734"/>
                  </a:cubicBezTo>
                  <a:cubicBezTo>
                    <a:pt x="2803" y="567"/>
                    <a:pt x="2636" y="400"/>
                    <a:pt x="2436" y="234"/>
                  </a:cubicBezTo>
                  <a:cubicBezTo>
                    <a:pt x="2202" y="67"/>
                    <a:pt x="1936" y="0"/>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56;p40">
              <a:extLst>
                <a:ext uri="{FF2B5EF4-FFF2-40B4-BE49-F238E27FC236}">
                  <a16:creationId xmlns:a16="http://schemas.microsoft.com/office/drawing/2014/main" id="{D90ECA71-1BE0-46ED-808B-8FE8BC2E4320}"/>
                </a:ext>
              </a:extLst>
            </p:cNvPr>
            <p:cNvSpPr/>
            <p:nvPr/>
          </p:nvSpPr>
          <p:spPr>
            <a:xfrm>
              <a:off x="-3146250" y="2276250"/>
              <a:ext cx="211850" cy="381950"/>
            </a:xfrm>
            <a:custGeom>
              <a:avLst/>
              <a:gdLst/>
              <a:ahLst/>
              <a:cxnLst/>
              <a:rect l="l" t="t" r="r" b="b"/>
              <a:pathLst>
                <a:path w="8474" h="15278" extrusionOk="0">
                  <a:moveTo>
                    <a:pt x="1669" y="0"/>
                  </a:moveTo>
                  <a:cubicBezTo>
                    <a:pt x="1235" y="0"/>
                    <a:pt x="901" y="67"/>
                    <a:pt x="701" y="200"/>
                  </a:cubicBezTo>
                  <a:cubicBezTo>
                    <a:pt x="468" y="367"/>
                    <a:pt x="301" y="534"/>
                    <a:pt x="201" y="767"/>
                  </a:cubicBezTo>
                  <a:cubicBezTo>
                    <a:pt x="134" y="1001"/>
                    <a:pt x="34" y="1268"/>
                    <a:pt x="34" y="1568"/>
                  </a:cubicBezTo>
                  <a:cubicBezTo>
                    <a:pt x="1" y="1868"/>
                    <a:pt x="1" y="2168"/>
                    <a:pt x="1" y="2502"/>
                  </a:cubicBezTo>
                  <a:lnTo>
                    <a:pt x="1" y="12776"/>
                  </a:lnTo>
                  <a:cubicBezTo>
                    <a:pt x="1" y="13076"/>
                    <a:pt x="34" y="13410"/>
                    <a:pt x="34" y="13710"/>
                  </a:cubicBezTo>
                  <a:cubicBezTo>
                    <a:pt x="34" y="14010"/>
                    <a:pt x="134" y="14244"/>
                    <a:pt x="201" y="14510"/>
                  </a:cubicBezTo>
                  <a:cubicBezTo>
                    <a:pt x="334" y="14744"/>
                    <a:pt x="501" y="14944"/>
                    <a:pt x="701" y="15077"/>
                  </a:cubicBezTo>
                  <a:cubicBezTo>
                    <a:pt x="968" y="15211"/>
                    <a:pt x="1235" y="15278"/>
                    <a:pt x="1669" y="15278"/>
                  </a:cubicBezTo>
                  <a:lnTo>
                    <a:pt x="5972" y="15278"/>
                  </a:lnTo>
                  <a:cubicBezTo>
                    <a:pt x="6272" y="15278"/>
                    <a:pt x="6539" y="15278"/>
                    <a:pt x="6839" y="15244"/>
                  </a:cubicBezTo>
                  <a:cubicBezTo>
                    <a:pt x="7139" y="15244"/>
                    <a:pt x="7373" y="15178"/>
                    <a:pt x="7640" y="15077"/>
                  </a:cubicBezTo>
                  <a:cubicBezTo>
                    <a:pt x="7840" y="15011"/>
                    <a:pt x="8040" y="14844"/>
                    <a:pt x="8207" y="14610"/>
                  </a:cubicBezTo>
                  <a:cubicBezTo>
                    <a:pt x="8373" y="14410"/>
                    <a:pt x="8474" y="14110"/>
                    <a:pt x="8474" y="13743"/>
                  </a:cubicBezTo>
                  <a:cubicBezTo>
                    <a:pt x="8474" y="13376"/>
                    <a:pt x="8373" y="13076"/>
                    <a:pt x="8207" y="12876"/>
                  </a:cubicBezTo>
                  <a:cubicBezTo>
                    <a:pt x="8040" y="12676"/>
                    <a:pt x="7873" y="12509"/>
                    <a:pt x="7640" y="12409"/>
                  </a:cubicBezTo>
                  <a:cubicBezTo>
                    <a:pt x="7406" y="12342"/>
                    <a:pt x="7139" y="12275"/>
                    <a:pt x="6839" y="12242"/>
                  </a:cubicBezTo>
                  <a:cubicBezTo>
                    <a:pt x="6539" y="12209"/>
                    <a:pt x="6239" y="12209"/>
                    <a:pt x="5972" y="12209"/>
                  </a:cubicBezTo>
                  <a:lnTo>
                    <a:pt x="3370" y="12209"/>
                  </a:lnTo>
                  <a:lnTo>
                    <a:pt x="3370" y="9040"/>
                  </a:lnTo>
                  <a:lnTo>
                    <a:pt x="4738" y="9040"/>
                  </a:lnTo>
                  <a:cubicBezTo>
                    <a:pt x="5038" y="9040"/>
                    <a:pt x="5338" y="9006"/>
                    <a:pt x="5638" y="9006"/>
                  </a:cubicBezTo>
                  <a:cubicBezTo>
                    <a:pt x="5938" y="9006"/>
                    <a:pt x="6172" y="8906"/>
                    <a:pt x="6405" y="8840"/>
                  </a:cubicBezTo>
                  <a:cubicBezTo>
                    <a:pt x="6672" y="8706"/>
                    <a:pt x="6839" y="8573"/>
                    <a:pt x="7006" y="8373"/>
                  </a:cubicBezTo>
                  <a:cubicBezTo>
                    <a:pt x="7139" y="8173"/>
                    <a:pt x="7206" y="7906"/>
                    <a:pt x="7206" y="7539"/>
                  </a:cubicBezTo>
                  <a:cubicBezTo>
                    <a:pt x="7206" y="7205"/>
                    <a:pt x="7139" y="6905"/>
                    <a:pt x="7006" y="6705"/>
                  </a:cubicBezTo>
                  <a:cubicBezTo>
                    <a:pt x="6839" y="6505"/>
                    <a:pt x="6672" y="6338"/>
                    <a:pt x="6405" y="6238"/>
                  </a:cubicBezTo>
                  <a:cubicBezTo>
                    <a:pt x="6172" y="6171"/>
                    <a:pt x="5938" y="6071"/>
                    <a:pt x="5638" y="6071"/>
                  </a:cubicBezTo>
                  <a:cubicBezTo>
                    <a:pt x="5338" y="6038"/>
                    <a:pt x="5038" y="6038"/>
                    <a:pt x="4738" y="6038"/>
                  </a:cubicBezTo>
                  <a:lnTo>
                    <a:pt x="3370" y="6038"/>
                  </a:lnTo>
                  <a:lnTo>
                    <a:pt x="3370" y="3069"/>
                  </a:lnTo>
                  <a:lnTo>
                    <a:pt x="5972" y="3069"/>
                  </a:lnTo>
                  <a:cubicBezTo>
                    <a:pt x="6272" y="3069"/>
                    <a:pt x="6539" y="3069"/>
                    <a:pt x="6839" y="3036"/>
                  </a:cubicBezTo>
                  <a:cubicBezTo>
                    <a:pt x="7139" y="3036"/>
                    <a:pt x="7373" y="2935"/>
                    <a:pt x="7640" y="2869"/>
                  </a:cubicBezTo>
                  <a:cubicBezTo>
                    <a:pt x="7873" y="2802"/>
                    <a:pt x="8040" y="2635"/>
                    <a:pt x="8207" y="2402"/>
                  </a:cubicBezTo>
                  <a:cubicBezTo>
                    <a:pt x="8373" y="2202"/>
                    <a:pt x="8474" y="1901"/>
                    <a:pt x="8474" y="1534"/>
                  </a:cubicBezTo>
                  <a:cubicBezTo>
                    <a:pt x="8474" y="1168"/>
                    <a:pt x="8373" y="867"/>
                    <a:pt x="8207" y="667"/>
                  </a:cubicBezTo>
                  <a:cubicBezTo>
                    <a:pt x="8040" y="467"/>
                    <a:pt x="7873" y="300"/>
                    <a:pt x="7640" y="200"/>
                  </a:cubicBezTo>
                  <a:cubicBezTo>
                    <a:pt x="7406" y="133"/>
                    <a:pt x="7139" y="67"/>
                    <a:pt x="6839" y="33"/>
                  </a:cubicBezTo>
                  <a:cubicBezTo>
                    <a:pt x="6539" y="0"/>
                    <a:pt x="6239" y="0"/>
                    <a:pt x="5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AB83A304-448E-4828-A2A6-7AE1EF1499BD}"/>
              </a:ext>
            </a:extLst>
          </p:cNvPr>
          <p:cNvPicPr>
            <a:picLocks noChangeAspect="1"/>
          </p:cNvPicPr>
          <p:nvPr/>
        </p:nvPicPr>
        <p:blipFill>
          <a:blip r:embed="rId2"/>
          <a:stretch>
            <a:fillRect/>
          </a:stretch>
        </p:blipFill>
        <p:spPr>
          <a:xfrm>
            <a:off x="3320701" y="4442385"/>
            <a:ext cx="1554615" cy="389294"/>
          </a:xfrm>
          <a:prstGeom prst="rect">
            <a:avLst/>
          </a:prstGeom>
        </p:spPr>
      </p:pic>
      <p:pic>
        <p:nvPicPr>
          <p:cNvPr id="25" name="Picture 24">
            <a:extLst>
              <a:ext uri="{FF2B5EF4-FFF2-40B4-BE49-F238E27FC236}">
                <a16:creationId xmlns:a16="http://schemas.microsoft.com/office/drawing/2014/main" id="{4EE14A24-E686-4231-AC4F-610C8CDF1902}"/>
              </a:ext>
            </a:extLst>
          </p:cNvPr>
          <p:cNvPicPr>
            <a:picLocks noChangeAspect="1"/>
          </p:cNvPicPr>
          <p:nvPr/>
        </p:nvPicPr>
        <p:blipFill>
          <a:blip r:embed="rId3"/>
          <a:stretch>
            <a:fillRect/>
          </a:stretch>
        </p:blipFill>
        <p:spPr>
          <a:xfrm>
            <a:off x="3451696" y="2764268"/>
            <a:ext cx="2050081" cy="485920"/>
          </a:xfrm>
          <a:prstGeom prst="rect">
            <a:avLst/>
          </a:prstGeom>
        </p:spPr>
      </p:pic>
    </p:spTree>
    <p:extLst>
      <p:ext uri="{BB962C8B-B14F-4D97-AF65-F5344CB8AC3E}">
        <p14:creationId xmlns:p14="http://schemas.microsoft.com/office/powerpoint/2010/main" val="853216118"/>
      </p:ext>
    </p:extLst>
  </p:cSld>
  <p:clrMapOvr>
    <a:masterClrMapping/>
  </p:clrMapOvr>
</p:sld>
</file>

<file path=ppt/theme/theme1.xml><?xml version="1.0" encoding="utf-8"?>
<a:theme xmlns:a="http://schemas.openxmlformats.org/drawingml/2006/main" name="Travel Influencer Portfolio by Slidesgo">
  <a:themeElements>
    <a:clrScheme name="Simple Light">
      <a:dk1>
        <a:srgbClr val="293B56"/>
      </a:dk1>
      <a:lt1>
        <a:srgbClr val="F0E7D2"/>
      </a:lt1>
      <a:dk2>
        <a:srgbClr val="FAF6EE"/>
      </a:dk2>
      <a:lt2>
        <a:srgbClr val="FFC35C"/>
      </a:lt2>
      <a:accent1>
        <a:srgbClr val="E7B9B5"/>
      </a:accent1>
      <a:accent2>
        <a:srgbClr val="AE8480"/>
      </a:accent2>
      <a:accent3>
        <a:srgbClr val="BD6459"/>
      </a:accent3>
      <a:accent4>
        <a:srgbClr val="90D3D0"/>
      </a:accent4>
      <a:accent5>
        <a:srgbClr val="6A90AB"/>
      </a:accent5>
      <a:accent6>
        <a:srgbClr val="5D3552"/>
      </a:accent6>
      <a:hlink>
        <a:srgbClr val="293B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ravel Influencer Portfolio by Slidesgo">
  <a:themeElements>
    <a:clrScheme name="Simple Light">
      <a:dk1>
        <a:srgbClr val="293B56"/>
      </a:dk1>
      <a:lt1>
        <a:srgbClr val="F0E7D2"/>
      </a:lt1>
      <a:dk2>
        <a:srgbClr val="FAF6EE"/>
      </a:dk2>
      <a:lt2>
        <a:srgbClr val="FFC35C"/>
      </a:lt2>
      <a:accent1>
        <a:srgbClr val="E7B9B5"/>
      </a:accent1>
      <a:accent2>
        <a:srgbClr val="AE8480"/>
      </a:accent2>
      <a:accent3>
        <a:srgbClr val="BD6459"/>
      </a:accent3>
      <a:accent4>
        <a:srgbClr val="90D3D0"/>
      </a:accent4>
      <a:accent5>
        <a:srgbClr val="6A90AB"/>
      </a:accent5>
      <a:accent6>
        <a:srgbClr val="5D3552"/>
      </a:accent6>
      <a:hlink>
        <a:srgbClr val="293B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833</Words>
  <Application>Microsoft Office PowerPoint</Application>
  <PresentationFormat>On-screen Show (16:9)</PresentationFormat>
  <Paragraphs>97</Paragraphs>
  <Slides>13</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Wingdings</vt:lpstr>
      <vt:lpstr>Quicksand</vt:lpstr>
      <vt:lpstr>Anaheim</vt:lpstr>
      <vt:lpstr>Tenor Sans</vt:lpstr>
      <vt:lpstr>Agency FB</vt:lpstr>
      <vt:lpstr>Cormorant</vt:lpstr>
      <vt:lpstr>Arial</vt:lpstr>
      <vt:lpstr>Poppins</vt:lpstr>
      <vt:lpstr>Concert One</vt:lpstr>
      <vt:lpstr>Quicksand Medium</vt:lpstr>
      <vt:lpstr>Travel Influencer Portfolio by Slidesgo</vt:lpstr>
      <vt:lpstr>1_Travel Influencer Portfolio by Slidesgo</vt:lpstr>
      <vt:lpstr>TRAVELING SALESMAN PROBLEM  USING  ANT COLONY OPTIMIZATION METHOD</vt:lpstr>
      <vt:lpstr>INTRODUCTION:</vt:lpstr>
      <vt:lpstr>Literature study</vt:lpstr>
      <vt:lpstr>PROBLEM STATEMENT: </vt:lpstr>
      <vt:lpstr>Algorithm :</vt:lpstr>
      <vt:lpstr>Model description:</vt:lpstr>
      <vt:lpstr>PROBLEM SOLOVING STUDY:</vt:lpstr>
      <vt:lpstr>SOLVING STUDY</vt:lpstr>
      <vt:lpstr>Methodology:</vt:lpstr>
      <vt:lpstr>PowerPoint Presentation</vt:lpstr>
      <vt:lpstr>Model evaluation components:</vt:lpstr>
      <vt:lpstr>GitHub commits: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TRAVELING SALESMAN PROBLEM  USING  ANT COLONY OPTIMIZATION METHOD</dc:title>
  <dc:creator>mahendra</dc:creator>
  <cp:lastModifiedBy>mahendranathreddyn@gmail.com</cp:lastModifiedBy>
  <cp:revision>9</cp:revision>
  <dcterms:modified xsi:type="dcterms:W3CDTF">2022-04-12T04:00:06Z</dcterms:modified>
</cp:coreProperties>
</file>