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Arv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Roboto Condensed" panose="02000000000000000000" pitchFamily="2" charset="0"/>
      <p:regular r:id="rId24"/>
      <p:bold r:id="rId25"/>
      <p:italic r:id="rId26"/>
      <p:boldItalic r:id="rId27"/>
    </p:embeddedFont>
    <p:embeddedFont>
      <p:font typeface="Roboto Condensed Light"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41917-5A23-4895-93F3-8FB5BD83A303}" v="1" dt="2023-11-01T09:13:16.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im foisal" userId="2270284c61812684" providerId="LiveId" clId="{0BD41917-5A23-4895-93F3-8FB5BD83A303}"/>
    <pc:docChg chg="custSel modSld">
      <pc:chgData name="fahim foisal" userId="2270284c61812684" providerId="LiveId" clId="{0BD41917-5A23-4895-93F3-8FB5BD83A303}" dt="2023-11-01T09:14:25.279" v="14" actId="478"/>
      <pc:docMkLst>
        <pc:docMk/>
      </pc:docMkLst>
      <pc:sldChg chg="delSp modSp mod">
        <pc:chgData name="fahim foisal" userId="2270284c61812684" providerId="LiveId" clId="{0BD41917-5A23-4895-93F3-8FB5BD83A303}" dt="2023-11-01T09:14:05.386" v="7" actId="478"/>
        <pc:sldMkLst>
          <pc:docMk/>
          <pc:sldMk cId="0" sldId="258"/>
        </pc:sldMkLst>
        <pc:spChg chg="del mod">
          <ac:chgData name="fahim foisal" userId="2270284c61812684" providerId="LiveId" clId="{0BD41917-5A23-4895-93F3-8FB5BD83A303}" dt="2023-11-01T09:14:05.386" v="7" actId="478"/>
          <ac:spMkLst>
            <pc:docMk/>
            <pc:sldMk cId="0" sldId="258"/>
            <ac:spMk id="245" creationId="{00000000-0000-0000-0000-000000000000}"/>
          </ac:spMkLst>
        </pc:spChg>
      </pc:sldChg>
      <pc:sldChg chg="delSp mod">
        <pc:chgData name="fahim foisal" userId="2270284c61812684" providerId="LiveId" clId="{0BD41917-5A23-4895-93F3-8FB5BD83A303}" dt="2023-11-01T09:14:08.920" v="8" actId="478"/>
        <pc:sldMkLst>
          <pc:docMk/>
          <pc:sldMk cId="0" sldId="259"/>
        </pc:sldMkLst>
        <pc:spChg chg="del">
          <ac:chgData name="fahim foisal" userId="2270284c61812684" providerId="LiveId" clId="{0BD41917-5A23-4895-93F3-8FB5BD83A303}" dt="2023-11-01T09:14:08.920" v="8" actId="478"/>
          <ac:spMkLst>
            <pc:docMk/>
            <pc:sldMk cId="0" sldId="259"/>
            <ac:spMk id="271" creationId="{00000000-0000-0000-0000-000000000000}"/>
          </ac:spMkLst>
        </pc:spChg>
      </pc:sldChg>
      <pc:sldChg chg="addSp delSp modSp mod">
        <pc:chgData name="fahim foisal" userId="2270284c61812684" providerId="LiveId" clId="{0BD41917-5A23-4895-93F3-8FB5BD83A303}" dt="2023-11-01T09:14:16.771" v="10" actId="478"/>
        <pc:sldMkLst>
          <pc:docMk/>
          <pc:sldMk cId="0" sldId="262"/>
        </pc:sldMkLst>
        <pc:spChg chg="del mod">
          <ac:chgData name="fahim foisal" userId="2270284c61812684" providerId="LiveId" clId="{0BD41917-5A23-4895-93F3-8FB5BD83A303}" dt="2023-11-01T09:14:16.771" v="10" actId="478"/>
          <ac:spMkLst>
            <pc:docMk/>
            <pc:sldMk cId="0" sldId="262"/>
            <ac:spMk id="290" creationId="{00000000-0000-0000-0000-000000000000}"/>
          </ac:spMkLst>
        </pc:spChg>
        <pc:picChg chg="add mod">
          <ac:chgData name="fahim foisal" userId="2270284c61812684" providerId="LiveId" clId="{0BD41917-5A23-4895-93F3-8FB5BD83A303}" dt="2023-11-01T09:13:26.319" v="4" actId="14100"/>
          <ac:picMkLst>
            <pc:docMk/>
            <pc:sldMk cId="0" sldId="262"/>
            <ac:picMk id="3" creationId="{222399F5-CD70-11C6-FD44-5FB942A2C7AF}"/>
          </ac:picMkLst>
        </pc:picChg>
        <pc:picChg chg="del mod">
          <ac:chgData name="fahim foisal" userId="2270284c61812684" providerId="LiveId" clId="{0BD41917-5A23-4895-93F3-8FB5BD83A303}" dt="2023-11-01T09:13:06.856" v="1" actId="478"/>
          <ac:picMkLst>
            <pc:docMk/>
            <pc:sldMk cId="0" sldId="262"/>
            <ac:picMk id="291" creationId="{00000000-0000-0000-0000-000000000000}"/>
          </ac:picMkLst>
        </pc:picChg>
      </pc:sldChg>
      <pc:sldChg chg="delSp modSp mod">
        <pc:chgData name="fahim foisal" userId="2270284c61812684" providerId="LiveId" clId="{0BD41917-5A23-4895-93F3-8FB5BD83A303}" dt="2023-11-01T09:14:21.057" v="12" actId="478"/>
        <pc:sldMkLst>
          <pc:docMk/>
          <pc:sldMk cId="0" sldId="265"/>
        </pc:sldMkLst>
        <pc:spChg chg="del mod">
          <ac:chgData name="fahim foisal" userId="2270284c61812684" providerId="LiveId" clId="{0BD41917-5A23-4895-93F3-8FB5BD83A303}" dt="2023-11-01T09:14:21.057" v="12" actId="478"/>
          <ac:spMkLst>
            <pc:docMk/>
            <pc:sldMk cId="0" sldId="265"/>
            <ac:spMk id="316" creationId="{00000000-0000-0000-0000-000000000000}"/>
          </ac:spMkLst>
        </pc:spChg>
      </pc:sldChg>
      <pc:sldChg chg="delSp modSp mod">
        <pc:chgData name="fahim foisal" userId="2270284c61812684" providerId="LiveId" clId="{0BD41917-5A23-4895-93F3-8FB5BD83A303}" dt="2023-11-01T09:14:25.279" v="14" actId="478"/>
        <pc:sldMkLst>
          <pc:docMk/>
          <pc:sldMk cId="0" sldId="267"/>
        </pc:sldMkLst>
        <pc:spChg chg="del mod">
          <ac:chgData name="fahim foisal" userId="2270284c61812684" providerId="LiveId" clId="{0BD41917-5A23-4895-93F3-8FB5BD83A303}" dt="2023-11-01T09:14:25.279" v="14" actId="478"/>
          <ac:spMkLst>
            <pc:docMk/>
            <pc:sldMk cId="0" sldId="267"/>
            <ac:spMk id="3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957d12d551_1_1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2957d12d551_1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957d12d551_1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957d12d551_1_2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957d12d551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957d12d551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957d12d551_1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2957d12d551_1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957d12d551_1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957d12d551_1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957d12d551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2957d12d551_1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57d12d551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2957d12d551_1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57d12d551_1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957d12d551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957d12d551_1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957d12d551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957d12d551_1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957d12d551_1_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957d12d551_1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957d12d551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957d12d551_1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957d12d551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59" name="Google Shape;59;p14"/>
          <p:cNvGrpSpPr/>
          <p:nvPr/>
        </p:nvGrpSpPr>
        <p:grpSpPr>
          <a:xfrm rot="10800000" flipH="1">
            <a:off x="1" y="1090763"/>
            <a:ext cx="8847502" cy="2961975"/>
            <a:chOff x="-8178042" y="-4493254"/>
            <a:chExt cx="19483597" cy="6522736"/>
          </a:xfrm>
        </p:grpSpPr>
        <p:sp>
          <p:nvSpPr>
            <p:cNvPr id="60" name="Google Shape;60;p1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2" name="Google Shape;62;p14"/>
          <p:cNvGrpSpPr/>
          <p:nvPr/>
        </p:nvGrpSpPr>
        <p:grpSpPr>
          <a:xfrm>
            <a:off x="3677236" y="4278349"/>
            <a:ext cx="5480828" cy="432996"/>
            <a:chOff x="5582265" y="4646738"/>
            <a:chExt cx="5480828" cy="432996"/>
          </a:xfrm>
        </p:grpSpPr>
        <p:sp>
          <p:nvSpPr>
            <p:cNvPr id="63" name="Google Shape;63;p14"/>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4"/>
            <p:cNvGrpSpPr/>
            <p:nvPr/>
          </p:nvGrpSpPr>
          <p:grpSpPr>
            <a:xfrm flipH="1">
              <a:off x="5585232" y="4646738"/>
              <a:ext cx="5477861" cy="304551"/>
              <a:chOff x="-24158748" y="330075"/>
              <a:chExt cx="30568423" cy="1699506"/>
            </a:xfrm>
          </p:grpSpPr>
          <p:sp>
            <p:nvSpPr>
              <p:cNvPr id="65" name="Google Shape;65;p14"/>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 name="Google Shape;67;p14"/>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grpSp>
        <p:nvGrpSpPr>
          <p:cNvPr id="69" name="Google Shape;69;p15"/>
          <p:cNvGrpSpPr/>
          <p:nvPr/>
        </p:nvGrpSpPr>
        <p:grpSpPr>
          <a:xfrm rot="10800000">
            <a:off x="-8" y="-2"/>
            <a:ext cx="2202830" cy="670795"/>
            <a:chOff x="5575242" y="4472723"/>
            <a:chExt cx="2202830" cy="670795"/>
          </a:xfrm>
        </p:grpSpPr>
        <p:sp>
          <p:nvSpPr>
            <p:cNvPr id="70" name="Google Shape;70;p15"/>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 name="Google Shape;71;p15"/>
            <p:cNvGrpSpPr/>
            <p:nvPr/>
          </p:nvGrpSpPr>
          <p:grpSpPr>
            <a:xfrm flipH="1">
              <a:off x="5734850" y="4472723"/>
              <a:ext cx="2040837" cy="670795"/>
              <a:chOff x="1297954" y="330075"/>
              <a:chExt cx="5169293" cy="1699506"/>
            </a:xfrm>
          </p:grpSpPr>
          <p:sp>
            <p:nvSpPr>
              <p:cNvPr id="72" name="Google Shape;72;p1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15"/>
            <p:cNvGrpSpPr/>
            <p:nvPr/>
          </p:nvGrpSpPr>
          <p:grpSpPr>
            <a:xfrm flipH="1">
              <a:off x="5578209" y="4646738"/>
              <a:ext cx="2199863" cy="304563"/>
              <a:chOff x="-5827153" y="330075"/>
              <a:chExt cx="12276019" cy="1699569"/>
            </a:xfrm>
          </p:grpSpPr>
          <p:sp>
            <p:nvSpPr>
              <p:cNvPr id="75" name="Google Shape;75;p15"/>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7" name="Google Shape;77;p15"/>
          <p:cNvGrpSpPr/>
          <p:nvPr/>
        </p:nvGrpSpPr>
        <p:grpSpPr>
          <a:xfrm>
            <a:off x="6946842" y="4472723"/>
            <a:ext cx="2202830" cy="670795"/>
            <a:chOff x="5575242" y="4472723"/>
            <a:chExt cx="2202830" cy="670795"/>
          </a:xfrm>
        </p:grpSpPr>
        <p:sp>
          <p:nvSpPr>
            <p:cNvPr id="78" name="Google Shape;78;p1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 name="Google Shape;79;p15"/>
            <p:cNvGrpSpPr/>
            <p:nvPr/>
          </p:nvGrpSpPr>
          <p:grpSpPr>
            <a:xfrm flipH="1">
              <a:off x="5734850" y="4472723"/>
              <a:ext cx="2040837" cy="670795"/>
              <a:chOff x="1297954" y="330075"/>
              <a:chExt cx="5169293" cy="1699506"/>
            </a:xfrm>
          </p:grpSpPr>
          <p:sp>
            <p:nvSpPr>
              <p:cNvPr id="80" name="Google Shape;80;p1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5"/>
            <p:cNvGrpSpPr/>
            <p:nvPr/>
          </p:nvGrpSpPr>
          <p:grpSpPr>
            <a:xfrm flipH="1">
              <a:off x="5578209" y="4646738"/>
              <a:ext cx="2199863" cy="304563"/>
              <a:chOff x="-5827153" y="330075"/>
              <a:chExt cx="12276019" cy="1699569"/>
            </a:xfrm>
          </p:grpSpPr>
          <p:sp>
            <p:nvSpPr>
              <p:cNvPr id="83" name="Google Shape;83;p1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5" name="Google Shape;85;p1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6"/>
        <p:cNvGrpSpPr/>
        <p:nvPr/>
      </p:nvGrpSpPr>
      <p:grpSpPr>
        <a:xfrm>
          <a:off x="0" y="0"/>
          <a:ext cx="0" cy="0"/>
          <a:chOff x="0" y="0"/>
          <a:chExt cx="0" cy="0"/>
        </a:xfrm>
      </p:grpSpPr>
      <p:grpSp>
        <p:nvGrpSpPr>
          <p:cNvPr id="87" name="Google Shape;87;p16"/>
          <p:cNvGrpSpPr/>
          <p:nvPr/>
        </p:nvGrpSpPr>
        <p:grpSpPr>
          <a:xfrm>
            <a:off x="-4" y="40"/>
            <a:ext cx="7072430" cy="1327315"/>
            <a:chOff x="-4" y="40"/>
            <a:chExt cx="7072430" cy="1327315"/>
          </a:xfrm>
        </p:grpSpPr>
        <p:sp>
          <p:nvSpPr>
            <p:cNvPr id="88" name="Google Shape;88;p1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89" name="Google Shape;89;p16"/>
            <p:cNvGrpSpPr/>
            <p:nvPr/>
          </p:nvGrpSpPr>
          <p:grpSpPr>
            <a:xfrm rot="10800000" flipH="1">
              <a:off x="3" y="40"/>
              <a:ext cx="6756168" cy="1327315"/>
              <a:chOff x="-2168138" y="330075"/>
              <a:chExt cx="8650663" cy="1699506"/>
            </a:xfrm>
          </p:grpSpPr>
          <p:sp>
            <p:nvSpPr>
              <p:cNvPr id="90" name="Google Shape;90;p1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91" name="Google Shape;91;p1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92" name="Google Shape;92;p16"/>
            <p:cNvGrpSpPr/>
            <p:nvPr/>
          </p:nvGrpSpPr>
          <p:grpSpPr>
            <a:xfrm rot="10800000" flipH="1">
              <a:off x="-4" y="381007"/>
              <a:ext cx="7072430" cy="771744"/>
              <a:chOff x="-9092084" y="330075"/>
              <a:chExt cx="15574609" cy="1699501"/>
            </a:xfrm>
          </p:grpSpPr>
          <p:sp>
            <p:nvSpPr>
              <p:cNvPr id="93" name="Google Shape;93;p1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94" name="Google Shape;94;p1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95" name="Google Shape;95;p16"/>
          <p:cNvGrpSpPr/>
          <p:nvPr/>
        </p:nvGrpSpPr>
        <p:grpSpPr>
          <a:xfrm>
            <a:off x="6946842" y="4472723"/>
            <a:ext cx="2202830" cy="670795"/>
            <a:chOff x="5575242" y="4472723"/>
            <a:chExt cx="2202830" cy="670795"/>
          </a:xfrm>
        </p:grpSpPr>
        <p:sp>
          <p:nvSpPr>
            <p:cNvPr id="96" name="Google Shape;96;p1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 name="Google Shape;97;p16"/>
            <p:cNvGrpSpPr/>
            <p:nvPr/>
          </p:nvGrpSpPr>
          <p:grpSpPr>
            <a:xfrm flipH="1">
              <a:off x="5734850" y="4472723"/>
              <a:ext cx="2040837" cy="670795"/>
              <a:chOff x="1297954" y="330075"/>
              <a:chExt cx="5169293" cy="1699506"/>
            </a:xfrm>
          </p:grpSpPr>
          <p:sp>
            <p:nvSpPr>
              <p:cNvPr id="98" name="Google Shape;98;p1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 name="Google Shape;100;p16"/>
            <p:cNvGrpSpPr/>
            <p:nvPr/>
          </p:nvGrpSpPr>
          <p:grpSpPr>
            <a:xfrm flipH="1">
              <a:off x="5578209" y="4646738"/>
              <a:ext cx="2199863" cy="304563"/>
              <a:chOff x="-5827153" y="330075"/>
              <a:chExt cx="12276019" cy="1699569"/>
            </a:xfrm>
          </p:grpSpPr>
          <p:sp>
            <p:nvSpPr>
              <p:cNvPr id="101" name="Google Shape;101;p1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3" name="Google Shape;103;p1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16"/>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105" name="Google Shape;105;p16"/>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106" name="Google Shape;106;p1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grpSp>
        <p:nvGrpSpPr>
          <p:cNvPr id="108" name="Google Shape;108;p17"/>
          <p:cNvGrpSpPr/>
          <p:nvPr/>
        </p:nvGrpSpPr>
        <p:grpSpPr>
          <a:xfrm>
            <a:off x="-4" y="40"/>
            <a:ext cx="7072430" cy="1327315"/>
            <a:chOff x="-4" y="40"/>
            <a:chExt cx="7072430" cy="1327315"/>
          </a:xfrm>
        </p:grpSpPr>
        <p:sp>
          <p:nvSpPr>
            <p:cNvPr id="109" name="Google Shape;109;p1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0" name="Google Shape;110;p17"/>
            <p:cNvGrpSpPr/>
            <p:nvPr/>
          </p:nvGrpSpPr>
          <p:grpSpPr>
            <a:xfrm rot="10800000" flipH="1">
              <a:off x="3" y="40"/>
              <a:ext cx="6756168" cy="1327315"/>
              <a:chOff x="-2168138" y="330075"/>
              <a:chExt cx="8650663" cy="1699506"/>
            </a:xfrm>
          </p:grpSpPr>
          <p:sp>
            <p:nvSpPr>
              <p:cNvPr id="111" name="Google Shape;111;p1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12" name="Google Shape;112;p1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13" name="Google Shape;113;p17"/>
            <p:cNvGrpSpPr/>
            <p:nvPr/>
          </p:nvGrpSpPr>
          <p:grpSpPr>
            <a:xfrm rot="10800000" flipH="1">
              <a:off x="-4" y="381007"/>
              <a:ext cx="7072430" cy="771744"/>
              <a:chOff x="-9092084" y="330075"/>
              <a:chExt cx="15574609" cy="1699501"/>
            </a:xfrm>
          </p:grpSpPr>
          <p:sp>
            <p:nvSpPr>
              <p:cNvPr id="114" name="Google Shape;114;p1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15" name="Google Shape;115;p1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16" name="Google Shape;116;p17"/>
          <p:cNvGrpSpPr/>
          <p:nvPr/>
        </p:nvGrpSpPr>
        <p:grpSpPr>
          <a:xfrm>
            <a:off x="6946842" y="4472723"/>
            <a:ext cx="2202830" cy="670795"/>
            <a:chOff x="5575242" y="4472723"/>
            <a:chExt cx="2202830" cy="670795"/>
          </a:xfrm>
        </p:grpSpPr>
        <p:sp>
          <p:nvSpPr>
            <p:cNvPr id="117" name="Google Shape;117;p1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 name="Google Shape;118;p17"/>
            <p:cNvGrpSpPr/>
            <p:nvPr/>
          </p:nvGrpSpPr>
          <p:grpSpPr>
            <a:xfrm flipH="1">
              <a:off x="5734850" y="4472723"/>
              <a:ext cx="2040837" cy="670795"/>
              <a:chOff x="1297954" y="330075"/>
              <a:chExt cx="5169293" cy="1699506"/>
            </a:xfrm>
          </p:grpSpPr>
          <p:sp>
            <p:nvSpPr>
              <p:cNvPr id="119" name="Google Shape;119;p1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 name="Google Shape;121;p17"/>
            <p:cNvGrpSpPr/>
            <p:nvPr/>
          </p:nvGrpSpPr>
          <p:grpSpPr>
            <a:xfrm flipH="1">
              <a:off x="5578209" y="4646738"/>
              <a:ext cx="2199863" cy="304563"/>
              <a:chOff x="-5827153" y="330075"/>
              <a:chExt cx="12276019" cy="1699569"/>
            </a:xfrm>
          </p:grpSpPr>
          <p:sp>
            <p:nvSpPr>
              <p:cNvPr id="122" name="Google Shape;122;p1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4" name="Google Shape;124;p1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5" name="Google Shape;125;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6"/>
        <p:cNvGrpSpPr/>
        <p:nvPr/>
      </p:nvGrpSpPr>
      <p:grpSpPr>
        <a:xfrm>
          <a:off x="0" y="0"/>
          <a:ext cx="0" cy="0"/>
          <a:chOff x="0" y="0"/>
          <a:chExt cx="0" cy="0"/>
        </a:xfrm>
      </p:grpSpPr>
      <p:sp>
        <p:nvSpPr>
          <p:cNvPr id="127" name="Google Shape;127;p18"/>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28" name="Google Shape;128;p18"/>
          <p:cNvGrpSpPr/>
          <p:nvPr/>
        </p:nvGrpSpPr>
        <p:grpSpPr>
          <a:xfrm>
            <a:off x="0" y="-7088"/>
            <a:ext cx="8661398" cy="5150588"/>
            <a:chOff x="0" y="-7088"/>
            <a:chExt cx="8661398" cy="5150588"/>
          </a:xfrm>
        </p:grpSpPr>
        <p:sp>
          <p:nvSpPr>
            <p:cNvPr id="129" name="Google Shape;129;p18"/>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8"/>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31" name="Google Shape;131;p18"/>
          <p:cNvGrpSpPr/>
          <p:nvPr/>
        </p:nvGrpSpPr>
        <p:grpSpPr>
          <a:xfrm rot="10800000" flipH="1">
            <a:off x="-2" y="2924826"/>
            <a:ext cx="6589087" cy="2027268"/>
            <a:chOff x="-9894852" y="-4493254"/>
            <a:chExt cx="21200407" cy="6522740"/>
          </a:xfrm>
        </p:grpSpPr>
        <p:sp>
          <p:nvSpPr>
            <p:cNvPr id="132" name="Google Shape;132;p18"/>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33" name="Google Shape;133;p18"/>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34" name="Google Shape;134;p18"/>
          <p:cNvGrpSpPr/>
          <p:nvPr/>
        </p:nvGrpSpPr>
        <p:grpSpPr>
          <a:xfrm>
            <a:off x="6946842" y="4472723"/>
            <a:ext cx="2202830" cy="670795"/>
            <a:chOff x="5575242" y="4472723"/>
            <a:chExt cx="2202830" cy="670795"/>
          </a:xfrm>
        </p:grpSpPr>
        <p:sp>
          <p:nvSpPr>
            <p:cNvPr id="135" name="Google Shape;135;p1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18"/>
            <p:cNvGrpSpPr/>
            <p:nvPr/>
          </p:nvGrpSpPr>
          <p:grpSpPr>
            <a:xfrm flipH="1">
              <a:off x="5734850" y="4472723"/>
              <a:ext cx="2040837" cy="670795"/>
              <a:chOff x="1297954" y="330075"/>
              <a:chExt cx="5169293" cy="1699506"/>
            </a:xfrm>
          </p:grpSpPr>
          <p:sp>
            <p:nvSpPr>
              <p:cNvPr id="137" name="Google Shape;137;p1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18"/>
            <p:cNvGrpSpPr/>
            <p:nvPr/>
          </p:nvGrpSpPr>
          <p:grpSpPr>
            <a:xfrm flipH="1">
              <a:off x="5578209" y="4646738"/>
              <a:ext cx="2199863" cy="304563"/>
              <a:chOff x="-5827153" y="330075"/>
              <a:chExt cx="12276019" cy="1699569"/>
            </a:xfrm>
          </p:grpSpPr>
          <p:sp>
            <p:nvSpPr>
              <p:cNvPr id="140" name="Google Shape;140;p1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2" name="Google Shape;142;p18"/>
          <p:cNvSpPr txBox="1">
            <a:spLocks noGrp="1"/>
          </p:cNvSpPr>
          <p:nvPr>
            <p:ph type="ctrTitle"/>
          </p:nvPr>
        </p:nvSpPr>
        <p:spPr>
          <a:xfrm>
            <a:off x="463525" y="2871148"/>
            <a:ext cx="40944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3" name="Google Shape;143;p18"/>
          <p:cNvSpPr txBox="1">
            <a:spLocks noGrp="1"/>
          </p:cNvSpPr>
          <p:nvPr>
            <p:ph type="subTitle" idx="1"/>
          </p:nvPr>
        </p:nvSpPr>
        <p:spPr>
          <a:xfrm>
            <a:off x="463525" y="3975449"/>
            <a:ext cx="4094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a:endParaRPr/>
          </a:p>
        </p:txBody>
      </p:sp>
      <p:sp>
        <p:nvSpPr>
          <p:cNvPr id="144" name="Google Shape;144;p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45"/>
        <p:cNvGrpSpPr/>
        <p:nvPr/>
      </p:nvGrpSpPr>
      <p:grpSpPr>
        <a:xfrm>
          <a:off x="0" y="0"/>
          <a:ext cx="0" cy="0"/>
          <a:chOff x="0" y="0"/>
          <a:chExt cx="0" cy="0"/>
        </a:xfrm>
      </p:grpSpPr>
      <p:grpSp>
        <p:nvGrpSpPr>
          <p:cNvPr id="146" name="Google Shape;146;p19"/>
          <p:cNvGrpSpPr/>
          <p:nvPr/>
        </p:nvGrpSpPr>
        <p:grpSpPr>
          <a:xfrm>
            <a:off x="6946842" y="4472723"/>
            <a:ext cx="2202830" cy="670795"/>
            <a:chOff x="5575242" y="4472723"/>
            <a:chExt cx="2202830" cy="670795"/>
          </a:xfrm>
        </p:grpSpPr>
        <p:sp>
          <p:nvSpPr>
            <p:cNvPr id="147" name="Google Shape;147;p19"/>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p19"/>
            <p:cNvGrpSpPr/>
            <p:nvPr/>
          </p:nvGrpSpPr>
          <p:grpSpPr>
            <a:xfrm flipH="1">
              <a:off x="5734850" y="4472723"/>
              <a:ext cx="2040837" cy="670795"/>
              <a:chOff x="1297954" y="330075"/>
              <a:chExt cx="5169293" cy="1699506"/>
            </a:xfrm>
          </p:grpSpPr>
          <p:sp>
            <p:nvSpPr>
              <p:cNvPr id="149" name="Google Shape;149;p1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 name="Google Shape;151;p19"/>
            <p:cNvGrpSpPr/>
            <p:nvPr/>
          </p:nvGrpSpPr>
          <p:grpSpPr>
            <a:xfrm flipH="1">
              <a:off x="5578209" y="4646738"/>
              <a:ext cx="2199863" cy="304563"/>
              <a:chOff x="-5827153" y="330075"/>
              <a:chExt cx="12276019" cy="1699569"/>
            </a:xfrm>
          </p:grpSpPr>
          <p:sp>
            <p:nvSpPr>
              <p:cNvPr id="152" name="Google Shape;152;p19"/>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9"/>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4" name="Google Shape;154;p19"/>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55" name="Google Shape;155;p19"/>
          <p:cNvGrpSpPr/>
          <p:nvPr/>
        </p:nvGrpSpPr>
        <p:grpSpPr>
          <a:xfrm>
            <a:off x="0" y="-7088"/>
            <a:ext cx="8661398" cy="5150588"/>
            <a:chOff x="0" y="-7088"/>
            <a:chExt cx="8661398" cy="5150588"/>
          </a:xfrm>
        </p:grpSpPr>
        <p:sp>
          <p:nvSpPr>
            <p:cNvPr id="156" name="Google Shape;156;p19"/>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9"/>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58" name="Google Shape;158;p19"/>
          <p:cNvGrpSpPr/>
          <p:nvPr/>
        </p:nvGrpSpPr>
        <p:grpSpPr>
          <a:xfrm rot="10800000" flipH="1">
            <a:off x="1" y="1090763"/>
            <a:ext cx="8847502" cy="2961975"/>
            <a:chOff x="-8178042" y="-4493254"/>
            <a:chExt cx="19483597" cy="6522736"/>
          </a:xfrm>
        </p:grpSpPr>
        <p:sp>
          <p:nvSpPr>
            <p:cNvPr id="159" name="Google Shape;159;p19"/>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0" name="Google Shape;160;p19"/>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161" name="Google Shape;161;p19"/>
          <p:cNvSpPr txBox="1">
            <a:spLocks noGrp="1"/>
          </p:cNvSpPr>
          <p:nvPr>
            <p:ph type="body" idx="1"/>
          </p:nvPr>
        </p:nvSpPr>
        <p:spPr>
          <a:xfrm>
            <a:off x="829775" y="1202000"/>
            <a:ext cx="5090700" cy="27450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480"/>
              </a:spcBef>
              <a:spcAft>
                <a:spcPts val="0"/>
              </a:spcAft>
              <a:buClr>
                <a:srgbClr val="FFFFFF"/>
              </a:buClr>
              <a:buSzPts val="3000"/>
              <a:buChar char="▻"/>
              <a:defRPr sz="3000" i="1">
                <a:solidFill>
                  <a:srgbClr val="FFFFFF"/>
                </a:solidFill>
              </a:defRPr>
            </a:lvl2pPr>
            <a:lvl3pPr marL="1371600" lvl="2" indent="-419100" algn="l">
              <a:lnSpc>
                <a:spcPct val="100000"/>
              </a:lnSpc>
              <a:spcBef>
                <a:spcPts val="480"/>
              </a:spcBef>
              <a:spcAft>
                <a:spcPts val="0"/>
              </a:spcAft>
              <a:buClr>
                <a:srgbClr val="FFFFFF"/>
              </a:buClr>
              <a:buSzPts val="3000"/>
              <a:buChar char="▻"/>
              <a:defRPr sz="3000" i="1">
                <a:solidFill>
                  <a:srgbClr val="FFFFFF"/>
                </a:solidFill>
              </a:defRPr>
            </a:lvl3pPr>
            <a:lvl4pPr marL="1828800" lvl="3" indent="-419100" algn="l">
              <a:lnSpc>
                <a:spcPct val="100000"/>
              </a:lnSpc>
              <a:spcBef>
                <a:spcPts val="360"/>
              </a:spcBef>
              <a:spcAft>
                <a:spcPts val="0"/>
              </a:spcAft>
              <a:buClr>
                <a:srgbClr val="FFFFFF"/>
              </a:buClr>
              <a:buSzPts val="3000"/>
              <a:buChar char="▻"/>
              <a:defRPr sz="3000" i="1">
                <a:solidFill>
                  <a:srgbClr val="FFFFFF"/>
                </a:solidFill>
              </a:defRPr>
            </a:lvl4pPr>
            <a:lvl5pPr marL="2286000" lvl="4" indent="-419100" algn="l">
              <a:lnSpc>
                <a:spcPct val="100000"/>
              </a:lnSpc>
              <a:spcBef>
                <a:spcPts val="360"/>
              </a:spcBef>
              <a:spcAft>
                <a:spcPts val="0"/>
              </a:spcAft>
              <a:buClr>
                <a:srgbClr val="FFFFFF"/>
              </a:buClr>
              <a:buSzPts val="3000"/>
              <a:buChar char="▻"/>
              <a:defRPr sz="3000" i="1">
                <a:solidFill>
                  <a:srgbClr val="FFFFFF"/>
                </a:solidFill>
              </a:defRPr>
            </a:lvl5pPr>
            <a:lvl6pPr marL="2743200" lvl="5" indent="-419100" algn="l">
              <a:lnSpc>
                <a:spcPct val="100000"/>
              </a:lnSpc>
              <a:spcBef>
                <a:spcPts val="360"/>
              </a:spcBef>
              <a:spcAft>
                <a:spcPts val="0"/>
              </a:spcAft>
              <a:buClr>
                <a:srgbClr val="FFFFFF"/>
              </a:buClr>
              <a:buSzPts val="3000"/>
              <a:buChar char="▻"/>
              <a:defRPr sz="3000" i="1">
                <a:solidFill>
                  <a:srgbClr val="FFFFFF"/>
                </a:solidFill>
              </a:defRPr>
            </a:lvl6pPr>
            <a:lvl7pPr marL="3200400" lvl="6" indent="-419100" algn="l">
              <a:lnSpc>
                <a:spcPct val="100000"/>
              </a:lnSpc>
              <a:spcBef>
                <a:spcPts val="360"/>
              </a:spcBef>
              <a:spcAft>
                <a:spcPts val="0"/>
              </a:spcAft>
              <a:buClr>
                <a:srgbClr val="FFFFFF"/>
              </a:buClr>
              <a:buSzPts val="3000"/>
              <a:buChar char="▻"/>
              <a:defRPr sz="3000" i="1">
                <a:solidFill>
                  <a:srgbClr val="FFFFFF"/>
                </a:solidFill>
              </a:defRPr>
            </a:lvl7pPr>
            <a:lvl8pPr marL="3657600" lvl="7" indent="-419100" algn="l">
              <a:lnSpc>
                <a:spcPct val="100000"/>
              </a:lnSpc>
              <a:spcBef>
                <a:spcPts val="360"/>
              </a:spcBef>
              <a:spcAft>
                <a:spcPts val="0"/>
              </a:spcAft>
              <a:buClr>
                <a:srgbClr val="FFFFFF"/>
              </a:buClr>
              <a:buSzPts val="3000"/>
              <a:buChar char="▻"/>
              <a:defRPr sz="3000" i="1">
                <a:solidFill>
                  <a:srgbClr val="FFFFFF"/>
                </a:solidFill>
              </a:defRPr>
            </a:lvl8pPr>
            <a:lvl9pPr marL="4114800" lvl="8" indent="-419100" algn="l">
              <a:lnSpc>
                <a:spcPct val="100000"/>
              </a:lnSpc>
              <a:spcBef>
                <a:spcPts val="360"/>
              </a:spcBef>
              <a:spcAft>
                <a:spcPts val="0"/>
              </a:spcAft>
              <a:buClr>
                <a:srgbClr val="FFFFFF"/>
              </a:buClr>
              <a:buSzPts val="3000"/>
              <a:buChar char="▻"/>
              <a:defRPr sz="3000" i="1">
                <a:solidFill>
                  <a:srgbClr val="FFFFFF"/>
                </a:solidFill>
              </a:defRPr>
            </a:lvl9pPr>
          </a:lstStyle>
          <a:p>
            <a:endParaRPr/>
          </a:p>
        </p:txBody>
      </p:sp>
      <p:sp>
        <p:nvSpPr>
          <p:cNvPr id="162" name="Google Shape;162;p19"/>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GB" sz="7200" b="1" i="0" u="none" strike="noStrike" cap="none">
                <a:solidFill>
                  <a:schemeClr val="accent5"/>
                </a:solidFill>
                <a:latin typeface="Arial"/>
                <a:ea typeface="Arial"/>
                <a:cs typeface="Arial"/>
                <a:sym typeface="Arial"/>
              </a:rPr>
              <a:t>“</a:t>
            </a:r>
            <a:endParaRPr sz="7200" b="1" i="0" u="none" strike="noStrike" cap="none">
              <a:solidFill>
                <a:schemeClr val="accent5"/>
              </a:solidFill>
              <a:latin typeface="Arial"/>
              <a:ea typeface="Arial"/>
              <a:cs typeface="Arial"/>
              <a:sym typeface="Arial"/>
            </a:endParaRPr>
          </a:p>
        </p:txBody>
      </p:sp>
      <p:sp>
        <p:nvSpPr>
          <p:cNvPr id="163" name="Google Shape;163;p1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4"/>
        <p:cNvGrpSpPr/>
        <p:nvPr/>
      </p:nvGrpSpPr>
      <p:grpSpPr>
        <a:xfrm>
          <a:off x="0" y="0"/>
          <a:ext cx="0" cy="0"/>
          <a:chOff x="0" y="0"/>
          <a:chExt cx="0" cy="0"/>
        </a:xfrm>
      </p:grpSpPr>
      <p:grpSp>
        <p:nvGrpSpPr>
          <p:cNvPr id="165" name="Google Shape;165;p20"/>
          <p:cNvGrpSpPr/>
          <p:nvPr/>
        </p:nvGrpSpPr>
        <p:grpSpPr>
          <a:xfrm>
            <a:off x="6946842" y="4472723"/>
            <a:ext cx="2202830" cy="670795"/>
            <a:chOff x="5575242" y="4472723"/>
            <a:chExt cx="2202830" cy="670795"/>
          </a:xfrm>
        </p:grpSpPr>
        <p:sp>
          <p:nvSpPr>
            <p:cNvPr id="166" name="Google Shape;166;p2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20"/>
            <p:cNvGrpSpPr/>
            <p:nvPr/>
          </p:nvGrpSpPr>
          <p:grpSpPr>
            <a:xfrm flipH="1">
              <a:off x="5734850" y="4472723"/>
              <a:ext cx="2040837" cy="670795"/>
              <a:chOff x="1297954" y="330075"/>
              <a:chExt cx="5169293" cy="1699506"/>
            </a:xfrm>
          </p:grpSpPr>
          <p:sp>
            <p:nvSpPr>
              <p:cNvPr id="168" name="Google Shape;168;p2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20"/>
            <p:cNvGrpSpPr/>
            <p:nvPr/>
          </p:nvGrpSpPr>
          <p:grpSpPr>
            <a:xfrm flipH="1">
              <a:off x="5578209" y="4646738"/>
              <a:ext cx="2199863" cy="304563"/>
              <a:chOff x="-5827153" y="330075"/>
              <a:chExt cx="12276019" cy="1699569"/>
            </a:xfrm>
          </p:grpSpPr>
          <p:sp>
            <p:nvSpPr>
              <p:cNvPr id="171" name="Google Shape;171;p2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3" name="Google Shape;173;p20"/>
          <p:cNvGrpSpPr/>
          <p:nvPr/>
        </p:nvGrpSpPr>
        <p:grpSpPr>
          <a:xfrm>
            <a:off x="-4" y="40"/>
            <a:ext cx="7072430" cy="1327315"/>
            <a:chOff x="-4" y="40"/>
            <a:chExt cx="7072430" cy="1327315"/>
          </a:xfrm>
        </p:grpSpPr>
        <p:sp>
          <p:nvSpPr>
            <p:cNvPr id="174" name="Google Shape;174;p20"/>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75" name="Google Shape;175;p20"/>
            <p:cNvGrpSpPr/>
            <p:nvPr/>
          </p:nvGrpSpPr>
          <p:grpSpPr>
            <a:xfrm rot="10800000" flipH="1">
              <a:off x="3" y="40"/>
              <a:ext cx="6756168" cy="1327315"/>
              <a:chOff x="-2168138" y="330075"/>
              <a:chExt cx="8650663" cy="1699506"/>
            </a:xfrm>
          </p:grpSpPr>
          <p:sp>
            <p:nvSpPr>
              <p:cNvPr id="176" name="Google Shape;176;p20"/>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77" name="Google Shape;177;p20"/>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8" name="Google Shape;178;p20"/>
            <p:cNvGrpSpPr/>
            <p:nvPr/>
          </p:nvGrpSpPr>
          <p:grpSpPr>
            <a:xfrm rot="10800000" flipH="1">
              <a:off x="-4" y="381007"/>
              <a:ext cx="7072430" cy="771744"/>
              <a:chOff x="-9092084" y="330075"/>
              <a:chExt cx="15574609" cy="1699501"/>
            </a:xfrm>
          </p:grpSpPr>
          <p:sp>
            <p:nvSpPr>
              <p:cNvPr id="179" name="Google Shape;179;p20"/>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80" name="Google Shape;180;p20"/>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sp>
        <p:nvSpPr>
          <p:cNvPr id="181" name="Google Shape;181;p20"/>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82" name="Google Shape;182;p20"/>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1000"/>
              </a:spcBef>
              <a:spcAft>
                <a:spcPts val="0"/>
              </a:spcAft>
              <a:buSzPts val="2400"/>
              <a:buChar char="▻"/>
              <a:defRPr/>
            </a:lvl2pPr>
            <a:lvl3pPr marL="1371600" lvl="2" indent="-381000" algn="l">
              <a:lnSpc>
                <a:spcPct val="100000"/>
              </a:lnSpc>
              <a:spcBef>
                <a:spcPts val="1000"/>
              </a:spcBef>
              <a:spcAft>
                <a:spcPts val="0"/>
              </a:spcAft>
              <a:buSzPts val="2400"/>
              <a:buChar char="▻"/>
              <a:defRPr/>
            </a:lvl3pPr>
            <a:lvl4pPr marL="1828800" lvl="3" indent="-381000" algn="l">
              <a:lnSpc>
                <a:spcPct val="100000"/>
              </a:lnSpc>
              <a:spcBef>
                <a:spcPts val="1000"/>
              </a:spcBef>
              <a:spcAft>
                <a:spcPts val="0"/>
              </a:spcAft>
              <a:buSzPts val="2400"/>
              <a:buChar char="▻"/>
              <a:defRPr/>
            </a:lvl4pPr>
            <a:lvl5pPr marL="2286000" lvl="4" indent="-381000" algn="l">
              <a:lnSpc>
                <a:spcPct val="100000"/>
              </a:lnSpc>
              <a:spcBef>
                <a:spcPts val="1000"/>
              </a:spcBef>
              <a:spcAft>
                <a:spcPts val="0"/>
              </a:spcAft>
              <a:buSzPts val="2400"/>
              <a:buChar char="▻"/>
              <a:defRPr/>
            </a:lvl5pPr>
            <a:lvl6pPr marL="2743200" lvl="5" indent="-381000" algn="l">
              <a:lnSpc>
                <a:spcPct val="100000"/>
              </a:lnSpc>
              <a:spcBef>
                <a:spcPts val="1000"/>
              </a:spcBef>
              <a:spcAft>
                <a:spcPts val="0"/>
              </a:spcAft>
              <a:buSzPts val="2400"/>
              <a:buChar char="▻"/>
              <a:defRPr/>
            </a:lvl6pPr>
            <a:lvl7pPr marL="3200400" lvl="6" indent="-381000" algn="l">
              <a:lnSpc>
                <a:spcPct val="100000"/>
              </a:lnSpc>
              <a:spcBef>
                <a:spcPts val="1000"/>
              </a:spcBef>
              <a:spcAft>
                <a:spcPts val="0"/>
              </a:spcAft>
              <a:buSzPts val="2400"/>
              <a:buChar char="▻"/>
              <a:defRPr/>
            </a:lvl7pPr>
            <a:lvl8pPr marL="3657600" lvl="7" indent="-381000" algn="l">
              <a:lnSpc>
                <a:spcPct val="100000"/>
              </a:lnSpc>
              <a:spcBef>
                <a:spcPts val="1000"/>
              </a:spcBef>
              <a:spcAft>
                <a:spcPts val="0"/>
              </a:spcAft>
              <a:buSzPts val="2400"/>
              <a:buChar char="▻"/>
              <a:defRPr/>
            </a:lvl8pPr>
            <a:lvl9pPr marL="4114800" lvl="8" indent="-381000" algn="l">
              <a:lnSpc>
                <a:spcPct val="100000"/>
              </a:lnSpc>
              <a:spcBef>
                <a:spcPts val="1000"/>
              </a:spcBef>
              <a:spcAft>
                <a:spcPts val="1000"/>
              </a:spcAft>
              <a:buSzPts val="2400"/>
              <a:buChar char="▻"/>
              <a:defRPr/>
            </a:lvl9pPr>
          </a:lstStyle>
          <a:p>
            <a:endParaRPr/>
          </a:p>
        </p:txBody>
      </p:sp>
      <p:sp>
        <p:nvSpPr>
          <p:cNvPr id="183" name="Google Shape;183;p2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84"/>
        <p:cNvGrpSpPr/>
        <p:nvPr/>
      </p:nvGrpSpPr>
      <p:grpSpPr>
        <a:xfrm>
          <a:off x="0" y="0"/>
          <a:ext cx="0" cy="0"/>
          <a:chOff x="0" y="0"/>
          <a:chExt cx="0" cy="0"/>
        </a:xfrm>
      </p:grpSpPr>
      <p:grpSp>
        <p:nvGrpSpPr>
          <p:cNvPr id="185" name="Google Shape;185;p21"/>
          <p:cNvGrpSpPr/>
          <p:nvPr/>
        </p:nvGrpSpPr>
        <p:grpSpPr>
          <a:xfrm>
            <a:off x="-4" y="40"/>
            <a:ext cx="7072430" cy="1327315"/>
            <a:chOff x="-4" y="40"/>
            <a:chExt cx="7072430" cy="1327315"/>
          </a:xfrm>
        </p:grpSpPr>
        <p:sp>
          <p:nvSpPr>
            <p:cNvPr id="186" name="Google Shape;186;p21"/>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87" name="Google Shape;187;p21"/>
            <p:cNvGrpSpPr/>
            <p:nvPr/>
          </p:nvGrpSpPr>
          <p:grpSpPr>
            <a:xfrm rot="10800000" flipH="1">
              <a:off x="3" y="40"/>
              <a:ext cx="6756168" cy="1327315"/>
              <a:chOff x="-2168138" y="330075"/>
              <a:chExt cx="8650663" cy="1699506"/>
            </a:xfrm>
          </p:grpSpPr>
          <p:sp>
            <p:nvSpPr>
              <p:cNvPr id="188" name="Google Shape;188;p21"/>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89" name="Google Shape;189;p21"/>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90" name="Google Shape;190;p21"/>
            <p:cNvGrpSpPr/>
            <p:nvPr/>
          </p:nvGrpSpPr>
          <p:grpSpPr>
            <a:xfrm rot="10800000" flipH="1">
              <a:off x="-4" y="381007"/>
              <a:ext cx="7072430" cy="771744"/>
              <a:chOff x="-9092084" y="330075"/>
              <a:chExt cx="15574609" cy="1699501"/>
            </a:xfrm>
          </p:grpSpPr>
          <p:sp>
            <p:nvSpPr>
              <p:cNvPr id="191" name="Google Shape;191;p21"/>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92" name="Google Shape;192;p21"/>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93" name="Google Shape;193;p21"/>
          <p:cNvGrpSpPr/>
          <p:nvPr/>
        </p:nvGrpSpPr>
        <p:grpSpPr>
          <a:xfrm>
            <a:off x="6946842" y="4472723"/>
            <a:ext cx="2202830" cy="670795"/>
            <a:chOff x="5575242" y="4472723"/>
            <a:chExt cx="2202830" cy="670795"/>
          </a:xfrm>
        </p:grpSpPr>
        <p:sp>
          <p:nvSpPr>
            <p:cNvPr id="194" name="Google Shape;194;p21"/>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5" name="Google Shape;195;p21"/>
            <p:cNvGrpSpPr/>
            <p:nvPr/>
          </p:nvGrpSpPr>
          <p:grpSpPr>
            <a:xfrm flipH="1">
              <a:off x="5734850" y="4472723"/>
              <a:ext cx="2040837" cy="670795"/>
              <a:chOff x="1297954" y="330075"/>
              <a:chExt cx="5169293" cy="1699506"/>
            </a:xfrm>
          </p:grpSpPr>
          <p:sp>
            <p:nvSpPr>
              <p:cNvPr id="196" name="Google Shape;196;p21"/>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1"/>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21"/>
            <p:cNvGrpSpPr/>
            <p:nvPr/>
          </p:nvGrpSpPr>
          <p:grpSpPr>
            <a:xfrm flipH="1">
              <a:off x="5578209" y="4646738"/>
              <a:ext cx="2199863" cy="304563"/>
              <a:chOff x="-5827153" y="330075"/>
              <a:chExt cx="12276019" cy="1699569"/>
            </a:xfrm>
          </p:grpSpPr>
          <p:sp>
            <p:nvSpPr>
              <p:cNvPr id="199" name="Google Shape;199;p21"/>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1"/>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01" name="Google Shape;201;p2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02" name="Google Shape;202;p21"/>
          <p:cNvSpPr txBox="1">
            <a:spLocks noGrp="1"/>
          </p:cNvSpPr>
          <p:nvPr>
            <p:ph type="body" idx="1"/>
          </p:nvPr>
        </p:nvSpPr>
        <p:spPr>
          <a:xfrm>
            <a:off x="8704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203" name="Google Shape;203;p21"/>
          <p:cNvSpPr txBox="1">
            <a:spLocks noGrp="1"/>
          </p:cNvSpPr>
          <p:nvPr>
            <p:ph type="body" idx="2"/>
          </p:nvPr>
        </p:nvSpPr>
        <p:spPr>
          <a:xfrm>
            <a:off x="3233637"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204" name="Google Shape;204;p21"/>
          <p:cNvSpPr txBox="1">
            <a:spLocks noGrp="1"/>
          </p:cNvSpPr>
          <p:nvPr>
            <p:ph type="body" idx="3"/>
          </p:nvPr>
        </p:nvSpPr>
        <p:spPr>
          <a:xfrm>
            <a:off x="55406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205" name="Google Shape;205;p2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6"/>
        <p:cNvGrpSpPr/>
        <p:nvPr/>
      </p:nvGrpSpPr>
      <p:grpSpPr>
        <a:xfrm>
          <a:off x="0" y="0"/>
          <a:ext cx="0" cy="0"/>
          <a:chOff x="0" y="0"/>
          <a:chExt cx="0" cy="0"/>
        </a:xfrm>
      </p:grpSpPr>
      <p:grpSp>
        <p:nvGrpSpPr>
          <p:cNvPr id="207" name="Google Shape;207;p22"/>
          <p:cNvGrpSpPr/>
          <p:nvPr/>
        </p:nvGrpSpPr>
        <p:grpSpPr>
          <a:xfrm>
            <a:off x="2466138" y="4472723"/>
            <a:ext cx="6686825" cy="670795"/>
            <a:chOff x="5589288" y="4472723"/>
            <a:chExt cx="6686825" cy="670795"/>
          </a:xfrm>
        </p:grpSpPr>
        <p:sp>
          <p:nvSpPr>
            <p:cNvPr id="208" name="Google Shape;208;p22"/>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 name="Google Shape;209;p22"/>
            <p:cNvGrpSpPr/>
            <p:nvPr/>
          </p:nvGrpSpPr>
          <p:grpSpPr>
            <a:xfrm flipH="1">
              <a:off x="5748896" y="4472723"/>
              <a:ext cx="6527217" cy="670795"/>
              <a:chOff x="-10101302" y="330075"/>
              <a:chExt cx="16532971" cy="1699506"/>
            </a:xfrm>
          </p:grpSpPr>
          <p:sp>
            <p:nvSpPr>
              <p:cNvPr id="210" name="Google Shape;210;p22"/>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2"/>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 name="Google Shape;212;p22"/>
            <p:cNvGrpSpPr/>
            <p:nvPr/>
          </p:nvGrpSpPr>
          <p:grpSpPr>
            <a:xfrm flipH="1">
              <a:off x="5592255" y="4646738"/>
              <a:ext cx="6682918" cy="304563"/>
              <a:chOff x="-30922586" y="330075"/>
              <a:chExt cx="37293070" cy="1699569"/>
            </a:xfrm>
          </p:grpSpPr>
          <p:sp>
            <p:nvSpPr>
              <p:cNvPr id="213" name="Google Shape;213;p22"/>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2"/>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5" name="Google Shape;215;p22"/>
          <p:cNvSpPr txBox="1">
            <a:spLocks noGrp="1"/>
          </p:cNvSpPr>
          <p:nvPr>
            <p:ph type="body" idx="1"/>
          </p:nvPr>
        </p:nvSpPr>
        <p:spPr>
          <a:xfrm>
            <a:off x="2682800" y="4636500"/>
            <a:ext cx="6004200" cy="315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sz="1300"/>
            </a:lvl1pPr>
          </a:lstStyle>
          <a:p>
            <a:endParaRPr/>
          </a:p>
        </p:txBody>
      </p:sp>
      <p:sp>
        <p:nvSpPr>
          <p:cNvPr id="216" name="Google Shape;216;p2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grpSp>
        <p:nvGrpSpPr>
          <p:cNvPr id="217" name="Google Shape;217;p22"/>
          <p:cNvGrpSpPr/>
          <p:nvPr/>
        </p:nvGrpSpPr>
        <p:grpSpPr>
          <a:xfrm rot="10800000">
            <a:off x="-8" y="-2"/>
            <a:ext cx="2202830" cy="670795"/>
            <a:chOff x="5575242" y="4472723"/>
            <a:chExt cx="2202830" cy="670795"/>
          </a:xfrm>
        </p:grpSpPr>
        <p:sp>
          <p:nvSpPr>
            <p:cNvPr id="218" name="Google Shape;218;p22"/>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9" name="Google Shape;219;p22"/>
            <p:cNvGrpSpPr/>
            <p:nvPr/>
          </p:nvGrpSpPr>
          <p:grpSpPr>
            <a:xfrm flipH="1">
              <a:off x="5734850" y="4472723"/>
              <a:ext cx="2040837" cy="670795"/>
              <a:chOff x="1297954" y="330075"/>
              <a:chExt cx="5169293" cy="1699506"/>
            </a:xfrm>
          </p:grpSpPr>
          <p:sp>
            <p:nvSpPr>
              <p:cNvPr id="220" name="Google Shape;220;p22"/>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2"/>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2" name="Google Shape;222;p22"/>
            <p:cNvGrpSpPr/>
            <p:nvPr/>
          </p:nvGrpSpPr>
          <p:grpSpPr>
            <a:xfrm flipH="1">
              <a:off x="5578209" y="4646738"/>
              <a:ext cx="2199863" cy="304563"/>
              <a:chOff x="-5827153" y="330075"/>
              <a:chExt cx="12276019" cy="1699569"/>
            </a:xfrm>
          </p:grpSpPr>
          <p:sp>
            <p:nvSpPr>
              <p:cNvPr id="223" name="Google Shape;223;p22"/>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2"/>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endParaRPr/>
          </a:p>
        </p:txBody>
      </p:sp>
      <p:sp>
        <p:nvSpPr>
          <p:cNvPr id="52" name="Google Shape;52;p13"/>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endParaRPr/>
          </a:p>
        </p:txBody>
      </p:sp>
      <p:sp>
        <p:nvSpPr>
          <p:cNvPr id="53" name="Google Shape;53;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hyperlink" Target="http://www.codeacademy.com/" TargetMode="External"/><Relationship Id="rId3" Type="http://schemas.openxmlformats.org/officeDocument/2006/relationships/hyperlink" Target="http://www.google.com/" TargetMode="External"/><Relationship Id="rId7" Type="http://schemas.openxmlformats.org/officeDocument/2006/relationships/hyperlink" Target="http://www.tutorialspoint.com/"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www.w3schools.com/" TargetMode="External"/><Relationship Id="rId5" Type="http://schemas.openxmlformats.org/officeDocument/2006/relationships/hyperlink" Target="http://www.youtube.com/" TargetMode="External"/><Relationship Id="rId4" Type="http://schemas.openxmlformats.org/officeDocument/2006/relationships/hyperlink" Target="http://www.mysqltutorial.org/" TargetMode="External"/><Relationship Id="rId9" Type="http://schemas.openxmlformats.org/officeDocument/2006/relationships/hyperlink" Target="http://www.researchgate.ne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3"/>
          <p:cNvSpPr txBox="1">
            <a:spLocks noGrp="1"/>
          </p:cNvSpPr>
          <p:nvPr>
            <p:ph type="ctrTitle"/>
          </p:nvPr>
        </p:nvSpPr>
        <p:spPr>
          <a:xfrm>
            <a:off x="35560" y="195580"/>
            <a:ext cx="7962265" cy="73533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GB">
                <a:solidFill>
                  <a:srgbClr val="212121"/>
                </a:solidFill>
                <a:latin typeface="Times New Roman"/>
                <a:ea typeface="Times New Roman"/>
                <a:cs typeface="Times New Roman"/>
                <a:sym typeface="Times New Roman"/>
              </a:rPr>
              <a:t>Result Management System</a:t>
            </a:r>
            <a:endParaRPr>
              <a:solidFill>
                <a:srgbClr val="212121"/>
              </a:solidFill>
              <a:latin typeface="Times New Roman"/>
              <a:ea typeface="Times New Roman"/>
              <a:cs typeface="Times New Roman"/>
              <a:sym typeface="Times New Roman"/>
            </a:endParaRPr>
          </a:p>
        </p:txBody>
      </p:sp>
      <p:sp>
        <p:nvSpPr>
          <p:cNvPr id="230" name="Google Shape;230;p23"/>
          <p:cNvSpPr txBox="1"/>
          <p:nvPr/>
        </p:nvSpPr>
        <p:spPr>
          <a:xfrm>
            <a:off x="4461510" y="4288790"/>
            <a:ext cx="4256405" cy="3067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0" i="0" u="none" strike="noStrike" cap="none">
                <a:solidFill>
                  <a:schemeClr val="lt1"/>
                </a:solidFill>
                <a:latin typeface="Times New Roman"/>
                <a:ea typeface="Times New Roman"/>
                <a:cs typeface="Times New Roman"/>
                <a:sym typeface="Times New Roman"/>
              </a:rPr>
              <a:t>Bangladesh Army University of Science and Technology</a:t>
            </a:r>
            <a:endParaRPr sz="1400" b="0" i="0" u="none" strike="noStrike" cap="none">
              <a:solidFill>
                <a:srgbClr val="000000"/>
              </a:solidFill>
              <a:latin typeface="Arial"/>
              <a:ea typeface="Arial"/>
              <a:cs typeface="Arial"/>
              <a:sym typeface="Arial"/>
            </a:endParaRPr>
          </a:p>
        </p:txBody>
      </p:sp>
      <p:sp>
        <p:nvSpPr>
          <p:cNvPr id="231" name="Google Shape;231;p23"/>
          <p:cNvSpPr/>
          <p:nvPr/>
        </p:nvSpPr>
        <p:spPr>
          <a:xfrm>
            <a:off x="35560" y="1779905"/>
            <a:ext cx="3292475" cy="215709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GB" sz="2000" b="1" i="0" u="none" strike="noStrike" cap="none">
                <a:solidFill>
                  <a:schemeClr val="lt1"/>
                </a:solidFill>
                <a:latin typeface="Arial"/>
                <a:ea typeface="Arial"/>
                <a:cs typeface="Arial"/>
                <a:sym typeface="Arial"/>
              </a:rPr>
              <a:t>Group members</a:t>
            </a:r>
            <a:endParaRPr sz="2000" b="0" i="0" u="none" strike="noStrike" cap="none">
              <a:solidFill>
                <a:schemeClr val="lt1"/>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1600"/>
              <a:buFont typeface="Arial"/>
              <a:buNone/>
            </a:pPr>
            <a:r>
              <a:rPr lang="en-GB" sz="1600">
                <a:solidFill>
                  <a:schemeClr val="lt1"/>
                </a:solidFill>
              </a:rPr>
              <a:t>Himu Roy</a:t>
            </a:r>
            <a:r>
              <a:rPr lang="en-GB" sz="1600" b="0" i="0" u="none" strike="noStrike" cap="none">
                <a:solidFill>
                  <a:schemeClr val="lt1"/>
                </a:solidFill>
                <a:latin typeface="Arial"/>
                <a:ea typeface="Arial"/>
                <a:cs typeface="Arial"/>
                <a:sym typeface="Arial"/>
              </a:rPr>
              <a:t> (2</a:t>
            </a:r>
            <a:r>
              <a:rPr lang="en-GB" sz="1600">
                <a:solidFill>
                  <a:schemeClr val="lt1"/>
                </a:solidFill>
              </a:rPr>
              <a:t>10201011</a:t>
            </a:r>
            <a:r>
              <a:rPr lang="en-GB" sz="1600" b="0" i="0" u="none" strike="noStrike" cap="none">
                <a:solidFill>
                  <a:schemeClr val="lt1"/>
                </a:solidFill>
                <a:latin typeface="Arial"/>
                <a:ea typeface="Arial"/>
                <a:cs typeface="Arial"/>
                <a:sym typeface="Arial"/>
              </a:rPr>
              <a:t>)</a:t>
            </a:r>
            <a:endParaRPr sz="1600" b="0" i="0" u="none" strike="noStrike" cap="none">
              <a:solidFill>
                <a:schemeClr val="lt1"/>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1600"/>
              <a:buFont typeface="Arial"/>
              <a:buNone/>
            </a:pPr>
            <a:r>
              <a:rPr lang="en-GB" sz="1600">
                <a:solidFill>
                  <a:schemeClr val="lt1"/>
                </a:solidFill>
              </a:rPr>
              <a:t>Mahin Reza</a:t>
            </a:r>
            <a:r>
              <a:rPr lang="en-GB" sz="1600" b="0" i="0" u="none" strike="noStrike" cap="none">
                <a:solidFill>
                  <a:schemeClr val="lt1"/>
                </a:solidFill>
                <a:latin typeface="Arial"/>
                <a:ea typeface="Arial"/>
                <a:cs typeface="Arial"/>
                <a:sym typeface="Arial"/>
              </a:rPr>
              <a:t> (21020</a:t>
            </a:r>
            <a:r>
              <a:rPr lang="en-GB" sz="1600">
                <a:solidFill>
                  <a:schemeClr val="lt1"/>
                </a:solidFill>
              </a:rPr>
              <a:t>1016)</a:t>
            </a:r>
            <a:endParaRPr sz="1600" b="0" i="0" u="none" strike="noStrike" cap="none">
              <a:solidFill>
                <a:schemeClr val="lt1"/>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1600"/>
              <a:buFont typeface="Arial"/>
              <a:buNone/>
            </a:pPr>
            <a:r>
              <a:rPr lang="en-GB" sz="1600">
                <a:solidFill>
                  <a:schemeClr val="lt1"/>
                </a:solidFill>
              </a:rPr>
              <a:t>Muammar Tejwar</a:t>
            </a:r>
            <a:r>
              <a:rPr lang="en-GB" sz="1600" b="0" i="0" u="none" strike="noStrike" cap="none">
                <a:solidFill>
                  <a:schemeClr val="lt1"/>
                </a:solidFill>
                <a:latin typeface="Arial"/>
                <a:ea typeface="Arial"/>
                <a:cs typeface="Arial"/>
                <a:sym typeface="Arial"/>
              </a:rPr>
              <a:t>(2</a:t>
            </a:r>
            <a:r>
              <a:rPr lang="en-GB" sz="1600">
                <a:solidFill>
                  <a:schemeClr val="lt1"/>
                </a:solidFill>
              </a:rPr>
              <a:t>10201024</a:t>
            </a:r>
            <a:r>
              <a:rPr lang="en-GB" sz="1600" b="0" i="0" u="none" strike="noStrike" cap="none">
                <a:solidFill>
                  <a:schemeClr val="lt1"/>
                </a:solidFill>
                <a:latin typeface="Arial"/>
                <a:ea typeface="Arial"/>
                <a:cs typeface="Arial"/>
                <a:sym typeface="Arial"/>
              </a:rPr>
              <a:t>)</a:t>
            </a:r>
            <a:endParaRPr sz="1600" b="0" i="0" u="none" strike="noStrike" cap="none">
              <a:solidFill>
                <a:schemeClr val="lt1"/>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1600"/>
              <a:buFont typeface="Arial"/>
              <a:buNone/>
            </a:pPr>
            <a:r>
              <a:rPr lang="en-GB" sz="1600">
                <a:solidFill>
                  <a:schemeClr val="lt1"/>
                </a:solidFill>
              </a:rPr>
              <a:t>Fahmid Faisal Fahim(210201030)</a:t>
            </a:r>
            <a:endParaRPr sz="1600">
              <a:solidFill>
                <a:schemeClr val="lt1"/>
              </a:solidFill>
            </a:endParaRPr>
          </a:p>
        </p:txBody>
      </p:sp>
      <p:sp>
        <p:nvSpPr>
          <p:cNvPr id="232" name="Google Shape;232;p23"/>
          <p:cNvSpPr txBox="1"/>
          <p:nvPr/>
        </p:nvSpPr>
        <p:spPr>
          <a:xfrm>
            <a:off x="3780155" y="1779905"/>
            <a:ext cx="2699385" cy="1337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1" i="0" u="none" strike="noStrike" cap="none">
                <a:solidFill>
                  <a:schemeClr val="lt1"/>
                </a:solidFill>
                <a:latin typeface="Arial"/>
                <a:ea typeface="Arial"/>
                <a:cs typeface="Arial"/>
                <a:sym typeface="Arial"/>
              </a:rPr>
              <a:t>Supervisor:</a:t>
            </a:r>
            <a:endParaRPr sz="1800" b="1" i="0" u="none" strike="noStrike" cap="none">
              <a:solidFill>
                <a:schemeClr val="lt1"/>
              </a:solidFill>
              <a:latin typeface="Arial"/>
              <a:ea typeface="Arial"/>
              <a:cs typeface="Arial"/>
              <a:sym typeface="Arial"/>
            </a:endParaRPr>
          </a:p>
          <a:p>
            <a:pPr marL="0" marR="0" lvl="0" indent="0" algn="l" rtl="0">
              <a:lnSpc>
                <a:spcPct val="150000"/>
              </a:lnSpc>
              <a:spcBef>
                <a:spcPts val="0"/>
              </a:spcBef>
              <a:spcAft>
                <a:spcPts val="0"/>
              </a:spcAft>
              <a:buNone/>
            </a:pPr>
            <a:r>
              <a:rPr lang="en-GB" sz="1400" b="0" i="0" u="none" strike="noStrike" cap="none">
                <a:solidFill>
                  <a:schemeClr val="lt1"/>
                </a:solidFill>
                <a:latin typeface="Arial"/>
                <a:ea typeface="Arial"/>
                <a:cs typeface="Arial"/>
                <a:sym typeface="Arial"/>
              </a:rPr>
              <a:t>Hasan Muhammad Kafi </a:t>
            </a:r>
            <a:endParaRPr sz="1400" b="0" i="0" u="none" strike="noStrike" cap="none">
              <a:solidFill>
                <a:schemeClr val="lt1"/>
              </a:solidFill>
              <a:latin typeface="Arial"/>
              <a:ea typeface="Arial"/>
              <a:cs typeface="Arial"/>
              <a:sym typeface="Arial"/>
            </a:endParaRPr>
          </a:p>
          <a:p>
            <a:pPr marL="0" marR="0" lvl="0" indent="0" algn="l" rtl="0">
              <a:lnSpc>
                <a:spcPct val="150000"/>
              </a:lnSpc>
              <a:spcBef>
                <a:spcPts val="0"/>
              </a:spcBef>
              <a:spcAft>
                <a:spcPts val="0"/>
              </a:spcAft>
              <a:buNone/>
            </a:pPr>
            <a:r>
              <a:rPr lang="en-GB" sz="1200" b="0" i="0" u="none" strike="noStrike" cap="none">
                <a:solidFill>
                  <a:schemeClr val="lt1"/>
                </a:solidFill>
                <a:latin typeface="Arial"/>
                <a:ea typeface="Arial"/>
                <a:cs typeface="Arial"/>
                <a:sym typeface="Arial"/>
              </a:rPr>
              <a:t>Assistant Professor</a:t>
            </a:r>
            <a:endParaRPr sz="12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chemeClr val="lt1"/>
                </a:solidFill>
                <a:latin typeface="Arial"/>
                <a:ea typeface="Arial"/>
                <a:cs typeface="Arial"/>
                <a:sym typeface="Arial"/>
              </a:rPr>
              <a:t>Department of Computer Science and Engineering</a:t>
            </a:r>
            <a:endParaRPr sz="12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grpSp>
        <p:nvGrpSpPr>
          <p:cNvPr id="308" name="Google Shape;308;p32"/>
          <p:cNvGrpSpPr/>
          <p:nvPr/>
        </p:nvGrpSpPr>
        <p:grpSpPr>
          <a:xfrm>
            <a:off x="2053393" y="611571"/>
            <a:ext cx="5043757" cy="907708"/>
            <a:chOff x="-1535283" y="1287960"/>
            <a:chExt cx="11486579" cy="2067200"/>
          </a:xfrm>
        </p:grpSpPr>
        <p:sp>
          <p:nvSpPr>
            <p:cNvPr id="309" name="Google Shape;309;p32"/>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0" name="Google Shape;310;p32"/>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1" name="Google Shape;311;p32"/>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2" name="Google Shape;312;p32"/>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3" name="Google Shape;313;p32"/>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314" name="Google Shape;314;p32"/>
          <p:cNvSpPr txBox="1">
            <a:spLocks noGrp="1"/>
          </p:cNvSpPr>
          <p:nvPr>
            <p:ph type="ctrTitle" idx="4294967295"/>
          </p:nvPr>
        </p:nvSpPr>
        <p:spPr>
          <a:xfrm>
            <a:off x="2613475" y="800400"/>
            <a:ext cx="3917100" cy="534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GB" sz="3000" b="1" i="0" u="none" strike="noStrike" cap="none">
                <a:solidFill>
                  <a:schemeClr val="lt1"/>
                </a:solidFill>
                <a:latin typeface="Roboto Condensed"/>
                <a:ea typeface="Roboto Condensed"/>
                <a:cs typeface="Roboto Condensed"/>
                <a:sym typeface="Roboto Condensed"/>
              </a:rPr>
              <a:t>Conclution</a:t>
            </a:r>
            <a:endParaRPr sz="3000" b="1" i="0" u="none" strike="noStrike" cap="none">
              <a:solidFill>
                <a:schemeClr val="lt1"/>
              </a:solidFill>
              <a:latin typeface="Roboto Condensed"/>
              <a:ea typeface="Roboto Condensed"/>
              <a:cs typeface="Roboto Condensed"/>
              <a:sym typeface="Roboto Condensed"/>
            </a:endParaRPr>
          </a:p>
        </p:txBody>
      </p:sp>
      <p:sp>
        <p:nvSpPr>
          <p:cNvPr id="315" name="Google Shape;315;p32"/>
          <p:cNvSpPr txBox="1">
            <a:spLocks noGrp="1"/>
          </p:cNvSpPr>
          <p:nvPr>
            <p:ph type="subTitle" idx="4294967295"/>
          </p:nvPr>
        </p:nvSpPr>
        <p:spPr>
          <a:xfrm>
            <a:off x="630075" y="1923188"/>
            <a:ext cx="7652400" cy="2309400"/>
          </a:xfrm>
          <a:prstGeom prst="rect">
            <a:avLst/>
          </a:prstGeom>
          <a:noFill/>
          <a:ln>
            <a:noFill/>
          </a:ln>
        </p:spPr>
        <p:txBody>
          <a:bodyPr spcFirstLastPara="1" wrap="square" lIns="91425" tIns="91425" rIns="91425" bIns="91425" anchor="ctr" anchorCtr="0">
            <a:noAutofit/>
          </a:bodyPr>
          <a:lstStyle/>
          <a:p>
            <a:pPr marL="342900" lvl="0" indent="-342900" algn="ctr" rtl="0">
              <a:lnSpc>
                <a:spcPct val="90000"/>
              </a:lnSpc>
              <a:spcBef>
                <a:spcPts val="0"/>
              </a:spcBef>
              <a:spcAft>
                <a:spcPts val="0"/>
              </a:spcAft>
              <a:buClr>
                <a:srgbClr val="000000"/>
              </a:buClr>
              <a:buSzPts val="2400"/>
              <a:buFont typeface="Arial"/>
              <a:buChar char="•"/>
            </a:pPr>
            <a:r>
              <a:rPr lang="en-GB">
                <a:solidFill>
                  <a:srgbClr val="000000"/>
                </a:solidFill>
                <a:latin typeface="Calibri"/>
                <a:ea typeface="Calibri"/>
                <a:cs typeface="Calibri"/>
                <a:sym typeface="Calibri"/>
              </a:rPr>
              <a:t>In conclusion, we have learned that Database is critical aspect result management and any system that involves data processing.</a:t>
            </a:r>
            <a:endParaRPr>
              <a:solidFill>
                <a:srgbClr val="000000"/>
              </a:solidFill>
              <a:latin typeface="Calibri"/>
              <a:ea typeface="Calibri"/>
              <a:cs typeface="Calibri"/>
              <a:sym typeface="Calibri"/>
            </a:endParaRPr>
          </a:p>
          <a:p>
            <a:pPr marL="342900" lvl="0" indent="-342900" algn="ctr" rtl="0">
              <a:lnSpc>
                <a:spcPct val="90000"/>
              </a:lnSpc>
              <a:spcBef>
                <a:spcPts val="1000"/>
              </a:spcBef>
              <a:spcAft>
                <a:spcPts val="0"/>
              </a:spcAft>
              <a:buClr>
                <a:srgbClr val="000000"/>
              </a:buClr>
              <a:buSzPts val="2400"/>
              <a:buFont typeface="Arial"/>
              <a:buChar char="•"/>
            </a:pPr>
            <a:r>
              <a:rPr lang="en-GB">
                <a:solidFill>
                  <a:srgbClr val="000000"/>
                </a:solidFill>
                <a:latin typeface="Calibri"/>
                <a:ea typeface="Calibri"/>
                <a:cs typeface="Calibri"/>
                <a:sym typeface="Calibri"/>
              </a:rPr>
              <a:t>Using PHP for result management has many benefits, including its ease of use, versatility, and robustness.</a:t>
            </a:r>
            <a:endParaRPr>
              <a:solidFill>
                <a:srgbClr val="000000"/>
              </a:solidFill>
              <a:latin typeface="Calibri"/>
              <a:ea typeface="Calibri"/>
              <a:cs typeface="Calibri"/>
              <a:sym typeface="Calibri"/>
            </a:endParaRPr>
          </a:p>
          <a:p>
            <a:pPr marL="342900" lvl="0" indent="-342900" algn="ctr" rtl="0">
              <a:lnSpc>
                <a:spcPct val="90000"/>
              </a:lnSpc>
              <a:spcBef>
                <a:spcPts val="1000"/>
              </a:spcBef>
              <a:spcAft>
                <a:spcPts val="0"/>
              </a:spcAft>
              <a:buClr>
                <a:srgbClr val="000000"/>
              </a:buClr>
              <a:buSzPts val="2400"/>
              <a:buFont typeface="Arial"/>
              <a:buChar char="•"/>
            </a:pPr>
            <a:r>
              <a:rPr lang="en-GB">
                <a:solidFill>
                  <a:srgbClr val="000000"/>
                </a:solidFill>
                <a:latin typeface="Calibri"/>
                <a:ea typeface="Calibri"/>
                <a:cs typeface="Calibri"/>
                <a:sym typeface="Calibri"/>
              </a:rPr>
              <a:t>Other programming languages are used in result management system to make it efficient, reliable, and secure.</a:t>
            </a:r>
            <a:endParaRPr sz="1800" b="1">
              <a:solidFill>
                <a:srgbClr val="3F5378"/>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3"/>
          <p:cNvSpPr txBox="1"/>
          <p:nvPr/>
        </p:nvSpPr>
        <p:spPr>
          <a:xfrm>
            <a:off x="1267350" y="295750"/>
            <a:ext cx="6609300" cy="132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lt1"/>
              </a:buClr>
              <a:buSzPts val="2000"/>
              <a:buFont typeface="Roboto Condensed"/>
              <a:buNone/>
            </a:pPr>
            <a:r>
              <a:rPr lang="en-GB" sz="6000" b="1">
                <a:solidFill>
                  <a:schemeClr val="accent5"/>
                </a:solidFill>
                <a:latin typeface="Roboto Condensed"/>
                <a:ea typeface="Roboto Condensed"/>
                <a:cs typeface="Roboto Condensed"/>
                <a:sym typeface="Roboto Condensed"/>
              </a:rPr>
              <a:t>Referance</a:t>
            </a:r>
            <a:endParaRPr sz="3000" b="1">
              <a:solidFill>
                <a:schemeClr val="lt1"/>
              </a:solidFill>
              <a:latin typeface="Roboto Condensed"/>
              <a:ea typeface="Roboto Condensed"/>
              <a:cs typeface="Roboto Condensed"/>
              <a:sym typeface="Roboto Condensed"/>
            </a:endParaRPr>
          </a:p>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sp>
        <p:nvSpPr>
          <p:cNvPr id="322" name="Google Shape;322;p33"/>
          <p:cNvSpPr txBox="1"/>
          <p:nvPr/>
        </p:nvSpPr>
        <p:spPr>
          <a:xfrm>
            <a:off x="720075" y="1388750"/>
            <a:ext cx="7406700" cy="32016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SzPts val="2600"/>
              <a:buFont typeface="Calibri"/>
              <a:buChar char="➢"/>
            </a:pPr>
            <a:r>
              <a:rPr lang="en-GB" sz="26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www.google.com</a:t>
            </a:r>
            <a:endParaRPr sz="2600">
              <a:solidFill>
                <a:schemeClr val="lt1"/>
              </a:solidFill>
              <a:latin typeface="Calibri"/>
              <a:ea typeface="Calibri"/>
              <a:cs typeface="Calibri"/>
              <a:sym typeface="Calibri"/>
            </a:endParaRPr>
          </a:p>
          <a:p>
            <a:pPr marL="457200" lvl="0" indent="-393700" algn="l" rtl="0">
              <a:spcBef>
                <a:spcPts val="0"/>
              </a:spcBef>
              <a:spcAft>
                <a:spcPts val="0"/>
              </a:spcAft>
              <a:buSzPts val="2600"/>
              <a:buFont typeface="Calibri"/>
              <a:buChar char="➢"/>
            </a:pPr>
            <a:r>
              <a:rPr lang="en-GB" sz="26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www.mysqltutorial.org</a:t>
            </a:r>
            <a:endParaRPr sz="2600">
              <a:solidFill>
                <a:schemeClr val="lt1"/>
              </a:solidFill>
              <a:latin typeface="Calibri"/>
              <a:ea typeface="Calibri"/>
              <a:cs typeface="Calibri"/>
              <a:sym typeface="Calibri"/>
            </a:endParaRPr>
          </a:p>
          <a:p>
            <a:pPr marL="457200" lvl="0" indent="-393700" algn="l" rtl="0">
              <a:spcBef>
                <a:spcPts val="0"/>
              </a:spcBef>
              <a:spcAft>
                <a:spcPts val="0"/>
              </a:spcAft>
              <a:buSzPts val="2600"/>
              <a:buFont typeface="Calibri"/>
              <a:buChar char="➢"/>
            </a:pPr>
            <a:r>
              <a:rPr lang="en-GB" sz="2600" u="sng">
                <a:solidFill>
                  <a:srgbClr val="0563C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www.youtube.com</a:t>
            </a:r>
            <a:endParaRPr sz="2600">
              <a:solidFill>
                <a:schemeClr val="lt1"/>
              </a:solidFill>
              <a:latin typeface="Calibri"/>
              <a:ea typeface="Calibri"/>
              <a:cs typeface="Calibri"/>
              <a:sym typeface="Calibri"/>
            </a:endParaRPr>
          </a:p>
          <a:p>
            <a:pPr marL="457200" lvl="0" indent="-393700" algn="l" rtl="0">
              <a:spcBef>
                <a:spcPts val="0"/>
              </a:spcBef>
              <a:spcAft>
                <a:spcPts val="0"/>
              </a:spcAft>
              <a:buSzPts val="2600"/>
              <a:buFont typeface="Calibri"/>
              <a:buChar char="➢"/>
            </a:pPr>
            <a:r>
              <a:rPr lang="en-GB" sz="2600" u="sng">
                <a:solidFill>
                  <a:srgbClr val="0563C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www.w3schools.com</a:t>
            </a:r>
            <a:endParaRPr sz="2600">
              <a:solidFill>
                <a:schemeClr val="lt1"/>
              </a:solidFill>
              <a:latin typeface="Calibri"/>
              <a:ea typeface="Calibri"/>
              <a:cs typeface="Calibri"/>
              <a:sym typeface="Calibri"/>
            </a:endParaRPr>
          </a:p>
          <a:p>
            <a:pPr marL="457200" lvl="0" indent="-393700" algn="l" rtl="0">
              <a:spcBef>
                <a:spcPts val="0"/>
              </a:spcBef>
              <a:spcAft>
                <a:spcPts val="0"/>
              </a:spcAft>
              <a:buSzPts val="2600"/>
              <a:buFont typeface="Calibri"/>
              <a:buChar char="➢"/>
            </a:pPr>
            <a:r>
              <a:rPr lang="en-GB" sz="2600" u="sng">
                <a:solidFill>
                  <a:srgbClr val="0563C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www.tutorialspoint.com</a:t>
            </a:r>
            <a:endParaRPr sz="2600">
              <a:solidFill>
                <a:schemeClr val="lt1"/>
              </a:solidFill>
              <a:latin typeface="Calibri"/>
              <a:ea typeface="Calibri"/>
              <a:cs typeface="Calibri"/>
              <a:sym typeface="Calibri"/>
            </a:endParaRPr>
          </a:p>
          <a:p>
            <a:pPr marL="457200" lvl="0" indent="-393700" algn="l" rtl="0">
              <a:spcBef>
                <a:spcPts val="0"/>
              </a:spcBef>
              <a:spcAft>
                <a:spcPts val="0"/>
              </a:spcAft>
              <a:buSzPts val="2600"/>
              <a:buFont typeface="Calibri"/>
              <a:buChar char="➢"/>
            </a:pPr>
            <a:r>
              <a:rPr lang="en-GB" sz="2600" u="sng">
                <a:solidFill>
                  <a:srgbClr val="0563C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www.codeacademy.com</a:t>
            </a:r>
            <a:endParaRPr sz="2600">
              <a:solidFill>
                <a:schemeClr val="lt1"/>
              </a:solidFill>
              <a:latin typeface="Calibri"/>
              <a:ea typeface="Calibri"/>
              <a:cs typeface="Calibri"/>
              <a:sym typeface="Calibri"/>
            </a:endParaRPr>
          </a:p>
          <a:p>
            <a:pPr marL="457200" lvl="0" indent="-393700" algn="l" rtl="0">
              <a:spcBef>
                <a:spcPts val="0"/>
              </a:spcBef>
              <a:spcAft>
                <a:spcPts val="0"/>
              </a:spcAft>
              <a:buSzPts val="2600"/>
              <a:buFont typeface="Calibri"/>
              <a:buChar char="➢"/>
            </a:pPr>
            <a:r>
              <a:rPr lang="en-GB" sz="2600" u="sng">
                <a:solidFill>
                  <a:srgbClr val="0563C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www.researchgate.net</a:t>
            </a:r>
            <a:endParaRPr sz="2600">
              <a:solidFill>
                <a:schemeClr val="lt1"/>
              </a:solidFill>
              <a:latin typeface="Calibri"/>
              <a:ea typeface="Calibri"/>
              <a:cs typeface="Calibri"/>
              <a:sym typeface="Calibri"/>
            </a:endParaRPr>
          </a:p>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4"/>
          <p:cNvSpPr txBox="1">
            <a:spLocks noGrp="1"/>
          </p:cNvSpPr>
          <p:nvPr>
            <p:ph type="ctrTitle" idx="4294967295"/>
          </p:nvPr>
        </p:nvSpPr>
        <p:spPr>
          <a:xfrm>
            <a:off x="1259275" y="2356145"/>
            <a:ext cx="6593700" cy="115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GB" sz="6000" b="1" i="0" u="none" strike="noStrike" cap="none">
                <a:solidFill>
                  <a:schemeClr val="accent5"/>
                </a:solidFill>
                <a:latin typeface="Roboto Condensed"/>
                <a:ea typeface="Roboto Condensed"/>
                <a:cs typeface="Roboto Condensed"/>
                <a:sym typeface="Roboto Condensed"/>
              </a:rPr>
              <a:t>THANK YOU!</a:t>
            </a:r>
            <a:endParaRPr sz="6000" b="1" i="0" u="none" strike="noStrike" cap="none">
              <a:solidFill>
                <a:schemeClr val="accent5"/>
              </a:solidFill>
              <a:latin typeface="Roboto Condensed"/>
              <a:ea typeface="Roboto Condensed"/>
              <a:cs typeface="Roboto Condensed"/>
              <a:sym typeface="Roboto Condensed"/>
            </a:endParaRPr>
          </a:p>
        </p:txBody>
      </p:sp>
      <p:grpSp>
        <p:nvGrpSpPr>
          <p:cNvPr id="329" name="Google Shape;329;p34"/>
          <p:cNvGrpSpPr/>
          <p:nvPr/>
        </p:nvGrpSpPr>
        <p:grpSpPr>
          <a:xfrm>
            <a:off x="3716655" y="744220"/>
            <a:ext cx="1676400" cy="1607185"/>
            <a:chOff x="8074325" y="4438852"/>
            <a:chExt cx="720160" cy="690579"/>
          </a:xfrm>
        </p:grpSpPr>
        <p:sp>
          <p:nvSpPr>
            <p:cNvPr id="330" name="Google Shape;330;p34"/>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1" name="Google Shape;331;p34"/>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2" name="Google Shape;332;p34"/>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3" name="Google Shape;333;p34"/>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4" name="Google Shape;334;p34"/>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5" name="Google Shape;335;p34"/>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txBox="1"/>
          <p:nvPr/>
        </p:nvSpPr>
        <p:spPr>
          <a:xfrm>
            <a:off x="1093650" y="604350"/>
            <a:ext cx="69567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lt1"/>
              </a:buClr>
              <a:buSzPts val="2000"/>
              <a:buFont typeface="Roboto Condensed"/>
              <a:buNone/>
            </a:pPr>
            <a:r>
              <a:rPr lang="en-GB" sz="6000" b="1">
                <a:solidFill>
                  <a:schemeClr val="accent5"/>
                </a:solidFill>
                <a:latin typeface="Roboto Condensed"/>
                <a:ea typeface="Roboto Condensed"/>
                <a:cs typeface="Roboto Condensed"/>
                <a:sym typeface="Roboto Condensed"/>
              </a:rPr>
              <a:t>Introduction</a:t>
            </a:r>
            <a:endParaRPr>
              <a:latin typeface="Roboto Condensed Light"/>
              <a:ea typeface="Roboto Condensed Light"/>
              <a:cs typeface="Roboto Condensed Light"/>
              <a:sym typeface="Roboto Condensed Light"/>
            </a:endParaRPr>
          </a:p>
        </p:txBody>
      </p:sp>
      <p:sp>
        <p:nvSpPr>
          <p:cNvPr id="238" name="Google Shape;238;p24"/>
          <p:cNvSpPr txBox="1"/>
          <p:nvPr/>
        </p:nvSpPr>
        <p:spPr>
          <a:xfrm>
            <a:off x="681525" y="2751775"/>
            <a:ext cx="1324500" cy="6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sp>
        <p:nvSpPr>
          <p:cNvPr id="239" name="Google Shape;239;p24"/>
          <p:cNvSpPr txBox="1"/>
          <p:nvPr/>
        </p:nvSpPr>
        <p:spPr>
          <a:xfrm>
            <a:off x="681525" y="1774500"/>
            <a:ext cx="7406700" cy="3063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Char char="●"/>
            </a:pPr>
            <a:r>
              <a:rPr lang="en-GB" sz="2100" dirty="0"/>
              <a:t>Welcome to this presentation of our future project on Result Management in PHP language</a:t>
            </a:r>
            <a:endParaRPr dirty="0"/>
          </a:p>
          <a:p>
            <a:pPr marL="342900" lvl="0" indent="-209550" algn="l" rtl="0">
              <a:spcBef>
                <a:spcPts val="0"/>
              </a:spcBef>
              <a:spcAft>
                <a:spcPts val="0"/>
              </a:spcAft>
              <a:buNone/>
            </a:pPr>
            <a:endParaRPr sz="2100" dirty="0"/>
          </a:p>
          <a:p>
            <a:pPr marL="342900" lvl="0" indent="-209550" algn="l" rtl="0">
              <a:spcBef>
                <a:spcPts val="0"/>
              </a:spcBef>
              <a:spcAft>
                <a:spcPts val="0"/>
              </a:spcAft>
              <a:buNone/>
            </a:pPr>
            <a:endParaRPr sz="2100" dirty="0"/>
          </a:p>
          <a:p>
            <a:pPr marL="457200" lvl="0" indent="-361950" algn="l" rtl="0">
              <a:spcBef>
                <a:spcPts val="0"/>
              </a:spcBef>
              <a:spcAft>
                <a:spcPts val="0"/>
              </a:spcAft>
              <a:buSzPts val="2100"/>
              <a:buChar char="●"/>
            </a:pPr>
            <a:r>
              <a:rPr lang="en-GB" sz="2100" dirty="0"/>
              <a:t>In this presentation, we will explore the use of Database in results, common challenges faced for making result and best practices for Result Management and tools that can help simplify the process. </a:t>
            </a:r>
            <a:endParaRPr sz="2000" b="1" dirty="0">
              <a:solidFill>
                <a:schemeClr val="dk1"/>
              </a:solidFill>
            </a:endParaRPr>
          </a:p>
          <a:p>
            <a:pPr marL="457200" lvl="0" indent="0" algn="l" rtl="0">
              <a:spcBef>
                <a:spcPts val="600"/>
              </a:spcBef>
              <a:spcAft>
                <a:spcPts val="0"/>
              </a:spcAft>
              <a:buNone/>
            </a:pPr>
            <a:endParaRPr dirty="0">
              <a:latin typeface="Roboto Condensed Light"/>
              <a:ea typeface="Roboto Condensed Light"/>
              <a:cs typeface="Roboto Condensed Light"/>
              <a:sym typeface="Roboto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43"/>
        <p:cNvGrpSpPr/>
        <p:nvPr/>
      </p:nvGrpSpPr>
      <p:grpSpPr>
        <a:xfrm>
          <a:off x="0" y="0"/>
          <a:ext cx="0" cy="0"/>
          <a:chOff x="0" y="0"/>
          <a:chExt cx="0" cy="0"/>
        </a:xfrm>
      </p:grpSpPr>
      <p:sp>
        <p:nvSpPr>
          <p:cNvPr id="244" name="Google Shape;244;p25"/>
          <p:cNvSpPr txBox="1">
            <a:spLocks noGrp="1"/>
          </p:cNvSpPr>
          <p:nvPr>
            <p:ph type="ctrTitle" idx="4294967295"/>
          </p:nvPr>
        </p:nvSpPr>
        <p:spPr>
          <a:xfrm>
            <a:off x="1331665" y="267630"/>
            <a:ext cx="6593700" cy="115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GB" sz="6000" b="1" i="0" u="none" strike="noStrike" cap="none">
                <a:solidFill>
                  <a:schemeClr val="accent5"/>
                </a:solidFill>
                <a:latin typeface="Roboto Condensed"/>
                <a:ea typeface="Roboto Condensed"/>
                <a:cs typeface="Roboto Condensed"/>
                <a:sym typeface="Roboto Condensed"/>
              </a:rPr>
              <a:t>Objectives</a:t>
            </a:r>
            <a:endParaRPr sz="6000" b="1" i="0" u="none" strike="noStrike" cap="none">
              <a:solidFill>
                <a:schemeClr val="accent5"/>
              </a:solidFill>
              <a:latin typeface="Roboto Condensed"/>
              <a:ea typeface="Roboto Condensed"/>
              <a:cs typeface="Roboto Condensed"/>
              <a:sym typeface="Roboto Condensed"/>
            </a:endParaRPr>
          </a:p>
        </p:txBody>
      </p:sp>
      <p:grpSp>
        <p:nvGrpSpPr>
          <p:cNvPr id="246" name="Google Shape;246;p25"/>
          <p:cNvGrpSpPr/>
          <p:nvPr/>
        </p:nvGrpSpPr>
        <p:grpSpPr>
          <a:xfrm>
            <a:off x="2078990" y="387985"/>
            <a:ext cx="803910" cy="887095"/>
            <a:chOff x="9901824" y="937343"/>
            <a:chExt cx="744273" cy="793950"/>
          </a:xfrm>
        </p:grpSpPr>
        <p:grpSp>
          <p:nvGrpSpPr>
            <p:cNvPr id="247" name="Google Shape;247;p25"/>
            <p:cNvGrpSpPr/>
            <p:nvPr/>
          </p:nvGrpSpPr>
          <p:grpSpPr>
            <a:xfrm>
              <a:off x="9901824" y="937343"/>
              <a:ext cx="744273" cy="793950"/>
              <a:chOff x="9901824" y="937343"/>
              <a:chExt cx="744273" cy="793950"/>
            </a:xfrm>
          </p:grpSpPr>
          <p:sp>
            <p:nvSpPr>
              <p:cNvPr id="248" name="Google Shape;248;p25"/>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9" name="Google Shape;249;p25"/>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0" name="Google Shape;250;p25"/>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1" name="Google Shape;251;p25"/>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2" name="Google Shape;252;p25"/>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3" name="Google Shape;253;p25"/>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4" name="Google Shape;254;p25"/>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5" name="Google Shape;255;p25"/>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6" name="Google Shape;256;p25"/>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7" name="Google Shape;257;p25"/>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58" name="Google Shape;258;p25"/>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9" name="Google Shape;259;p25"/>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0" name="Google Shape;260;p25"/>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1" name="Google Shape;261;p25"/>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2" name="Google Shape;262;p25"/>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3" name="Google Shape;263;p25"/>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64" name="Google Shape;264;p25"/>
          <p:cNvSpPr txBox="1"/>
          <p:nvPr/>
        </p:nvSpPr>
        <p:spPr>
          <a:xfrm>
            <a:off x="1483170" y="1774510"/>
            <a:ext cx="6593700" cy="2136900"/>
          </a:xfrm>
          <a:prstGeom prst="rect">
            <a:avLst/>
          </a:prstGeom>
          <a:noFill/>
          <a:ln>
            <a:noFill/>
          </a:ln>
        </p:spPr>
        <p:txBody>
          <a:bodyPr spcFirstLastPara="1" wrap="square" lIns="91425" tIns="91425" rIns="91425" bIns="91425" anchor="ctr" anchorCtr="0">
            <a:noAutofit/>
          </a:bodyPr>
          <a:lstStyle/>
          <a:p>
            <a:pPr marL="285750" lvl="0" indent="-292100" algn="l" rtl="0">
              <a:spcBef>
                <a:spcPts val="0"/>
              </a:spcBef>
              <a:spcAft>
                <a:spcPts val="0"/>
              </a:spcAft>
              <a:buSzPts val="2300"/>
              <a:buChar char="•"/>
            </a:pPr>
            <a:r>
              <a:rPr lang="en-GB" sz="2300"/>
              <a:t>Make results easy to maintain of an institution</a:t>
            </a:r>
            <a:endParaRPr sz="1500"/>
          </a:p>
          <a:p>
            <a:pPr marL="285750" lvl="0" indent="-146050" algn="l" rtl="0">
              <a:spcBef>
                <a:spcPts val="0"/>
              </a:spcBef>
              <a:spcAft>
                <a:spcPts val="0"/>
              </a:spcAft>
              <a:buClr>
                <a:srgbClr val="000000"/>
              </a:buClr>
              <a:buSzPts val="2200"/>
              <a:buFont typeface="Arial"/>
              <a:buNone/>
            </a:pPr>
            <a:endParaRPr sz="2300"/>
          </a:p>
          <a:p>
            <a:pPr marL="285750" lvl="0" indent="-292100" algn="l" rtl="0">
              <a:spcBef>
                <a:spcPts val="0"/>
              </a:spcBef>
              <a:spcAft>
                <a:spcPts val="0"/>
              </a:spcAft>
              <a:buSzPts val="2300"/>
              <a:buChar char="•"/>
            </a:pPr>
            <a:r>
              <a:rPr lang="en-GB" sz="2300"/>
              <a:t>Makes result Review and publish Much easier</a:t>
            </a:r>
            <a:endParaRPr sz="1500"/>
          </a:p>
          <a:p>
            <a:pPr marL="285750" lvl="0" indent="-146050" algn="l" rtl="0">
              <a:spcBef>
                <a:spcPts val="0"/>
              </a:spcBef>
              <a:spcAft>
                <a:spcPts val="0"/>
              </a:spcAft>
              <a:buClr>
                <a:srgbClr val="000000"/>
              </a:buClr>
              <a:buSzPts val="2200"/>
              <a:buFont typeface="Arial"/>
              <a:buNone/>
            </a:pPr>
            <a:endParaRPr sz="2300"/>
          </a:p>
          <a:p>
            <a:pPr marL="285750" lvl="0" indent="-292100" algn="l" rtl="0">
              <a:spcBef>
                <a:spcPts val="0"/>
              </a:spcBef>
              <a:spcAft>
                <a:spcPts val="0"/>
              </a:spcAft>
              <a:buSzPts val="2300"/>
              <a:buChar char="•"/>
            </a:pPr>
            <a:r>
              <a:rPr lang="en-GB" sz="2300"/>
              <a:t>Easy for students to access </a:t>
            </a:r>
            <a:endParaRPr sz="2100" b="1">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a:spLocks noGrp="1"/>
          </p:cNvSpPr>
          <p:nvPr>
            <p:ph type="ctrTitle" idx="4294967295"/>
          </p:nvPr>
        </p:nvSpPr>
        <p:spPr>
          <a:xfrm>
            <a:off x="1275150" y="195875"/>
            <a:ext cx="6593700" cy="115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GB" sz="6000" b="1" i="0" u="none" strike="noStrike" cap="none">
                <a:solidFill>
                  <a:srgbClr val="263248"/>
                </a:solidFill>
                <a:latin typeface="Roboto Condensed"/>
                <a:ea typeface="Roboto Condensed"/>
                <a:cs typeface="Roboto Condensed"/>
                <a:sym typeface="Roboto Condensed"/>
              </a:rPr>
              <a:t>🔨 </a:t>
            </a:r>
            <a:r>
              <a:rPr lang="en-GB" sz="6000" b="1" i="0" u="none" strike="noStrike" cap="none">
                <a:solidFill>
                  <a:schemeClr val="accent5"/>
                </a:solidFill>
                <a:latin typeface="Roboto Condensed"/>
                <a:ea typeface="Roboto Condensed"/>
                <a:cs typeface="Roboto Condensed"/>
                <a:sym typeface="Roboto Condensed"/>
              </a:rPr>
              <a:t>Tools</a:t>
            </a:r>
            <a:endParaRPr sz="6000" b="1" i="0" u="none" strike="noStrike" cap="none">
              <a:solidFill>
                <a:schemeClr val="accent5"/>
              </a:solidFill>
              <a:latin typeface="Roboto Condensed"/>
              <a:ea typeface="Roboto Condensed"/>
              <a:cs typeface="Roboto Condensed"/>
              <a:sym typeface="Roboto Condensed"/>
            </a:endParaRPr>
          </a:p>
        </p:txBody>
      </p:sp>
      <p:sp>
        <p:nvSpPr>
          <p:cNvPr id="270" name="Google Shape;270;p26"/>
          <p:cNvSpPr txBox="1">
            <a:spLocks noGrp="1"/>
          </p:cNvSpPr>
          <p:nvPr>
            <p:ph type="subTitle" idx="4294967295"/>
          </p:nvPr>
        </p:nvSpPr>
        <p:spPr>
          <a:xfrm>
            <a:off x="1187450" y="1704975"/>
            <a:ext cx="6593840" cy="2136775"/>
          </a:xfrm>
          <a:prstGeom prst="rect">
            <a:avLst/>
          </a:prstGeom>
          <a:noFill/>
          <a:ln>
            <a:noFill/>
          </a:ln>
        </p:spPr>
        <p:txBody>
          <a:bodyPr spcFirstLastPara="1" wrap="square" lIns="91425" tIns="91425" rIns="91425" bIns="91425" anchor="ctr" anchorCtr="0">
            <a:noAutofit/>
          </a:bodyPr>
          <a:lstStyle/>
          <a:p>
            <a:pPr marL="457200" lvl="0" indent="-381000" algn="ctr" rtl="0">
              <a:lnSpc>
                <a:spcPct val="90000"/>
              </a:lnSpc>
              <a:spcBef>
                <a:spcPts val="0"/>
              </a:spcBef>
              <a:spcAft>
                <a:spcPts val="0"/>
              </a:spcAft>
              <a:buClr>
                <a:srgbClr val="000000"/>
              </a:buClr>
              <a:buSzPts val="2400"/>
              <a:buFont typeface="Arial"/>
              <a:buChar char="❏"/>
            </a:pPr>
            <a:r>
              <a:rPr lang="en-GB" b="1">
                <a:solidFill>
                  <a:srgbClr val="000000"/>
                </a:solidFill>
                <a:latin typeface="Arial"/>
                <a:ea typeface="Arial"/>
                <a:cs typeface="Arial"/>
                <a:sym typeface="Arial"/>
              </a:rPr>
              <a:t>HTML</a:t>
            </a:r>
            <a:endParaRPr>
              <a:solidFill>
                <a:srgbClr val="000000"/>
              </a:solidFill>
              <a:latin typeface="Arial"/>
              <a:ea typeface="Arial"/>
              <a:cs typeface="Arial"/>
              <a:sym typeface="Arial"/>
            </a:endParaRPr>
          </a:p>
          <a:p>
            <a:pPr marL="457200" lvl="0" indent="-381000" algn="ctr" rtl="0">
              <a:lnSpc>
                <a:spcPct val="90000"/>
              </a:lnSpc>
              <a:spcBef>
                <a:spcPts val="0"/>
              </a:spcBef>
              <a:spcAft>
                <a:spcPts val="0"/>
              </a:spcAft>
              <a:buClr>
                <a:srgbClr val="000000"/>
              </a:buClr>
              <a:buSzPts val="2400"/>
              <a:buFont typeface="Arial"/>
              <a:buChar char="❏"/>
            </a:pPr>
            <a:r>
              <a:rPr lang="en-GB" b="1">
                <a:solidFill>
                  <a:srgbClr val="000000"/>
                </a:solidFill>
                <a:latin typeface="Arial"/>
                <a:ea typeface="Arial"/>
                <a:cs typeface="Arial"/>
                <a:sym typeface="Arial"/>
              </a:rPr>
              <a:t>CSS</a:t>
            </a:r>
            <a:endParaRPr>
              <a:solidFill>
                <a:srgbClr val="000000"/>
              </a:solidFill>
              <a:latin typeface="Arial"/>
              <a:ea typeface="Arial"/>
              <a:cs typeface="Arial"/>
              <a:sym typeface="Arial"/>
            </a:endParaRPr>
          </a:p>
          <a:p>
            <a:pPr marL="457200" lvl="0" indent="-381000" algn="ctr" rtl="0">
              <a:lnSpc>
                <a:spcPct val="90000"/>
              </a:lnSpc>
              <a:spcBef>
                <a:spcPts val="0"/>
              </a:spcBef>
              <a:spcAft>
                <a:spcPts val="0"/>
              </a:spcAft>
              <a:buClr>
                <a:srgbClr val="000000"/>
              </a:buClr>
              <a:buSzPts val="2400"/>
              <a:buFont typeface="Arial"/>
              <a:buChar char="❏"/>
            </a:pPr>
            <a:r>
              <a:rPr lang="en-GB" b="1">
                <a:solidFill>
                  <a:srgbClr val="000000"/>
                </a:solidFill>
                <a:latin typeface="Arial"/>
                <a:ea typeface="Arial"/>
                <a:cs typeface="Arial"/>
                <a:sym typeface="Arial"/>
              </a:rPr>
              <a:t>Boostrap 5</a:t>
            </a:r>
            <a:endParaRPr>
              <a:solidFill>
                <a:srgbClr val="000000"/>
              </a:solidFill>
              <a:latin typeface="Arial"/>
              <a:ea typeface="Arial"/>
              <a:cs typeface="Arial"/>
              <a:sym typeface="Arial"/>
            </a:endParaRPr>
          </a:p>
          <a:p>
            <a:pPr marL="457200" lvl="0" indent="-381000" algn="ctr" rtl="0">
              <a:lnSpc>
                <a:spcPct val="90000"/>
              </a:lnSpc>
              <a:spcBef>
                <a:spcPts val="0"/>
              </a:spcBef>
              <a:spcAft>
                <a:spcPts val="0"/>
              </a:spcAft>
              <a:buClr>
                <a:srgbClr val="000000"/>
              </a:buClr>
              <a:buSzPts val="2400"/>
              <a:buFont typeface="Arial"/>
              <a:buChar char="❏"/>
            </a:pPr>
            <a:r>
              <a:rPr lang="en-GB" b="1">
                <a:solidFill>
                  <a:srgbClr val="000000"/>
                </a:solidFill>
                <a:latin typeface="Arial"/>
                <a:ea typeface="Arial"/>
                <a:cs typeface="Arial"/>
                <a:sym typeface="Arial"/>
              </a:rPr>
              <a:t>PHP</a:t>
            </a:r>
            <a:endParaRPr>
              <a:solidFill>
                <a:srgbClr val="000000"/>
              </a:solidFill>
              <a:latin typeface="Arial"/>
              <a:ea typeface="Arial"/>
              <a:cs typeface="Arial"/>
              <a:sym typeface="Arial"/>
            </a:endParaRPr>
          </a:p>
          <a:p>
            <a:pPr marL="457200" lvl="0" indent="-381000" algn="ctr" rtl="0">
              <a:lnSpc>
                <a:spcPct val="90000"/>
              </a:lnSpc>
              <a:spcBef>
                <a:spcPts val="0"/>
              </a:spcBef>
              <a:spcAft>
                <a:spcPts val="0"/>
              </a:spcAft>
              <a:buClr>
                <a:srgbClr val="000000"/>
              </a:buClr>
              <a:buSzPts val="2400"/>
              <a:buFont typeface="Arial"/>
              <a:buChar char="❏"/>
            </a:pPr>
            <a:r>
              <a:rPr lang="en-GB" b="1">
                <a:solidFill>
                  <a:srgbClr val="000000"/>
                </a:solidFill>
                <a:latin typeface="Arial"/>
                <a:ea typeface="Arial"/>
                <a:cs typeface="Arial"/>
                <a:sym typeface="Arial"/>
              </a:rPr>
              <a:t>MYSQL</a:t>
            </a:r>
            <a:endParaRPr>
              <a:solidFill>
                <a:srgbClr val="000000"/>
              </a:solidFill>
              <a:latin typeface="Arial"/>
              <a:ea typeface="Arial"/>
              <a:cs typeface="Arial"/>
              <a:sym typeface="Arial"/>
            </a:endParaRPr>
          </a:p>
          <a:p>
            <a:pPr marL="457200" lvl="0" indent="-381000" algn="ctr" rtl="0">
              <a:lnSpc>
                <a:spcPct val="90000"/>
              </a:lnSpc>
              <a:spcBef>
                <a:spcPts val="0"/>
              </a:spcBef>
              <a:spcAft>
                <a:spcPts val="0"/>
              </a:spcAft>
              <a:buClr>
                <a:srgbClr val="000000"/>
              </a:buClr>
              <a:buSzPts val="2400"/>
              <a:buFont typeface="Arial"/>
              <a:buChar char="❏"/>
            </a:pPr>
            <a:r>
              <a:rPr lang="en-GB" b="1">
                <a:solidFill>
                  <a:srgbClr val="000000"/>
                </a:solidFill>
                <a:latin typeface="Arial"/>
                <a:ea typeface="Arial"/>
                <a:cs typeface="Arial"/>
                <a:sym typeface="Arial"/>
              </a:rPr>
              <a:t>JavaScript</a:t>
            </a:r>
            <a:endParaRPr sz="2000" b="1">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p:nvPr/>
        </p:nvSpPr>
        <p:spPr>
          <a:xfrm>
            <a:off x="1530175" y="427200"/>
            <a:ext cx="5966400" cy="1077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lt1"/>
              </a:buClr>
              <a:buSzPts val="2000"/>
              <a:buFont typeface="Roboto Condensed"/>
              <a:buNone/>
            </a:pPr>
            <a:r>
              <a:rPr lang="en-GB" sz="5800" b="1">
                <a:solidFill>
                  <a:schemeClr val="dk1"/>
                </a:solidFill>
                <a:latin typeface="Roboto Condensed"/>
                <a:ea typeface="Roboto Condensed"/>
                <a:cs typeface="Roboto Condensed"/>
                <a:sym typeface="Roboto Condensed"/>
              </a:rPr>
              <a:t> </a:t>
            </a:r>
            <a:r>
              <a:rPr lang="en-GB" sz="5800" b="1">
                <a:solidFill>
                  <a:schemeClr val="accent5"/>
                </a:solidFill>
                <a:latin typeface="Roboto Condensed"/>
                <a:ea typeface="Roboto Condensed"/>
                <a:cs typeface="Roboto Condensed"/>
                <a:sym typeface="Roboto Condensed"/>
              </a:rPr>
              <a:t>Problem Definition</a:t>
            </a:r>
            <a:endParaRPr sz="1200">
              <a:latin typeface="Roboto Condensed Light"/>
              <a:ea typeface="Roboto Condensed Light"/>
              <a:cs typeface="Roboto Condensed Light"/>
              <a:sym typeface="Roboto Condensed Light"/>
            </a:endParaRPr>
          </a:p>
        </p:txBody>
      </p:sp>
      <p:sp>
        <p:nvSpPr>
          <p:cNvPr id="277" name="Google Shape;277;p27"/>
          <p:cNvSpPr txBox="1"/>
          <p:nvPr/>
        </p:nvSpPr>
        <p:spPr>
          <a:xfrm>
            <a:off x="867925" y="1504500"/>
            <a:ext cx="7290900" cy="1338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2500"/>
              <a:buFont typeface="Arial"/>
              <a:buNone/>
            </a:pPr>
            <a:r>
              <a:rPr lang="en-GB" sz="2500"/>
              <a:t>In traditional way of managing result can be tough. The problems it faces mainly are: </a:t>
            </a:r>
            <a:endParaRPr sz="2400"/>
          </a:p>
          <a:p>
            <a:pPr marL="0" lvl="0" indent="0" algn="l" rtl="0">
              <a:lnSpc>
                <a:spcPct val="90000"/>
              </a:lnSpc>
              <a:spcBef>
                <a:spcPts val="1000"/>
              </a:spcBef>
              <a:spcAft>
                <a:spcPts val="0"/>
              </a:spcAft>
              <a:buClr>
                <a:srgbClr val="000000"/>
              </a:buClr>
              <a:buSzPts val="2400"/>
              <a:buFont typeface="Arial"/>
              <a:buNone/>
            </a:pPr>
            <a:endParaRPr sz="2400">
              <a:latin typeface="Calibri"/>
              <a:ea typeface="Calibri"/>
              <a:cs typeface="Calibri"/>
              <a:sym typeface="Calibri"/>
            </a:endParaRPr>
          </a:p>
        </p:txBody>
      </p:sp>
      <p:sp>
        <p:nvSpPr>
          <p:cNvPr id="278" name="Google Shape;278;p27"/>
          <p:cNvSpPr txBox="1"/>
          <p:nvPr/>
        </p:nvSpPr>
        <p:spPr>
          <a:xfrm>
            <a:off x="868650" y="2687475"/>
            <a:ext cx="7406700" cy="1639200"/>
          </a:xfrm>
          <a:prstGeom prst="rect">
            <a:avLst/>
          </a:prstGeom>
          <a:noFill/>
          <a:ln>
            <a:noFill/>
          </a:ln>
        </p:spPr>
        <p:txBody>
          <a:bodyPr spcFirstLastPara="1" wrap="square" lIns="91425" tIns="91425" rIns="91425" bIns="91425" anchor="t" anchorCtr="0">
            <a:spAutoFit/>
          </a:bodyPr>
          <a:lstStyle/>
          <a:p>
            <a:pPr marL="457200" lvl="0" indent="-361950" algn="just" rtl="0">
              <a:lnSpc>
                <a:spcPct val="90000"/>
              </a:lnSpc>
              <a:spcBef>
                <a:spcPts val="1000"/>
              </a:spcBef>
              <a:spcAft>
                <a:spcPts val="0"/>
              </a:spcAft>
              <a:buSzPts val="2100"/>
              <a:buChar char="●"/>
            </a:pPr>
            <a:r>
              <a:rPr lang="en-GB" sz="2100"/>
              <a:t>Lost of data due to keeping record in traditional paper </a:t>
            </a:r>
            <a:endParaRPr sz="2400"/>
          </a:p>
          <a:p>
            <a:pPr marL="457200" lvl="0" indent="-361950" algn="just" rtl="0">
              <a:lnSpc>
                <a:spcPct val="90000"/>
              </a:lnSpc>
              <a:spcBef>
                <a:spcPts val="0"/>
              </a:spcBef>
              <a:spcAft>
                <a:spcPts val="0"/>
              </a:spcAft>
              <a:buSzPts val="2100"/>
              <a:buChar char="●"/>
            </a:pPr>
            <a:r>
              <a:rPr lang="en-GB" sz="2100"/>
              <a:t>Miscalculations during calculating total result, grade etc. </a:t>
            </a:r>
            <a:endParaRPr sz="2400"/>
          </a:p>
          <a:p>
            <a:pPr marL="457200" lvl="0" indent="-361950" algn="just" rtl="0">
              <a:lnSpc>
                <a:spcPct val="90000"/>
              </a:lnSpc>
              <a:spcBef>
                <a:spcPts val="0"/>
              </a:spcBef>
              <a:spcAft>
                <a:spcPts val="0"/>
              </a:spcAft>
              <a:buSzPts val="2100"/>
              <a:buChar char="●"/>
            </a:pPr>
            <a:r>
              <a:rPr lang="en-GB" sz="2100"/>
              <a:t>Data corruption </a:t>
            </a:r>
            <a:endParaRPr sz="2400"/>
          </a:p>
          <a:p>
            <a:pPr marL="457200" lvl="0" indent="-361950" algn="just" rtl="0">
              <a:lnSpc>
                <a:spcPct val="90000"/>
              </a:lnSpc>
              <a:spcBef>
                <a:spcPts val="0"/>
              </a:spcBef>
              <a:spcAft>
                <a:spcPts val="0"/>
              </a:spcAft>
              <a:buSzPts val="2100"/>
              <a:buChar char="●"/>
            </a:pPr>
            <a:r>
              <a:rPr lang="en-GB" sz="2100"/>
              <a:t>Hard for students to access result whenever they need </a:t>
            </a:r>
            <a:endParaRPr sz="2400"/>
          </a:p>
          <a:p>
            <a:pPr marL="457200" lvl="0" indent="-361950" algn="just" rtl="0">
              <a:lnSpc>
                <a:spcPct val="90000"/>
              </a:lnSpc>
              <a:spcBef>
                <a:spcPts val="0"/>
              </a:spcBef>
              <a:spcAft>
                <a:spcPts val="0"/>
              </a:spcAft>
              <a:buSzPts val="2100"/>
              <a:buChar char="●"/>
            </a:pPr>
            <a:r>
              <a:rPr lang="en-GB" sz="2100"/>
              <a:t>Editing previously mistaken data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8"/>
          <p:cNvSpPr txBox="1"/>
          <p:nvPr/>
        </p:nvSpPr>
        <p:spPr>
          <a:xfrm>
            <a:off x="1118725" y="-56650"/>
            <a:ext cx="63522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lt1"/>
              </a:buClr>
              <a:buSzPts val="2000"/>
              <a:buFont typeface="Roboto Condensed"/>
              <a:buNone/>
            </a:pPr>
            <a:r>
              <a:rPr lang="en-GB" sz="6000" b="1">
                <a:solidFill>
                  <a:schemeClr val="accent5"/>
                </a:solidFill>
                <a:latin typeface="Roboto Condensed"/>
                <a:ea typeface="Roboto Condensed"/>
                <a:cs typeface="Roboto Condensed"/>
                <a:sym typeface="Roboto Condensed"/>
              </a:rPr>
              <a:t>Solution</a:t>
            </a:r>
            <a:endParaRPr>
              <a:latin typeface="Roboto Condensed Light"/>
              <a:ea typeface="Roboto Condensed Light"/>
              <a:cs typeface="Roboto Condensed Light"/>
              <a:sym typeface="Roboto Condensed Light"/>
            </a:endParaRPr>
          </a:p>
        </p:txBody>
      </p:sp>
      <p:sp>
        <p:nvSpPr>
          <p:cNvPr id="284" name="Google Shape;284;p28"/>
          <p:cNvSpPr txBox="1"/>
          <p:nvPr/>
        </p:nvSpPr>
        <p:spPr>
          <a:xfrm>
            <a:off x="192850" y="884400"/>
            <a:ext cx="74067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2400"/>
              <a:buFont typeface="Arial"/>
              <a:buNone/>
            </a:pPr>
            <a:r>
              <a:rPr lang="en-GB" sz="2400" b="1">
                <a:latin typeface="Calibri"/>
                <a:ea typeface="Calibri"/>
                <a:cs typeface="Calibri"/>
                <a:sym typeface="Calibri"/>
              </a:rPr>
              <a:t>Solving Pervious problems through Database:</a:t>
            </a:r>
            <a:endParaRPr b="1">
              <a:latin typeface="Roboto Condensed"/>
              <a:ea typeface="Roboto Condensed"/>
              <a:cs typeface="Roboto Condensed"/>
              <a:sym typeface="Roboto Condensed"/>
            </a:endParaRPr>
          </a:p>
        </p:txBody>
      </p:sp>
      <p:sp>
        <p:nvSpPr>
          <p:cNvPr id="285" name="Google Shape;285;p28"/>
          <p:cNvSpPr txBox="1"/>
          <p:nvPr/>
        </p:nvSpPr>
        <p:spPr>
          <a:xfrm>
            <a:off x="192850" y="1401600"/>
            <a:ext cx="7406700" cy="3573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Clr>
                <a:srgbClr val="000000"/>
              </a:buClr>
              <a:buSzPts val="2400"/>
              <a:buFont typeface="Arial"/>
              <a:buNone/>
            </a:pPr>
            <a:r>
              <a:rPr lang="en-GB" sz="2400"/>
              <a:t>We can solve these problems easily by including database and a user friendly interface. The improvements over manual result managements will be:</a:t>
            </a:r>
            <a:endParaRPr sz="2400"/>
          </a:p>
          <a:p>
            <a:pPr marL="285750" lvl="0" indent="-285750" algn="l" rtl="0">
              <a:lnSpc>
                <a:spcPct val="90000"/>
              </a:lnSpc>
              <a:spcBef>
                <a:spcPts val="1000"/>
              </a:spcBef>
              <a:spcAft>
                <a:spcPts val="0"/>
              </a:spcAft>
              <a:buSzPts val="2400"/>
              <a:buChar char="•"/>
            </a:pPr>
            <a:r>
              <a:rPr lang="en-GB" sz="2400"/>
              <a:t> Less chance to loose data permanently</a:t>
            </a:r>
            <a:endParaRPr/>
          </a:p>
          <a:p>
            <a:pPr marL="285750" lvl="0" indent="-285750" algn="l" rtl="0">
              <a:lnSpc>
                <a:spcPct val="90000"/>
              </a:lnSpc>
              <a:spcBef>
                <a:spcPts val="1000"/>
              </a:spcBef>
              <a:spcAft>
                <a:spcPts val="0"/>
              </a:spcAft>
              <a:buSzPts val="2400"/>
              <a:buChar char="•"/>
            </a:pPr>
            <a:r>
              <a:rPr lang="en-GB" sz="2400"/>
              <a:t> Lesser chance of data corruption </a:t>
            </a:r>
            <a:endParaRPr/>
          </a:p>
          <a:p>
            <a:pPr marL="285750" lvl="0" indent="-285750" algn="l" rtl="0">
              <a:lnSpc>
                <a:spcPct val="90000"/>
              </a:lnSpc>
              <a:spcBef>
                <a:spcPts val="1000"/>
              </a:spcBef>
              <a:spcAft>
                <a:spcPts val="0"/>
              </a:spcAft>
              <a:buSzPts val="2400"/>
              <a:buChar char="•"/>
            </a:pPr>
            <a:r>
              <a:rPr lang="en-GB" sz="2400"/>
              <a:t> Easy to manage and edit data of the students </a:t>
            </a:r>
            <a:endParaRPr/>
          </a:p>
          <a:p>
            <a:pPr marL="285750" lvl="0" indent="-285750" algn="l" rtl="0">
              <a:lnSpc>
                <a:spcPct val="90000"/>
              </a:lnSpc>
              <a:spcBef>
                <a:spcPts val="1000"/>
              </a:spcBef>
              <a:spcAft>
                <a:spcPts val="0"/>
              </a:spcAft>
              <a:buSzPts val="2400"/>
              <a:buChar char="•"/>
            </a:pPr>
            <a:r>
              <a:rPr lang="en-GB" sz="2400"/>
              <a:t> Students can see their results whenever they want </a:t>
            </a:r>
            <a:endParaRPr/>
          </a:p>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 name="Picture 2" descr="A diagram of a software flowchart&#10;&#10;Description automatically generated">
            <a:extLst>
              <a:ext uri="{FF2B5EF4-FFF2-40B4-BE49-F238E27FC236}">
                <a16:creationId xmlns:a16="http://schemas.microsoft.com/office/drawing/2014/main" id="{222399F5-CD70-11C6-FD44-5FB942A2C7AF}"/>
              </a:ext>
            </a:extLst>
          </p:cNvPr>
          <p:cNvPicPr>
            <a:picLocks noChangeAspect="1"/>
          </p:cNvPicPr>
          <p:nvPr/>
        </p:nvPicPr>
        <p:blipFill>
          <a:blip r:embed="rId3"/>
          <a:stretch>
            <a:fillRect/>
          </a:stretch>
        </p:blipFill>
        <p:spPr>
          <a:xfrm>
            <a:off x="1141045" y="753586"/>
            <a:ext cx="6807319" cy="360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p:nvPr/>
        </p:nvSpPr>
        <p:spPr>
          <a:xfrm>
            <a:off x="1054425" y="450075"/>
            <a:ext cx="67380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500" b="1">
                <a:solidFill>
                  <a:schemeClr val="accent5"/>
                </a:solidFill>
                <a:latin typeface="Roboto Condensed"/>
                <a:ea typeface="Roboto Condensed"/>
                <a:cs typeface="Roboto Condensed"/>
                <a:sym typeface="Roboto Condensed"/>
              </a:rPr>
              <a:t>A vartual Reprentation of a Database</a:t>
            </a:r>
            <a:endParaRPr sz="100">
              <a:latin typeface="Roboto Condensed Light"/>
              <a:ea typeface="Roboto Condensed Light"/>
              <a:cs typeface="Roboto Condensed Light"/>
              <a:sym typeface="Roboto Condensed Light"/>
            </a:endParaRPr>
          </a:p>
        </p:txBody>
      </p:sp>
      <p:pic>
        <p:nvPicPr>
          <p:cNvPr id="297" name="Google Shape;297;p30"/>
          <p:cNvPicPr preferRelativeResize="0"/>
          <p:nvPr/>
        </p:nvPicPr>
        <p:blipFill rotWithShape="1">
          <a:blip r:embed="rId3">
            <a:alphaModFix/>
          </a:blip>
          <a:srcRect l="26629" t="26419" r="30641" b="18780"/>
          <a:stretch/>
        </p:blipFill>
        <p:spPr>
          <a:xfrm>
            <a:off x="1541275" y="1917125"/>
            <a:ext cx="5209574" cy="2853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1"/>
          <p:cNvSpPr txBox="1"/>
          <p:nvPr/>
        </p:nvSpPr>
        <p:spPr>
          <a:xfrm>
            <a:off x="1280100" y="411475"/>
            <a:ext cx="65838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800" b="1">
                <a:solidFill>
                  <a:schemeClr val="accent5"/>
                </a:solidFill>
                <a:latin typeface="Roboto Condensed"/>
                <a:ea typeface="Roboto Condensed"/>
                <a:cs typeface="Roboto Condensed"/>
                <a:sym typeface="Roboto Condensed"/>
              </a:rPr>
              <a:t>Related Available Project</a:t>
            </a:r>
            <a:endParaRPr sz="200">
              <a:latin typeface="Roboto Condensed Light"/>
              <a:ea typeface="Roboto Condensed Light"/>
              <a:cs typeface="Roboto Condensed Light"/>
              <a:sym typeface="Roboto Condensed Light"/>
            </a:endParaRPr>
          </a:p>
        </p:txBody>
      </p:sp>
      <p:sp>
        <p:nvSpPr>
          <p:cNvPr id="303" name="Google Shape;303;p31"/>
          <p:cNvSpPr txBox="1"/>
          <p:nvPr/>
        </p:nvSpPr>
        <p:spPr>
          <a:xfrm>
            <a:off x="771525" y="1334875"/>
            <a:ext cx="7406700" cy="2698800"/>
          </a:xfrm>
          <a:prstGeom prst="rect">
            <a:avLst/>
          </a:prstGeom>
          <a:noFill/>
          <a:ln>
            <a:noFill/>
          </a:ln>
        </p:spPr>
        <p:txBody>
          <a:bodyPr spcFirstLastPara="1" wrap="square" lIns="91425" tIns="91425" rIns="91425" bIns="91425" anchor="t" anchorCtr="0">
            <a:spAutoFit/>
          </a:bodyPr>
          <a:lstStyle/>
          <a:p>
            <a:pPr marL="457200" lvl="0" indent="-419100" algn="ctr" rtl="0">
              <a:spcBef>
                <a:spcPts val="0"/>
              </a:spcBef>
              <a:spcAft>
                <a:spcPts val="0"/>
              </a:spcAft>
              <a:buSzPts val="2600"/>
              <a:buFont typeface="Noto Sans Symbols"/>
              <a:buChar char="●"/>
            </a:pPr>
            <a:r>
              <a:rPr lang="en-GB" sz="2600" b="1">
                <a:latin typeface="Calibri"/>
                <a:ea typeface="Calibri"/>
                <a:cs typeface="Calibri"/>
                <a:sym typeface="Calibri"/>
              </a:rPr>
              <a:t>Office Management System</a:t>
            </a:r>
            <a:endParaRPr sz="1800">
              <a:latin typeface="Calibri"/>
              <a:ea typeface="Calibri"/>
              <a:cs typeface="Calibri"/>
              <a:sym typeface="Calibri"/>
            </a:endParaRPr>
          </a:p>
          <a:p>
            <a:pPr marL="457200" lvl="0" indent="-419100" algn="ctr" rtl="0">
              <a:spcBef>
                <a:spcPts val="1000"/>
              </a:spcBef>
              <a:spcAft>
                <a:spcPts val="0"/>
              </a:spcAft>
              <a:buSzPts val="2600"/>
              <a:buFont typeface="Noto Sans Symbols"/>
              <a:buChar char="●"/>
            </a:pPr>
            <a:r>
              <a:rPr lang="en-GB" sz="2600" b="1">
                <a:latin typeface="Calibri"/>
                <a:ea typeface="Calibri"/>
                <a:cs typeface="Calibri"/>
                <a:sym typeface="Calibri"/>
              </a:rPr>
              <a:t>School Management System</a:t>
            </a:r>
            <a:endParaRPr sz="1800">
              <a:latin typeface="Calibri"/>
              <a:ea typeface="Calibri"/>
              <a:cs typeface="Calibri"/>
              <a:sym typeface="Calibri"/>
            </a:endParaRPr>
          </a:p>
          <a:p>
            <a:pPr marL="457200" lvl="0" indent="-419100" algn="ctr" rtl="0">
              <a:spcBef>
                <a:spcPts val="1000"/>
              </a:spcBef>
              <a:spcAft>
                <a:spcPts val="0"/>
              </a:spcAft>
              <a:buSzPts val="2600"/>
              <a:buFont typeface="Noto Sans Symbols"/>
              <a:buChar char="●"/>
            </a:pPr>
            <a:r>
              <a:rPr lang="en-GB" sz="2600" b="1">
                <a:latin typeface="Calibri"/>
                <a:ea typeface="Calibri"/>
                <a:cs typeface="Calibri"/>
                <a:sym typeface="Calibri"/>
              </a:rPr>
              <a:t>Bank Management System</a:t>
            </a:r>
            <a:endParaRPr sz="1800">
              <a:latin typeface="Calibri"/>
              <a:ea typeface="Calibri"/>
              <a:cs typeface="Calibri"/>
              <a:sym typeface="Calibri"/>
            </a:endParaRPr>
          </a:p>
          <a:p>
            <a:pPr marL="457200" lvl="0" indent="-419100" algn="ctr" rtl="0">
              <a:spcBef>
                <a:spcPts val="1000"/>
              </a:spcBef>
              <a:spcAft>
                <a:spcPts val="0"/>
              </a:spcAft>
              <a:buSzPts val="2600"/>
              <a:buFont typeface="Noto Sans Symbols"/>
              <a:buChar char="●"/>
            </a:pPr>
            <a:r>
              <a:rPr lang="en-GB" sz="2600" b="1">
                <a:latin typeface="Calibri"/>
                <a:ea typeface="Calibri"/>
                <a:cs typeface="Calibri"/>
                <a:sym typeface="Calibri"/>
              </a:rPr>
              <a:t>Hotel Management System</a:t>
            </a:r>
            <a:endParaRPr sz="1800">
              <a:latin typeface="Calibri"/>
              <a:ea typeface="Calibri"/>
              <a:cs typeface="Calibri"/>
              <a:sym typeface="Calibri"/>
            </a:endParaRPr>
          </a:p>
          <a:p>
            <a:pPr marL="457200" lvl="0" indent="-419100" algn="ctr" rtl="0">
              <a:spcBef>
                <a:spcPts val="1000"/>
              </a:spcBef>
              <a:spcAft>
                <a:spcPts val="0"/>
              </a:spcAft>
              <a:buSzPts val="2600"/>
              <a:buFont typeface="Noto Sans Symbols"/>
              <a:buChar char="●"/>
            </a:pPr>
            <a:r>
              <a:rPr lang="en-GB" sz="2600" b="1">
                <a:latin typeface="Calibri"/>
                <a:ea typeface="Calibri"/>
                <a:cs typeface="Calibri"/>
                <a:sym typeface="Calibri"/>
              </a:rPr>
              <a:t>Library Management System</a:t>
            </a:r>
            <a:endParaRPr sz="800">
              <a:latin typeface="Roboto Condensed Light"/>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On-screen Show (16:9)</PresentationFormat>
  <Paragraphs>63</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Roboto Condensed Light</vt:lpstr>
      <vt:lpstr>Times New Roman</vt:lpstr>
      <vt:lpstr>Noto Sans Symbols</vt:lpstr>
      <vt:lpstr>Arvo</vt:lpstr>
      <vt:lpstr>Roboto Condensed</vt:lpstr>
      <vt:lpstr>Calibri</vt:lpstr>
      <vt:lpstr>Arial</vt:lpstr>
      <vt:lpstr>Simple Light</vt:lpstr>
      <vt:lpstr>Salerio template</vt:lpstr>
      <vt:lpstr>Result Management System</vt:lpstr>
      <vt:lpstr>PowerPoint Presentation</vt:lpstr>
      <vt:lpstr>Objectives</vt:lpstr>
      <vt:lpstr>🔨 Tools</vt:lpstr>
      <vt:lpstr>PowerPoint Presentation</vt:lpstr>
      <vt:lpstr>PowerPoint Presentation</vt:lpstr>
      <vt:lpstr>PowerPoint Presentation</vt:lpstr>
      <vt:lpstr>PowerPoint Presentation</vt:lpstr>
      <vt:lpstr>PowerPoint Presentation</vt:lpstr>
      <vt:lpstr>Conclution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 Management System</dc:title>
  <cp:lastModifiedBy>fahim foisal</cp:lastModifiedBy>
  <cp:revision>1</cp:revision>
  <dcterms:modified xsi:type="dcterms:W3CDTF">2023-11-01T09:14:36Z</dcterms:modified>
</cp:coreProperties>
</file>