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00" r:id="rId4"/>
  </p:sldMasterIdLst>
  <p:notesMasterIdLst>
    <p:notesMasterId r:id="rId17"/>
  </p:notesMasterIdLst>
  <p:sldIdLst>
    <p:sldId id="256" r:id="rId5"/>
    <p:sldId id="274" r:id="rId6"/>
    <p:sldId id="289" r:id="rId7"/>
    <p:sldId id="273" r:id="rId8"/>
    <p:sldId id="261" r:id="rId9"/>
    <p:sldId id="259" r:id="rId10"/>
    <p:sldId id="260" r:id="rId11"/>
    <p:sldId id="271" r:id="rId12"/>
    <p:sldId id="264" r:id="rId13"/>
    <p:sldId id="272" r:id="rId14"/>
    <p:sldId id="290" r:id="rId15"/>
    <p:sldId id="288"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ara chandresh" initials="kc" lastIdx="1" clrIdx="0">
    <p:extLst>
      <p:ext uri="{19B8F6BF-5375-455C-9EA6-DF929625EA0E}">
        <p15:presenceInfo xmlns:p15="http://schemas.microsoft.com/office/powerpoint/2012/main" userId="1e5a6586bce497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AB8DDC-E056-4E6E-985D-DFE32CE7AEB8}" v="4" dt="2024-05-31T05:29:19.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D59122-A146-4249-BC8C-DCF96FFFFAFE}" type="doc">
      <dgm:prSet loTypeId="urn:microsoft.com/office/officeart/2005/8/layout/vProcess5" loCatId="process" qsTypeId="urn:microsoft.com/office/officeart/2005/8/quickstyle/3d3" qsCatId="3D" csTypeId="urn:microsoft.com/office/officeart/2005/8/colors/accent3_2" csCatId="accent3" phldr="1"/>
      <dgm:spPr/>
      <dgm:t>
        <a:bodyPr/>
        <a:lstStyle/>
        <a:p>
          <a:endParaRPr lang="en-US"/>
        </a:p>
      </dgm:t>
    </dgm:pt>
    <dgm:pt modelId="{27E9DDD2-0F4E-419B-A612-733C9136A954}">
      <dgm:prSet/>
      <dgm:spPr/>
      <dgm:t>
        <a:bodyPr/>
        <a:lstStyle/>
        <a:p>
          <a:r>
            <a:rPr lang="en-IN" dirty="0"/>
            <a:t>Admin module</a:t>
          </a:r>
          <a:endParaRPr lang="en-US" dirty="0"/>
        </a:p>
      </dgm:t>
    </dgm:pt>
    <dgm:pt modelId="{370423C3-BDEF-486A-9AA3-6B45DD76590A}" type="parTrans" cxnId="{087C435A-E6B4-4D2C-BF8A-EEEA8AB0D0E5}">
      <dgm:prSet/>
      <dgm:spPr/>
      <dgm:t>
        <a:bodyPr/>
        <a:lstStyle/>
        <a:p>
          <a:endParaRPr lang="en-US"/>
        </a:p>
      </dgm:t>
    </dgm:pt>
    <dgm:pt modelId="{F497FAD2-124B-431F-B073-2CA9A3149FAF}" type="sibTrans" cxnId="{087C435A-E6B4-4D2C-BF8A-EEEA8AB0D0E5}">
      <dgm:prSet/>
      <dgm:spPr/>
      <dgm:t>
        <a:bodyPr/>
        <a:lstStyle/>
        <a:p>
          <a:endParaRPr lang="en-US"/>
        </a:p>
      </dgm:t>
    </dgm:pt>
    <dgm:pt modelId="{6D4C3780-D544-4E28-9FD1-99AC7FE2F95E}">
      <dgm:prSet/>
      <dgm:spPr/>
      <dgm:t>
        <a:bodyPr/>
        <a:lstStyle/>
        <a:p>
          <a:r>
            <a:rPr lang="en-IN" dirty="0"/>
            <a:t>User module </a:t>
          </a:r>
          <a:endParaRPr lang="en-US" dirty="0"/>
        </a:p>
      </dgm:t>
    </dgm:pt>
    <dgm:pt modelId="{DB007F35-DCFE-40C5-AA58-591D6B209DE7}" type="parTrans" cxnId="{6DD80B43-5474-4DCE-9EE0-91A5813C0E7C}">
      <dgm:prSet/>
      <dgm:spPr/>
      <dgm:t>
        <a:bodyPr/>
        <a:lstStyle/>
        <a:p>
          <a:endParaRPr lang="en-US"/>
        </a:p>
      </dgm:t>
    </dgm:pt>
    <dgm:pt modelId="{3C050446-82F1-4807-8A32-5639ADA1980B}" type="sibTrans" cxnId="{6DD80B43-5474-4DCE-9EE0-91A5813C0E7C}">
      <dgm:prSet/>
      <dgm:spPr/>
      <dgm:t>
        <a:bodyPr/>
        <a:lstStyle/>
        <a:p>
          <a:endParaRPr lang="en-US"/>
        </a:p>
      </dgm:t>
    </dgm:pt>
    <dgm:pt modelId="{FC73D3DC-BBEA-4183-B665-23D280A2A885}">
      <dgm:prSet/>
      <dgm:spPr/>
      <dgm:t>
        <a:bodyPr/>
        <a:lstStyle/>
        <a:p>
          <a:r>
            <a:rPr lang="en-US"/>
            <a:t>Buyer and Seller</a:t>
          </a:r>
          <a:endParaRPr lang="en-US" dirty="0"/>
        </a:p>
      </dgm:t>
    </dgm:pt>
    <dgm:pt modelId="{6FD53124-71A3-4119-8EC7-FA120A4FEBB1}" type="parTrans" cxnId="{A8A04BDC-7060-4FAA-8A72-2072D86EDA7E}">
      <dgm:prSet/>
      <dgm:spPr/>
      <dgm:t>
        <a:bodyPr/>
        <a:lstStyle/>
        <a:p>
          <a:endParaRPr lang="en-US"/>
        </a:p>
      </dgm:t>
    </dgm:pt>
    <dgm:pt modelId="{05FD759A-51BF-4022-AF3F-94FBFE34EBB9}" type="sibTrans" cxnId="{A8A04BDC-7060-4FAA-8A72-2072D86EDA7E}">
      <dgm:prSet/>
      <dgm:spPr/>
      <dgm:t>
        <a:bodyPr/>
        <a:lstStyle/>
        <a:p>
          <a:endParaRPr lang="en-US"/>
        </a:p>
      </dgm:t>
    </dgm:pt>
    <dgm:pt modelId="{E5E8ECDB-2DD0-4B4F-BF8D-80C87D77D0BC}" type="pres">
      <dgm:prSet presAssocID="{09D59122-A146-4249-BC8C-DCF96FFFFAFE}" presName="outerComposite" presStyleCnt="0">
        <dgm:presLayoutVars>
          <dgm:chMax val="5"/>
          <dgm:dir/>
          <dgm:resizeHandles val="exact"/>
        </dgm:presLayoutVars>
      </dgm:prSet>
      <dgm:spPr/>
    </dgm:pt>
    <dgm:pt modelId="{8C175806-4E4A-4805-A2DF-752E8DF33BFE}" type="pres">
      <dgm:prSet presAssocID="{09D59122-A146-4249-BC8C-DCF96FFFFAFE}" presName="dummyMaxCanvas" presStyleCnt="0">
        <dgm:presLayoutVars/>
      </dgm:prSet>
      <dgm:spPr/>
    </dgm:pt>
    <dgm:pt modelId="{79912BA4-CD50-4CA7-997D-31667E2C08FD}" type="pres">
      <dgm:prSet presAssocID="{09D59122-A146-4249-BC8C-DCF96FFFFAFE}" presName="ThreeNodes_1" presStyleLbl="node1" presStyleIdx="0" presStyleCnt="3">
        <dgm:presLayoutVars>
          <dgm:bulletEnabled val="1"/>
        </dgm:presLayoutVars>
      </dgm:prSet>
      <dgm:spPr/>
    </dgm:pt>
    <dgm:pt modelId="{3FC0E2F2-1C2A-4E91-9492-A1C26CA5584E}" type="pres">
      <dgm:prSet presAssocID="{09D59122-A146-4249-BC8C-DCF96FFFFAFE}" presName="ThreeNodes_2" presStyleLbl="node1" presStyleIdx="1" presStyleCnt="3">
        <dgm:presLayoutVars>
          <dgm:bulletEnabled val="1"/>
        </dgm:presLayoutVars>
      </dgm:prSet>
      <dgm:spPr/>
    </dgm:pt>
    <dgm:pt modelId="{4C58DD4D-0A65-440C-ADB2-1199BA0A5573}" type="pres">
      <dgm:prSet presAssocID="{09D59122-A146-4249-BC8C-DCF96FFFFAFE}" presName="ThreeNodes_3" presStyleLbl="node1" presStyleIdx="2" presStyleCnt="3">
        <dgm:presLayoutVars>
          <dgm:bulletEnabled val="1"/>
        </dgm:presLayoutVars>
      </dgm:prSet>
      <dgm:spPr/>
    </dgm:pt>
    <dgm:pt modelId="{76AA9E73-0471-4856-A3A1-84ABF73CDC0E}" type="pres">
      <dgm:prSet presAssocID="{09D59122-A146-4249-BC8C-DCF96FFFFAFE}" presName="ThreeConn_1-2" presStyleLbl="fgAccFollowNode1" presStyleIdx="0" presStyleCnt="2">
        <dgm:presLayoutVars>
          <dgm:bulletEnabled val="1"/>
        </dgm:presLayoutVars>
      </dgm:prSet>
      <dgm:spPr/>
    </dgm:pt>
    <dgm:pt modelId="{3E59A9E9-11CC-4087-AC73-E7DD8FA197EB}" type="pres">
      <dgm:prSet presAssocID="{09D59122-A146-4249-BC8C-DCF96FFFFAFE}" presName="ThreeConn_2-3" presStyleLbl="fgAccFollowNode1" presStyleIdx="1" presStyleCnt="2">
        <dgm:presLayoutVars>
          <dgm:bulletEnabled val="1"/>
        </dgm:presLayoutVars>
      </dgm:prSet>
      <dgm:spPr/>
    </dgm:pt>
    <dgm:pt modelId="{8A1B34E0-DFBB-4822-BA77-31DD75F0AEB1}" type="pres">
      <dgm:prSet presAssocID="{09D59122-A146-4249-BC8C-DCF96FFFFAFE}" presName="ThreeNodes_1_text" presStyleLbl="node1" presStyleIdx="2" presStyleCnt="3">
        <dgm:presLayoutVars>
          <dgm:bulletEnabled val="1"/>
        </dgm:presLayoutVars>
      </dgm:prSet>
      <dgm:spPr/>
    </dgm:pt>
    <dgm:pt modelId="{172BFA73-6EC1-432B-B50C-C86E64291F2D}" type="pres">
      <dgm:prSet presAssocID="{09D59122-A146-4249-BC8C-DCF96FFFFAFE}" presName="ThreeNodes_2_text" presStyleLbl="node1" presStyleIdx="2" presStyleCnt="3">
        <dgm:presLayoutVars>
          <dgm:bulletEnabled val="1"/>
        </dgm:presLayoutVars>
      </dgm:prSet>
      <dgm:spPr/>
    </dgm:pt>
    <dgm:pt modelId="{B0A260EC-BB4F-4970-8610-402E775F55FF}" type="pres">
      <dgm:prSet presAssocID="{09D59122-A146-4249-BC8C-DCF96FFFFAFE}" presName="ThreeNodes_3_text" presStyleLbl="node1" presStyleIdx="2" presStyleCnt="3">
        <dgm:presLayoutVars>
          <dgm:bulletEnabled val="1"/>
        </dgm:presLayoutVars>
      </dgm:prSet>
      <dgm:spPr/>
    </dgm:pt>
  </dgm:ptLst>
  <dgm:cxnLst>
    <dgm:cxn modelId="{B7BF6903-0AEC-41BB-ACA9-7C3280037F72}" type="presOf" srcId="{3C050446-82F1-4807-8A32-5639ADA1980B}" destId="{3E59A9E9-11CC-4087-AC73-E7DD8FA197EB}" srcOrd="0" destOrd="0" presId="urn:microsoft.com/office/officeart/2005/8/layout/vProcess5"/>
    <dgm:cxn modelId="{7DDDDE1A-47CB-45BD-B50C-FAD5C435C1BB}" type="presOf" srcId="{6D4C3780-D544-4E28-9FD1-99AC7FE2F95E}" destId="{172BFA73-6EC1-432B-B50C-C86E64291F2D}" srcOrd="1" destOrd="0" presId="urn:microsoft.com/office/officeart/2005/8/layout/vProcess5"/>
    <dgm:cxn modelId="{F62D3328-6EA8-4149-9868-4518218FAB99}" type="presOf" srcId="{09D59122-A146-4249-BC8C-DCF96FFFFAFE}" destId="{E5E8ECDB-2DD0-4B4F-BF8D-80C87D77D0BC}" srcOrd="0" destOrd="0" presId="urn:microsoft.com/office/officeart/2005/8/layout/vProcess5"/>
    <dgm:cxn modelId="{2F7B675E-D308-4DA6-9B70-928F0D8571EF}" type="presOf" srcId="{27E9DDD2-0F4E-419B-A612-733C9136A954}" destId="{79912BA4-CD50-4CA7-997D-31667E2C08FD}" srcOrd="0" destOrd="0" presId="urn:microsoft.com/office/officeart/2005/8/layout/vProcess5"/>
    <dgm:cxn modelId="{6DD80B43-5474-4DCE-9EE0-91A5813C0E7C}" srcId="{09D59122-A146-4249-BC8C-DCF96FFFFAFE}" destId="{6D4C3780-D544-4E28-9FD1-99AC7FE2F95E}" srcOrd="1" destOrd="0" parTransId="{DB007F35-DCFE-40C5-AA58-591D6B209DE7}" sibTransId="{3C050446-82F1-4807-8A32-5639ADA1980B}"/>
    <dgm:cxn modelId="{087C435A-E6B4-4D2C-BF8A-EEEA8AB0D0E5}" srcId="{09D59122-A146-4249-BC8C-DCF96FFFFAFE}" destId="{27E9DDD2-0F4E-419B-A612-733C9136A954}" srcOrd="0" destOrd="0" parTransId="{370423C3-BDEF-486A-9AA3-6B45DD76590A}" sibTransId="{F497FAD2-124B-431F-B073-2CA9A3149FAF}"/>
    <dgm:cxn modelId="{47337F87-029D-4E7A-9B5F-D83A681A68B6}" type="presOf" srcId="{6D4C3780-D544-4E28-9FD1-99AC7FE2F95E}" destId="{3FC0E2F2-1C2A-4E91-9492-A1C26CA5584E}" srcOrd="0" destOrd="0" presId="urn:microsoft.com/office/officeart/2005/8/layout/vProcess5"/>
    <dgm:cxn modelId="{4B2B38AF-1C12-4DE5-81F9-71B0A368BBA2}" type="presOf" srcId="{27E9DDD2-0F4E-419B-A612-733C9136A954}" destId="{8A1B34E0-DFBB-4822-BA77-31DD75F0AEB1}" srcOrd="1" destOrd="0" presId="urn:microsoft.com/office/officeart/2005/8/layout/vProcess5"/>
    <dgm:cxn modelId="{4FD7DAB2-049A-4E53-8B88-F6F936923796}" type="presOf" srcId="{FC73D3DC-BBEA-4183-B665-23D280A2A885}" destId="{4C58DD4D-0A65-440C-ADB2-1199BA0A5573}" srcOrd="0" destOrd="0" presId="urn:microsoft.com/office/officeart/2005/8/layout/vProcess5"/>
    <dgm:cxn modelId="{E7E68CBA-8734-4898-8055-5667D37F1BF8}" type="presOf" srcId="{FC73D3DC-BBEA-4183-B665-23D280A2A885}" destId="{B0A260EC-BB4F-4970-8610-402E775F55FF}" srcOrd="1" destOrd="0" presId="urn:microsoft.com/office/officeart/2005/8/layout/vProcess5"/>
    <dgm:cxn modelId="{A8A04BDC-7060-4FAA-8A72-2072D86EDA7E}" srcId="{09D59122-A146-4249-BC8C-DCF96FFFFAFE}" destId="{FC73D3DC-BBEA-4183-B665-23D280A2A885}" srcOrd="2" destOrd="0" parTransId="{6FD53124-71A3-4119-8EC7-FA120A4FEBB1}" sibTransId="{05FD759A-51BF-4022-AF3F-94FBFE34EBB9}"/>
    <dgm:cxn modelId="{083152FA-4787-48D4-8990-29AFD379B8ED}" type="presOf" srcId="{F497FAD2-124B-431F-B073-2CA9A3149FAF}" destId="{76AA9E73-0471-4856-A3A1-84ABF73CDC0E}" srcOrd="0" destOrd="0" presId="urn:microsoft.com/office/officeart/2005/8/layout/vProcess5"/>
    <dgm:cxn modelId="{ACFF5D7B-6A43-49F7-9525-2A43F1C824C5}" type="presParOf" srcId="{E5E8ECDB-2DD0-4B4F-BF8D-80C87D77D0BC}" destId="{8C175806-4E4A-4805-A2DF-752E8DF33BFE}" srcOrd="0" destOrd="0" presId="urn:microsoft.com/office/officeart/2005/8/layout/vProcess5"/>
    <dgm:cxn modelId="{47448964-A494-4145-A7D2-6427BC42F218}" type="presParOf" srcId="{E5E8ECDB-2DD0-4B4F-BF8D-80C87D77D0BC}" destId="{79912BA4-CD50-4CA7-997D-31667E2C08FD}" srcOrd="1" destOrd="0" presId="urn:microsoft.com/office/officeart/2005/8/layout/vProcess5"/>
    <dgm:cxn modelId="{EB9A3783-00A2-4280-A507-21631D38C93C}" type="presParOf" srcId="{E5E8ECDB-2DD0-4B4F-BF8D-80C87D77D0BC}" destId="{3FC0E2F2-1C2A-4E91-9492-A1C26CA5584E}" srcOrd="2" destOrd="0" presId="urn:microsoft.com/office/officeart/2005/8/layout/vProcess5"/>
    <dgm:cxn modelId="{E2372B1E-B358-40FE-98BA-A46AA4731BAA}" type="presParOf" srcId="{E5E8ECDB-2DD0-4B4F-BF8D-80C87D77D0BC}" destId="{4C58DD4D-0A65-440C-ADB2-1199BA0A5573}" srcOrd="3" destOrd="0" presId="urn:microsoft.com/office/officeart/2005/8/layout/vProcess5"/>
    <dgm:cxn modelId="{83C72EA4-8B26-4419-82CB-31E66F318414}" type="presParOf" srcId="{E5E8ECDB-2DD0-4B4F-BF8D-80C87D77D0BC}" destId="{76AA9E73-0471-4856-A3A1-84ABF73CDC0E}" srcOrd="4" destOrd="0" presId="urn:microsoft.com/office/officeart/2005/8/layout/vProcess5"/>
    <dgm:cxn modelId="{637D7D50-BF26-48B4-8211-24B825665010}" type="presParOf" srcId="{E5E8ECDB-2DD0-4B4F-BF8D-80C87D77D0BC}" destId="{3E59A9E9-11CC-4087-AC73-E7DD8FA197EB}" srcOrd="5" destOrd="0" presId="urn:microsoft.com/office/officeart/2005/8/layout/vProcess5"/>
    <dgm:cxn modelId="{FB010368-D051-4749-811A-25D150367722}" type="presParOf" srcId="{E5E8ECDB-2DD0-4B4F-BF8D-80C87D77D0BC}" destId="{8A1B34E0-DFBB-4822-BA77-31DD75F0AEB1}" srcOrd="6" destOrd="0" presId="urn:microsoft.com/office/officeart/2005/8/layout/vProcess5"/>
    <dgm:cxn modelId="{3235EAD6-441B-47A7-B1AE-97288A66EBE1}" type="presParOf" srcId="{E5E8ECDB-2DD0-4B4F-BF8D-80C87D77D0BC}" destId="{172BFA73-6EC1-432B-B50C-C86E64291F2D}" srcOrd="7" destOrd="0" presId="urn:microsoft.com/office/officeart/2005/8/layout/vProcess5"/>
    <dgm:cxn modelId="{12D5AF9E-F04D-4A6C-9A52-92079C60A8F9}" type="presParOf" srcId="{E5E8ECDB-2DD0-4B4F-BF8D-80C87D77D0BC}" destId="{B0A260EC-BB4F-4970-8610-402E775F55F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12BA4-CD50-4CA7-997D-31667E2C08FD}">
      <dsp:nvSpPr>
        <dsp:cNvPr id="0" name=""/>
        <dsp:cNvSpPr/>
      </dsp:nvSpPr>
      <dsp:spPr>
        <a:xfrm>
          <a:off x="0" y="0"/>
          <a:ext cx="8808720" cy="1027271"/>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IN" sz="4600" kern="1200" dirty="0"/>
            <a:t>Admin module</a:t>
          </a:r>
          <a:endParaRPr lang="en-US" sz="4600" kern="1200" dirty="0"/>
        </a:p>
      </dsp:txBody>
      <dsp:txXfrm>
        <a:off x="30088" y="30088"/>
        <a:ext cx="7700213" cy="967095"/>
      </dsp:txXfrm>
    </dsp:sp>
    <dsp:sp modelId="{3FC0E2F2-1C2A-4E91-9492-A1C26CA5584E}">
      <dsp:nvSpPr>
        <dsp:cNvPr id="0" name=""/>
        <dsp:cNvSpPr/>
      </dsp:nvSpPr>
      <dsp:spPr>
        <a:xfrm>
          <a:off x="777239" y="1198482"/>
          <a:ext cx="8808720" cy="1027271"/>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IN" sz="4600" kern="1200" dirty="0"/>
            <a:t>User module </a:t>
          </a:r>
          <a:endParaRPr lang="en-US" sz="4600" kern="1200" dirty="0"/>
        </a:p>
      </dsp:txBody>
      <dsp:txXfrm>
        <a:off x="807327" y="1228570"/>
        <a:ext cx="7303577" cy="967095"/>
      </dsp:txXfrm>
    </dsp:sp>
    <dsp:sp modelId="{4C58DD4D-0A65-440C-ADB2-1199BA0A5573}">
      <dsp:nvSpPr>
        <dsp:cNvPr id="0" name=""/>
        <dsp:cNvSpPr/>
      </dsp:nvSpPr>
      <dsp:spPr>
        <a:xfrm>
          <a:off x="1554479" y="2396965"/>
          <a:ext cx="8808720" cy="1027271"/>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Buyer and Seller</a:t>
          </a:r>
          <a:endParaRPr lang="en-US" sz="4600" kern="1200" dirty="0"/>
        </a:p>
      </dsp:txBody>
      <dsp:txXfrm>
        <a:off x="1584567" y="2427053"/>
        <a:ext cx="7303577" cy="967095"/>
      </dsp:txXfrm>
    </dsp:sp>
    <dsp:sp modelId="{76AA9E73-0471-4856-A3A1-84ABF73CDC0E}">
      <dsp:nvSpPr>
        <dsp:cNvPr id="0" name=""/>
        <dsp:cNvSpPr/>
      </dsp:nvSpPr>
      <dsp:spPr>
        <a:xfrm>
          <a:off x="8140993" y="779013"/>
          <a:ext cx="667726" cy="667726"/>
        </a:xfrm>
        <a:prstGeom prst="downArrow">
          <a:avLst>
            <a:gd name="adj1" fmla="val 55000"/>
            <a:gd name="adj2" fmla="val 45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291231" y="779013"/>
        <a:ext cx="367250" cy="502464"/>
      </dsp:txXfrm>
    </dsp:sp>
    <dsp:sp modelId="{3E59A9E9-11CC-4087-AC73-E7DD8FA197EB}">
      <dsp:nvSpPr>
        <dsp:cNvPr id="0" name=""/>
        <dsp:cNvSpPr/>
      </dsp:nvSpPr>
      <dsp:spPr>
        <a:xfrm>
          <a:off x="8918233" y="1970648"/>
          <a:ext cx="667726" cy="667726"/>
        </a:xfrm>
        <a:prstGeom prst="downArrow">
          <a:avLst>
            <a:gd name="adj1" fmla="val 55000"/>
            <a:gd name="adj2" fmla="val 45000"/>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068471" y="1970648"/>
        <a:ext cx="367250" cy="50246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6F8171B-CB62-42E5-BC6B-BB2E94B8667D}" type="datetimeFigureOut">
              <a:rPr lang="en-US" smtClean="0"/>
              <a:t>5/31/2024</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63E961B-C3C9-42C3-84D4-E02E52AE83C8}" type="slidenum">
              <a:rPr lang="en-US" smtClean="0"/>
              <a:t>‹#›</a:t>
            </a:fld>
            <a:endParaRPr lang="en-US"/>
          </a:p>
        </p:txBody>
      </p:sp>
    </p:spTree>
    <p:extLst>
      <p:ext uri="{BB962C8B-B14F-4D97-AF65-F5344CB8AC3E}">
        <p14:creationId xmlns:p14="http://schemas.microsoft.com/office/powerpoint/2010/main" val="266221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D3DE1432-6BA7-4CFD-8FA6-2452DAC600A8}"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1C0892D-1317-41C4-80EC-ED09B3ADB634}"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6903E991-9CDB-4BF2-9AF6-DE68FF908663}"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79BFB8EF-BDA4-4DE3-BFD3-61851D41294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A1DE1E9A-7772-4443-91D3-66D21F481242}"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8352A1A2-8501-4903-ADB0-2646DE0131AC}"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F1C8C9A-7FE2-44B3-9FA1-B3FCFD6A7FBE}"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234283A-BF5B-4A1B-A8AC-E6186D63D5EA}"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8083F4F2-63FB-4024-B5CC-3D68E950E59A}"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913680" y="618480"/>
            <a:ext cx="10361880" cy="73890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1A3586C9-4C1A-4351-A04D-03600CCB9137}"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1FC2D801-42BE-4437-9D08-0E2328F85158}"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7FA601E8-EED1-42B1-8D69-F89B71BD1AB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DF8191E4-2F02-4BF3-88DE-F819326CD3EB}"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44FA805-50AE-4A52-BDEA-2AE6D1DDE195}"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505C6CE-1FAC-4896-8818-8EAF6F900326}"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8173C3A2-9239-477B-AAE2-5A46289C015C}"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7A9C3C83-FD76-4917-90C2-1FBB1A786C6C}"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9600A-29B7-421A-85FA-5F605F315205}"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D1DD-BC72-4EEA-9AC6-AFA17569B6A8}" type="slidenum">
              <a:rPr lang="en-US" smtClean="0"/>
              <a:t>‹#›</a:t>
            </a:fld>
            <a:endParaRPr lang="en-US"/>
          </a:p>
        </p:txBody>
      </p:sp>
    </p:spTree>
    <p:extLst>
      <p:ext uri="{BB962C8B-B14F-4D97-AF65-F5344CB8AC3E}">
        <p14:creationId xmlns:p14="http://schemas.microsoft.com/office/powerpoint/2010/main" val="39464725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9600A-29B7-421A-85FA-5F605F315205}"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D1DD-BC72-4EEA-9AC6-AFA17569B6A8}" type="slidenum">
              <a:rPr lang="en-US" smtClean="0"/>
              <a:t>‹#›</a:t>
            </a:fld>
            <a:endParaRPr lang="en-US"/>
          </a:p>
        </p:txBody>
      </p:sp>
    </p:spTree>
    <p:extLst>
      <p:ext uri="{BB962C8B-B14F-4D97-AF65-F5344CB8AC3E}">
        <p14:creationId xmlns:p14="http://schemas.microsoft.com/office/powerpoint/2010/main" val="39464725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03A403F0-BD83-4C69-A02A-FC3403F5EB17}"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C7375480-077E-4F8E-8654-B8AAA7DF2524}"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CE4D8CA0-4D28-4146-9709-1344345D38DE}"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6CDBD60-E7DA-4F16-924D-A5A315403C1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06A7478C-979B-4761-94CC-F7237C9517F1}"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99283904-F100-4E91-9CBF-E4985A42D257}"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913680" y="618480"/>
            <a:ext cx="10361880" cy="73890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FFAA025A-CFC6-4D5F-A2A9-F7393AADA7F6}"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6223EEB1-E219-4000-BF57-F4647C67E038}"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D7DB681D-8DEE-4A5A-8B4E-3C79E2BD5DCF}"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C8ABC3C7-CBDE-4382-9D5C-5B60A81298E0}"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57696515-96C9-4A61-90FC-91582A78762D}"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9F24407D-4ADD-4EA5-854B-256806D01C4D}"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B4D08898-521E-40E4-B8D4-DB95EBDFBC29}"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8E86D4D8-E4FD-451E-8D37-93FA2BF8210A}"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AD59B133-97E1-45A1-A617-62894DF27B1C}"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DDBFAE70-FF12-4FF6-9B3D-6BE4C6A8AF6E}"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8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8D998E63-9D75-4BBE-8BC7-A6849AA527EA}"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8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E796EB39-39C0-4519-B1BE-016C0695A53C}"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CCA6F9FE-3A30-4E7D-8295-4EB153F753BC}"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913680" y="618480"/>
            <a:ext cx="10361880" cy="73890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F93922B2-C8FB-4846-B79A-66F1963DAD22}"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8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F92519DD-AB3A-4D14-8091-F71191BEA974}"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9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1AD5E097-3860-4B9E-BF50-274BD2E82E6F}"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9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E0E0FCC9-B90C-4551-A567-A926F548936E}"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28B5B3C7-37AF-42A2-9F18-E40D6E376E2A}"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7AB5FD16-DD39-40E5-9F14-E855685EF687}"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D5C4B3A-530F-4548-9C68-D1D40E59378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0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F0EE6856-46F2-49AF-9616-25BDD9BE4B40}"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13680" y="618480"/>
            <a:ext cx="10361880" cy="73890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63F3FE4-3ECE-4A33-A6D1-C7B087560DD5}"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5E341A1-7566-451E-B986-B3313F802EB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3281925-C4F9-4A05-9039-92496199145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059C238-C706-468E-BCA9-F6F55FCD633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2.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image" Target="../media/image2.png"/><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B9B9B9"/>
            </a:gs>
          </a:gsLst>
          <a:lin ang="5400000"/>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p:nvPr/>
        </p:nvPicPr>
        <p:blipFill>
          <a:blip r:embed="rId14"/>
          <a:stretch/>
        </p:blipFill>
        <p:spPr>
          <a:xfrm>
            <a:off x="0" y="0"/>
            <a:ext cx="12189600" cy="6855480"/>
          </a:xfrm>
          <a:prstGeom prst="rect">
            <a:avLst/>
          </a:prstGeom>
          <a:ln w="0">
            <a:noFill/>
          </a:ln>
        </p:spPr>
      </p:pic>
      <p:pic>
        <p:nvPicPr>
          <p:cNvPr id="8" name="Picture 6" descr="Droplets-HD-Content-R1d.png"/>
          <p:cNvPicPr/>
          <p:nvPr/>
        </p:nvPicPr>
        <p:blipFill>
          <a:blip r:embed="rId15"/>
          <a:stretch/>
        </p:blipFill>
        <p:spPr>
          <a:xfrm>
            <a:off x="0" y="0"/>
            <a:ext cx="12189600" cy="6855480"/>
          </a:xfrm>
          <a:prstGeom prst="rect">
            <a:avLst/>
          </a:prstGeom>
          <a:ln w="0">
            <a:noFill/>
          </a:ln>
        </p:spPr>
      </p:pic>
      <p:sp>
        <p:nvSpPr>
          <p:cNvPr id="2" name="PlaceHolder 1"/>
          <p:cNvSpPr>
            <a:spLocks noGrp="1"/>
          </p:cNvSpPr>
          <p:nvPr>
            <p:ph type="ftr" idx="1"/>
          </p:nvPr>
        </p:nvSpPr>
        <p:spPr>
          <a:xfrm>
            <a:off x="913680" y="5883120"/>
            <a:ext cx="6670440" cy="3625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 name="PlaceHolder 2"/>
          <p:cNvSpPr>
            <a:spLocks noGrp="1"/>
          </p:cNvSpPr>
          <p:nvPr>
            <p:ph type="sldNum" idx="2"/>
          </p:nvPr>
        </p:nvSpPr>
        <p:spPr>
          <a:xfrm>
            <a:off x="10514160" y="5883120"/>
            <a:ext cx="761760" cy="3625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000" b="0" strike="noStrike" spc="-1">
                <a:solidFill>
                  <a:srgbClr val="000000"/>
                </a:solidFill>
                <a:latin typeface="Tw Cen MT"/>
              </a:defRPr>
            </a:lvl1pPr>
          </a:lstStyle>
          <a:p>
            <a:pPr indent="0" algn="r">
              <a:lnSpc>
                <a:spcPct val="100000"/>
              </a:lnSpc>
              <a:buNone/>
              <a:tabLst>
                <a:tab pos="0" algn="l"/>
              </a:tabLst>
            </a:pPr>
            <a:fld id="{8D4A6E86-657F-43D7-BACA-3509605CBCB2}" type="slidenum">
              <a:rPr lang="en-US" sz="1000" b="0" strike="noStrike" spc="-1">
                <a:solidFill>
                  <a:srgbClr val="000000"/>
                </a:solidFill>
                <a:latin typeface="Tw Cen MT"/>
              </a:rPr>
              <a:t>‹#›</a:t>
            </a:fld>
            <a:endParaRPr lang="en-IN" sz="1000" b="0" strike="noStrike" spc="-1">
              <a:solidFill>
                <a:srgbClr val="000000"/>
              </a:solidFill>
              <a:latin typeface="Times New Roman"/>
            </a:endParaRPr>
          </a:p>
        </p:txBody>
      </p:sp>
      <p:sp>
        <p:nvSpPr>
          <p:cNvPr id="4" name="PlaceHolder 3"/>
          <p:cNvSpPr>
            <a:spLocks noGrp="1"/>
          </p:cNvSpPr>
          <p:nvPr>
            <p:ph type="dt" idx="3"/>
          </p:nvPr>
        </p:nvSpPr>
        <p:spPr>
          <a:xfrm>
            <a:off x="7678800" y="5883120"/>
            <a:ext cx="2740680" cy="3625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B9B9B9"/>
            </a:gs>
          </a:gsLst>
          <a:lin ang="5400000"/>
        </a:gradFill>
        <a:effectLst/>
      </p:bgPr>
    </p:bg>
    <p:spTree>
      <p:nvGrpSpPr>
        <p:cNvPr id="1" name=""/>
        <p:cNvGrpSpPr/>
        <p:nvPr/>
      </p:nvGrpSpPr>
      <p:grpSpPr>
        <a:xfrm>
          <a:off x="0" y="0"/>
          <a:ext cx="0" cy="0"/>
          <a:chOff x="0" y="0"/>
          <a:chExt cx="0" cy="0"/>
        </a:xfrm>
      </p:grpSpPr>
      <p:pic>
        <p:nvPicPr>
          <p:cNvPr id="43" name="Picture 2" descr="\\DROBO-FS\QuickDrops\JB\PPTX NG\Droplets\LightingOverlay.png"/>
          <p:cNvPicPr/>
          <p:nvPr/>
        </p:nvPicPr>
        <p:blipFill>
          <a:blip r:embed="rId16"/>
          <a:stretch/>
        </p:blipFill>
        <p:spPr>
          <a:xfrm>
            <a:off x="0" y="0"/>
            <a:ext cx="12189600" cy="6855480"/>
          </a:xfrm>
          <a:prstGeom prst="rect">
            <a:avLst/>
          </a:prstGeom>
          <a:ln w="0">
            <a:noFill/>
          </a:ln>
        </p:spPr>
      </p:pic>
      <p:sp>
        <p:nvSpPr>
          <p:cNvPr id="44" name="PlaceHolder 1"/>
          <p:cNvSpPr>
            <a:spLocks noGrp="1"/>
          </p:cNvSpPr>
          <p:nvPr>
            <p:ph type="ftr" idx="4"/>
          </p:nvPr>
        </p:nvSpPr>
        <p:spPr>
          <a:xfrm>
            <a:off x="913680" y="5883120"/>
            <a:ext cx="6670440" cy="3625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5" name="PlaceHolder 2"/>
          <p:cNvSpPr>
            <a:spLocks noGrp="1"/>
          </p:cNvSpPr>
          <p:nvPr>
            <p:ph type="sldNum" idx="5"/>
          </p:nvPr>
        </p:nvSpPr>
        <p:spPr>
          <a:xfrm>
            <a:off x="10514160" y="5883120"/>
            <a:ext cx="761760" cy="3625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000" b="0" strike="noStrike" spc="-1">
                <a:solidFill>
                  <a:srgbClr val="000000"/>
                </a:solidFill>
                <a:latin typeface="Tw Cen MT"/>
              </a:defRPr>
            </a:lvl1pPr>
          </a:lstStyle>
          <a:p>
            <a:pPr indent="0" algn="r">
              <a:lnSpc>
                <a:spcPct val="100000"/>
              </a:lnSpc>
              <a:buNone/>
              <a:tabLst>
                <a:tab pos="0" algn="l"/>
              </a:tabLst>
            </a:pPr>
            <a:fld id="{F14C071D-2C08-498C-B966-59547A5006FB}" type="slidenum">
              <a:rPr lang="en-US" sz="1000" b="0" strike="noStrike" spc="-1">
                <a:solidFill>
                  <a:srgbClr val="000000"/>
                </a:solidFill>
                <a:latin typeface="Tw Cen MT"/>
              </a:rPr>
              <a:t>‹#›</a:t>
            </a:fld>
            <a:endParaRPr lang="en-IN" sz="1000" b="0" strike="noStrike" spc="-1">
              <a:solidFill>
                <a:srgbClr val="000000"/>
              </a:solidFill>
              <a:latin typeface="Times New Roman"/>
            </a:endParaRPr>
          </a:p>
        </p:txBody>
      </p:sp>
      <p:sp>
        <p:nvSpPr>
          <p:cNvPr id="46" name="PlaceHolder 3"/>
          <p:cNvSpPr>
            <a:spLocks noGrp="1"/>
          </p:cNvSpPr>
          <p:nvPr>
            <p:ph type="dt" idx="6"/>
          </p:nvPr>
        </p:nvSpPr>
        <p:spPr>
          <a:xfrm>
            <a:off x="7678800" y="5883120"/>
            <a:ext cx="2740680" cy="3625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7"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13" r:id="rId13"/>
    <p:sldLayoutId id="214748371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B9B9B9"/>
            </a:gs>
          </a:gsLst>
          <a:lin ang="5400000"/>
        </a:gradFill>
        <a:effectLst/>
      </p:bgPr>
    </p:bg>
    <p:spTree>
      <p:nvGrpSpPr>
        <p:cNvPr id="1" name=""/>
        <p:cNvGrpSpPr/>
        <p:nvPr/>
      </p:nvGrpSpPr>
      <p:grpSpPr>
        <a:xfrm>
          <a:off x="0" y="0"/>
          <a:ext cx="0" cy="0"/>
          <a:chOff x="0" y="0"/>
          <a:chExt cx="0" cy="0"/>
        </a:xfrm>
      </p:grpSpPr>
      <p:pic>
        <p:nvPicPr>
          <p:cNvPr id="85" name="Picture 2" descr="\\DROBO-FS\QuickDrops\JB\PPTX NG\Droplets\LightingOverlay.png"/>
          <p:cNvPicPr/>
          <p:nvPr/>
        </p:nvPicPr>
        <p:blipFill>
          <a:blip r:embed="rId14"/>
          <a:stretch/>
        </p:blipFill>
        <p:spPr>
          <a:xfrm>
            <a:off x="0" y="0"/>
            <a:ext cx="12189600" cy="6855480"/>
          </a:xfrm>
          <a:prstGeom prst="rect">
            <a:avLst/>
          </a:prstGeom>
          <a:ln w="0">
            <a:noFill/>
          </a:ln>
        </p:spPr>
      </p:pic>
      <p:pic>
        <p:nvPicPr>
          <p:cNvPr id="86" name="Picture 8" descr="Droplets-HD-Content-R1d.png"/>
          <p:cNvPicPr/>
          <p:nvPr/>
        </p:nvPicPr>
        <p:blipFill>
          <a:blip r:embed="rId15"/>
          <a:stretch/>
        </p:blipFill>
        <p:spPr>
          <a:xfrm>
            <a:off x="0" y="0"/>
            <a:ext cx="12189600" cy="6855480"/>
          </a:xfrm>
          <a:prstGeom prst="rect">
            <a:avLst/>
          </a:prstGeom>
          <a:ln w="0">
            <a:noFill/>
          </a:ln>
        </p:spPr>
      </p:pic>
      <p:sp>
        <p:nvSpPr>
          <p:cNvPr id="87" name="PlaceHolder 1"/>
          <p:cNvSpPr>
            <a:spLocks noGrp="1"/>
          </p:cNvSpPr>
          <p:nvPr>
            <p:ph type="ftr" idx="7"/>
          </p:nvPr>
        </p:nvSpPr>
        <p:spPr>
          <a:xfrm>
            <a:off x="913680" y="5883120"/>
            <a:ext cx="6670440" cy="3625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88" name="PlaceHolder 2"/>
          <p:cNvSpPr>
            <a:spLocks noGrp="1"/>
          </p:cNvSpPr>
          <p:nvPr>
            <p:ph type="sldNum" idx="8"/>
          </p:nvPr>
        </p:nvSpPr>
        <p:spPr>
          <a:xfrm>
            <a:off x="10514160" y="5883120"/>
            <a:ext cx="761760" cy="3625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000" b="0" strike="noStrike" spc="-1">
                <a:solidFill>
                  <a:srgbClr val="000000"/>
                </a:solidFill>
                <a:latin typeface="Tw Cen MT"/>
              </a:defRPr>
            </a:lvl1pPr>
          </a:lstStyle>
          <a:p>
            <a:pPr indent="0" algn="r">
              <a:lnSpc>
                <a:spcPct val="100000"/>
              </a:lnSpc>
              <a:buNone/>
              <a:tabLst>
                <a:tab pos="0" algn="l"/>
              </a:tabLst>
            </a:pPr>
            <a:fld id="{E4256A90-CD2F-41E8-B106-7C0D32D88A98}" type="slidenum">
              <a:rPr lang="en-US" sz="1000" b="0" strike="noStrike" spc="-1">
                <a:solidFill>
                  <a:srgbClr val="000000"/>
                </a:solidFill>
                <a:latin typeface="Tw Cen MT"/>
              </a:rPr>
              <a:t>‹#›</a:t>
            </a:fld>
            <a:endParaRPr lang="en-IN" sz="1000" b="0" strike="noStrike" spc="-1">
              <a:solidFill>
                <a:srgbClr val="000000"/>
              </a:solidFill>
              <a:latin typeface="Times New Roman"/>
            </a:endParaRPr>
          </a:p>
        </p:txBody>
      </p:sp>
      <p:sp>
        <p:nvSpPr>
          <p:cNvPr id="89" name="PlaceHolder 3"/>
          <p:cNvSpPr>
            <a:spLocks noGrp="1"/>
          </p:cNvSpPr>
          <p:nvPr>
            <p:ph type="dt" idx="9"/>
          </p:nvPr>
        </p:nvSpPr>
        <p:spPr>
          <a:xfrm>
            <a:off x="7678800" y="5883120"/>
            <a:ext cx="2740680" cy="3625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90"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9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B9B9B9"/>
            </a:gs>
          </a:gsLst>
          <a:lin ang="5400000"/>
        </a:gradFill>
        <a:effectLst/>
      </p:bgPr>
    </p:bg>
    <p:spTree>
      <p:nvGrpSpPr>
        <p:cNvPr id="1" name=""/>
        <p:cNvGrpSpPr/>
        <p:nvPr/>
      </p:nvGrpSpPr>
      <p:grpSpPr>
        <a:xfrm>
          <a:off x="0" y="0"/>
          <a:ext cx="0" cy="0"/>
          <a:chOff x="0" y="0"/>
          <a:chExt cx="0" cy="0"/>
        </a:xfrm>
      </p:grpSpPr>
      <p:pic>
        <p:nvPicPr>
          <p:cNvPr id="171" name="Picture 2" descr="\\DROBO-FS\QuickDrops\JB\PPTX NG\Droplets\LightingOverlay.png"/>
          <p:cNvPicPr/>
          <p:nvPr/>
        </p:nvPicPr>
        <p:blipFill>
          <a:blip r:embed="rId14"/>
          <a:stretch/>
        </p:blipFill>
        <p:spPr>
          <a:xfrm>
            <a:off x="0" y="0"/>
            <a:ext cx="12189600" cy="6855480"/>
          </a:xfrm>
          <a:prstGeom prst="rect">
            <a:avLst/>
          </a:prstGeom>
          <a:ln w="0">
            <a:noFill/>
          </a:ln>
        </p:spPr>
      </p:pic>
      <p:pic>
        <p:nvPicPr>
          <p:cNvPr id="172" name="Picture 7" descr="Droplets-HD-Content-R1d.png"/>
          <p:cNvPicPr/>
          <p:nvPr/>
        </p:nvPicPr>
        <p:blipFill>
          <a:blip r:embed="rId15"/>
          <a:stretch/>
        </p:blipFill>
        <p:spPr>
          <a:xfrm>
            <a:off x="0" y="0"/>
            <a:ext cx="12189600" cy="6855480"/>
          </a:xfrm>
          <a:prstGeom prst="rect">
            <a:avLst/>
          </a:prstGeom>
          <a:ln w="0">
            <a:noFill/>
          </a:ln>
        </p:spPr>
      </p:pic>
      <p:sp>
        <p:nvSpPr>
          <p:cNvPr id="173" name="PlaceHolder 1"/>
          <p:cNvSpPr>
            <a:spLocks noGrp="1"/>
          </p:cNvSpPr>
          <p:nvPr>
            <p:ph type="title"/>
          </p:nvPr>
        </p:nvSpPr>
        <p:spPr>
          <a:xfrm>
            <a:off x="913680" y="618480"/>
            <a:ext cx="10361880" cy="159372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174" name="PlaceHolder 2"/>
          <p:cNvSpPr>
            <a:spLocks noGrp="1"/>
          </p:cNvSpPr>
          <p:nvPr>
            <p:ph type="ftr" idx="13"/>
          </p:nvPr>
        </p:nvSpPr>
        <p:spPr>
          <a:xfrm>
            <a:off x="913680" y="5883120"/>
            <a:ext cx="6670440" cy="3625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175" name="PlaceHolder 3"/>
          <p:cNvSpPr>
            <a:spLocks noGrp="1"/>
          </p:cNvSpPr>
          <p:nvPr>
            <p:ph type="sldNum" idx="14"/>
          </p:nvPr>
        </p:nvSpPr>
        <p:spPr>
          <a:xfrm>
            <a:off x="10514160" y="5883120"/>
            <a:ext cx="761760" cy="3625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000" b="0" strike="noStrike" spc="-1">
                <a:solidFill>
                  <a:srgbClr val="000000"/>
                </a:solidFill>
                <a:latin typeface="Tw Cen MT"/>
              </a:defRPr>
            </a:lvl1pPr>
          </a:lstStyle>
          <a:p>
            <a:pPr indent="0" algn="r">
              <a:lnSpc>
                <a:spcPct val="100000"/>
              </a:lnSpc>
              <a:buNone/>
              <a:tabLst>
                <a:tab pos="0" algn="l"/>
              </a:tabLst>
            </a:pPr>
            <a:fld id="{D655094C-11F0-4251-BA9A-F17C1805A22D}" type="slidenum">
              <a:rPr lang="en-US" sz="1000" b="0" strike="noStrike" spc="-1">
                <a:solidFill>
                  <a:srgbClr val="000000"/>
                </a:solidFill>
                <a:latin typeface="Tw Cen MT"/>
              </a:rPr>
              <a:t>‹#›</a:t>
            </a:fld>
            <a:endParaRPr lang="en-IN" sz="1000" b="0" strike="noStrike" spc="-1">
              <a:solidFill>
                <a:srgbClr val="000000"/>
              </a:solidFill>
              <a:latin typeface="Times New Roman"/>
            </a:endParaRPr>
          </a:p>
        </p:txBody>
      </p:sp>
      <p:sp>
        <p:nvSpPr>
          <p:cNvPr id="176" name="PlaceHolder 4"/>
          <p:cNvSpPr>
            <a:spLocks noGrp="1"/>
          </p:cNvSpPr>
          <p:nvPr>
            <p:ph type="dt" idx="15"/>
          </p:nvPr>
        </p:nvSpPr>
        <p:spPr>
          <a:xfrm>
            <a:off x="7678800" y="5883120"/>
            <a:ext cx="2740680" cy="3625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17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Oval 3"/>
          <p:cNvSpPr/>
          <p:nvPr/>
        </p:nvSpPr>
        <p:spPr>
          <a:xfrm>
            <a:off x="7809356" y="1022903"/>
            <a:ext cx="3505680" cy="3580560"/>
          </a:xfrm>
          <a:prstGeom prst="ellipse">
            <a:avLst/>
          </a:prstGeom>
          <a:solidFill>
            <a:srgbClr val="BCE7DB"/>
          </a:solidFill>
          <a:ln>
            <a:solidFill>
              <a:srgbClr val="3CA18A"/>
            </a:solidFill>
            <a:round/>
          </a:ln>
          <a:effectLst>
            <a:outerShdw blurRad="39960" dist="2016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noAutofit/>
          </a:bodyPr>
          <a:lstStyle/>
          <a:p>
            <a:pPr algn="ctr">
              <a:lnSpc>
                <a:spcPct val="100000"/>
              </a:lnSpc>
            </a:pPr>
            <a:r>
              <a:rPr lang="en-US" sz="4800" spc="-1" dirty="0">
                <a:solidFill>
                  <a:schemeClr val="accent5">
                    <a:lumMod val="75000"/>
                  </a:schemeClr>
                </a:solidFill>
                <a:latin typeface="Candara"/>
              </a:rPr>
              <a:t>E </a:t>
            </a:r>
            <a:r>
              <a:rPr lang="en-US" sz="4000" spc="-1" dirty="0">
                <a:solidFill>
                  <a:schemeClr val="accent5">
                    <a:lumMod val="75000"/>
                  </a:schemeClr>
                </a:solidFill>
                <a:latin typeface="Candara"/>
              </a:rPr>
              <a:t>commerce</a:t>
            </a:r>
            <a:endParaRPr lang="en-IN" sz="4000" b="0" strike="noStrike" spc="-1" dirty="0">
              <a:solidFill>
                <a:srgbClr val="000000"/>
              </a:solidFill>
              <a:latin typeface="Arial"/>
            </a:endParaRPr>
          </a:p>
          <a:p>
            <a:pPr algn="ctr">
              <a:lnSpc>
                <a:spcPct val="100000"/>
              </a:lnSpc>
            </a:pPr>
            <a:r>
              <a:rPr lang="en-IN" sz="1400" b="0" strike="noStrike" spc="-1" dirty="0">
                <a:solidFill>
                  <a:schemeClr val="accent3">
                    <a:lumMod val="75000"/>
                  </a:schemeClr>
                </a:solidFill>
                <a:latin typeface="Candara"/>
                <a:ea typeface="DejaVu Sans"/>
              </a:rPr>
              <a:t>KEY TO HAPPINESS</a:t>
            </a:r>
            <a:endParaRPr lang="en-IN" sz="1400" b="0" strike="noStrike" spc="-1" dirty="0">
              <a:solidFill>
                <a:srgbClr val="000000"/>
              </a:solidFill>
              <a:latin typeface="Arial"/>
            </a:endParaRPr>
          </a:p>
        </p:txBody>
      </p:sp>
      <p:pic>
        <p:nvPicPr>
          <p:cNvPr id="3" name="Picture 2">
            <a:extLst>
              <a:ext uri="{FF2B5EF4-FFF2-40B4-BE49-F238E27FC236}">
                <a16:creationId xmlns:a16="http://schemas.microsoft.com/office/drawing/2014/main" id="{9680DF11-E469-5E9A-AEF3-C758E5EA1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830" y="1022903"/>
            <a:ext cx="5105093" cy="51050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308592" y="348552"/>
            <a:ext cx="10349280" cy="667440"/>
          </a:xfrm>
          <a:prstGeom prst="rect">
            <a:avLst/>
          </a:prstGeom>
          <a:noFill/>
          <a:ln w="0">
            <a:noFill/>
          </a:ln>
        </p:spPr>
        <p:txBody>
          <a:bodyPr lIns="90000" tIns="45000" rIns="90000" bIns="45000" anchor="b">
            <a:noAutofit/>
          </a:bodyPr>
          <a:lstStyle/>
          <a:p>
            <a:pPr indent="0" algn="ctr">
              <a:lnSpc>
                <a:spcPct val="90000"/>
              </a:lnSpc>
              <a:buNone/>
              <a:tabLst>
                <a:tab pos="0" algn="l"/>
              </a:tabLst>
            </a:pPr>
            <a:r>
              <a:rPr lang="en-IN" sz="4000" b="1" strike="noStrike" spc="-1" dirty="0">
                <a:solidFill>
                  <a:srgbClr val="000000"/>
                </a:solidFill>
                <a:latin typeface="Times New Roman" panose="02020603050405020304" pitchFamily="18" charset="0"/>
                <a:cs typeface="Times New Roman" panose="02020603050405020304" pitchFamily="18" charset="0"/>
              </a:rPr>
              <a:t>Admin</a:t>
            </a:r>
            <a:r>
              <a:rPr lang="en-IN" sz="4000" b="1" strike="noStrike" spc="-1" dirty="0">
                <a:solidFill>
                  <a:srgbClr val="000000"/>
                </a:solidFill>
                <a:latin typeface="Tw Cen MT"/>
              </a:rPr>
              <a:t> </a:t>
            </a:r>
            <a:endParaRPr lang="en-IN" sz="4000" b="0" strike="noStrike" spc="-1" dirty="0">
              <a:solidFill>
                <a:srgbClr val="000000"/>
              </a:solidFill>
              <a:latin typeface="Arial"/>
            </a:endParaRPr>
          </a:p>
        </p:txBody>
      </p:sp>
      <p:sp>
        <p:nvSpPr>
          <p:cNvPr id="261" name="PlaceHolder 2"/>
          <p:cNvSpPr>
            <a:spLocks noGrp="1"/>
          </p:cNvSpPr>
          <p:nvPr>
            <p:ph/>
          </p:nvPr>
        </p:nvSpPr>
        <p:spPr>
          <a:xfrm>
            <a:off x="1563060" y="1266438"/>
            <a:ext cx="9065880" cy="5332736"/>
          </a:xfrm>
          <a:prstGeom prst="rect">
            <a:avLst/>
          </a:prstGeom>
          <a:noFill/>
          <a:ln w="0">
            <a:noFill/>
          </a:ln>
        </p:spPr>
        <p:txBody>
          <a:bodyPr lIns="90000" tIns="45000" rIns="90000" bIns="45000" anchor="t">
            <a:normAutofit fontScale="94000"/>
          </a:bodyPr>
          <a:lstStyle/>
          <a:p>
            <a:pPr indent="0">
              <a:lnSpc>
                <a:spcPct val="120000"/>
              </a:lnSpc>
              <a:spcBef>
                <a:spcPts val="1001"/>
              </a:spcBef>
              <a:buNone/>
              <a:tabLst>
                <a:tab pos="0" algn="l"/>
              </a:tabLst>
            </a:pPr>
            <a:endParaRPr lang="en-IN" sz="2000" b="0" strike="noStrike" spc="-1" dirty="0">
              <a:solidFill>
                <a:srgbClr val="000000"/>
              </a:solidFill>
              <a:latin typeface="Arial"/>
            </a:endParaRPr>
          </a:p>
          <a:p>
            <a:pPr indent="0">
              <a:lnSpc>
                <a:spcPct val="120000"/>
              </a:lnSpc>
              <a:spcBef>
                <a:spcPts val="1001"/>
              </a:spcBef>
              <a:buNone/>
              <a:tabLst>
                <a:tab pos="0" algn="l"/>
              </a:tabLst>
            </a:pPr>
            <a:r>
              <a:rPr lang="en-IN" sz="2000" b="1" strike="noStrike" spc="282" dirty="0">
                <a:solidFill>
                  <a:srgbClr val="404040"/>
                </a:solidFill>
                <a:latin typeface="Tw Cen MT"/>
              </a:rPr>
              <a:t>                                            </a:t>
            </a:r>
            <a:endParaRPr lang="en-IN" sz="2000" b="0" strike="noStrike" spc="-1" dirty="0">
              <a:solidFill>
                <a:srgbClr val="000000"/>
              </a:solidFill>
              <a:latin typeface="Arial"/>
            </a:endParaRPr>
          </a:p>
          <a:p>
            <a:pPr marL="685980" indent="-342900">
              <a:lnSpc>
                <a:spcPct val="120000"/>
              </a:lnSpc>
              <a:spcBef>
                <a:spcPts val="1001"/>
              </a:spcBef>
              <a:tabLst>
                <a:tab pos="0" algn="l"/>
              </a:tabLst>
            </a:pPr>
            <a:r>
              <a:rPr lang="en-IN" sz="2600" b="1" strike="noStrike" spc="-1" dirty="0">
                <a:solidFill>
                  <a:srgbClr val="000000"/>
                </a:solidFill>
                <a:latin typeface="Arial"/>
              </a:rPr>
              <a:t>Login</a:t>
            </a:r>
          </a:p>
          <a:p>
            <a:pPr marL="685980" indent="-342900">
              <a:lnSpc>
                <a:spcPct val="120000"/>
              </a:lnSpc>
              <a:spcBef>
                <a:spcPts val="1001"/>
              </a:spcBef>
              <a:tabLst>
                <a:tab pos="0" algn="l"/>
              </a:tabLst>
            </a:pPr>
            <a:r>
              <a:rPr lang="en-IN" sz="2600" b="1" spc="-1" dirty="0">
                <a:solidFill>
                  <a:srgbClr val="000000"/>
                </a:solidFill>
                <a:latin typeface="Arial"/>
              </a:rPr>
              <a:t>Carts</a:t>
            </a:r>
          </a:p>
          <a:p>
            <a:pPr marL="685980" indent="-342900">
              <a:lnSpc>
                <a:spcPct val="120000"/>
              </a:lnSpc>
              <a:spcBef>
                <a:spcPts val="1001"/>
              </a:spcBef>
              <a:tabLst>
                <a:tab pos="0" algn="l"/>
              </a:tabLst>
            </a:pPr>
            <a:r>
              <a:rPr lang="en-IN" sz="2600" b="1" spc="-1" dirty="0" err="1">
                <a:solidFill>
                  <a:srgbClr val="000000"/>
                </a:solidFill>
                <a:latin typeface="Arial"/>
              </a:rPr>
              <a:t>Wishlists</a:t>
            </a:r>
            <a:endParaRPr lang="en-IN" sz="2600" b="1" spc="-1" dirty="0">
              <a:solidFill>
                <a:srgbClr val="000000"/>
              </a:solidFill>
              <a:latin typeface="Arial"/>
            </a:endParaRPr>
          </a:p>
          <a:p>
            <a:pPr marL="685980" indent="-342900">
              <a:lnSpc>
                <a:spcPct val="120000"/>
              </a:lnSpc>
              <a:spcBef>
                <a:spcPts val="1001"/>
              </a:spcBef>
              <a:tabLst>
                <a:tab pos="0" algn="l"/>
              </a:tabLst>
            </a:pPr>
            <a:r>
              <a:rPr lang="en-IN" sz="2600" b="1" spc="-1" dirty="0">
                <a:solidFill>
                  <a:srgbClr val="000000"/>
                </a:solidFill>
                <a:latin typeface="Arial"/>
              </a:rPr>
              <a:t>products</a:t>
            </a:r>
          </a:p>
          <a:p>
            <a:pPr marL="343080" indent="0">
              <a:lnSpc>
                <a:spcPct val="120000"/>
              </a:lnSpc>
              <a:spcBef>
                <a:spcPts val="1001"/>
              </a:spcBef>
              <a:buNone/>
              <a:tabLst>
                <a:tab pos="0" algn="l"/>
              </a:tabLst>
            </a:pPr>
            <a:endParaRPr lang="en-IN" sz="2000" b="0" strike="noStrike" spc="-1" dirty="0">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646920" y="266760"/>
            <a:ext cx="10349280" cy="667440"/>
          </a:xfrm>
          <a:prstGeom prst="rect">
            <a:avLst/>
          </a:prstGeom>
          <a:noFill/>
          <a:ln w="0">
            <a:noFill/>
          </a:ln>
        </p:spPr>
        <p:txBody>
          <a:bodyPr lIns="90000" tIns="45000" rIns="90000" bIns="45000" anchor="b">
            <a:noAutofit/>
          </a:bodyPr>
          <a:lstStyle/>
          <a:p>
            <a:pPr indent="0" algn="ctr">
              <a:lnSpc>
                <a:spcPct val="90000"/>
              </a:lnSpc>
              <a:buNone/>
              <a:tabLst>
                <a:tab pos="0" algn="l"/>
              </a:tabLst>
            </a:pPr>
            <a:r>
              <a:rPr lang="en-US" sz="4000" b="1" strike="noStrike" spc="-1" dirty="0">
                <a:solidFill>
                  <a:srgbClr val="000000"/>
                </a:solidFill>
                <a:latin typeface="Times New Roman" panose="02020603050405020304" pitchFamily="18" charset="0"/>
                <a:cs typeface="Times New Roman" panose="02020603050405020304" pitchFamily="18" charset="0"/>
              </a:rPr>
              <a:t>Add to cart</a:t>
            </a:r>
            <a:endParaRPr lang="en-IN" sz="40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A6B11F-26DE-D598-D749-A1343C575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239" y="1529330"/>
            <a:ext cx="8780989" cy="4094722"/>
          </a:xfrm>
          <a:prstGeom prst="rect">
            <a:avLst/>
          </a:prstGeom>
        </p:spPr>
      </p:pic>
    </p:spTree>
    <p:extLst>
      <p:ext uri="{BB962C8B-B14F-4D97-AF65-F5344CB8AC3E}">
        <p14:creationId xmlns:p14="http://schemas.microsoft.com/office/powerpoint/2010/main" val="119235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838080" y="2037600"/>
            <a:ext cx="10513080" cy="2382840"/>
          </a:xfrm>
          <a:prstGeom prst="rect">
            <a:avLst/>
          </a:prstGeom>
          <a:noFill/>
          <a:ln w="0">
            <a:noFill/>
          </a:ln>
        </p:spPr>
        <p:txBody>
          <a:bodyPr lIns="0" tIns="0" rIns="0" bIns="0" anchor="ctr">
            <a:normAutofit/>
          </a:bodyPr>
          <a:lstStyle/>
          <a:p>
            <a:pPr indent="0" algn="ctr">
              <a:lnSpc>
                <a:spcPct val="150000"/>
              </a:lnSpc>
              <a:buNone/>
              <a:tabLst>
                <a:tab pos="0" algn="l"/>
              </a:tabLst>
            </a:pPr>
            <a:r>
              <a:rPr lang="en-IN" sz="8000" b="1" strike="noStrike" cap="all" spc="282" dirty="0">
                <a:solidFill>
                  <a:srgbClr val="262626"/>
                </a:solidFill>
                <a:latin typeface="Times New Roman"/>
              </a:rPr>
              <a:t>THANK YOU </a:t>
            </a:r>
            <a:endParaRPr lang="en-IN" sz="8000" b="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646920" y="266760"/>
            <a:ext cx="10349280" cy="667440"/>
          </a:xfrm>
          <a:prstGeom prst="rect">
            <a:avLst/>
          </a:prstGeom>
          <a:noFill/>
          <a:ln w="0">
            <a:noFill/>
          </a:ln>
        </p:spPr>
        <p:txBody>
          <a:bodyPr lIns="90000" tIns="45000" rIns="90000" bIns="45000" anchor="b">
            <a:noAutofit/>
          </a:bodyPr>
          <a:lstStyle/>
          <a:p>
            <a:pPr indent="0" algn="ctr">
              <a:lnSpc>
                <a:spcPct val="90000"/>
              </a:lnSpc>
              <a:buNone/>
              <a:tabLst>
                <a:tab pos="0" algn="l"/>
              </a:tabLst>
            </a:pPr>
            <a:r>
              <a:rPr lang="en-US" sz="4000" b="1" strike="noStrike" spc="-1" dirty="0">
                <a:solidFill>
                  <a:srgbClr val="000000"/>
                </a:solidFill>
                <a:latin typeface="Times New Roman" panose="02020603050405020304" pitchFamily="18" charset="0"/>
                <a:cs typeface="Times New Roman" panose="02020603050405020304" pitchFamily="18" charset="0"/>
              </a:rPr>
              <a:t>Sign up</a:t>
            </a:r>
            <a:endParaRPr lang="en-IN" sz="4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65" name="PlaceHolder 2"/>
          <p:cNvSpPr>
            <a:spLocks noGrp="1"/>
          </p:cNvSpPr>
          <p:nvPr>
            <p:ph idx="4294967295"/>
          </p:nvPr>
        </p:nvSpPr>
        <p:spPr>
          <a:xfrm>
            <a:off x="1049338" y="809625"/>
            <a:ext cx="10109200" cy="5332413"/>
          </a:xfrm>
          <a:prstGeom prst="rect">
            <a:avLst/>
          </a:prstGeom>
          <a:noFill/>
          <a:ln w="0">
            <a:noFill/>
          </a:ln>
        </p:spPr>
        <p:txBody>
          <a:bodyPr lIns="90000" tIns="45000" rIns="90000" bIns="45000" anchor="t">
            <a:normAutofit fontScale="85000" lnSpcReduction="20000"/>
          </a:bodyPr>
          <a:lstStyle/>
          <a:p>
            <a:pPr indent="0">
              <a:lnSpc>
                <a:spcPct val="120000"/>
              </a:lnSpc>
              <a:spcBef>
                <a:spcPts val="1001"/>
              </a:spcBef>
              <a:buNone/>
              <a:tabLst>
                <a:tab pos="0" algn="l"/>
              </a:tabLst>
            </a:pPr>
            <a:endParaRPr lang="en-IN" sz="1800" b="0" strike="noStrike" spc="-1" dirty="0">
              <a:solidFill>
                <a:srgbClr val="000000"/>
              </a:solidFill>
              <a:latin typeface="Arial"/>
            </a:endParaRPr>
          </a:p>
          <a:p>
            <a:pPr indent="0">
              <a:lnSpc>
                <a:spcPct val="120000"/>
              </a:lnSpc>
              <a:spcBef>
                <a:spcPts val="1001"/>
              </a:spcBef>
              <a:buNone/>
              <a:tabLst>
                <a:tab pos="0" algn="l"/>
              </a:tabLst>
            </a:pPr>
            <a:r>
              <a:rPr lang="en-IN" sz="1800" b="1" strike="noStrike" spc="282" dirty="0">
                <a:solidFill>
                  <a:srgbClr val="404040"/>
                </a:solidFill>
                <a:latin typeface="Tw Cen MT"/>
              </a:rPr>
              <a:t>                                            </a:t>
            </a:r>
            <a:endParaRPr lang="en-IN" sz="1800" b="0" strike="noStrike" spc="-1" dirty="0">
              <a:solidFill>
                <a:srgbClr val="000000"/>
              </a:solidFill>
              <a:latin typeface="Arial"/>
            </a:endParaRPr>
          </a:p>
          <a:p>
            <a:pPr marL="343080" indent="-343080">
              <a:lnSpc>
                <a:spcPct val="120000"/>
              </a:lnSpc>
              <a:spcBef>
                <a:spcPts val="1001"/>
              </a:spcBef>
              <a:buClr>
                <a:srgbClr val="000000"/>
              </a:buClr>
              <a:buFont typeface="Arial"/>
              <a:buChar char="•"/>
              <a:tabLst>
                <a:tab pos="0" algn="l"/>
              </a:tabLst>
            </a:pPr>
            <a:r>
              <a:rPr lang="en-IN" sz="4800" b="1" strike="noStrike" spc="282" dirty="0">
                <a:solidFill>
                  <a:srgbClr val="404040"/>
                </a:solidFill>
                <a:latin typeface="Tw Cen MT"/>
              </a:rPr>
              <a:t>Login</a:t>
            </a:r>
            <a:endParaRPr lang="en-IN" sz="4800" b="0" strike="noStrike" spc="-1" dirty="0">
              <a:solidFill>
                <a:srgbClr val="000000"/>
              </a:solidFill>
              <a:latin typeface="Arial"/>
            </a:endParaRPr>
          </a:p>
          <a:p>
            <a:pPr marL="343080" indent="-343080">
              <a:lnSpc>
                <a:spcPct val="120000"/>
              </a:lnSpc>
              <a:spcBef>
                <a:spcPts val="1001"/>
              </a:spcBef>
              <a:buClr>
                <a:srgbClr val="000000"/>
              </a:buClr>
              <a:buFont typeface="Arial"/>
              <a:buChar char="•"/>
              <a:tabLst>
                <a:tab pos="0" algn="l"/>
              </a:tabLst>
            </a:pPr>
            <a:r>
              <a:rPr lang="en-IN" sz="4800" b="1" strike="noStrike" spc="282" dirty="0">
                <a:solidFill>
                  <a:srgbClr val="404040"/>
                </a:solidFill>
                <a:latin typeface="Tw Cen MT"/>
              </a:rPr>
              <a:t>Registration</a:t>
            </a:r>
            <a:endParaRPr lang="en-IN" sz="4800" b="0" strike="noStrike" spc="-1" dirty="0">
              <a:solidFill>
                <a:srgbClr val="000000"/>
              </a:solidFill>
              <a:latin typeface="Arial"/>
            </a:endParaRPr>
          </a:p>
          <a:p>
            <a:pPr marL="343080" indent="-343080">
              <a:lnSpc>
                <a:spcPct val="120000"/>
              </a:lnSpc>
              <a:spcBef>
                <a:spcPts val="1001"/>
              </a:spcBef>
              <a:buClr>
                <a:srgbClr val="000000"/>
              </a:buClr>
              <a:buFont typeface="Arial"/>
              <a:buChar char="•"/>
              <a:tabLst>
                <a:tab pos="0" algn="l"/>
              </a:tabLst>
            </a:pPr>
            <a:r>
              <a:rPr lang="en-IN" sz="4800" b="1" strike="noStrike" spc="282" dirty="0">
                <a:solidFill>
                  <a:srgbClr val="404040"/>
                </a:solidFill>
                <a:latin typeface="Tw Cen MT"/>
              </a:rPr>
              <a:t>View category</a:t>
            </a:r>
            <a:endParaRPr lang="en-IN" sz="4800" b="0" strike="noStrike" spc="-1" dirty="0">
              <a:solidFill>
                <a:srgbClr val="000000"/>
              </a:solidFill>
              <a:latin typeface="Arial"/>
            </a:endParaRPr>
          </a:p>
          <a:p>
            <a:pPr marL="343080" indent="-343080">
              <a:lnSpc>
                <a:spcPct val="120000"/>
              </a:lnSpc>
              <a:spcBef>
                <a:spcPts val="1001"/>
              </a:spcBef>
              <a:buClr>
                <a:srgbClr val="000000"/>
              </a:buClr>
              <a:buFont typeface="Arial"/>
              <a:buChar char="•"/>
              <a:tabLst>
                <a:tab pos="0" algn="l"/>
              </a:tabLst>
            </a:pPr>
            <a:r>
              <a:rPr lang="en-IN" sz="4800" b="1" strike="noStrike" spc="282" dirty="0">
                <a:solidFill>
                  <a:srgbClr val="404040"/>
                </a:solidFill>
                <a:latin typeface="Tw Cen MT"/>
              </a:rPr>
              <a:t>View sub category</a:t>
            </a:r>
            <a:endParaRPr lang="en-IN" sz="4800" b="0" strike="noStrike" spc="-1" dirty="0">
              <a:solidFill>
                <a:srgbClr val="000000"/>
              </a:solidFill>
              <a:latin typeface="Arial"/>
            </a:endParaRPr>
          </a:p>
          <a:p>
            <a:pPr marL="343080" indent="-343080">
              <a:lnSpc>
                <a:spcPct val="120000"/>
              </a:lnSpc>
              <a:spcBef>
                <a:spcPts val="1001"/>
              </a:spcBef>
              <a:buClr>
                <a:srgbClr val="000000"/>
              </a:buClr>
              <a:buFont typeface="Arial"/>
              <a:buChar char="•"/>
              <a:tabLst>
                <a:tab pos="0" algn="l"/>
              </a:tabLst>
            </a:pPr>
            <a:r>
              <a:rPr lang="en-IN" sz="4800" b="1" strike="noStrike" spc="282" dirty="0">
                <a:solidFill>
                  <a:srgbClr val="404040"/>
                </a:solidFill>
                <a:latin typeface="Tw Cen MT"/>
              </a:rPr>
              <a:t>View payment</a:t>
            </a:r>
            <a:endParaRPr lang="en-IN" sz="4800" b="0" strike="noStrike" spc="-1" dirty="0">
              <a:solidFill>
                <a:srgbClr val="000000"/>
              </a:solidFill>
              <a:latin typeface="Arial"/>
            </a:endParaRPr>
          </a:p>
          <a:p>
            <a:pPr marL="343080" indent="-343080">
              <a:lnSpc>
                <a:spcPct val="120000"/>
              </a:lnSpc>
              <a:spcBef>
                <a:spcPts val="1001"/>
              </a:spcBef>
              <a:buClr>
                <a:srgbClr val="000000"/>
              </a:buClr>
              <a:buFont typeface="Arial"/>
              <a:buChar char="•"/>
              <a:tabLst>
                <a:tab pos="0" algn="l"/>
              </a:tabLst>
            </a:pPr>
            <a:r>
              <a:rPr lang="en-IN" sz="4800" b="1" strike="noStrike" spc="282" dirty="0">
                <a:solidFill>
                  <a:srgbClr val="404040"/>
                </a:solidFill>
                <a:latin typeface="Tw Cen MT"/>
              </a:rPr>
              <a:t>Logout</a:t>
            </a:r>
            <a:endParaRPr lang="en-IN" sz="4800" b="0" strike="noStrike" spc="-1" dirty="0">
              <a:solidFill>
                <a:srgbClr val="000000"/>
              </a:solidFill>
              <a:latin typeface="Arial"/>
            </a:endParaRPr>
          </a:p>
          <a:p>
            <a:pPr marL="343080" indent="0">
              <a:lnSpc>
                <a:spcPct val="120000"/>
              </a:lnSpc>
              <a:spcBef>
                <a:spcPts val="1001"/>
              </a:spcBef>
              <a:buNone/>
              <a:tabLst>
                <a:tab pos="0" algn="l"/>
              </a:tabLst>
            </a:pPr>
            <a:endParaRPr lang="en-IN" sz="1800" b="0" strike="noStrike" spc="-1" dirty="0">
              <a:solidFill>
                <a:srgbClr val="000000"/>
              </a:solidFill>
              <a:latin typeface="Arial"/>
            </a:endParaRPr>
          </a:p>
        </p:txBody>
      </p:sp>
      <p:pic>
        <p:nvPicPr>
          <p:cNvPr id="4" name="Picture 3">
            <a:extLst>
              <a:ext uri="{FF2B5EF4-FFF2-40B4-BE49-F238E27FC236}">
                <a16:creationId xmlns:a16="http://schemas.microsoft.com/office/drawing/2014/main" id="{0AACFC12-3BEF-19D7-7ECC-4ABFDBEA2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528" y="934200"/>
            <a:ext cx="4805010" cy="46794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9EFE104-EC57-8813-D78F-09F930E726C8}"/>
              </a:ext>
            </a:extLst>
          </p:cNvPr>
          <p:cNvSpPr txBox="1">
            <a:spLocks/>
          </p:cNvSpPr>
          <p:nvPr/>
        </p:nvSpPr>
        <p:spPr>
          <a:xfrm>
            <a:off x="836613" y="53509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u="sng"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Module </a:t>
            </a:r>
            <a:endParaRPr lang="en-US" b="1" u="sng"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5" name="Content Placeholder 4">
            <a:extLst>
              <a:ext uri="{FF2B5EF4-FFF2-40B4-BE49-F238E27FC236}">
                <a16:creationId xmlns:a16="http://schemas.microsoft.com/office/drawing/2014/main" id="{5806F22E-0C7E-D737-BE1F-8CA2B0BC3189}"/>
              </a:ext>
            </a:extLst>
          </p:cNvPr>
          <p:cNvGraphicFramePr>
            <a:graphicFrameLocks/>
          </p:cNvGraphicFramePr>
          <p:nvPr>
            <p:extLst>
              <p:ext uri="{D42A27DB-BD31-4B8C-83A1-F6EECF244321}">
                <p14:modId xmlns:p14="http://schemas.microsoft.com/office/powerpoint/2010/main" val="3614076959"/>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907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509760" y="157032"/>
            <a:ext cx="10349280" cy="667440"/>
          </a:xfrm>
          <a:prstGeom prst="rect">
            <a:avLst/>
          </a:prstGeom>
          <a:noFill/>
          <a:ln w="0">
            <a:noFill/>
          </a:ln>
        </p:spPr>
        <p:txBody>
          <a:bodyPr lIns="90000" tIns="45000" rIns="90000" bIns="45000" anchor="b">
            <a:noAutofit/>
          </a:bodyPr>
          <a:lstStyle/>
          <a:p>
            <a:pPr indent="0" algn="ctr">
              <a:lnSpc>
                <a:spcPct val="90000"/>
              </a:lnSpc>
              <a:buNone/>
              <a:tabLst>
                <a:tab pos="0" algn="l"/>
              </a:tabLst>
            </a:pPr>
            <a:r>
              <a:rPr lang="en-IN" sz="4000" b="1" strike="noStrike" spc="-1" dirty="0">
                <a:solidFill>
                  <a:srgbClr val="000000"/>
                </a:solidFill>
                <a:latin typeface="Times New Roman" panose="02020603050405020304" pitchFamily="18" charset="0"/>
                <a:cs typeface="Times New Roman" panose="02020603050405020304" pitchFamily="18" charset="0"/>
              </a:rPr>
              <a:t>Customer login</a:t>
            </a:r>
            <a:endParaRPr lang="en-IN" sz="4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63" name="PlaceHolder 2"/>
          <p:cNvSpPr>
            <a:spLocks noGrp="1"/>
          </p:cNvSpPr>
          <p:nvPr>
            <p:ph/>
          </p:nvPr>
        </p:nvSpPr>
        <p:spPr>
          <a:xfrm>
            <a:off x="1332959" y="824473"/>
            <a:ext cx="10479697" cy="4930284"/>
          </a:xfrm>
          <a:prstGeom prst="rect">
            <a:avLst/>
          </a:prstGeom>
          <a:noFill/>
          <a:ln w="0">
            <a:noFill/>
          </a:ln>
        </p:spPr>
        <p:txBody>
          <a:bodyPr lIns="90000" tIns="45000" rIns="90000" bIns="45000" anchor="t">
            <a:noAutofit/>
          </a:bodyPr>
          <a:lstStyle/>
          <a:p>
            <a:pPr indent="0">
              <a:lnSpc>
                <a:spcPct val="120000"/>
              </a:lnSpc>
              <a:spcBef>
                <a:spcPts val="1001"/>
              </a:spcBef>
              <a:buNone/>
              <a:tabLst>
                <a:tab pos="0" algn="l"/>
              </a:tabLst>
            </a:pPr>
            <a:endParaRPr lang="en-IN" sz="1600" b="0" strike="noStrike" spc="-1" dirty="0">
              <a:solidFill>
                <a:srgbClr val="000000"/>
              </a:solidFill>
              <a:latin typeface="Times New Roman" panose="02020603050405020304" pitchFamily="18" charset="0"/>
              <a:cs typeface="Times New Roman" panose="02020603050405020304" pitchFamily="18" charset="0"/>
            </a:endParaRPr>
          </a:p>
          <a:p>
            <a:pPr marL="343080" indent="-343080">
              <a:lnSpc>
                <a:spcPct val="120000"/>
              </a:lnSpc>
              <a:spcBef>
                <a:spcPts val="1001"/>
              </a:spcBef>
              <a:buClr>
                <a:srgbClr val="000000"/>
              </a:buClr>
              <a:buFont typeface="Arial"/>
              <a:buChar char="•"/>
              <a:tabLst>
                <a:tab pos="0" algn="l"/>
              </a:tabLst>
            </a:pPr>
            <a:r>
              <a:rPr lang="en-IN" sz="1600" b="1" strike="noStrike" spc="282" dirty="0">
                <a:solidFill>
                  <a:srgbClr val="404040"/>
                </a:solidFill>
                <a:latin typeface="Tw Cen MT"/>
              </a:rPr>
              <a:t>Login</a:t>
            </a:r>
            <a:endParaRPr lang="en-IN" sz="1600" b="0" strike="noStrike" spc="-1" dirty="0">
              <a:solidFill>
                <a:srgbClr val="000000"/>
              </a:solidFill>
              <a:latin typeface="Arial"/>
            </a:endParaRPr>
          </a:p>
          <a:p>
            <a:pPr marL="343080" indent="-343080">
              <a:lnSpc>
                <a:spcPct val="120000"/>
              </a:lnSpc>
              <a:spcBef>
                <a:spcPts val="1001"/>
              </a:spcBef>
              <a:buClr>
                <a:srgbClr val="000000"/>
              </a:buClr>
              <a:buFont typeface="Arial"/>
              <a:buChar char="•"/>
              <a:tabLst>
                <a:tab pos="0" algn="l"/>
              </a:tabLst>
            </a:pPr>
            <a:r>
              <a:rPr lang="en-IN" sz="1600" b="1" strike="noStrike" spc="282" dirty="0">
                <a:solidFill>
                  <a:srgbClr val="404040"/>
                </a:solidFill>
                <a:latin typeface="Tw Cen MT"/>
              </a:rPr>
              <a:t>Registration</a:t>
            </a:r>
            <a:endParaRPr lang="en-IN" sz="1600" b="0" strike="noStrike" spc="-1" dirty="0">
              <a:solidFill>
                <a:srgbClr val="000000"/>
              </a:solidFill>
              <a:latin typeface="Arial"/>
            </a:endParaRPr>
          </a:p>
          <a:p>
            <a:pPr marL="343080" indent="0">
              <a:lnSpc>
                <a:spcPct val="120000"/>
              </a:lnSpc>
              <a:spcBef>
                <a:spcPts val="1001"/>
              </a:spcBef>
              <a:buNone/>
              <a:tabLst>
                <a:tab pos="0" algn="l"/>
              </a:tabLst>
            </a:pPr>
            <a:endParaRPr lang="en-IN" sz="1400" b="0" strike="noStrike" spc="-1" dirty="0">
              <a:solidFill>
                <a:srgbClr val="000000"/>
              </a:solidFill>
              <a:latin typeface="Arial"/>
            </a:endParaRPr>
          </a:p>
        </p:txBody>
      </p:sp>
      <p:pic>
        <p:nvPicPr>
          <p:cNvPr id="3" name="Picture 2">
            <a:extLst>
              <a:ext uri="{FF2B5EF4-FFF2-40B4-BE49-F238E27FC236}">
                <a16:creationId xmlns:a16="http://schemas.microsoft.com/office/drawing/2014/main" id="{673F82DB-6410-7ECE-4AD2-236C39F21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845" y="1878223"/>
            <a:ext cx="8716283" cy="38765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576360" y="414000"/>
            <a:ext cx="10513080" cy="1155600"/>
          </a:xfrm>
          <a:prstGeom prst="rect">
            <a:avLst/>
          </a:prstGeom>
          <a:noFill/>
          <a:ln w="0">
            <a:noFill/>
          </a:ln>
        </p:spPr>
        <p:txBody>
          <a:bodyPr lIns="0" tIns="12600" rIns="0" bIns="0" anchor="ctr">
            <a:noAutofit/>
          </a:bodyPr>
          <a:lstStyle/>
          <a:p>
            <a:pPr marL="12600" indent="0" algn="ctr">
              <a:lnSpc>
                <a:spcPct val="100000"/>
              </a:lnSpc>
              <a:spcBef>
                <a:spcPts val="99"/>
              </a:spcBef>
              <a:buNone/>
              <a:tabLst>
                <a:tab pos="0" algn="l"/>
              </a:tabLst>
            </a:pPr>
            <a:r>
              <a:rPr lang="en-US" sz="3600" b="1" u="sng" cap="all" spc="-1" dirty="0">
                <a:solidFill>
                  <a:srgbClr val="000000"/>
                </a:solidFill>
                <a:latin typeface="Times New Roman" panose="02020603050405020304" pitchFamily="18" charset="0"/>
                <a:cs typeface="Times New Roman" panose="02020603050405020304" pitchFamily="18" charset="0"/>
              </a:rPr>
              <a:t>introduction</a:t>
            </a:r>
            <a:endParaRPr lang="en-IN" sz="3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29" name="PlaceHolder 2"/>
          <p:cNvSpPr>
            <a:spLocks noGrp="1"/>
          </p:cNvSpPr>
          <p:nvPr>
            <p:ph/>
          </p:nvPr>
        </p:nvSpPr>
        <p:spPr>
          <a:xfrm>
            <a:off x="679320" y="1842840"/>
            <a:ext cx="10410480" cy="4873320"/>
          </a:xfrm>
          <a:prstGeom prst="rect">
            <a:avLst/>
          </a:prstGeom>
          <a:noFill/>
          <a:ln w="0">
            <a:noFill/>
          </a:ln>
        </p:spPr>
        <p:txBody>
          <a:bodyPr lIns="90000" tIns="45000" rIns="90000" bIns="45000" anchor="t">
            <a:normAutofit fontScale="99500"/>
          </a:bodyPr>
          <a:lstStyle/>
          <a:p>
            <a:pPr marL="228600" indent="-228600">
              <a:lnSpc>
                <a:spcPct val="170000"/>
              </a:lnSpc>
              <a:spcBef>
                <a:spcPts val="1001"/>
              </a:spcBef>
              <a:buClr>
                <a:srgbClr val="000000"/>
              </a:buClr>
              <a:buFont typeface="Arial"/>
              <a:buChar char="•"/>
            </a:pPr>
            <a:r>
              <a:rPr lang="en-IN" sz="2000" b="0" strike="noStrike" cap="all" spc="-1" dirty="0">
                <a:solidFill>
                  <a:srgbClr val="000000"/>
                </a:solidFill>
                <a:latin typeface="Tw Cen MT"/>
              </a:rPr>
              <a:t>e-commerce</a:t>
            </a:r>
            <a:r>
              <a:rPr lang="en-US" sz="2000" b="0" strike="noStrike" cap="all" spc="-1" dirty="0">
                <a:solidFill>
                  <a:srgbClr val="000000"/>
                </a:solidFill>
                <a:latin typeface="Tw Cen MT"/>
              </a:rPr>
              <a:t> Finder is an user friendly website which enables the people to easily locate authorized e-comm only. </a:t>
            </a:r>
            <a:endParaRPr lang="en-IN" sz="2000" b="0" strike="noStrike" spc="-1" dirty="0">
              <a:solidFill>
                <a:srgbClr val="000000"/>
              </a:solidFill>
              <a:latin typeface="Arial"/>
            </a:endParaRPr>
          </a:p>
          <a:p>
            <a:pPr marL="228600" indent="-228600">
              <a:lnSpc>
                <a:spcPct val="170000"/>
              </a:lnSpc>
              <a:spcBef>
                <a:spcPts val="1001"/>
              </a:spcBef>
              <a:buClr>
                <a:srgbClr val="000000"/>
              </a:buClr>
              <a:buFont typeface="Arial"/>
              <a:buChar char="•"/>
            </a:pPr>
            <a:r>
              <a:rPr lang="en-US" sz="2000" b="0" strike="noStrike" cap="all" spc="-1" dirty="0">
                <a:solidFill>
                  <a:srgbClr val="000000"/>
                </a:solidFill>
                <a:latin typeface="Tw Cen MT"/>
              </a:rPr>
              <a:t>Time has been an important factor in everyone's life and when people move to different places to study or to work they definitely have to waste time in searching for e-comm OR HOME. </a:t>
            </a:r>
            <a:endParaRPr lang="en-IN" sz="2000" b="0" strike="noStrike" spc="-1" dirty="0">
              <a:solidFill>
                <a:srgbClr val="000000"/>
              </a:solidFill>
              <a:latin typeface="Arial"/>
            </a:endParaRPr>
          </a:p>
          <a:p>
            <a:pPr marL="228600" indent="-228600">
              <a:lnSpc>
                <a:spcPct val="170000"/>
              </a:lnSpc>
              <a:spcBef>
                <a:spcPts val="1001"/>
              </a:spcBef>
              <a:buClr>
                <a:srgbClr val="000000"/>
              </a:buClr>
              <a:buFont typeface="Arial"/>
              <a:buChar char="•"/>
            </a:pPr>
            <a:r>
              <a:rPr lang="en-US" sz="2000" b="0" strike="noStrike" cap="all" spc="-1" dirty="0">
                <a:solidFill>
                  <a:srgbClr val="000000"/>
                </a:solidFill>
                <a:latin typeface="Tw Cen MT"/>
              </a:rPr>
              <a:t>This website turns to be very time saving for us.</a:t>
            </a:r>
            <a:endParaRPr lang="en-IN" sz="2000" b="0" strike="noStrike" spc="-1" dirty="0">
              <a:solidFill>
                <a:srgbClr val="000000"/>
              </a:solidFill>
              <a:latin typeface="Arial"/>
            </a:endParaRPr>
          </a:p>
          <a:p>
            <a:pPr marL="228600" indent="-228600">
              <a:lnSpc>
                <a:spcPct val="170000"/>
              </a:lnSpc>
              <a:spcBef>
                <a:spcPts val="1001"/>
              </a:spcBef>
              <a:buClr>
                <a:srgbClr val="000000"/>
              </a:buClr>
              <a:buFont typeface="Arial"/>
              <a:buChar char="•"/>
            </a:pPr>
            <a:r>
              <a:rPr lang="en-US" sz="2000" b="0" strike="noStrike" cap="all" spc="-1" dirty="0">
                <a:solidFill>
                  <a:srgbClr val="000000"/>
                </a:solidFill>
                <a:latin typeface="Tw Cen MT"/>
              </a:rPr>
              <a:t>The proposed PG finder will be easier to find new hostel/room in unknown places.</a:t>
            </a:r>
            <a:endParaRPr lang="en-IN" sz="2000" b="0" strike="noStrike" spc="-1" dirty="0">
              <a:solidFill>
                <a:srgbClr val="000000"/>
              </a:solidFill>
              <a:latin typeface="Arial"/>
            </a:endParaRPr>
          </a:p>
          <a:p>
            <a:pPr indent="0">
              <a:lnSpc>
                <a:spcPct val="120000"/>
              </a:lnSpc>
              <a:spcBef>
                <a:spcPts val="1001"/>
              </a:spcBef>
              <a:buNone/>
              <a:tabLst>
                <a:tab pos="0" algn="l"/>
              </a:tabLst>
            </a:pPr>
            <a:endParaRPr lang="en-IN" sz="20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708840" y="905256"/>
            <a:ext cx="10513080" cy="1200024"/>
          </a:xfrm>
          <a:prstGeom prst="rect">
            <a:avLst/>
          </a:prstGeom>
          <a:noFill/>
          <a:ln w="0">
            <a:noFill/>
          </a:ln>
        </p:spPr>
        <p:txBody>
          <a:bodyPr lIns="90000" tIns="45000" rIns="90000" bIns="45000" anchor="ctr">
            <a:normAutofit fontScale="90000"/>
          </a:bodyPr>
          <a:lstStyle/>
          <a:p>
            <a:pPr indent="0" algn="ctr">
              <a:lnSpc>
                <a:spcPct val="200000"/>
              </a:lnSpc>
              <a:buNone/>
              <a:tabLst>
                <a:tab pos="0" algn="l"/>
              </a:tabLst>
            </a:pPr>
            <a:br>
              <a:rPr lang="en-IN" sz="3600" dirty="0"/>
            </a:br>
            <a:r>
              <a:rPr lang="en-IN" sz="3600" b="1" u="sng" dirty="0">
                <a:latin typeface="Times New Roman" panose="02020603050405020304" pitchFamily="18" charset="0"/>
                <a:cs typeface="Times New Roman" panose="02020603050405020304" pitchFamily="18" charset="0"/>
              </a:rPr>
              <a:t>Tools</a:t>
            </a:r>
            <a:br>
              <a:rPr sz="3600" dirty="0"/>
            </a:br>
            <a:r>
              <a:rPr lang="en-US" sz="3600" dirty="0"/>
              <a:t>T</a:t>
            </a:r>
            <a:endParaRPr lang="en-IN" sz="3600" b="0" strike="noStrike" spc="-1" dirty="0">
              <a:solidFill>
                <a:srgbClr val="000000"/>
              </a:solidFill>
              <a:latin typeface="Arial"/>
            </a:endParaRPr>
          </a:p>
        </p:txBody>
      </p:sp>
      <p:graphicFrame>
        <p:nvGraphicFramePr>
          <p:cNvPr id="225" name="Table 4"/>
          <p:cNvGraphicFramePr/>
          <p:nvPr/>
        </p:nvGraphicFramePr>
        <p:xfrm>
          <a:off x="1267560" y="2451600"/>
          <a:ext cx="9956520" cy="3789360"/>
        </p:xfrm>
        <a:graphic>
          <a:graphicData uri="http://schemas.openxmlformats.org/drawingml/2006/table">
            <a:tbl>
              <a:tblPr/>
              <a:tblGrid>
                <a:gridCol w="4962600">
                  <a:extLst>
                    <a:ext uri="{9D8B030D-6E8A-4147-A177-3AD203B41FA5}">
                      <a16:colId xmlns:a16="http://schemas.microsoft.com/office/drawing/2014/main" val="20000"/>
                    </a:ext>
                  </a:extLst>
                </a:gridCol>
                <a:gridCol w="4993920">
                  <a:extLst>
                    <a:ext uri="{9D8B030D-6E8A-4147-A177-3AD203B41FA5}">
                      <a16:colId xmlns:a16="http://schemas.microsoft.com/office/drawing/2014/main" val="20001"/>
                    </a:ext>
                  </a:extLst>
                </a:gridCol>
              </a:tblGrid>
              <a:tr h="1186200">
                <a:tc>
                  <a:txBody>
                    <a:bodyPr/>
                    <a:lstStyle/>
                    <a:p>
                      <a:pPr>
                        <a:lnSpc>
                          <a:spcPct val="100000"/>
                        </a:lnSpc>
                        <a:tabLst>
                          <a:tab pos="0" algn="l"/>
                        </a:tabLst>
                      </a:pPr>
                      <a:r>
                        <a:rPr lang="en-US" sz="4000" b="0" strike="noStrike" spc="-1">
                          <a:solidFill>
                            <a:srgbClr val="000000"/>
                          </a:solidFill>
                          <a:latin typeface="Tw Cen MT"/>
                        </a:rPr>
                        <a:t>Processor</a:t>
                      </a:r>
                      <a:endParaRPr lang="en-IN" sz="4000" b="0" strike="noStrike" spc="-1">
                        <a:solidFill>
                          <a:srgbClr val="000000"/>
                        </a:solidFill>
                        <a:latin typeface="Arial"/>
                      </a:endParaRPr>
                    </a:p>
                    <a:p>
                      <a:pPr>
                        <a:lnSpc>
                          <a:spcPct val="100000"/>
                        </a:lnSpc>
                        <a:tabLst>
                          <a:tab pos="0" algn="l"/>
                        </a:tabLst>
                      </a:pPr>
                      <a:endParaRPr lang="en-IN" sz="18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50000"/>
                        </a:lnSpc>
                        <a:tabLst>
                          <a:tab pos="0" algn="l"/>
                        </a:tabLst>
                      </a:pPr>
                      <a:r>
                        <a:rPr lang="en-US" sz="3200" b="1" strike="noStrike" spc="-1">
                          <a:solidFill>
                            <a:srgbClr val="000000"/>
                          </a:solidFill>
                          <a:latin typeface="Tw Cen MT"/>
                        </a:rPr>
                        <a:t>Intel</a:t>
                      </a:r>
                      <a:r>
                        <a:rPr lang="en-US" sz="3200" b="1" strike="noStrike" spc="-55">
                          <a:solidFill>
                            <a:srgbClr val="000000"/>
                          </a:solidFill>
                          <a:latin typeface="Tw Cen MT"/>
                        </a:rPr>
                        <a:t> </a:t>
                      </a:r>
                      <a:r>
                        <a:rPr lang="en-US" sz="3200" b="1" strike="noStrike" spc="-1">
                          <a:solidFill>
                            <a:srgbClr val="000000"/>
                          </a:solidFill>
                          <a:latin typeface="Tw Cen MT"/>
                        </a:rPr>
                        <a:t>Core</a:t>
                      </a:r>
                      <a:r>
                        <a:rPr lang="en-US" sz="3200" b="1" strike="noStrike" spc="-12">
                          <a:solidFill>
                            <a:srgbClr val="000000"/>
                          </a:solidFill>
                          <a:latin typeface="Tw Cen MT"/>
                        </a:rPr>
                        <a:t> </a:t>
                      </a:r>
                      <a:r>
                        <a:rPr lang="en-US" sz="3200" b="1" strike="noStrike" spc="-1">
                          <a:solidFill>
                            <a:srgbClr val="000000"/>
                          </a:solidFill>
                          <a:latin typeface="Tw Cen MT"/>
                        </a:rPr>
                        <a:t>i5 12</a:t>
                      </a:r>
                      <a:r>
                        <a:rPr lang="en-US" sz="3200" b="1" strike="noStrike" spc="-1" baseline="30000">
                          <a:solidFill>
                            <a:srgbClr val="000000"/>
                          </a:solidFill>
                          <a:latin typeface="Tw Cen MT"/>
                        </a:rPr>
                        <a:t>th</a:t>
                      </a:r>
                      <a:r>
                        <a:rPr lang="en-US" sz="3200" b="1" strike="noStrike" spc="-1">
                          <a:solidFill>
                            <a:srgbClr val="000000"/>
                          </a:solidFill>
                          <a:latin typeface="Tw Cen MT"/>
                        </a:rPr>
                        <a:t> gen</a:t>
                      </a:r>
                      <a:endParaRPr lang="en-IN" sz="3200" b="0" strike="noStrike" spc="-1">
                        <a:solidFill>
                          <a:srgbClr val="000000"/>
                        </a:solidFill>
                        <a:latin typeface="Arial"/>
                      </a:endParaRPr>
                    </a:p>
                    <a:p>
                      <a:pPr>
                        <a:lnSpc>
                          <a:spcPct val="100000"/>
                        </a:lnSpc>
                        <a:tabLst>
                          <a:tab pos="0" algn="l"/>
                        </a:tabLst>
                      </a:pPr>
                      <a:endParaRPr lang="en-IN" sz="18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1416960">
                <a:tc>
                  <a:txBody>
                    <a:bodyPr/>
                    <a:lstStyle/>
                    <a:p>
                      <a:pPr>
                        <a:lnSpc>
                          <a:spcPct val="100000"/>
                        </a:lnSpc>
                        <a:tabLst>
                          <a:tab pos="0" algn="l"/>
                        </a:tabLst>
                      </a:pPr>
                      <a:r>
                        <a:rPr lang="en-US" sz="4000" b="0" strike="noStrike" spc="-1">
                          <a:solidFill>
                            <a:srgbClr val="00B0F0"/>
                          </a:solidFill>
                          <a:latin typeface="Tw Cen MT"/>
                        </a:rPr>
                        <a:t>RAM</a:t>
                      </a:r>
                      <a:endParaRPr lang="en-IN" sz="4000" b="0" strike="noStrike" spc="-1">
                        <a:solidFill>
                          <a:srgbClr val="000000"/>
                        </a:solidFill>
                        <a:latin typeface="Arial"/>
                      </a:endParaRPr>
                    </a:p>
                    <a:p>
                      <a:pPr>
                        <a:lnSpc>
                          <a:spcPct val="100000"/>
                        </a:lnSpc>
                        <a:tabLst>
                          <a:tab pos="0" algn="l"/>
                        </a:tabLst>
                      </a:pPr>
                      <a:endParaRPr lang="en-IN" sz="40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gn="ctr">
                        <a:lnSpc>
                          <a:spcPct val="150000"/>
                        </a:lnSpc>
                        <a:tabLst>
                          <a:tab pos="0" algn="l"/>
                        </a:tabLst>
                      </a:pPr>
                      <a:r>
                        <a:rPr lang="en-US" sz="3200" b="1" strike="noStrike" spc="-1">
                          <a:solidFill>
                            <a:srgbClr val="00B0F0"/>
                          </a:solidFill>
                          <a:latin typeface="Tw Cen MT"/>
                        </a:rPr>
                        <a:t>16 GB</a:t>
                      </a:r>
                      <a:endParaRPr lang="en-IN" sz="3200" b="0" strike="noStrike" spc="-1">
                        <a:solidFill>
                          <a:srgbClr val="000000"/>
                        </a:solidFill>
                        <a:latin typeface="Arial"/>
                      </a:endParaRPr>
                    </a:p>
                    <a:p>
                      <a:pPr>
                        <a:lnSpc>
                          <a:spcPct val="100000"/>
                        </a:lnSpc>
                        <a:tabLst>
                          <a:tab pos="0" algn="l"/>
                        </a:tabLst>
                      </a:pPr>
                      <a:endParaRPr lang="en-IN" sz="18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1"/>
                  </a:ext>
                </a:extLst>
              </a:tr>
              <a:tr h="1186200">
                <a:tc>
                  <a:txBody>
                    <a:bodyPr/>
                    <a:lstStyle/>
                    <a:p>
                      <a:pPr>
                        <a:lnSpc>
                          <a:spcPct val="100000"/>
                        </a:lnSpc>
                        <a:tabLst>
                          <a:tab pos="0" algn="l"/>
                        </a:tabLst>
                      </a:pPr>
                      <a:r>
                        <a:rPr lang="en-US" sz="3600" b="0" strike="noStrike" spc="-1">
                          <a:solidFill>
                            <a:srgbClr val="00B0F0"/>
                          </a:solidFill>
                          <a:latin typeface="Tw Cen MT"/>
                        </a:rPr>
                        <a:t>Hard</a:t>
                      </a:r>
                      <a:r>
                        <a:rPr lang="en-US" sz="3600" b="0" strike="noStrike" spc="-35">
                          <a:solidFill>
                            <a:srgbClr val="00B0F0"/>
                          </a:solidFill>
                          <a:latin typeface="Tw Cen MT"/>
                        </a:rPr>
                        <a:t> </a:t>
                      </a:r>
                      <a:r>
                        <a:rPr lang="en-US" sz="3600" b="0" strike="noStrike" spc="-1">
                          <a:solidFill>
                            <a:srgbClr val="00B0F0"/>
                          </a:solidFill>
                          <a:latin typeface="Tw Cen MT"/>
                        </a:rPr>
                        <a:t>Disk</a:t>
                      </a:r>
                      <a:endParaRPr lang="en-IN" sz="3600" b="0" strike="noStrike" spc="-1">
                        <a:solidFill>
                          <a:srgbClr val="000000"/>
                        </a:solidFill>
                        <a:latin typeface="Arial"/>
                      </a:endParaRPr>
                    </a:p>
                    <a:p>
                      <a:pPr>
                        <a:lnSpc>
                          <a:spcPct val="100000"/>
                        </a:lnSpc>
                        <a:tabLst>
                          <a:tab pos="0" algn="l"/>
                        </a:tabLst>
                      </a:pPr>
                      <a:endParaRPr lang="en-IN" sz="18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50000"/>
                        </a:lnSpc>
                        <a:tabLst>
                          <a:tab pos="0" algn="l"/>
                        </a:tabLst>
                      </a:pPr>
                      <a:r>
                        <a:rPr lang="en-US" sz="3200" b="1" strike="noStrike" spc="-1">
                          <a:solidFill>
                            <a:srgbClr val="00B0F0"/>
                          </a:solidFill>
                          <a:latin typeface="Tw Cen MT"/>
                        </a:rPr>
                        <a:t>512</a:t>
                      </a:r>
                      <a:r>
                        <a:rPr lang="en-US" sz="3200" b="1" strike="noStrike" spc="-35">
                          <a:solidFill>
                            <a:srgbClr val="00B0F0"/>
                          </a:solidFill>
                          <a:latin typeface="Tw Cen MT"/>
                        </a:rPr>
                        <a:t> </a:t>
                      </a:r>
                      <a:r>
                        <a:rPr lang="en-US" sz="3200" b="1" strike="noStrike" spc="-1">
                          <a:solidFill>
                            <a:srgbClr val="00B0F0"/>
                          </a:solidFill>
                          <a:latin typeface="Tw Cen MT"/>
                        </a:rPr>
                        <a:t>GB</a:t>
                      </a:r>
                      <a:endParaRPr lang="en-IN" sz="3200" b="0" strike="noStrike" spc="-1">
                        <a:solidFill>
                          <a:srgbClr val="000000"/>
                        </a:solidFill>
                        <a:latin typeface="Arial"/>
                      </a:endParaRPr>
                    </a:p>
                    <a:p>
                      <a:pPr>
                        <a:lnSpc>
                          <a:spcPct val="100000"/>
                        </a:lnSpc>
                        <a:tabLst>
                          <a:tab pos="0" algn="l"/>
                        </a:tabLst>
                      </a:pPr>
                      <a:endParaRPr lang="en-IN" sz="18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1457280" y="372600"/>
            <a:ext cx="8909280" cy="12783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3600" u="heavy" cap="all" spc="-26" dirty="0">
                <a:solidFill>
                  <a:srgbClr val="000000"/>
                </a:solidFill>
                <a:uFill>
                  <a:solidFill>
                    <a:srgbClr val="000000"/>
                  </a:solidFill>
                </a:uFill>
                <a:latin typeface="Times New Roman" panose="02020603050405020304" pitchFamily="18" charset="0"/>
                <a:cs typeface="Times New Roman" panose="02020603050405020304" pitchFamily="18" charset="0"/>
              </a:rPr>
              <a:t>Technology</a:t>
            </a:r>
            <a:r>
              <a:rPr lang="en-US" sz="3600" u="heavy" cap="all" spc="-26" dirty="0">
                <a:solidFill>
                  <a:srgbClr val="000000"/>
                </a:solidFill>
                <a:uFill>
                  <a:solidFill>
                    <a:srgbClr val="000000"/>
                  </a:solidFill>
                </a:uFill>
                <a:latin typeface="Calibri"/>
              </a:rPr>
              <a:t> </a:t>
            </a:r>
            <a:endParaRPr lang="en-IN" sz="3600" b="0" strike="noStrike" spc="-1" dirty="0">
              <a:solidFill>
                <a:srgbClr val="000000"/>
              </a:solidFill>
              <a:latin typeface="Arial"/>
            </a:endParaRPr>
          </a:p>
        </p:txBody>
      </p:sp>
      <p:graphicFrame>
        <p:nvGraphicFramePr>
          <p:cNvPr id="227" name="Table 4"/>
          <p:cNvGraphicFramePr/>
          <p:nvPr>
            <p:extLst>
              <p:ext uri="{D42A27DB-BD31-4B8C-83A1-F6EECF244321}">
                <p14:modId xmlns:p14="http://schemas.microsoft.com/office/powerpoint/2010/main" val="3689282971"/>
              </p:ext>
            </p:extLst>
          </p:nvPr>
        </p:nvGraphicFramePr>
        <p:xfrm>
          <a:off x="644400" y="1932480"/>
          <a:ext cx="10902960" cy="4284720"/>
        </p:xfrm>
        <a:graphic>
          <a:graphicData uri="http://schemas.openxmlformats.org/drawingml/2006/table">
            <a:tbl>
              <a:tblPr/>
              <a:tblGrid>
                <a:gridCol w="5449680">
                  <a:extLst>
                    <a:ext uri="{9D8B030D-6E8A-4147-A177-3AD203B41FA5}">
                      <a16:colId xmlns:a16="http://schemas.microsoft.com/office/drawing/2014/main" val="20000"/>
                    </a:ext>
                  </a:extLst>
                </a:gridCol>
                <a:gridCol w="5453280">
                  <a:extLst>
                    <a:ext uri="{9D8B030D-6E8A-4147-A177-3AD203B41FA5}">
                      <a16:colId xmlns:a16="http://schemas.microsoft.com/office/drawing/2014/main" val="20001"/>
                    </a:ext>
                  </a:extLst>
                </a:gridCol>
              </a:tblGrid>
              <a:tr h="953640">
                <a:tc>
                  <a:txBody>
                    <a:bodyPr/>
                    <a:lstStyle/>
                    <a:p>
                      <a:pPr algn="ctr">
                        <a:lnSpc>
                          <a:spcPct val="150000"/>
                        </a:lnSpc>
                      </a:pPr>
                      <a:r>
                        <a:rPr lang="en-IN" sz="3600" b="1" strike="noStrike" spc="-1">
                          <a:solidFill>
                            <a:srgbClr val="000000"/>
                          </a:solidFill>
                          <a:latin typeface="Tw Cen MT"/>
                        </a:rPr>
                        <a:t>Operating System </a:t>
                      </a:r>
                      <a:endParaRPr lang="en-IN" sz="36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50000"/>
                        </a:lnSpc>
                      </a:pPr>
                      <a:r>
                        <a:rPr lang="en-IN" sz="3600" b="0" strike="noStrike" spc="-1" dirty="0">
                          <a:solidFill>
                            <a:srgbClr val="000000"/>
                          </a:solidFill>
                          <a:latin typeface="Tw Cen MT"/>
                        </a:rPr>
                        <a:t>Windows 11</a:t>
                      </a:r>
                      <a:endParaRPr lang="en-IN" sz="3600" b="0" strike="noStrike" spc="-1" dirty="0">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953640">
                <a:tc>
                  <a:txBody>
                    <a:bodyPr/>
                    <a:lstStyle/>
                    <a:p>
                      <a:pPr algn="ctr">
                        <a:lnSpc>
                          <a:spcPct val="150000"/>
                        </a:lnSpc>
                      </a:pPr>
                      <a:r>
                        <a:rPr lang="en-IN" sz="3600" b="1" strike="noStrike" spc="-1">
                          <a:solidFill>
                            <a:srgbClr val="00B0F0"/>
                          </a:solidFill>
                          <a:latin typeface="Tw Cen MT"/>
                        </a:rPr>
                        <a:t>Front end </a:t>
                      </a:r>
                      <a:endParaRPr lang="en-IN" sz="36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gn="ctr">
                        <a:lnSpc>
                          <a:spcPct val="150000"/>
                        </a:lnSpc>
                        <a:tabLst>
                          <a:tab pos="0" algn="l"/>
                        </a:tabLst>
                      </a:pPr>
                      <a:r>
                        <a:rPr lang="en-IN" sz="3200" b="0" strike="noStrike" spc="-1" dirty="0">
                          <a:solidFill>
                            <a:srgbClr val="00B0F0"/>
                          </a:solidFill>
                          <a:latin typeface="Tw Cen MT"/>
                        </a:rPr>
                        <a:t>HTML 5,CSS 3</a:t>
                      </a:r>
                      <a:endParaRPr lang="en-IN" sz="3200" b="0" strike="noStrike" spc="-1" dirty="0">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1"/>
                  </a:ext>
                </a:extLst>
              </a:tr>
              <a:tr h="1065960">
                <a:tc>
                  <a:txBody>
                    <a:bodyPr/>
                    <a:lstStyle/>
                    <a:p>
                      <a:pPr algn="ctr">
                        <a:lnSpc>
                          <a:spcPct val="150000"/>
                        </a:lnSpc>
                      </a:pPr>
                      <a:r>
                        <a:rPr lang="en-IN" sz="3600" b="1" strike="noStrike" spc="-1">
                          <a:solidFill>
                            <a:srgbClr val="00B0F0"/>
                          </a:solidFill>
                          <a:latin typeface="Tw Cen MT"/>
                        </a:rPr>
                        <a:t>Back end </a:t>
                      </a:r>
                      <a:endParaRPr lang="en-IN" sz="36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50000"/>
                        </a:lnSpc>
                        <a:tabLst>
                          <a:tab pos="0" algn="l"/>
                        </a:tabLst>
                      </a:pPr>
                      <a:r>
                        <a:rPr lang="en-IN" sz="3600" b="0" strike="noStrike" spc="-1">
                          <a:solidFill>
                            <a:srgbClr val="00B0F0"/>
                          </a:solidFill>
                          <a:latin typeface="Tw Cen MT"/>
                        </a:rPr>
                        <a:t>Mysql , Python </a:t>
                      </a:r>
                      <a:endParaRPr lang="en-IN" sz="3600" b="0" strike="noStrike" spc="-1">
                        <a:solidFill>
                          <a:srgbClr val="000000"/>
                        </a:solidFill>
                        <a:latin typeface="Arial"/>
                      </a:endParaRPr>
                    </a:p>
                    <a:p>
                      <a:pPr>
                        <a:lnSpc>
                          <a:spcPct val="100000"/>
                        </a:lnSpc>
                        <a:tabLst>
                          <a:tab pos="0" algn="l"/>
                        </a:tabLst>
                      </a:pPr>
                      <a:endParaRPr lang="en-IN" sz="18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2"/>
                  </a:ext>
                </a:extLst>
              </a:tr>
              <a:tr h="1065960">
                <a:tc>
                  <a:txBody>
                    <a:bodyPr/>
                    <a:lstStyle/>
                    <a:p>
                      <a:pPr algn="ctr">
                        <a:lnSpc>
                          <a:spcPct val="150000"/>
                        </a:lnSpc>
                      </a:pPr>
                      <a:r>
                        <a:rPr lang="en-IN" sz="3600" b="1" strike="noStrike" spc="-1">
                          <a:solidFill>
                            <a:srgbClr val="00B0F0"/>
                          </a:solidFill>
                          <a:latin typeface="Tw Cen MT"/>
                        </a:rPr>
                        <a:t>Framework </a:t>
                      </a:r>
                      <a:endParaRPr lang="en-IN" sz="36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gn="ctr">
                        <a:lnSpc>
                          <a:spcPct val="150000"/>
                        </a:lnSpc>
                        <a:tabLst>
                          <a:tab pos="0" algn="l"/>
                        </a:tabLst>
                      </a:pPr>
                      <a:r>
                        <a:rPr lang="en-IN" sz="3600" b="0" strike="noStrike" spc="-1" dirty="0">
                          <a:solidFill>
                            <a:srgbClr val="00B0F0"/>
                          </a:solidFill>
                          <a:latin typeface="Tw Cen MT"/>
                        </a:rPr>
                        <a:t>Django</a:t>
                      </a:r>
                      <a:endParaRPr lang="en-IN" sz="3600" b="0" strike="noStrike" spc="-1" dirty="0">
                        <a:solidFill>
                          <a:srgbClr val="000000"/>
                        </a:solidFill>
                        <a:latin typeface="Arial"/>
                      </a:endParaRPr>
                    </a:p>
                    <a:p>
                      <a:pPr>
                        <a:lnSpc>
                          <a:spcPct val="100000"/>
                        </a:lnSpc>
                        <a:tabLst>
                          <a:tab pos="0" algn="l"/>
                        </a:tabLst>
                      </a:pPr>
                      <a:endParaRPr lang="en-IN" sz="1800" b="0" strike="noStrike" spc="-1" dirty="0">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5A2F-5FB2-44AD-9181-9CADAFB277CC}"/>
              </a:ext>
            </a:extLst>
          </p:cNvPr>
          <p:cNvSpPr>
            <a:spLocks noGrp="1"/>
          </p:cNvSpPr>
          <p:nvPr>
            <p:ph type="title"/>
          </p:nvPr>
        </p:nvSpPr>
        <p:spPr>
          <a:xfrm>
            <a:off x="565342" y="637363"/>
            <a:ext cx="8911687" cy="1280890"/>
          </a:xfrm>
        </p:spPr>
        <p:txBody>
          <a:bodyP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ABOUT PROJECT </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2D3F84-E009-4D62-A4A6-2CB664189E5A}"/>
              </a:ext>
            </a:extLst>
          </p:cNvPr>
          <p:cNvSpPr>
            <a:spLocks noGrp="1"/>
          </p:cNvSpPr>
          <p:nvPr>
            <p:ph idx="1"/>
          </p:nvPr>
        </p:nvSpPr>
        <p:spPr>
          <a:xfrm>
            <a:off x="1638300" y="1918253"/>
            <a:ext cx="8915400" cy="4100290"/>
          </a:xfrm>
        </p:spPr>
        <p:txBody>
          <a:bodyPr>
            <a:normAutofit lnSpcReduction="10000"/>
          </a:bodyPr>
          <a:lstStyle/>
          <a:p>
            <a:pPr>
              <a:lnSpc>
                <a:spcPct val="200000"/>
              </a:lnSpc>
            </a:pPr>
            <a:r>
              <a:rPr lang="en-US" sz="2800" dirty="0"/>
              <a:t>Ecommerce is a method of buying and selling goods and services online. The definition of ecommerce business can also include tactics like affiliate marketing. You can use ecommerce channels such as your own website.</a:t>
            </a:r>
          </a:p>
        </p:txBody>
      </p:sp>
    </p:spTree>
    <p:extLst>
      <p:ext uri="{BB962C8B-B14F-4D97-AF65-F5344CB8AC3E}">
        <p14:creationId xmlns:p14="http://schemas.microsoft.com/office/powerpoint/2010/main" val="412213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623880" y="403920"/>
            <a:ext cx="10513080" cy="1156320"/>
          </a:xfrm>
          <a:prstGeom prst="rect">
            <a:avLst/>
          </a:prstGeom>
          <a:noFill/>
          <a:ln w="0">
            <a:noFill/>
          </a:ln>
        </p:spPr>
        <p:txBody>
          <a:bodyPr lIns="0" tIns="13320" rIns="0" bIns="0" anchor="ctr">
            <a:noAutofit/>
          </a:bodyPr>
          <a:lstStyle/>
          <a:p>
            <a:pPr marL="12600" indent="0" algn="ctr">
              <a:lnSpc>
                <a:spcPct val="100000"/>
              </a:lnSpc>
              <a:spcBef>
                <a:spcPts val="105"/>
              </a:spcBef>
              <a:buNone/>
              <a:tabLst>
                <a:tab pos="0" algn="l"/>
              </a:tabLst>
            </a:pPr>
            <a:r>
              <a:rPr lang="en-US" sz="3600" b="1" u="sng" strike="noStrike" cap="all" spc="582" dirty="0">
                <a:solidFill>
                  <a:srgbClr val="000000"/>
                </a:solidFill>
                <a:uFillTx/>
                <a:latin typeface="Times New Roman" panose="02020603050405020304" pitchFamily="18" charset="0"/>
                <a:cs typeface="Times New Roman" panose="02020603050405020304" pitchFamily="18" charset="0"/>
              </a:rPr>
              <a:t>Existing </a:t>
            </a:r>
            <a:r>
              <a:rPr lang="en-IN" sz="3600" b="1" u="sng" strike="noStrike" cap="all" spc="582" dirty="0">
                <a:solidFill>
                  <a:srgbClr val="000000"/>
                </a:solidFill>
                <a:uFillTx/>
                <a:latin typeface="Times New Roman" panose="02020603050405020304" pitchFamily="18" charset="0"/>
                <a:cs typeface="Times New Roman" panose="02020603050405020304" pitchFamily="18" charset="0"/>
              </a:rPr>
              <a:t>System</a:t>
            </a:r>
            <a:endParaRPr lang="en-IN" sz="3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35" name="PlaceHolder 2"/>
          <p:cNvSpPr>
            <a:spLocks noGrp="1"/>
          </p:cNvSpPr>
          <p:nvPr>
            <p:ph/>
          </p:nvPr>
        </p:nvSpPr>
        <p:spPr>
          <a:xfrm>
            <a:off x="1638360" y="1694622"/>
            <a:ext cx="8912880" cy="4388126"/>
          </a:xfrm>
          <a:prstGeom prst="rect">
            <a:avLst/>
          </a:prstGeom>
          <a:noFill/>
          <a:ln w="0">
            <a:noFill/>
          </a:ln>
        </p:spPr>
        <p:txBody>
          <a:bodyPr lIns="90000" tIns="45000" rIns="90000" bIns="45000" anchor="ctr">
            <a:noAutofit/>
          </a:bodyPr>
          <a:lstStyle/>
          <a:p>
            <a:pPr marL="228600" indent="-228600">
              <a:lnSpc>
                <a:spcPct val="150000"/>
              </a:lnSpc>
              <a:spcBef>
                <a:spcPts val="1001"/>
              </a:spcBef>
              <a:buClr>
                <a:srgbClr val="000000"/>
              </a:buClr>
              <a:buFont typeface="Arial"/>
              <a:buChar char="•"/>
            </a:pPr>
            <a:r>
              <a:rPr lang="en-US" sz="2400" b="0" strike="noStrike" cap="all" spc="-1" dirty="0">
                <a:solidFill>
                  <a:srgbClr val="000000"/>
                </a:solidFill>
                <a:latin typeface="Tw Cen MT"/>
              </a:rPr>
              <a:t>Due to lack of information like price, exact location, security measures, the customer is unable to find the best  of their choice ON A TIME.</a:t>
            </a:r>
            <a:endParaRPr lang="en-IN" sz="2400" b="0" strike="noStrike" spc="-1" dirty="0">
              <a:solidFill>
                <a:srgbClr val="000000"/>
              </a:solidFill>
              <a:latin typeface="Arial"/>
            </a:endParaRPr>
          </a:p>
          <a:p>
            <a:pPr marL="228600" indent="-228600">
              <a:lnSpc>
                <a:spcPct val="150000"/>
              </a:lnSpc>
              <a:spcBef>
                <a:spcPts val="1001"/>
              </a:spcBef>
              <a:buClr>
                <a:srgbClr val="000000"/>
              </a:buClr>
              <a:buFont typeface="Arial"/>
              <a:buChar char="•"/>
            </a:pPr>
            <a:r>
              <a:rPr lang="en-US" sz="2400" b="0" strike="noStrike" cap="all" spc="-1" dirty="0">
                <a:solidFill>
                  <a:srgbClr val="000000"/>
                </a:solidFill>
                <a:latin typeface="Tw Cen MT"/>
              </a:rPr>
              <a:t>Often the customer may be misguided</a:t>
            </a:r>
            <a:r>
              <a:rPr lang="en-US" sz="2000" b="0" strike="noStrike" cap="all" spc="-1" dirty="0">
                <a:solidFill>
                  <a:srgbClr val="000000"/>
                </a:solidFill>
                <a:latin typeface="Tw Cen MT"/>
              </a:rPr>
              <a:t>.</a:t>
            </a:r>
          </a:p>
          <a:p>
            <a:pPr marL="228600" indent="-228600">
              <a:lnSpc>
                <a:spcPct val="150000"/>
              </a:lnSpc>
              <a:spcBef>
                <a:spcPts val="1001"/>
              </a:spcBef>
              <a:buClr>
                <a:srgbClr val="000000"/>
              </a:buClr>
              <a:buFont typeface="Arial"/>
              <a:buChar char="•"/>
            </a:pPr>
            <a:r>
              <a:rPr lang="en-IN" sz="2000" b="0" strike="noStrike" spc="-1" dirty="0">
                <a:solidFill>
                  <a:srgbClr val="000000"/>
                </a:solidFill>
                <a:latin typeface="Arial"/>
              </a:rPr>
              <a:t>IT’S A VERY TIME TAKEN AND USER INTRACT WITH WEBSITE IS SO DIFFICULT</a:t>
            </a:r>
          </a:p>
          <a:p>
            <a:pPr indent="0">
              <a:lnSpc>
                <a:spcPct val="120000"/>
              </a:lnSpc>
              <a:spcBef>
                <a:spcPts val="1001"/>
              </a:spcBef>
              <a:buNone/>
              <a:tabLst>
                <a:tab pos="0" algn="l"/>
              </a:tabLst>
            </a:pPr>
            <a:endParaRPr lang="en-IN" sz="20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F431033-4583-46AB-A98F-BF235D7D0F4B}">
  <we:reference id="wa200000113" version="1.0.0.0" store="en-US" storeType="OMEX"/>
  <we:alternateReferences>
    <we:reference id="wa200000113"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TM04033925[[fn=Droplet]]</Template>
  <TotalTime>2099</TotalTime>
  <Words>250</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12</vt:i4>
      </vt:variant>
    </vt:vector>
  </HeadingPairs>
  <TitlesOfParts>
    <vt:vector size="23" baseType="lpstr">
      <vt:lpstr>Arial</vt:lpstr>
      <vt:lpstr>Calibri</vt:lpstr>
      <vt:lpstr>Candara</vt:lpstr>
      <vt:lpstr>Symbol</vt:lpstr>
      <vt:lpstr>Times New Roman</vt:lpstr>
      <vt:lpstr>Tw Cen MT</vt:lpstr>
      <vt:lpstr>Wingdings</vt:lpstr>
      <vt:lpstr>Droplet</vt:lpstr>
      <vt:lpstr>Droplet</vt:lpstr>
      <vt:lpstr>Droplet</vt:lpstr>
      <vt:lpstr>Droplet</vt:lpstr>
      <vt:lpstr>PowerPoint Presentation</vt:lpstr>
      <vt:lpstr>Sign up</vt:lpstr>
      <vt:lpstr>PowerPoint Presentation</vt:lpstr>
      <vt:lpstr>Customer login</vt:lpstr>
      <vt:lpstr>introduction</vt:lpstr>
      <vt:lpstr> Tools T</vt:lpstr>
      <vt:lpstr>Technology </vt:lpstr>
      <vt:lpstr>       ABOUT PROJECT </vt:lpstr>
      <vt:lpstr>Existing System</vt:lpstr>
      <vt:lpstr>Admin </vt:lpstr>
      <vt:lpstr>Add to cart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for PG FINDER</dc:title>
  <dc:subject/>
  <dc:creator>katara chandresh</dc:creator>
  <dc:description/>
  <cp:lastModifiedBy>Jagdish Kumar</cp:lastModifiedBy>
  <cp:revision>86</cp:revision>
  <dcterms:created xsi:type="dcterms:W3CDTF">2023-07-27T17:05:39Z</dcterms:created>
  <dcterms:modified xsi:type="dcterms:W3CDTF">2024-05-31T05:32:10Z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37</vt:i4>
  </property>
</Properties>
</file>