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3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90CF331-2D9F-411D-B2EF-538D1742286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0D578B2-4C74-4181-86F6-DE3EE60196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93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F331-2D9F-411D-B2EF-538D1742286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78B2-4C74-4181-86F6-DE3EE601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4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F331-2D9F-411D-B2EF-538D1742286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78B2-4C74-4181-86F6-DE3EE60196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62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F331-2D9F-411D-B2EF-538D1742286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78B2-4C74-4181-86F6-DE3EE60196D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112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F331-2D9F-411D-B2EF-538D1742286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78B2-4C74-4181-86F6-DE3EE601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89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F331-2D9F-411D-B2EF-538D1742286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78B2-4C74-4181-86F6-DE3EE60196D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825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F331-2D9F-411D-B2EF-538D1742286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78B2-4C74-4181-86F6-DE3EE60196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481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F331-2D9F-411D-B2EF-538D1742286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78B2-4C74-4181-86F6-DE3EE60196D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698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F331-2D9F-411D-B2EF-538D1742286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78B2-4C74-4181-86F6-DE3EE60196D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27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F331-2D9F-411D-B2EF-538D1742286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78B2-4C74-4181-86F6-DE3EE601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6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F331-2D9F-411D-B2EF-538D1742286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78B2-4C74-4181-86F6-DE3EE60196D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95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F331-2D9F-411D-B2EF-538D1742286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78B2-4C74-4181-86F6-DE3EE601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8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F331-2D9F-411D-B2EF-538D1742286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78B2-4C74-4181-86F6-DE3EE60196D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94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F331-2D9F-411D-B2EF-538D1742286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78B2-4C74-4181-86F6-DE3EE60196D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3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F331-2D9F-411D-B2EF-538D1742286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78B2-4C74-4181-86F6-DE3EE601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3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F331-2D9F-411D-B2EF-538D1742286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78B2-4C74-4181-86F6-DE3EE60196D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0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F331-2D9F-411D-B2EF-538D1742286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78B2-4C74-4181-86F6-DE3EE601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4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0CF331-2D9F-411D-B2EF-538D1742286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D578B2-4C74-4181-86F6-DE3EE601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0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C7C8-2850-4A17-6632-8B2D853D28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>
                <a:latin typeface="Algerian" panose="04020705040A02060702" pitchFamily="82" charset="0"/>
              </a:rPr>
              <a:t>INTRODUCTION TO MYSELF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58147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E1EAB9-4C02-A981-47E8-0116F4F10D22}"/>
              </a:ext>
            </a:extLst>
          </p:cNvPr>
          <p:cNvSpPr txBox="1"/>
          <p:nvPr/>
        </p:nvSpPr>
        <p:spPr>
          <a:xfrm>
            <a:off x="3039036" y="1517775"/>
            <a:ext cx="61139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</a:rPr>
              <a:t>I am</a:t>
            </a:r>
            <a:r>
              <a:rPr lang="en-US" sz="180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800" i="0" dirty="0" err="1">
                <a:effectLst/>
                <a:latin typeface="Arial" panose="020B0604020202020204" pitchFamily="34" charset="0"/>
              </a:rPr>
              <a:t>Mahipal</a:t>
            </a:r>
            <a:r>
              <a:rPr lang="en-US" sz="180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800" i="0" dirty="0" err="1">
                <a:effectLst/>
                <a:latin typeface="Arial" panose="020B0604020202020204" pitchFamily="34" charset="0"/>
              </a:rPr>
              <a:t>Malaviya</a:t>
            </a:r>
            <a:r>
              <a:rPr lang="en-US" sz="1800" i="0" dirty="0">
                <a:effectLst/>
                <a:latin typeface="Arial" panose="020B0604020202020204" pitchFamily="34" charset="0"/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i="0" dirty="0">
              <a:effectLst/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Arial" panose="020B0604020202020204" pitchFamily="34" charset="0"/>
              </a:rPr>
              <a:t>I am living Rajasthan District Pali.</a:t>
            </a:r>
          </a:p>
          <a:p>
            <a:pPr algn="l"/>
            <a:r>
              <a:rPr lang="en-US" sz="1800" i="0" dirty="0">
                <a:effectLst/>
                <a:latin typeface="Arial" panose="020B0604020202020204" pitchFamily="34" charset="0"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Arial" panose="020B0604020202020204" pitchFamily="34" charset="0"/>
              </a:rPr>
              <a:t>I am very punctual and like to do my all works throughout the day at right time.</a:t>
            </a:r>
          </a:p>
          <a:p>
            <a:pPr algn="l"/>
            <a:r>
              <a:rPr lang="en-US" sz="1800" i="0" dirty="0">
                <a:effectLst/>
                <a:latin typeface="Arial" panose="020B0604020202020204" pitchFamily="34" charset="0"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Arial" panose="020B0604020202020204" pitchFamily="34" charset="0"/>
              </a:rPr>
              <a:t>I love to eat simple and healthy food.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i="0" dirty="0">
              <a:effectLst/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Arial" panose="020B0604020202020204" pitchFamily="34" charset="0"/>
              </a:rPr>
              <a:t>I like reading books, playing Cricket and  in my spare time. </a:t>
            </a:r>
          </a:p>
          <a:p>
            <a:pPr algn="l"/>
            <a:endParaRPr lang="en-US" sz="180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45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 AM….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 </a:t>
            </a:r>
            <a:r>
              <a:rPr lang="en-US" sz="2000" b="1" dirty="0">
                <a:latin typeface="+mj-lt"/>
                <a:cs typeface="Arial" panose="020B0604020202020204" pitchFamily="34" charset="0"/>
              </a:rPr>
              <a:t>HONEST..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  <a:cs typeface="Arial" panose="020B0604020202020204" pitchFamily="34" charset="0"/>
              </a:rPr>
              <a:t>DISCIPLINED..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  <a:cs typeface="Arial" panose="020B0604020202020204" pitchFamily="34" charset="0"/>
              </a:rPr>
              <a:t>RESPECTFUL..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  <a:cs typeface="Arial" panose="020B0604020202020204" pitchFamily="34" charset="0"/>
              </a:rPr>
              <a:t>STRONG..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  <a:cs typeface="Arial" panose="020B0604020202020204" pitchFamily="34" charset="0"/>
              </a:rPr>
              <a:t>IMPATIENT..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  <a:cs typeface="Arial" panose="020B0604020202020204" pitchFamily="34" charset="0"/>
              </a:rPr>
              <a:t>I am very punctual and like to do my all works throughout the day at right time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81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S.W.O.T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STRENGTH :</a:t>
            </a:r>
            <a:r>
              <a:rPr lang="en-US" b="1" dirty="0"/>
              <a:t>                                                             </a:t>
            </a:r>
            <a:r>
              <a:rPr lang="en-US" b="1" u="sng" dirty="0"/>
              <a:t>WEAKNESS :                                         </a:t>
            </a:r>
          </a:p>
          <a:p>
            <a:r>
              <a:rPr lang="en-US" b="1" dirty="0"/>
              <a:t>Communication skills                                             Overthinking</a:t>
            </a:r>
          </a:p>
          <a:p>
            <a:r>
              <a:rPr lang="en-US" b="1" dirty="0"/>
              <a:t>Hardworking 										  Public speaking</a:t>
            </a:r>
          </a:p>
          <a:p>
            <a:r>
              <a:rPr lang="en-US" b="1" dirty="0"/>
              <a:t>Leadership</a:t>
            </a:r>
          </a:p>
          <a:p>
            <a:r>
              <a:rPr lang="en-US" b="1" dirty="0"/>
              <a:t>Team work</a:t>
            </a:r>
          </a:p>
        </p:txBody>
      </p:sp>
    </p:spTree>
    <p:extLst>
      <p:ext uri="{BB962C8B-B14F-4D97-AF65-F5344CB8AC3E}">
        <p14:creationId xmlns:p14="http://schemas.microsoft.com/office/powerpoint/2010/main" val="238996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S.W.O.T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OPPURTUNITIES :</a:t>
            </a:r>
            <a:r>
              <a:rPr lang="en-US" b="1" dirty="0"/>
              <a:t>                                                 </a:t>
            </a:r>
            <a:r>
              <a:rPr lang="en-US" b="1" u="sng" dirty="0"/>
              <a:t>THREATS :</a:t>
            </a:r>
          </a:p>
          <a:p>
            <a:r>
              <a:rPr lang="en-US" b="1" dirty="0"/>
              <a:t>To work with different clients.                          High Competition.</a:t>
            </a:r>
          </a:p>
          <a:p>
            <a:r>
              <a:rPr lang="en-US" b="1" dirty="0"/>
              <a:t>Create a team work on an idea.                        More Advancement in AI   </a:t>
            </a:r>
          </a:p>
          <a:p>
            <a:r>
              <a:rPr lang="en-US" b="1" dirty="0"/>
              <a:t>To learn from great minds.</a:t>
            </a:r>
          </a:p>
          <a:p>
            <a:r>
              <a:rPr lang="en-US" b="1" dirty="0"/>
              <a:t>Get help on projects.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76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 LOVE….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/>
              <a:t>MY FAMILY</a:t>
            </a:r>
          </a:p>
          <a:p>
            <a:r>
              <a:rPr lang="en-US" sz="1800" b="1" dirty="0"/>
              <a:t>TRAVELLING</a:t>
            </a:r>
          </a:p>
          <a:p>
            <a:r>
              <a:rPr lang="en-US" sz="1800" b="1" dirty="0"/>
              <a:t>MY SELF</a:t>
            </a:r>
          </a:p>
          <a:p>
            <a:r>
              <a:rPr lang="en-US" sz="1800" b="1" dirty="0"/>
              <a:t>SPEND TIME WITH FRIENDS</a:t>
            </a:r>
          </a:p>
          <a:p>
            <a:r>
              <a:rPr lang="en-US" sz="1800" b="1" dirty="0"/>
              <a:t>READING BOOKS</a:t>
            </a:r>
          </a:p>
          <a:p>
            <a:r>
              <a:rPr lang="en-US" sz="1800" b="1" dirty="0"/>
              <a:t>PLAYING GAMES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017" y="2556932"/>
            <a:ext cx="3411579" cy="320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6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 HATE….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Laziness</a:t>
            </a:r>
          </a:p>
          <a:p>
            <a:r>
              <a:rPr lang="en-US" sz="2800" b="1" dirty="0"/>
              <a:t>Don’t waste food</a:t>
            </a:r>
          </a:p>
          <a:p>
            <a:r>
              <a:rPr lang="en-US" sz="2800" b="1" dirty="0"/>
              <a:t>Cheating</a:t>
            </a:r>
          </a:p>
          <a:p>
            <a:r>
              <a:rPr lang="en-US" sz="2800" b="1" dirty="0"/>
              <a:t>Dirty Place</a:t>
            </a:r>
          </a:p>
          <a:p>
            <a:r>
              <a:rPr lang="en-US" sz="2800" b="1" dirty="0"/>
              <a:t>Anger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14" descr="Please don't waste food, designs for world food day and International  Awareness Day on Food Loss and Wast… | Food waste project, Don't waste food,  Food waste poster">
            <a:extLst>
              <a:ext uri="{FF2B5EF4-FFF2-40B4-BE49-F238E27FC236}">
                <a16:creationId xmlns:a16="http://schemas.microsoft.com/office/drawing/2014/main" id="{763138A3-05B6-99A2-6E19-B2CC454E2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279" y="2674276"/>
            <a:ext cx="1851674" cy="136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wachhBharatAbhiyan: Neglected areas in Navi Mumbai show the ...">
            <a:extLst>
              <a:ext uri="{FF2B5EF4-FFF2-40B4-BE49-F238E27FC236}">
                <a16:creationId xmlns:a16="http://schemas.microsoft.com/office/drawing/2014/main" id="{F44790A2-CF63-3F4D-2254-8EA04B852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293" y="2626167"/>
            <a:ext cx="1927413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Lazy Cartoon Cliparts, Stock Vector and Royalty Free Lazy Cartoon  Illustrations">
            <a:extLst>
              <a:ext uri="{FF2B5EF4-FFF2-40B4-BE49-F238E27FC236}">
                <a16:creationId xmlns:a16="http://schemas.microsoft.com/office/drawing/2014/main" id="{6374A233-8363-AE25-6870-EDEE05F4F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046" y="2591548"/>
            <a:ext cx="1733551" cy="140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979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2497167"/>
            <a:ext cx="9601196" cy="130386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If you believe in yourself anything is possible.</a:t>
            </a:r>
            <a:br>
              <a:rPr lang="en-US" sz="2800" dirty="0">
                <a:latin typeface="Arial Black" panose="020B0A04020102020204" pitchFamily="34" charset="0"/>
              </a:rPr>
            </a:b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86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D65A83-4FCA-3A83-A250-12DD6E35E41B}"/>
              </a:ext>
            </a:extLst>
          </p:cNvPr>
          <p:cNvSpPr txBox="1"/>
          <p:nvPr/>
        </p:nvSpPr>
        <p:spPr>
          <a:xfrm>
            <a:off x="3039036" y="3244334"/>
            <a:ext cx="6113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Algerian" panose="04020705040A02060702" pitchFamily="82" charset="0"/>
              </a:rPr>
              <a:t>THANK YOU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18522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199</TotalTime>
  <Words>204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Arial Black</vt:lpstr>
      <vt:lpstr>Garamond</vt:lpstr>
      <vt:lpstr>Organic</vt:lpstr>
      <vt:lpstr>INTRODUCTION TO MYSELF</vt:lpstr>
      <vt:lpstr>PowerPoint Presentation</vt:lpstr>
      <vt:lpstr>I AM….</vt:lpstr>
      <vt:lpstr>S.W.O.T ANALYSIS</vt:lpstr>
      <vt:lpstr>S.W.O.T ANALYSIS</vt:lpstr>
      <vt:lpstr>I LOVE….</vt:lpstr>
      <vt:lpstr>I HATE….</vt:lpstr>
      <vt:lpstr>If you believe in yourself anything is possible.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MYSELF</dc:title>
  <dc:creator>Windows User</dc:creator>
  <cp:lastModifiedBy>_RAKHOLIYA_ _MAN_</cp:lastModifiedBy>
  <cp:revision>13</cp:revision>
  <dcterms:created xsi:type="dcterms:W3CDTF">2024-03-13T12:18:49Z</dcterms:created>
  <dcterms:modified xsi:type="dcterms:W3CDTF">2024-04-03T10:58:22Z</dcterms:modified>
</cp:coreProperties>
</file>