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450E-8C2B-80E3-7161-92427F74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Seven sea travel agency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56F0B-89BD-C610-33F8-CD36CC657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Capstone project sem-3 on java (eclipse IDE)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27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78DF-3684-55C4-78CC-9F2F0CB3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58F435-C81E-46ED-7A13-90761E8EB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" y="233680"/>
            <a:ext cx="8564880" cy="63906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FB8DE-543E-8D8D-F373-A0C47EB58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When your payment is successfully done there page is open </a:t>
            </a:r>
          </a:p>
        </p:txBody>
      </p:sp>
    </p:spTree>
    <p:extLst>
      <p:ext uri="{BB962C8B-B14F-4D97-AF65-F5344CB8AC3E}">
        <p14:creationId xmlns:p14="http://schemas.microsoft.com/office/powerpoint/2010/main" val="315686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4BD8-D261-19C0-43E2-A14B272B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Last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75FC43-DD2F-7454-9A07-B87A7BEF1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" y="213360"/>
            <a:ext cx="8554720" cy="6451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B56C1-A05B-B598-B93F-26A04007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Here is the last page thank you page..</a:t>
            </a:r>
          </a:p>
        </p:txBody>
      </p:sp>
    </p:spTree>
    <p:extLst>
      <p:ext uri="{BB962C8B-B14F-4D97-AF65-F5344CB8AC3E}">
        <p14:creationId xmlns:p14="http://schemas.microsoft.com/office/powerpoint/2010/main" val="235759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08E3-CD11-E892-AFCC-43D819C2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Mahi prajapati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F596C-BCF9-4A00-10AF-25946185D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E-no :96 </a:t>
            </a:r>
          </a:p>
        </p:txBody>
      </p:sp>
    </p:spTree>
    <p:extLst>
      <p:ext uri="{BB962C8B-B14F-4D97-AF65-F5344CB8AC3E}">
        <p14:creationId xmlns:p14="http://schemas.microsoft.com/office/powerpoint/2010/main" val="282835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A15E-82C4-F468-0566-CB4123F0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page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D93944-6803-BE26-1AFC-76DD69D23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1" y="240633"/>
            <a:ext cx="8556859" cy="63719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C2E4A-15F1-CCA2-97B9-EAA7E796F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Insert email and password</a:t>
            </a:r>
          </a:p>
          <a:p>
            <a:r>
              <a:rPr lang="en-IN" dirty="0"/>
              <a:t>And click to login button  </a:t>
            </a:r>
          </a:p>
        </p:txBody>
      </p:sp>
    </p:spTree>
    <p:extLst>
      <p:ext uri="{BB962C8B-B14F-4D97-AF65-F5344CB8AC3E}">
        <p14:creationId xmlns:p14="http://schemas.microsoft.com/office/powerpoint/2010/main" val="319380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5194-0208-5266-A312-3AE8B87C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73ABA8-7A3B-7B11-9C50-D9358004F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77" y="134754"/>
            <a:ext cx="8433439" cy="6400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3B450-845B-4E12-9BD4-E7ED7275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When you click login button the console bar is open and generate the massage and also save in My </a:t>
            </a:r>
            <a:r>
              <a:rPr lang="en-IN" dirty="0" err="1"/>
              <a:t>Sql</a:t>
            </a:r>
            <a:r>
              <a:rPr lang="en-IN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01209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D5C5-B845-8AB7-1BCE-38CF328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page: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834B87-97FE-7912-AE7D-8119623B6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53" y="192505"/>
            <a:ext cx="8535112" cy="6400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60099-7C99-F18C-8642-55CD042A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Here we can see 4 input boxes when you can fell all the boxes and click on register . You will see console massage and also data save into </a:t>
            </a:r>
            <a:r>
              <a:rPr lang="en-IN" dirty="0" err="1"/>
              <a:t>mysql</a:t>
            </a:r>
            <a:r>
              <a:rPr lang="en-IN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04969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E73A-4F40-2258-7666-669E6A5D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page: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D50528-AC90-1250-E7DD-9DF8426E5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64" y="221381"/>
            <a:ext cx="8537252" cy="63815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C3904-152C-FF97-CD1A-E3CFEBD5B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Here you can see 2 insert area and 3 buttons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29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86AB-D251-FAB7-6033-0A971378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Fourth page: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859CA-07A3-3071-146E-2A2FCA838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Here you can see when you click online pay button there is open this page and here we see 3 button are available to payment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C36D56-3578-4A10-0877-0DD362DD9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1" y="192505"/>
            <a:ext cx="8527983" cy="6371924"/>
          </a:xfrm>
        </p:spPr>
      </p:pic>
    </p:spTree>
    <p:extLst>
      <p:ext uri="{BB962C8B-B14F-4D97-AF65-F5344CB8AC3E}">
        <p14:creationId xmlns:p14="http://schemas.microsoft.com/office/powerpoint/2010/main" val="182038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3B99-DD27-EDFA-51F8-55A58248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21B1B4-A5FD-9620-C545-018E8BC82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0" y="223520"/>
            <a:ext cx="8575040" cy="63906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9E3C6-4B36-87FF-74B9-2AA35AE5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When you click on cash payments you will see the massage on console “cash payment open” </a:t>
            </a:r>
          </a:p>
          <a:p>
            <a:r>
              <a:rPr lang="en-IN" dirty="0"/>
              <a:t>And also see data inserted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202832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CBB4-18B2-4DD9-A4E5-12E9289D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page: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15A93-CA61-8B79-B708-2692C795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When you click on online payment button you will see another page it’s called “online payment process “ and when you fill the boxes and click on confirmation you will get another page</a:t>
            </a:r>
          </a:p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8724C2-C3BB-D537-8E6D-BFFE50F48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0" y="223520"/>
            <a:ext cx="854456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0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54B2-6D81-9411-21B6-B8C9514D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page: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B7F192-6F11-468D-75A6-40B332660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" y="243840"/>
            <a:ext cx="8514080" cy="63804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8CA97-F126-2E89-40B8-00E0004E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Here you can see when you click third’s page button “card payment”</a:t>
            </a:r>
          </a:p>
          <a:p>
            <a:r>
              <a:rPr lang="en-IN" dirty="0"/>
              <a:t>You will see this page and when you fill this boxes and click on “confirmation” you will get another page.  </a:t>
            </a:r>
          </a:p>
        </p:txBody>
      </p:sp>
    </p:spTree>
    <p:extLst>
      <p:ext uri="{BB962C8B-B14F-4D97-AF65-F5344CB8AC3E}">
        <p14:creationId xmlns:p14="http://schemas.microsoft.com/office/powerpoint/2010/main" val="840117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44</TotalTime>
  <Words>257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</vt:lpstr>
      <vt:lpstr>Seven sea travel agency</vt:lpstr>
      <vt:lpstr>First page :</vt:lpstr>
      <vt:lpstr>Console:</vt:lpstr>
      <vt:lpstr>Second page:</vt:lpstr>
      <vt:lpstr>Third page:</vt:lpstr>
      <vt:lpstr>Fourth page:</vt:lpstr>
      <vt:lpstr>Console:</vt:lpstr>
      <vt:lpstr>New page:</vt:lpstr>
      <vt:lpstr>New page:</vt:lpstr>
      <vt:lpstr>New page</vt:lpstr>
      <vt:lpstr>Last page</vt:lpstr>
      <vt:lpstr>Mahi prajapati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sea travel agency</dc:title>
  <dc:creator>mahi prajapati</dc:creator>
  <cp:lastModifiedBy>mahi prajapati</cp:lastModifiedBy>
  <cp:revision>1</cp:revision>
  <dcterms:created xsi:type="dcterms:W3CDTF">2023-09-23T18:11:12Z</dcterms:created>
  <dcterms:modified xsi:type="dcterms:W3CDTF">2023-09-23T18:56:10Z</dcterms:modified>
</cp:coreProperties>
</file>