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4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1B86-9193-4DB5-AE19-1996A4E20C6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3FE0-C3A3-4F96-A110-B88DD094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BA1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Mock-ups</a:t>
            </a:r>
          </a:p>
        </p:txBody>
      </p:sp>
    </p:spTree>
    <p:extLst>
      <p:ext uri="{BB962C8B-B14F-4D97-AF65-F5344CB8AC3E}">
        <p14:creationId xmlns:p14="http://schemas.microsoft.com/office/powerpoint/2010/main" val="96428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8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perations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1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BA1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BA1</dc:title>
  <dc:creator>Siona Joshi</dc:creator>
  <cp:lastModifiedBy>Siona Joshi</cp:lastModifiedBy>
  <cp:revision>6</cp:revision>
  <dcterms:created xsi:type="dcterms:W3CDTF">2017-07-25T14:21:34Z</dcterms:created>
  <dcterms:modified xsi:type="dcterms:W3CDTF">2017-07-26T16:10:42Z</dcterms:modified>
</cp:coreProperties>
</file>