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56E3-7AEA-0AF2-FCE3-3FA17FA4E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ED605-17EE-1E41-1884-77C5DBC84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0958-5367-A1FC-E8F0-12EA188A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8F11-0160-90F7-7F2E-F82C712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7CFF-3B59-9048-C2D7-E2C37664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9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3D72-1C5B-8A7D-A417-F5BD798F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E71E-E17F-0502-D8E8-3DD42AF2E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9201-D6E7-6E6C-90F1-A331B277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1A387-0D98-408E-B968-7760AF7F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178E-83E7-9F01-80CF-F90DD45F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99AFC-5585-CBB4-3904-DEC4BBE76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516E5-7F9D-84A1-9193-E49A0322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BC7B-AFF6-D93A-D623-3B27323B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8CBE-8036-9E6F-3F01-4AD8435C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6794-4B4B-0866-2C43-0542E52B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58A-10B5-1180-AAC3-03A9AFC0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F2B1-C78C-A1DE-86B5-1F399F1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F228-4C66-DB08-5380-930DED71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E49A-F25D-7C93-F1A6-30231066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E547-8477-5DE7-4E4A-6ADBF5E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E007-F0AF-4B72-C6F8-53ECCDD4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A95E-8DBC-56B0-7F82-BA3AA7C7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5582-1AFD-B1DB-C621-90365ACA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D88E-B327-CF05-D93A-8F06C34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CD77-84A1-1969-1D7B-215353D5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491E-78E4-A62D-2704-795C5CBB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C35F-8F10-E04A-AC42-7F1C94600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4E8AB-F583-859E-D09B-D97CEC735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B111D-9066-54EB-E8D4-24061027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914C7-905A-A88B-FFD1-E336147B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B052-2C5B-8327-ECDA-88CFAA8F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223D-11FE-959A-8F18-0C5D2C93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CB7BB-A103-B0D7-7C50-0702F030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113-3C1C-7572-E58D-EEA690438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B45C0-830D-4295-857A-25FEDD328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CF929-66FC-ED6F-DD91-D70167B8E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7DE4A-FB3D-9F91-06AF-AB67F458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EA1C5-F058-9A7B-56A6-C713628F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11518-6850-6E4C-949B-0E07296A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9170-358A-82EE-164F-EE8C80E6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47372-461E-08A0-2ABF-694583A4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48556-F173-AF80-882B-BF3333F2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10231-EA37-74B4-18C5-010ABC73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63FFE-7B41-BBE9-1BC8-C4BA7141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A823F-DF23-E06D-6342-319DA006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CCA08-B4DA-BE29-DA4D-24D5E23E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8E4F-53FF-84A4-DE2B-20784092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1318-198B-66CA-227C-A4FFF9FE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DDEF8-4044-5C23-DE4F-8E011D613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F292-0678-A16D-611D-F93C913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43F0-9520-A828-C57F-3655D0C6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1C0A4-0873-F742-D74A-2C0AD9B6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60D3-8456-1960-8691-E87132DA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918C5-01B5-DF16-EE4C-A0871285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07DC-707C-1CFB-1775-A7FFD06E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CB958-2A77-789A-00EE-C5B397A9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502B-89FD-395E-7712-E7EA721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8E5E-CEA7-2288-71CA-D909D39B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4089B-6AF6-0E93-0F78-DED6697B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56D8-E009-A034-EF88-8896FD6E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D6AE-AE10-DC61-5EEB-B8BF19037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94F2-DBF6-4B6D-B0CB-39995CCCF34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2382-2E31-6C7F-818F-3D6BD60C8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F9ED-8D2F-4826-9A4F-11241F9F8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C3DB-B6C0-44F5-B3C3-5E6AA5B7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1" y="5136776"/>
            <a:ext cx="4527176" cy="17212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30C10-AA78-C6AC-9028-401FC0E66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540" y="5284033"/>
            <a:ext cx="2211881" cy="1573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1945341" y="5309203"/>
            <a:ext cx="275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Hashirama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your</a:t>
            </a:r>
            <a:r>
              <a:rPr lang="en-US" dirty="0">
                <a:solidFill>
                  <a:schemeClr val="bg1"/>
                </a:solidFill>
              </a:rPr>
              <a:t> presence is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, but I won't allow your plan to succeed. I'll stand firm to protect my planet from destruction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2989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7664824" y="5066699"/>
            <a:ext cx="4527176" cy="17906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7754470" y="5143892"/>
            <a:ext cx="2752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I am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Hashirama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the conqueror of 24 planets, sets sights on Earth as the 25th target in their relentless quest for domination you.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31E51-680E-5386-6096-2659A4A97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1482" y="5190490"/>
            <a:ext cx="1900518" cy="16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1" y="5136776"/>
            <a:ext cx="4527176" cy="17212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30C10-AA78-C6AC-9028-401FC0E66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540" y="5284643"/>
            <a:ext cx="2211881" cy="1573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1775012" y="5305434"/>
            <a:ext cx="275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I won't allow you to harm my people. As long as I breathe, I'll protect them. </a:t>
            </a:r>
            <a:r>
              <a:rPr lang="en-US">
                <a:solidFill>
                  <a:schemeClr val="bg1"/>
                </a:solidFill>
                <a:latin typeface="Calisto MT" panose="02040603050505030304" pitchFamily="18" charset="0"/>
              </a:rPr>
              <a:t>Hashirama,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be prepared for the consequences.</a:t>
            </a:r>
          </a:p>
        </p:txBody>
      </p:sp>
    </p:spTree>
    <p:extLst>
      <p:ext uri="{BB962C8B-B14F-4D97-AF65-F5344CB8AC3E}">
        <p14:creationId xmlns:p14="http://schemas.microsoft.com/office/powerpoint/2010/main" val="42713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7664824" y="5066699"/>
            <a:ext cx="4527176" cy="17906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7754470" y="5143892"/>
            <a:ext cx="2752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Facing my armies is your first challenge to reach me. Succeed in the consecutive rounds, and only then can you attempt to end 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31E51-680E-5386-6096-2659A4A97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1482" y="5190490"/>
            <a:ext cx="1900518" cy="16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9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7664824" y="5349265"/>
            <a:ext cx="4527176" cy="15081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7664824" y="5518128"/>
            <a:ext cx="275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Hey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Madara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, to defeat my master, you must go through me first.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4073E-398E-61C3-FFA9-AC5D1B26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42" y="5349875"/>
            <a:ext cx="1817772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7664824" y="5302032"/>
            <a:ext cx="4527176" cy="15553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7736541" y="5500379"/>
            <a:ext cx="275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Hey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Madara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, If you lucky enough then will face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me.After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deafeating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me then will face my master.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30A92C-15A7-94F2-6BED-4A06CD32B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02032"/>
            <a:ext cx="1479176" cy="16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8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7664824" y="4729027"/>
            <a:ext cx="4527176" cy="21283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7744638" y="4821102"/>
            <a:ext cx="2752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Having conquered my armies, your final trial awaits – me. HAHAHA! If you believe it's a simple task to end me, make your moves. I eagerly await your attempt!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31E51-680E-5386-6096-2659A4A97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1482" y="5190490"/>
            <a:ext cx="1900518" cy="16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D3F-1CEA-BAE6-AE71-877096E69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575E7-4EC7-4FA7-C5D1-A12EE0C64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965-A830-BBF6-9472-BA1B89C2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7E451-5A84-AED0-3B1D-570D3C6BD12D}"/>
              </a:ext>
            </a:extLst>
          </p:cNvPr>
          <p:cNvSpPr/>
          <p:nvPr/>
        </p:nvSpPr>
        <p:spPr>
          <a:xfrm>
            <a:off x="1" y="5136776"/>
            <a:ext cx="4527176" cy="17212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30C10-AA78-C6AC-9028-401FC0E66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540" y="5284643"/>
            <a:ext cx="2211881" cy="1573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018033-6E77-76D5-7ACB-C1134FD4930A}"/>
              </a:ext>
            </a:extLst>
          </p:cNvPr>
          <p:cNvSpPr txBox="1"/>
          <p:nvPr/>
        </p:nvSpPr>
        <p:spPr>
          <a:xfrm>
            <a:off x="1775012" y="5559740"/>
            <a:ext cx="275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Commence the countdown. I won't prolong your anticipation.</a:t>
            </a:r>
          </a:p>
        </p:txBody>
      </p:sp>
    </p:spTree>
    <p:extLst>
      <p:ext uri="{BB962C8B-B14F-4D97-AF65-F5344CB8AC3E}">
        <p14:creationId xmlns:p14="http://schemas.microsoft.com/office/powerpoint/2010/main" val="303659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mahir faisal</dc:creator>
  <cp:lastModifiedBy>mahir faisal</cp:lastModifiedBy>
  <cp:revision>3</cp:revision>
  <cp:lastPrinted>2024-01-27T14:17:53Z</cp:lastPrinted>
  <dcterms:created xsi:type="dcterms:W3CDTF">2024-01-27T14:05:47Z</dcterms:created>
  <dcterms:modified xsi:type="dcterms:W3CDTF">2024-01-27T15:46:37Z</dcterms:modified>
</cp:coreProperties>
</file>