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260F-8780-5F48-80C1-9E141FBE9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A6DF2-C024-FE48-AB22-9EC3FD398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681D-6EB8-2C4A-B91C-EB302538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2DC3-6E86-3144-B836-23B7B1F7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D5DB-6254-E84D-A2AB-453BFFAC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503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737C-BA63-CC49-A82F-5C62EAC5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37BF6-8C08-F54C-873D-413624B69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39E6-A9B0-BE48-9362-AD44D22A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C271-ECB8-6142-B592-82F11C7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DC31-A959-F449-ACEA-8D746CED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0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E7714-9B55-7647-A212-0787A217F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ADF1D-64AE-2D47-B237-AC223D76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E60E-89C2-9D4F-A4F4-36B5FEA7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62D0-FBEB-2E4E-8C82-CF179EEF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9974-03AA-8A4A-A360-B4DD273E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28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FF70-9375-CA4F-A27F-3C855F89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024E-09EE-BB44-87A5-64B74B82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F1A4B-564D-5A49-9871-ECCFA15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6EB5-A93F-604B-8E38-DE78A90C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301-1CB3-9C42-8A67-813B90B6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DD73-A579-6B41-9C76-62959F42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652C-999D-8A43-9F3F-DDE46340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128A-88ED-5E43-A669-98BB7B78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A4E2-F54E-6644-93F5-BF89225C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D6B9-02C6-FF4D-9851-94A04DBF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098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C686-E5A0-134F-A019-79894070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8EB7-3308-1644-AD44-9FFC9B669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FEAD7-43B5-5341-90B9-AD75DB084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581BF-813C-9944-BE26-9593343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6ACA2-B962-774D-8473-8244A14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F512-D6F7-3249-840E-63728678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889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D01-9294-8F4C-9B7B-00799128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4E6E-A0EA-3049-9E67-95E7EA9C8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1A0E7-FA53-9845-9980-39FC13E1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8AA81-B05D-074D-885D-B86D1475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0C757-408D-8C45-B9BA-162809518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BCC0E-268E-5E4E-8FB8-7D06B1B8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7A833-49EC-B141-AAE1-2A54A716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AD550-76C6-9D41-8CB8-2C722400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077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6D80-96A6-A34F-8F31-B9D601FC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C00B2-C75E-B744-B08B-FC4501A0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66B75-00B9-644E-9791-E6A9DF29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16758-438C-3D45-AF06-BA1A1E42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85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DFA5B-AEEF-A84F-AF18-E66D4FA4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78B15-8A46-E449-A4A3-2B69AF2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DF6F4-906F-A948-A38D-8AEE9021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8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1750-29E3-9B42-BA6D-7FF508D3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7282-12AC-6F4D-ADB8-8C242AE4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9ABB6-D418-2F4E-9662-8363C42A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8AEA5-8ACF-FC46-BA1E-2571514B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C582-9595-FB49-A244-73A41FAD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9FE3C-FEF1-F841-972E-AC11959D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1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50E7-CAF5-5C46-AE44-3252C3DA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1696D-C1D6-5144-99BC-FCC0962D2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D34E4-F3F0-8F4E-B51C-93E7C3BB7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D534-87ED-BE44-8853-B3ED541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7D9AB-3025-CD49-865E-08F8BA5E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8F2F9-104C-FA4A-873E-B44BF14E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104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4B3B4-735C-4942-AC82-18CD9B14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AE73-989A-F845-BEA4-0DCCD719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0284-CE6B-1346-A548-6599E4FAE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D1C9-8D32-AF43-947F-E9A56C4875BB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8983-15C1-8748-80C0-78D77046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86CC-F903-6E43-A9BC-DDDA79210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6D33-5E48-7A46-8A21-7207617F8B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44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0AE7A0-341F-4244-A1FA-838DBEB74695}"/>
              </a:ext>
            </a:extLst>
          </p:cNvPr>
          <p:cNvSpPr txBox="1"/>
          <p:nvPr/>
        </p:nvSpPr>
        <p:spPr>
          <a:xfrm>
            <a:off x="765544" y="2491011"/>
            <a:ext cx="254118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err="1"/>
              <a:t>Biology</a:t>
            </a:r>
            <a:br>
              <a:rPr lang="sv-SE" dirty="0"/>
            </a:br>
            <a:r>
              <a:rPr lang="sv-SE" dirty="0"/>
              <a:t>:</a:t>
            </a:r>
            <a:r>
              <a:rPr lang="sv-SE" dirty="0" err="1"/>
              <a:t>LabClass</a:t>
            </a:r>
            <a:endParaRPr lang="sv-SE" dirty="0"/>
          </a:p>
          <a:p>
            <a:r>
              <a:rPr lang="sv-SE" dirty="0"/>
              <a:t>---------------------------------</a:t>
            </a:r>
          </a:p>
          <a:p>
            <a:r>
              <a:rPr lang="sv-SE" dirty="0" err="1"/>
              <a:t>instructor</a:t>
            </a:r>
            <a:r>
              <a:rPr lang="sv-SE" dirty="0"/>
              <a:t>=”Joe”</a:t>
            </a:r>
          </a:p>
          <a:p>
            <a:r>
              <a:rPr lang="sv-SE" dirty="0" err="1"/>
              <a:t>room</a:t>
            </a:r>
            <a:r>
              <a:rPr lang="sv-SE" dirty="0"/>
              <a:t>=”1408”</a:t>
            </a:r>
          </a:p>
          <a:p>
            <a:r>
              <a:rPr lang="sv-SE" dirty="0" err="1"/>
              <a:t>timeAndDay</a:t>
            </a:r>
            <a:r>
              <a:rPr lang="sv-SE" dirty="0"/>
              <a:t>=”</a:t>
            </a:r>
            <a:r>
              <a:rPr lang="sv-SE" dirty="0" err="1"/>
              <a:t>Tue</a:t>
            </a:r>
            <a:r>
              <a:rPr lang="sv-SE" dirty="0"/>
              <a:t> 14”</a:t>
            </a:r>
          </a:p>
          <a:p>
            <a:r>
              <a:rPr lang="sv-SE" dirty="0" err="1"/>
              <a:t>arrayList</a:t>
            </a:r>
            <a:r>
              <a:rPr lang="sv-SE" dirty="0"/>
              <a:t>=</a:t>
            </a:r>
          </a:p>
          <a:p>
            <a:r>
              <a:rPr lang="sv-SE" dirty="0" err="1"/>
              <a:t>capacity</a:t>
            </a:r>
            <a:r>
              <a:rPr lang="sv-SE" dirty="0"/>
              <a:t>=12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B5842-640A-674E-B8D0-262FE595372E}"/>
              </a:ext>
            </a:extLst>
          </p:cNvPr>
          <p:cNvSpPr txBox="1"/>
          <p:nvPr/>
        </p:nvSpPr>
        <p:spPr>
          <a:xfrm>
            <a:off x="4788196" y="754912"/>
            <a:ext cx="25411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Frank</a:t>
            </a:r>
            <a:br>
              <a:rPr lang="sv-SE" dirty="0"/>
            </a:br>
            <a:r>
              <a:rPr lang="sv-SE" dirty="0"/>
              <a:t>:Student</a:t>
            </a:r>
          </a:p>
          <a:p>
            <a:r>
              <a:rPr lang="sv-SE" dirty="0"/>
              <a:t>---------------------------------</a:t>
            </a:r>
          </a:p>
          <a:p>
            <a:r>
              <a:rPr lang="sv-SE" dirty="0" err="1"/>
              <a:t>name</a:t>
            </a:r>
            <a:r>
              <a:rPr lang="sv-SE" dirty="0"/>
              <a:t>=”Frank”</a:t>
            </a:r>
          </a:p>
          <a:p>
            <a:r>
              <a:rPr lang="sv-SE" dirty="0"/>
              <a:t>id=”57383”</a:t>
            </a:r>
          </a:p>
          <a:p>
            <a:r>
              <a:rPr lang="sv-SE" dirty="0" err="1"/>
              <a:t>credits</a:t>
            </a:r>
            <a:r>
              <a:rPr lang="sv-SE" dirty="0"/>
              <a:t>=45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D73CE-E7C3-E046-9D46-7C380F37FE71}"/>
              </a:ext>
            </a:extLst>
          </p:cNvPr>
          <p:cNvSpPr txBox="1"/>
          <p:nvPr/>
        </p:nvSpPr>
        <p:spPr>
          <a:xfrm>
            <a:off x="4788196" y="2768010"/>
            <a:ext cx="25411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Ali</a:t>
            </a:r>
            <a:br>
              <a:rPr lang="sv-SE" dirty="0"/>
            </a:br>
            <a:r>
              <a:rPr lang="sv-SE" dirty="0"/>
              <a:t>:Student</a:t>
            </a:r>
          </a:p>
          <a:p>
            <a:r>
              <a:rPr lang="sv-SE" dirty="0"/>
              <a:t>---------------------------------</a:t>
            </a:r>
          </a:p>
          <a:p>
            <a:r>
              <a:rPr lang="sv-SE" dirty="0" err="1"/>
              <a:t>name</a:t>
            </a:r>
            <a:r>
              <a:rPr lang="sv-SE" dirty="0"/>
              <a:t>=”Ali”</a:t>
            </a:r>
          </a:p>
          <a:p>
            <a:r>
              <a:rPr lang="sv-SE" dirty="0"/>
              <a:t>id=”47852”</a:t>
            </a:r>
          </a:p>
          <a:p>
            <a:r>
              <a:rPr lang="sv-SE" dirty="0" err="1"/>
              <a:t>credits</a:t>
            </a:r>
            <a:r>
              <a:rPr lang="sv-SE" dirty="0"/>
              <a:t>=30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3C44D-7AAC-DF4D-9572-344622A42EE5}"/>
              </a:ext>
            </a:extLst>
          </p:cNvPr>
          <p:cNvSpPr txBox="1"/>
          <p:nvPr/>
        </p:nvSpPr>
        <p:spPr>
          <a:xfrm>
            <a:off x="4788196" y="4685414"/>
            <a:ext cx="25411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Stefan</a:t>
            </a:r>
            <a:br>
              <a:rPr lang="sv-SE" dirty="0"/>
            </a:br>
            <a:r>
              <a:rPr lang="sv-SE" dirty="0"/>
              <a:t>:Student</a:t>
            </a:r>
          </a:p>
          <a:p>
            <a:r>
              <a:rPr lang="sv-SE" dirty="0"/>
              <a:t>---------------------------------</a:t>
            </a:r>
          </a:p>
          <a:p>
            <a:r>
              <a:rPr lang="sv-SE" dirty="0" err="1"/>
              <a:t>name</a:t>
            </a:r>
            <a:r>
              <a:rPr lang="sv-SE" dirty="0"/>
              <a:t>=”Stefan”</a:t>
            </a:r>
          </a:p>
          <a:p>
            <a:r>
              <a:rPr lang="sv-SE" dirty="0"/>
              <a:t>id=”23873”</a:t>
            </a:r>
          </a:p>
          <a:p>
            <a:r>
              <a:rPr lang="sv-SE" dirty="0" err="1"/>
              <a:t>credits</a:t>
            </a:r>
            <a:r>
              <a:rPr lang="sv-SE" dirty="0"/>
              <a:t>=80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BA649-AFF6-CE4C-BFBC-28640922DBA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306726" y="1632075"/>
            <a:ext cx="1481470" cy="20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18853D-F046-D645-BC13-74876DA20CD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06726" y="3645173"/>
            <a:ext cx="1481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66914A-8773-A241-8012-70902513B4D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306726" y="3645173"/>
            <a:ext cx="1481470" cy="19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5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Mahir Hambiralovic</dc:creator>
  <cp:lastModifiedBy>Mahir Hambiralovic</cp:lastModifiedBy>
  <cp:revision>1</cp:revision>
  <dcterms:created xsi:type="dcterms:W3CDTF">2018-09-27T16:27:07Z</dcterms:created>
  <dcterms:modified xsi:type="dcterms:W3CDTF">2018-09-27T16:36:28Z</dcterms:modified>
</cp:coreProperties>
</file>