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Economica-bold.fntdata"/><Relationship Id="rId12" Type="http://schemas.openxmlformats.org/officeDocument/2006/relationships/slide" Target="slides/slide8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1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10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55b6ecf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55b6ecf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185eaf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185eaf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5792d40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75792d40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185eaf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3c185eaf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185eaf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c185eaf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5b6ecf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55b6ecf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c185eaf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3c185eaf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c185eaf1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c185eaf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c185eaf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c185eaf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5b6ecf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55b6ecf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5b6ecf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5b6ecf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5b6ecf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5b6ecf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5b6ecf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5b6ecf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5b6ecf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5b6ecf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55b6ecf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55b6ecf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5b6ecf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5b6ecf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58650" y="922025"/>
            <a:ext cx="4100100" cy="1537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43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8650" y="922025"/>
            <a:ext cx="41001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3F3F3"/>
                </a:solidFill>
              </a:rPr>
              <a:t>BITS_UNPLUGGED 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3F3F3"/>
                </a:solidFill>
              </a:rPr>
              <a:t>Class Diagram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96025" y="2644775"/>
            <a:ext cx="37104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lt1"/>
                </a:solidFill>
              </a:rPr>
              <a:t>Group 1 (B1)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lt1"/>
                </a:solidFill>
              </a:rPr>
              <a:t>Presented By: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lt1"/>
                </a:solidFill>
              </a:rPr>
              <a:t>Arnab Bhattacharjee : </a:t>
            </a:r>
            <a:r>
              <a:rPr b="1" lang="en">
                <a:solidFill>
                  <a:schemeClr val="lt1"/>
                </a:solidFill>
              </a:rPr>
              <a:t>1905065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3995" r="2642" t="0"/>
          <a:stretch/>
        </p:blipFill>
        <p:spPr>
          <a:xfrm>
            <a:off x="1230784" y="400367"/>
            <a:ext cx="6542397" cy="455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830" y="234979"/>
            <a:ext cx="2270046" cy="19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1" y="189725"/>
            <a:ext cx="2173562" cy="203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Homepage : Topics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2" cy="309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Homepage : Algorithms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199" cy="36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Homepage : Problems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66228" r="0" t="0"/>
          <a:stretch/>
        </p:blipFill>
        <p:spPr>
          <a:xfrm>
            <a:off x="5930950" y="448225"/>
            <a:ext cx="2690649" cy="44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50" y="1354525"/>
            <a:ext cx="5689704" cy="293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Homepage: Short Statistics of User</a:t>
            </a:r>
            <a:endParaRPr sz="34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0" y="1354525"/>
            <a:ext cx="5689704" cy="293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825" y="691425"/>
            <a:ext cx="2072250" cy="4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408400" y="3052825"/>
            <a:ext cx="1557600" cy="2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365624" y="3052825"/>
            <a:ext cx="1494000" cy="2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Viewing Playground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01" y="1424175"/>
            <a:ext cx="2204900" cy="189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25" y="1462900"/>
            <a:ext cx="2409802" cy="18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101" y="943600"/>
            <a:ext cx="2204900" cy="40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964300" y="2727750"/>
            <a:ext cx="1910700" cy="2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3671125" y="2693250"/>
            <a:ext cx="2123100" cy="2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494300" y="3814500"/>
            <a:ext cx="1508100" cy="2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17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Playground : Canvas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3995" r="2642" t="0"/>
          <a:stretch/>
        </p:blipFill>
        <p:spPr>
          <a:xfrm>
            <a:off x="1309775" y="1147225"/>
            <a:ext cx="6094250" cy="38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388" y="1005700"/>
            <a:ext cx="21145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966975"/>
            <a:ext cx="2024675" cy="174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458950" y="2166775"/>
            <a:ext cx="1424100" cy="27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6654800" y="2063025"/>
            <a:ext cx="1832400" cy="27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3859950" y="1550875"/>
            <a:ext cx="702000" cy="15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450" y="1373550"/>
            <a:ext cx="144650" cy="1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Playground : Solution and Simulation</a:t>
            </a:r>
            <a:endParaRPr sz="3400"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01" y="1424175"/>
            <a:ext cx="2204900" cy="189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25" y="1462900"/>
            <a:ext cx="2409802" cy="18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/>
          <p:nvPr/>
        </p:nvSpPr>
        <p:spPr>
          <a:xfrm>
            <a:off x="979350" y="3061050"/>
            <a:ext cx="1095900" cy="19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3703575" y="3011700"/>
            <a:ext cx="1754100" cy="19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6494300" y="3814500"/>
            <a:ext cx="1508100" cy="2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175" y="971838"/>
            <a:ext cx="23622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6299575" y="4202475"/>
            <a:ext cx="1754100" cy="2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Problem Solving : Viewing Problem</a:t>
            </a:r>
            <a:endParaRPr sz="3400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925" y="1260075"/>
            <a:ext cx="46005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75" y="315925"/>
            <a:ext cx="1847025" cy="46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1640775" y="2047525"/>
            <a:ext cx="16881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4162525" y="2047525"/>
            <a:ext cx="16881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702575" y="3744325"/>
            <a:ext cx="1444200" cy="41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1640775" y="2781150"/>
            <a:ext cx="1184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4162525" y="2781150"/>
            <a:ext cx="1184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6702575" y="4484663"/>
            <a:ext cx="999900" cy="19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640775" y="4255200"/>
            <a:ext cx="1184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171675" y="4255200"/>
            <a:ext cx="1358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6702575" y="4721625"/>
            <a:ext cx="9999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640775" y="3744325"/>
            <a:ext cx="1358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171675" y="3744325"/>
            <a:ext cx="15564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6745325" y="4255200"/>
            <a:ext cx="1358700" cy="1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: Hint &amp; Penalty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5" y="1207675"/>
            <a:ext cx="46005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263" y="1147225"/>
            <a:ext cx="18288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/>
          <p:nvPr/>
        </p:nvSpPr>
        <p:spPr>
          <a:xfrm>
            <a:off x="406725" y="2470775"/>
            <a:ext cx="1559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943125" y="2470775"/>
            <a:ext cx="1559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173438" y="2763825"/>
            <a:ext cx="1023900" cy="4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7450" y="1027625"/>
            <a:ext cx="1879545" cy="40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/>
          <p:nvPr/>
        </p:nvSpPr>
        <p:spPr>
          <a:xfrm>
            <a:off x="7212300" y="3837475"/>
            <a:ext cx="1559700" cy="27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25" y="1814000"/>
            <a:ext cx="1246350" cy="32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0" y="1771050"/>
            <a:ext cx="1724675" cy="274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3799" l="0" r="0" t="0"/>
          <a:stretch/>
        </p:blipFill>
        <p:spPr>
          <a:xfrm>
            <a:off x="129550" y="-74175"/>
            <a:ext cx="5830151" cy="19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7225" y="1771050"/>
            <a:ext cx="1471025" cy="309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324" y="889199"/>
            <a:ext cx="2038350" cy="412044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Problem Solving : Submission &amp; Evaluation</a:t>
            </a:r>
            <a:endParaRPr sz="34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42363"/>
            <a:ext cx="46005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8725" y="978275"/>
            <a:ext cx="1879545" cy="40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/>
          <p:nvPr/>
        </p:nvSpPr>
        <p:spPr>
          <a:xfrm>
            <a:off x="515325" y="2797825"/>
            <a:ext cx="1707900" cy="104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3017325" y="2797825"/>
            <a:ext cx="1707900" cy="104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5200900" y="3053250"/>
            <a:ext cx="1326600" cy="96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515325" y="3547950"/>
            <a:ext cx="17079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017325" y="3547950"/>
            <a:ext cx="17079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7098725" y="3547950"/>
            <a:ext cx="1707900" cy="140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User : Authentication 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" y="3309450"/>
            <a:ext cx="2192175" cy="14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38" y="1364675"/>
            <a:ext cx="2285800" cy="175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724" y="2125055"/>
            <a:ext cx="2285775" cy="167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100" y="427177"/>
            <a:ext cx="1828800" cy="266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5686" y="3207775"/>
            <a:ext cx="1735627" cy="17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User : Profile 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00" y="1858575"/>
            <a:ext cx="4523100" cy="191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975" y="488325"/>
            <a:ext cx="2405950" cy="43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User Dashboard : Ranks &amp; Stats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59" y="1734700"/>
            <a:ext cx="2173416" cy="2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 rotWithShape="1">
          <a:blip r:embed="rId4">
            <a:alphaModFix/>
          </a:blip>
          <a:srcRect b="0" l="4534" r="0" t="0"/>
          <a:stretch/>
        </p:blipFill>
        <p:spPr>
          <a:xfrm>
            <a:off x="6361475" y="700500"/>
            <a:ext cx="2008875" cy="4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75" y="1734693"/>
            <a:ext cx="2767675" cy="21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712775" y="2550008"/>
            <a:ext cx="2349600" cy="78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625" y="2550000"/>
            <a:ext cx="1605000" cy="78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6433350" y="3241150"/>
            <a:ext cx="1377600" cy="78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712775" y="3582125"/>
            <a:ext cx="2349600" cy="17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3846625" y="3515225"/>
            <a:ext cx="1605000" cy="24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: Saved Playgrounds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59" y="1734700"/>
            <a:ext cx="2173416" cy="2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5" y="1734693"/>
            <a:ext cx="2767675" cy="210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475" y="1147225"/>
            <a:ext cx="2022700" cy="37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722650" y="3241051"/>
            <a:ext cx="2349600" cy="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3836775" y="3241050"/>
            <a:ext cx="1751700" cy="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6482700" y="3308925"/>
            <a:ext cx="1751700" cy="23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AI_ASSISTANCE : Chats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25" y="1652600"/>
            <a:ext cx="2260150" cy="173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00" y="1652602"/>
            <a:ext cx="2009169" cy="1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694" y="1571775"/>
            <a:ext cx="18573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/>
          <p:nvPr/>
        </p:nvSpPr>
        <p:spPr>
          <a:xfrm>
            <a:off x="1324875" y="2796800"/>
            <a:ext cx="2092800" cy="32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718300" y="2561175"/>
            <a:ext cx="1787400" cy="23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5815550" y="3259550"/>
            <a:ext cx="1393200" cy="32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AI_ASSISTANCE : Prompt</a:t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25" y="1652600"/>
            <a:ext cx="2260150" cy="173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475" y="1643077"/>
            <a:ext cx="2009169" cy="1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564" y="1589789"/>
            <a:ext cx="1853387" cy="2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/>
          <p:nvPr/>
        </p:nvSpPr>
        <p:spPr>
          <a:xfrm>
            <a:off x="1334725" y="3138850"/>
            <a:ext cx="13230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3609700" y="2751749"/>
            <a:ext cx="1683900" cy="6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5805675" y="3289175"/>
            <a:ext cx="1413000" cy="49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Admin : Introducing New Algorithm </a:t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600" y="1196575"/>
            <a:ext cx="2109400" cy="33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950" y="1266975"/>
            <a:ext cx="1782125" cy="16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75" y="1266975"/>
            <a:ext cx="2553150" cy="21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137" y="1316976"/>
            <a:ext cx="2109400" cy="206266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>
            <a:off x="4989700" y="2842675"/>
            <a:ext cx="13230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7124250" y="2294125"/>
            <a:ext cx="16050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New Problem Setting</a:t>
            </a:r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450"/>
            <a:ext cx="21717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0" y="1299625"/>
            <a:ext cx="19907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625" y="1299625"/>
            <a:ext cx="20478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6213" y="315925"/>
            <a:ext cx="1727912" cy="46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/>
          <p:nvPr/>
        </p:nvSpPr>
        <p:spPr>
          <a:xfrm>
            <a:off x="248775" y="3780550"/>
            <a:ext cx="19908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2573075" y="3120025"/>
            <a:ext cx="17280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"/>
          <p:cNvSpPr/>
          <p:nvPr/>
        </p:nvSpPr>
        <p:spPr>
          <a:xfrm>
            <a:off x="7039700" y="3216600"/>
            <a:ext cx="1323000" cy="23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11700" y="6486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55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55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89" y="1771300"/>
            <a:ext cx="1727220" cy="32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50" y="1719050"/>
            <a:ext cx="1595041" cy="34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25" y="115250"/>
            <a:ext cx="2022725" cy="153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3352" y="170025"/>
            <a:ext cx="1649650" cy="1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0" y="119600"/>
            <a:ext cx="21717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00" y="119600"/>
            <a:ext cx="19907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338" y="2388200"/>
            <a:ext cx="20478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675" y="119600"/>
            <a:ext cx="1727912" cy="46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025" y="1757900"/>
            <a:ext cx="2109400" cy="33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275" y="0"/>
            <a:ext cx="1782125" cy="16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00" y="0"/>
            <a:ext cx="2553150" cy="21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462" y="2354176"/>
            <a:ext cx="2109400" cy="206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89" y="1995989"/>
            <a:ext cx="1853387" cy="22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75" y="1996000"/>
            <a:ext cx="18573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575" y="152400"/>
            <a:ext cx="22574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009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75" y="3033525"/>
            <a:ext cx="3830000" cy="16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75" y="1750450"/>
            <a:ext cx="1830675" cy="12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00" y="190275"/>
            <a:ext cx="1945400" cy="14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773" y="1750450"/>
            <a:ext cx="1661900" cy="120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912" y="53325"/>
            <a:ext cx="1429025" cy="20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1386" y="187473"/>
            <a:ext cx="1516680" cy="15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1475" y="2116675"/>
            <a:ext cx="1661901" cy="30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63" y="0"/>
            <a:ext cx="1746375" cy="1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500" y="-56725"/>
            <a:ext cx="2052572" cy="1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75" y="1673350"/>
            <a:ext cx="1837200" cy="33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0000" y="1720298"/>
            <a:ext cx="2052575" cy="31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50" y="2516400"/>
            <a:ext cx="1103375" cy="2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00" y="86150"/>
            <a:ext cx="2722350" cy="2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622" y="86150"/>
            <a:ext cx="969150" cy="24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495" y="2602375"/>
            <a:ext cx="1103375" cy="1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525" y="2516400"/>
            <a:ext cx="1255800" cy="253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