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19" autoAdjust="0"/>
  </p:normalViewPr>
  <p:slideViewPr>
    <p:cSldViewPr snapToGrid="0">
      <p:cViewPr varScale="1">
        <p:scale>
          <a:sx n="57" d="100"/>
          <a:sy n="57" d="100"/>
        </p:scale>
        <p:origin x="7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2EFBC85-0457-4156-A647-A1DEE3A33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33" y="7588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8">
            <a:extLst>
              <a:ext uri="{FF2B5EF4-FFF2-40B4-BE49-F238E27FC236}">
                <a16:creationId xmlns:a16="http://schemas.microsoft.com/office/drawing/2014/main" id="{7DEF0483-3F22-4C38-AB54-4CB460F01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3" y="1405468"/>
            <a:ext cx="59626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6DEE5279-9EF2-4116-ABD6-29A3512C5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33" y="33094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RECTANGLE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3BE220-0C4D-476E-AAD9-7CE41E6FCBA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3" y="3766607"/>
            <a:ext cx="5934075" cy="2143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024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EC3372E-980B-472C-9878-E48CDC825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67" y="9897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F5F0A0E-1B1F-4B0B-9F74-DA24A8930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67" y="37210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CIRCLE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6B57FE-F025-48A0-9757-0C3898CCBD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7" y="4165600"/>
            <a:ext cx="594360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3B1859-B975-4E60-99FF-CB15D3F644B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92" y="1446907"/>
            <a:ext cx="5934075" cy="1362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232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9FE625FD-4EF2-4DB8-8C79-79EF68904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11535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POLYGON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4F8608-DEDC-4E82-A7F0-80DB0E200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35676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CURVED SURFACE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09E80F-2DB8-4051-8C06-B610417E3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50239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0C38B7-0D22-4A42-B012-A58A21CA82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999441"/>
            <a:ext cx="594360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1FF1AC-7E75-4063-85D6-B52D4E3D0C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09723"/>
            <a:ext cx="5943600" cy="10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867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1D1BCA-3B0D-4787-B0C6-D2FB358E6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267" y="571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5E36505-5DC6-4A09-8AE6-EAF1CBF9A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267" y="37380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6C0629D-8B8D-4122-8F6F-00511FDD7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267" y="48513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3D OBJECT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C661C-7B67-488E-9037-754521ACBC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67" y="5228166"/>
            <a:ext cx="59436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47E937-12A3-4703-8E37-23261409959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67" y="4120091"/>
            <a:ext cx="5943600" cy="248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6FAF88-163A-47BB-809F-2DCC8C03A6A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67" y="1020234"/>
            <a:ext cx="5943600" cy="1847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718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12FFE0C-7F7E-4ADD-B965-2F4A93B4E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333" y="99906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ANIMATION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D081BA-E210-47F1-B24B-60B6951B7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33" y="46471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TRANSLATION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50C22-3F82-488D-83CE-95DF9F5395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3" y="5006445"/>
            <a:ext cx="59436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5FAC30-00E9-4FE1-901B-EEE0EDE74E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3" y="1313392"/>
            <a:ext cx="5943600" cy="3019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183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F3926E0-BDD7-47AC-8EFF-FFBA1E1AD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933" y="7436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SCALING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66F3EF-A7F1-429A-9FA5-BA81E341F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458" y="20806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62A331-84B0-4662-B776-418E85050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933" y="23800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ROTATION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A3478C-C931-44AC-B22B-72E05405E3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58" y="2727221"/>
            <a:ext cx="5943600" cy="86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6CED4E-755A-43CF-A611-94C9932EFA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58" y="1126544"/>
            <a:ext cx="5934075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31261A6-7216-4F7F-9ECA-0143825A8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933" y="38246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INTERACTION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CC5209-BF12-462F-AD6C-315353A4CB4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58" y="4227173"/>
            <a:ext cx="5943600" cy="2084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703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2FCDE6-9139-41A8-819E-3333821A05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2" y="1066800"/>
            <a:ext cx="5934075" cy="472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27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{AF78782F-029E-49E3-A235-47399EC67B25}tf78438558_win32</Template>
  <TotalTime>38</TotalTime>
  <Words>56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Garamond</vt:lpstr>
      <vt:lpstr>SavonVTI</vt:lpstr>
      <vt:lpstr>Title Lorem Ipsum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Mahir Labib Dihan</dc:creator>
  <cp:lastModifiedBy>Mahir Labib Dihan</cp:lastModifiedBy>
  <cp:revision>4</cp:revision>
  <dcterms:created xsi:type="dcterms:W3CDTF">2021-06-13T08:25:28Z</dcterms:created>
  <dcterms:modified xsi:type="dcterms:W3CDTF">2021-06-15T10:32:53Z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