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2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79"/>
  </p:notesMasterIdLst>
  <p:sldIdLst>
    <p:sldId id="256" r:id="rId2"/>
    <p:sldId id="299" r:id="rId3"/>
    <p:sldId id="298" r:id="rId4"/>
    <p:sldId id="302" r:id="rId5"/>
    <p:sldId id="300" r:id="rId6"/>
    <p:sldId id="301" r:id="rId7"/>
    <p:sldId id="303" r:id="rId8"/>
    <p:sldId id="304" r:id="rId9"/>
    <p:sldId id="305" r:id="rId10"/>
    <p:sldId id="306" r:id="rId11"/>
    <p:sldId id="309" r:id="rId12"/>
    <p:sldId id="310" r:id="rId13"/>
    <p:sldId id="336" r:id="rId14"/>
    <p:sldId id="337" r:id="rId15"/>
    <p:sldId id="338" r:id="rId16"/>
    <p:sldId id="312" r:id="rId17"/>
    <p:sldId id="319" r:id="rId18"/>
    <p:sldId id="318" r:id="rId19"/>
    <p:sldId id="313" r:id="rId20"/>
    <p:sldId id="314" r:id="rId21"/>
    <p:sldId id="316" r:id="rId22"/>
    <p:sldId id="315" r:id="rId23"/>
    <p:sldId id="320" r:id="rId24"/>
    <p:sldId id="321" r:id="rId25"/>
    <p:sldId id="317" r:id="rId26"/>
    <p:sldId id="322" r:id="rId27"/>
    <p:sldId id="323" r:id="rId28"/>
    <p:sldId id="324" r:id="rId29"/>
    <p:sldId id="325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9" r:id="rId40"/>
    <p:sldId id="341" r:id="rId41"/>
    <p:sldId id="340" r:id="rId42"/>
    <p:sldId id="342" r:id="rId43"/>
    <p:sldId id="345" r:id="rId44"/>
    <p:sldId id="378" r:id="rId45"/>
    <p:sldId id="379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6" r:id="rId56"/>
    <p:sldId id="357" r:id="rId57"/>
    <p:sldId id="359" r:id="rId58"/>
    <p:sldId id="358" r:id="rId59"/>
    <p:sldId id="361" r:id="rId60"/>
    <p:sldId id="360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76" r:id="rId69"/>
    <p:sldId id="377" r:id="rId70"/>
    <p:sldId id="370" r:id="rId71"/>
    <p:sldId id="372" r:id="rId72"/>
    <p:sldId id="371" r:id="rId73"/>
    <p:sldId id="373" r:id="rId74"/>
    <p:sldId id="369" r:id="rId75"/>
    <p:sldId id="374" r:id="rId76"/>
    <p:sldId id="375" r:id="rId77"/>
    <p:sldId id="311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79" autoAdjust="0"/>
  </p:normalViewPr>
  <p:slideViewPr>
    <p:cSldViewPr>
      <p:cViewPr varScale="1">
        <p:scale>
          <a:sx n="60" d="100"/>
          <a:sy n="60" d="100"/>
        </p:scale>
        <p:origin x="78" y="8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8:19:54.48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17 0,'28'0'78,"27"0"-78,1 0 15,28 0-15,0 0 16,-1 0-16,1 0 16,28 0-16,0 0 15,-29 0-15,29 0 16,-28 0-16,-1 0 15,1 0-15,-56 0 16,0 0-16,0 0 16,0 0-1,0 0 1,0 0 0,0 0 15,-1 0-31,1 0 15,0 0 64,0 0-64,-28 28-15,28-28 16,0 0-16,0 0 31,0 0-15,0 0-1,0 0 1,0 0 15,27 0 0,-27 0-15,28 0 0,-28 0-16,0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8:59:57.55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46 0,'45'0'47,"44"44"-47,44-44 15,269 0-15,-1 0 16,89 0-16,44 0 16,1 0-16,89 0 15,-45 0-15,-44 0 16,-45-44-16,0 44 15,-133 0-15,-134-45 16,-45 45-16,-44 0 16,-90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00:07.13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00:07.576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0,'134'0'15,"44"0"-15,-44 0 16,-1 0-16,46 0 15,-46 0-15,90 0 16,0 0-16,44 0 16,-133 0-16,44 0 15,1 0-15,-90 0 16,0 0-16,0 0 16,-45 0-16,1 0 15,0 0 16,-1 0-15,1 0 0,-1 0-16,45 0 15,-44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00:20.95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00:23.003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0 153 0,'89'0'16,"0"0"-16,45 0 0,44 0 16,45 0-1,44 0-15,134-45 0,-44 45 16,-1-44 0,90 44-16,-45-45 15,0 45-15,-44 0 0,44 0 16,-179 0-1,-88 0-15,0 0 16,-90 0-16,46 0 16,-1 0-16,0 0 15,0 0-15,0 0 16,0 0-16,0 0 16,45 0-16,-89 45 15,-1-45 1,1 0-1,-1 0 1,1 0 0,-1 44-1,1-44-15,178 45 16,-134-45-16,45 0 16,-45 0-16,0 0 15,-45 0-15,1 0 16,-1 0-1,1 44-15,0-44 16,-491 0 281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00:24.25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0,'45'0'47,"44"0"0,535 0-47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00:24.72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0,'134'0'0,"0"0"0,-90 0 15,90 0-15,-45 0 16,-44 0-1,-1 0 17,1 0 61,-1 0-61,1 0 15,-1 0-16,1 0-16,133 0 1,-133 0-16,-1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00:42.626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28 0,'44'0'63,"46"0"-63,43 0 16,1 0-16,44 0 15,134 0-15,45 0 16,-1 0-16,-89 0 15,1 0-15,-45 0 16,-45 0-16,-44 0 16,-45 0-16,0 0 15,-45 0-15,46 0 16,-46 0-16,45 0 16,-44 0-16,88 0 15,1 0-15,0 0 16,44 0-16,-44 0 15,44 0-15,-44 0 16,88 44-16,-88-44 16,0 45-16,-45-45 15,45 44-15,-90-44 16,45 45-16,0-1 16,-44-44-1,0 45 1,-1-45-1,45 45 1,0-45-16,1 0 16,-1 0-16,-45 0 15,90 44-15,-90-44 16,1 0-16,0 0 16,-1 0-16,1 45 15,-1-45-15,90 0 16,-90 0-16,46 0 15,-46 0-15,45 0 16,45 0-16,-89 0 16,-1 0-16,45 0 15,0 0-15,-44 0 16,-1 0-16,1 0 16,0 0-16,-1 0 15,1 0-15,44 0 16,-45 0-1,1 0 1,0 0 0,-1 0-16,1 0 15,-1 0-15,1 0 16,-1 0 0,1 0-16,-1 0 15,1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00:44.01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7086 267 0,'0'-44'47,"-134"44"-31,-44-45-16,44 1 16,0 44-16,1 0 15,-1 0-15,45 0 16,0 0-16,44 0 15,-44 0-15,44 0 16,1 0 0,-45 0 15,44 0-15,-44 0-16,0 0 15,44 0 1,-88 0-16,44 0 15,-45 0 1,89 0-16,1 0 0,-45 0 16,44 0-1,1 0 17,-447 0-32,269 0 15,-46 0-15,45 0 16,-44 0-16,89 0 15,-1 0 1,-43 0-16,133 0 0,-1 0 16,1 0-16,0 0 15,0 0-15,45 0 16,-90 0-16,0 0 16,45 0-16,0 0 15,-45 0-15,45 0 16,0 0-16,0 0 15,-45 0-15,45 0 16,-45 0-16,45 0 16,-44 0-1,43 0-15,1 0 0,0 0 16,45 0-16,-46 0 16,46 0-1,-1 0 1,-44 0-1,45 0 1,-1 0-16,1 0 16,-46 0-16,1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07:23.402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58 0,'178'0'109,"45"44"-93,0-44-16,-90 0 16,46 0-16,133 0 15,-134 0-15,134 0 16,-89 0-16,133 0 16,-89 0-16,-88 0 15,-1 0-15,-44 0 16,-1 0-16,-88 0 15,88 0-15,-43 0 16,-46 0 0,45 0-16,0 0 15,-44 0-15,89 0 16,-45 0-16,89-44 16,-44 44-16,-1 0 15,-43 0-15,43-45 16,1 45-16,-90 0 15,1 0 17,0 0-1,-1 0-31,1 0 16,-1 0-1,1 0-15,-1 0 16,46 0-1,-46 0 1,1 0 0,-1 0 62,1 0-78,-1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8:19:56.46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-1 187 0,'28'0'31,"-1"0"-15,1 0 15,56 0-31,0 0 15,27 0-15,29 0 16,28-28-16,55 28 16,0-28-16,28 0 15,-83 28-15,27-28 16,-83 28-16,83-28 16,-55 28-16,-56 0 15,-29 0-15,-27 0 16,28 0-1,-28 0-15,56 0 16,-28 0-16,-1 0 16,-27 0-16,56 0 15,-56 0-15,28 0 16,27 0-16,-27 0 16,28 0-16,-56 0 15,56-28-15,-28 28 16,-1 0-16,-27 0 15,0 0-15,28 0 16,0 0 0,-28 0-16,28 0 15,-29 0-15,1 0 16,56 0-16,-28 0 16,28 0-16,-28 0 15,27 0-15,29 0 16,27 0-16,-27 0 15,-56 0-15,28 0 16,-29 0-16,-27 0 16,-56 0 77,-55 0-77,-57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07:29.49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 0,'45'0'47,"44"45"-47,0-45 0,89 44 16,134-44-1,0 0-15,45 45 16,-45-45-16,89 0 0,-89 0 15,44 0 1,-133 0-16,267 0 16,-267 0-16,44 0 0,-88 0 15,-1 0 1,0 0-16,-44 0 16,-90 0-16,135 0 15,-46 0-15,-44 0 16,45 0-16,-45 0 15,45 0-15,-45 0 16,0 0-16,0 0 16,-44 0-16,88 0 15,-43 0-15,43 0 16,1 0-16,0 0 16,-1 0-16,1 0 15,0-45-15,-1 45 16,-44-44-16,-44 44 15,44 0-15,-44 0 16,44 0 0,-45 0-1,46 0 1,-46 0 0,1 0 15,-1 0-16,1 0 17,-1 0-1,1 0 47,89 0-47,-45 0-31,-45 0 16,1 0-16,-179-45 125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07:31.02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0,'45'0'16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07:32.34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39 0,'89'0'125,"0"0"-125,0 0 16,45 0-16,0 0 15,0 0-15,-45 0 16,44 0-16,46 0 16,-1 0-16,-44 0 15,-1 0-15,45 0 16,1 0-16,-90 0 16,44 0-16,-88 0 15,44 0 1,-44 0-16,-1 0 15,1 0-15,-1 0 16,1 0 0,44 0-16,0 0 0,45 0 15,0 0 1,44 0-16,45 0 16,-1 0-16,1 0 0,89 0 15,45 0 1,-90 0-16,-89 0 15,1 0-15,-46 0 16,-44 0-16,45 45 16,-45-45-16,0 0 0,0 0 15,45 0 1,0 0-16,-90 0 16,90 0-16,-89 0 0,44 0 15,0 0 1,0 0-16,0 0 15,0 0-15,-44 0 16,44 0-16,-45 0 16,1 0-16,44 0 15,-44 0-15,-1 0 16,1 0-16,44 0 16,0 0-16,0 0 15,-44 0-15,-1 0 16,1 0-16,-1 0 15,1 0-15,44 0 16,-44 0 0,-1 0-16,1 0 15,-1 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07:34.713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2 0,'45'0'78,"133"0"-78,-89 0 16,45 0-16,44 0 15,90 0-15,-46 0 16,90 0-16,45 0 15,-179 0-15,0 0 16,-44 0-16,0 0 16,44 0-16,-44 0 15,-1 0-15,1 0 16,0 0-16,-1 0 16,-44 0-16,45 0 15,-45 0-15,45 0 16,-45 0-16,45 0 15,-45 0-15,0 0 16,0 0-16,-44 0 16,-1 0-16,1 0 15,-1 0-15,1 0 16,0 44 0,-1-44-16,1 0 15,-1 0-15,45 0 16,90 0-16,-1 0 15,45 0-15,-1 0 16,90 0-16,-44 0 16,44 0-16,-45 0 15,-89 0-15,-44 0 16,44 0-16,-89 0 16,0 0-16,-44 0 15,44 0-15,0 0 16,0 0-16,1 0 15,-46 0-15,45 0 16,-44 0-16,88 0 16,-43 0-16,-1 0 15,-45 0-15,90 0 16,-90 0-16,46 0 16,-1 0-16,-45 0 15,45 0-15,1 0 16,43 0-16,-88 0 15,44 0-15,-45 0 16,46 0-16,43 0 16,-88 0-16,44 0 15,-44 0-15,44 0 16,0 45-16,0-45 16,0 0-16,45 0 15,-1 0-15,46 0 16,-46 0-16,-44 0 15,45 0-15,-45 0 16,45 0-16,-90 0 16,90 0-16,-45 0 15,45 0-15,0 0 16,-1 0-16,1 0 16,44 0-16,45 0 15,-45 0-15,1 0 16,-46 0-16,1 0 15,0 0-15,-1 0 16,-44 0-16,90 0 16,-46 0-16,46 0 15,43 0-15,-43 0 16,-1 0-16,-44 0 16,-1 0-16,1 0 15,0 0-15,-1 0 16,-88 0-16,44-45 15,0 45-15,0 0 16,-44 0-16,-1 0 16,46 0-16,-46 0 15,1 0 1,-1 0 0,45 0-16,45 0 15,0 0-15,-1 0 16,-44 0-16,1 0 15,-1 0-15,0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11:49.630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 0,'45'0'265,"0"0"-249,44 0 0,-45 0-1,45 0-15,0 0 16,1 0-16,-46 0 15,1 0 17,-1 0 46,90 0-78,133 0 15,-88 0-15,-90 0 16,44 0-16,1 0 16,-45 0-16,-44 45 15,-1-45-15,45 0 16,-44 0 93,0 0-62,-1 0-47,1 0 31,-1 0-15,1 0 0,-1 0-1,1 0 17,-1 0-32,46 0 15,88 0-15,-89 0 16,0 0-16,0 0 15,45 0-15,-45 0 16,-44 0 0,-1 0-16,1 0 15,-1 0 1,45 0-16,-44 0 16,-1 0-16,1 0 15,44 0 1,0 0-16,-44 0 15,89 0 1,-45 0-16,178 0 16,-44 0-16,89 0 0,-179 0 15,46 0 1,-1 0-16,-89 0 16,45 0-16,-90 0 0,1 0 15,-1 0 16,1 0 16,0 0-31,-1 0-16,1 0 16,-1 0-1,90 0-15,-45 0 16,-44 0-1,88 0-15,-44 0 16,1 0-16,-46 0 16,45 0-16,0 0 15,-44 0-15,-1 0 47,1 0-31,0 0 62,-1 0-62,1 0-1,-1 0-15,1 0 16,-1 0-1,1 0-15,0 0 110,-1 0-95,1 0 1,-1 0 0,1 0-1,-1 0-15,1 0 32,-1 0-17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11:58.23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48 0,'89'0'156,"-44"0"-140,44 0-16,45 0 16,-45 0-16,0 0 15,0 0-15,0 0 16,45 0 0,-90 0-16,45 0 0,1 0 15,-1 0-15,0 0 16,-45 0-1,1 0-15,-1 0 0,1 0 16,0 0 0,-45 45-1,44-45-15,1 0 0,-1 0 16,45 0 0,-44 0-16,133 44 15,-133-44-15,-1 0 0,-44 45 16,45-45-1,-1 0-15,1 0 16,44 0 0,-44 0-1,-1 0 1,1 0 0,-1 0-16,46 0 31,-46 0-31,1 0 15,44 0 1,-45 0 0,45 0-16,-44 0 15,0 0 32,-1 0-31,1 0-16,44 0 15,-45 0-15,46 0 16,-46-45-16,90 45 16,-90 0-16,45-44 15,-44 44-15,44-45 16,-44 45 15,-45-44 32,44 44-32,1 0-15,-1 0 155,-177 0-124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12:00.22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47 0,'0'-44'110,"89"44"-110,45 0 15,-45 0-15,45 0 16,-45 0-16,0 0 16,-44 0-16,44 0 15,-45 0-15,1 0 16,44 0-16,-44 0 16,-1 0-16,1 0 15,-1 0-15,1 0 16,-1 0-1,46 0-15,-46 0 16,1 0 0,-1 0-16,1 0 15,44 0 1,-45 0 0,1 0-1,0 0 32,-1 0-47,1 0 16,88 0-16,-88 0 15,0 0 1,-1 0 46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12:04.55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0 140 0,'45'-89'110,"177"89"-95,46 0-15,-90 0 16,45 0-16,-45 0 16,0 0-16,90-44 15,-135 44-15,1 0 16,44 0-16,-133 0 16,-1 0-16,1 0 15,0 0-15,-1 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12:05.89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 0,'45'0'31,"-1"0"1,1 0-32,133 0 15,45 0-15,44 45 16,-133-45-16,133 0 16,-88 0-16,-1 0 15,-45 0-15,1 0 16,0 0-16,-45 0 15,-45 0-15,1 0 16,-45 45 109,45-45-109,-45 44 15,0 45 110,0 0-141,0-44 31,44-45-31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12:15.48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18 0,'45'0'62,"44"0"-62,45 0 16,44 0 0,-44 0-16,-1 0 0,135 0 15,-90 0-15,0 0 16,0 0-16,-44 0 16,0 0-16,-45 0 15,-44 0 16,-45 45-31,44-45 16,1 0-16,133 0 16,-44 0-1,-1 0-15,-44 0 16,1 0-16,43 0 16,-44 0-16,-44 0 15,-1 0-15,1 0 16,0 0-16,44 0 31,-45 0-31,90 0 0,-89 0 16,44 0-16,-45 0 15,45 0 1,-44 0-16,-1 0 0,46 0 16,-46 0-1,1 0-15,-1 0 16,45 0-16,-44 0 0,44 0 31,-44 0-15,-1 0-1,1 0 17,88 0-32,-43 0 15,43 0-15,-88 0 16,44 0-16,-45 0 15,1 0 1,0 0 31,-1 0-47,1 0 16,-1 0-16,1 0 15,44 0-15,0 0 16,-44 0-16,-1 0 15,1 0-15,-1 0 16,1 0 0,-1 0-16,46 0 31,-46 0-15,1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8:19:58.26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0,'56'0'16,"-28"0"15,28 28-31,55-28 16,1 28-16,27-28 16,29 0-16,55 28 15,-27-28-15,27 0 16,28 0-1,-83 0-15,-1 0 0,28 0 16,-55 0-16,27 0 16,-55 0-16,0 0 15,-29 0-15,1 0 16,-56 0-16,28 0 16,0 0-16,0 0 15,-1 0-15,29 0 16,28 0-1,-1 0-15,1 0 0,111 0 16,-111 0-16,28 0 16,-57 0-1,1 0-15,-28 0 0,-28 0 16,56 0 0,-1 0-16,85 0 15,27 0-15,-83 0 0,-28 0 16,27 0-1,1 0-15,-28 0 16,-1 0-16,-27 0 16,0 0-16,0 0 15,0 0-15,-28 0 16,-1 0 0,29 0-1,0 0-15,0 0 0,0 0 31,27 0-31,-55 0 16,56 0-16,-56 0 16,28 0-1,-28 0 1,0 0-16,0 0 16,0 0-16,-1 0 15,1 0 1,0 0-1,0 0 1,0 0 0,0 0-1,0 0-15,28 0 16,-28 0 0,0 0-16,-1 0 15,1 0 16,0 0 1,0 0 15,0 0-47,0 0 31,0 0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12:17.01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90 0,'89'0'16,"89"0"-1,134 0-15,-89 0 16,133 0-16,-44 0 16,89 0-16,-44 0 15,-45 0-15,-90 0 16,90 0-16,-133 0 15,-1 0-15,-44 0 16,88 0-16,1 0 16,0 0-16,89-44 15,44 44-15,-88-45 16,-90 45-16,0 0 16,-89 0-16,-44 0 15,44 0-15,-44 0 16,-1 0 93,-178 0-15,1 0-78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12:19.89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-1 380 0,'89'0'78,"45"0"-78,-1 0 16,1 0-16,44 0 15,45 0-15,133-45 16,-88 1-16,133-1 15,-89 1-15,133-1 16,-133-44-16,-89 89 16,45-45-16,-46 45 15,90 0-15,-178 0 16,44 0-16,0 0 16,-133 0-16,89 0 15,-45 0 1,-45 0-16,45 0 15,-44 0-15,0 0 16,-1 0 0,1 0-16,-1 0 15,1 0-15,-1 0 16,1 0-16,89 0 16,-45 0-16,-45 0 15,45 0-15,1 0 16,-46 0-16,45 0 15,0 0 1,-44 0-16,0 0 16,-1 0-16,90 0 15,-45 0-15,45 0 16,-1 0-16,-44 45 16,45-45-16,-45 0 15,-44 0-15,44 0 16,-45 45-16,1-45 15,0 0-15,-1 0 16,1 0-16,88 44 16,-88-44-16,89 0 15,-90 0-15,90 0 16,-90 0-16,90 0 16,-89 0-16,-1 0 15,1 0-15,44 0 16,-45 0-1,46 0-15,-46 0 16,1 0 0,-1 0-16,1 0 15,-1 0 1,1 0-16,0 0 16,-1 0-16,1 0 15,44 0-15,-45 0 16,1 0-1,-1 0 1,1 0 15,0 0 1,44 0-32,-223-44 109,-44 44-109,44 0 16,-89 0-16,0 0 15,-133 0-15,-1 0 16,1 0-16,-1 0 15,46 0-15,-1 0 16,89 0-16,-89 0 16,89 0-16,-44 0 15,88 0-15,-43 0 16,43 0-16,46 0 16,-1 0-16,89 0 15,-44 0-15,0 0 16,0 0-16,45 0 15,-90 0-15,89 0 16,1 0 0,-1-45-16,1 45 15,-45 0 1,44 0-16,-44-45 16,44 45-16,-44 0 15,-45 0-15,90 0 16,-45 0-1,44 0 1,1 0-16,-1 0 16,-44 0-16,0 0 15,44 0-15,1 0 16,-1 0-16,-44 0 16,44 0-16,-44 0 15,45 0-15,-1 0 16,1 0-16,-1 0 15,-44 0 1,44 45-16,-44-45 16,-134 45-16,134-45 15,-44 0-15,44 0 16,-45 0-16,89 0 16,-88 44-16,88-44 15,1 0-15,-1 45 16,0-45-16,1 44 15,-1-44-15,-44 0 16,0 0 0,44 0-16,1 0 15,-1 0-15,1 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12:39.15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-1 128 0,'44'0'156,"1"0"-140,88 0-16,-88 0 16,44 0-16,-44 0 15,44 0-15,-45 0 16,1 0-16,-1 0 15,45 0-15,-44 0 16,0 0 0,-1 0-1,1 0 1,-1 0 0,1 0-1,-1 0 1,1 0-1,0 0 1,-1 0-16,1 0 16,-1 0-1,1 0-15,44 0 0,0 0 16,-44 0 0,-1 0-1,1 0 32,-1 0-31,1 0-1,-1 0 32,1 0-31,0 0 15,-1 0-15,1 0 15,-1 0-15,1 0 15,-1 0 31,1 0-15,-1 0-16,1 0 16,44 0-15,-44 0-32,-1 0 15,1 0-15,-1 0 110,1 0-64,89 0-46,-45 0 16,44 0-16,-43 0 16,-1 0-16,44 0 15,-44 0-15,-44 0 16,89 0-16,-90 0 16,1 0-16,-1 0 15,46 0-15,-46 0 16,45 0-1,-44 0 1,-1 0-16,1-44 16,-1 44-16,1 0 15,0 0-15,-1 0 16,45 0 0,0-45-16,-44 45 15,0 0-15,-1 0 16,1 0 15,-1 0 0,1 0-31,44 0 16,45 0-16,-1 0 16,1 0-16,-89 0 15,44 0-15,-45 0 16,45 0-16,0 0 15,1 0-15,-46 0 16,1 0-16,44 0 16,44 0-16,-43 0 15,-1 0-15,0 0 16,-45 0-16,46 0 16,43 0-16,-44 0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12:41.05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0,'45'0'79,"0"0"-64,-1 0 1,45 0-16,134 44 15,-89-44-15,-1 0 16,1 0-16,0 0 16,-1 0-16,1 0 15,0 0-15,-1 0 16,46 0-16,-46 0 16,-88 0-16,44 0 15,-44 0-15,-1 0 16,1 0-16,-1 0 15,1 0 1,-1 0 0,1 0-1,0 0 1,-1 0 0,1 0-1,-1 0-15,1 0 16,44 0-1,0 0 1,-44 0-16,44 0 16,-45 0-16,45 0 15,1 0-15,-46 0 16,45 0-16,-44 0 16,-1 0-16,1 0 15,-1 0-15,46 0 16,-1 0-1,-45 0 1,1 0 0,44 0-16,0 0 15,0 0-15,0 0 16,-44 0 0,44 0-16,-44 0 0,44 0 15,-45 0 1,1 0 15,44 0 0,-44 0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9:12:46.722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177 172 0,'133'0'109,"1"44"-109,0-44 16,0 0-16,-1 0 15,45 45-15,-88-1 16,-1 1-16,44-45 16,-43 0-16,43 0 15,1 0-15,0 0 16,-1 0-16,1 0 16,-45 0-16,-44 0 15,44 0-15,-45 0 16,90 0-16,-89 0 15,-1 0 1,1 0-16,-1 0 16,1 0-16,-1 0 15,1 0-15,44 0 16,-44 0 0,-1 0-16,1 0 15,-1 0-15,1 0 16,-1 0-16,46 0 15,-46 0-15,1 0 16,-1 0-16,1 0 16,-1 0-1,1 0-15,-1 0 16,1 0-16,44 0 16,0 0-16,0 0 15,1 0 1,-46 0-1,1 0-15,-1 0 16,45 0 0,-44 0-16,-1 0 15,1 0 1,0 0-16,-1 0 16,45 0-1,-44 0-15,44 0 16,-45 0 15,1 0-31,89 0 16,-45-45-1,0 45-15,45-44 16,-45 44-16,0 0 16,-45 0-16,1 0 15,0 0-15,44-45 16,0 45-16,0 0 15,0 0-15,0 0 16,0 0-16,-44 0 16,44 0-16,-44 0 15,44 0-15,0-44 16,45 44-16,-1-45 16,1 45-16,44-44 15,0 44-15,-44 0 16,0 0-16,44-45 15,0 45-15,-89 0 16,45 0-16,-45 0 16,-44 0-16,44 0 15,-45 0 1,1 0 31,0 0-32,44 0 1,44 0-16,1 0 16,-45 0-16,45 0 15,44 0-15,-89 0 16,0 0-16,0 0 16,45 0-16,0 0 15,-1 0-15,-43 0 16,43 0-16,1 0 15,44 0-15,-44 0 16,0 0-16,-1 0 16,46 0-16,-46 0 15,1 0-15,0 0 16,88 0 0,-88 0-16,0 0 0,44 0 15,-44 0-15,-45 0 16,44 0-1,1 0-15,0 0 0,-45 0 16,89 0-16,-44 0 16,-45 0-1,-44 0 48,-1 0-48,45 0 1,0 0 0,-44 0-1,44 0-15,-44 0 16,-1 0 15,1 0-31,-1 0 16,45 0-1,-44 0 1,44 0 0,-44 0-16,-1 0 15,1 0-15,44 0 16,0 0 0,-44 45-16,44-45 15,-45 0 1,1 0-16,44 0 15,-44 0-15,-45 44 32,44-44-32,1 45 15,-1-45 1,1 44 0,-1-44-1,1 0 1,-45 45-16,44-45 15,1 0 32,-45 44 0,0 1 0,-45-45 109,-88 0-140,-45 0-16,44 0 16,-133 0-16,-90 0 15,1 0-15,-90 0 16,-89 45-16,134-45 15,0 0-15,89 0 16,-44 0-16,177 0 16,-88 0-16,89 0 15,-45 0-15,89 0 16,1 0-16,-1 0 16,89 0-16,-88 0 15,44 0-15,-45 0 16,0 0-16,1 0 15,-1 0-15,0 0 16,0 0-16,45 0 16,-44 0-16,-1 0 15,0 0-15,45 0 16,-45 0-16,1 0 16,-1 0-16,45 0 15,0 0-15,0 0 16,44 0-16,-89 0 15,90 0-15,-1 0 16,1 0-16,-45 0 16,44 0-16,1 0 15,-46 0-15,-43 0 16,-1 0-16,90 0 16,-90 0-16,0 0 15,45 0-15,0 0 16,-45 0-16,45 0 15,-45 0-15,45 0 16,0 0-16,-45 0 16,90 0-16,-45 0 15,-45 0-15,0 0 16,45 0-16,-89 0 16,0 0-16,-90 0 15,46 0-15,-46 0 16,90 0-16,0 0 15,0 0-15,44 0 16,-44 0-16,44 0 16,45 0-16,0 0 15,0 0-15,-1 0 16,1 0-16,0 0 16,45 0-16,-1 0 15,-89 0-15,1 0 16,44 0-16,-1 0 15,1 0-15,0 0 16,-44 0-16,88 0 16,-89 0-16,45 0 15,0 0-15,44 0 16,-44 0-16,45 0 16,-90 0-16,0 0 15,90 0-15,-45 0 16,44 0-16,1 0 15,-46 0 1,46 0 0,-45 0-1,44 0 17,1-45-1,-1 45 0,45-45 250,0 1-265,-44-1-16,44 1 16,89 44 202,0 0-202,44 0-16,1-45 16,0 45-16,0-44 15,-90 44-15,1 0 16,44-45-16,0 45 15,-45 0 1,1 0-16,0 0 16,-1 0-16,1 0 15,-1 0-15,45 0 16,-44 0 0,0 0-16,-1 0 15,1 0-15,44 0 16,-45 0-16,1 0 15,-1 0-15,1 0 16,0 0-16,44 0 16,-45 0-16,1 0 15,44 0-15,-45 0 16,46 0 0,-46 0-1,1 0-15,44 0 16,0 45-1,-44-45-15,-1 0 16,1 0-16,-1 0 16,45 0-16,0 0 15,-44 0-15,0 0 16,44 0-16,0 0 16,-45 0-16,1 0 15,0 0-15,-1 0 16,1 0-16,44 0 15,-45 0-15,179 0 16,-178 0-16,44 0 16,0 0-16,45 0 15,-45-45-15,-45 45 16,1 0-16,44 0 16,0 0-16,-44 0 15,-1 0-15,45 0 16,-44 0-1,44 0-15,-44 0 16,44 0 0,-45 0 15,1 0-31,-1 0 0,1 0 16,44 0-1,-44 0-15,-1 0 16,45 0-16,-44 0 15,44 0 1,0 0-16,0 0 16,-44 0-16,44 0 15,0 0-15,0 0 16,-44 0-16,-1 0 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08:30.81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0 242 0,'134'0'62,"89"0"-46,0 0-16,-90-45 15,45 45-15,45 0 16,0-44-16,-45-1 16,-44 45-16,-45 0 15,45-45-15,-45 45 16,45 0 0,-45-44-16,44 44 0,-88 0 15,89 0 1,44 0-16,-89 0 15,89 0-15,1 0 16,43 0-16,-88 0 16,0 0-16,-45 0 15,0 0-15,45 0 16,-45 0-16,0 0 16,45 0-16,-90 0 15,45 0-15,0 0 16,45 0-16,0 0 15,-45 0-15,45 0 16,-45 0-16,0 0 16,-45 0-16,90 0 15,-89 0 1,-1 0-16,1 0 16,-1 0-16,45 0 15,-44 0-15,0 0 16,-1 0-16,45 0 15,-44 0 1,-1 0 0,1 0-1,-1 0 1,1 0 0,0 0 15,-1 0-16,1 0 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08:38.583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-1 343 0,'44'0'63,"135"-45"-63,-1 0 16,-44 45-16,177-89 15,-88 45-15,89 44 16,0-45-16,-134 45 15,-44 0-15,0 0 16,-45 0-16,0 0 16,-44 0-1,-1 0 1,1 0 0,88 0-16,-44 0 15,45 0-15,44 0 16,45 0-16,-89 0 15,0 0-15,44 0 16,-89 0-16,45 0 16,-90 0-16,45 0 15,-44 0-15,89 0 16,-90 0 0,1 0-16,44 0 15,44 0 1,-88 45-16,44-45 15,0 0-15,45 44 16,-45-44-16,-44 0 16,44 45-16,-45-45 15,45 0-15,1 44 16,-46-44 0,45 45-1,-44-45-15,-1 0 16,1 45-16,0-1 15,44-44-15,-45 0 16,1 45 15,133-45-31,-44 0 16,-90 0-16,45 0 16,1 0-16,-46 0 15,90 0-15,-90 0 16,45 0-16,1 0 15,-46 0 1,45-45-16,-44 45 16,-1 0-1,-44-44-15,45 44 16,44 0-16,-89-45 16,45 0-16,-1 45 15,1 0-15,-1-44 16,45-1-1,1 1 1,-46-1 0,1 1-16,-1 44 15,1 0-15,-1 0 16,1 0 15,-1 0-15,1 0-1,44 0-15,0 0 16,45 0-16,0 0 16,-1 0-16,-44 44 15,45 1-15,-45-1 16,45 45-16,-45 1 16,45-46-16,-1 45 15,1-44-15,-45 44 16,0-89-16,-44 44 15,44 1-15,0-45 16,45 0 0,0 45-16,-90-45 15,45 0-15,-44 0 16,44 0-16,0 0 16,-44-45-16,44 0 15,-45 45-15,45-44 16,-89-1-16,90 1 15,-46 44 1,45-89-16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08:40.91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0 536 0,'0'-45'0,"0"1"16,45-1-1,-45 0-15,44 45 16,1 0 0,0 0-1,-1 0-15,45 0 16,0 0-16,45 0 16,0 45-16,44 0 15,-44 44-15,-1-89 16,1 44-16,-89 1 15,44-1-15,-45-44 16,45 0 0,-44 0-1,-1 0 1,1 0 0,0-44-1,-1 44 1,45-89-16,-44 44 15,89-44-15,-90 89 16,1-89-16,44 89 16,-89-45-16,44 1 15,1 44 1,-1 0 0,135 89-1,-135-45 1,45 46-16,1-46 15,-46 1-15,45-1 16,0-44 0,-44 0-1,-1 0-15,1 0 16,44 0 0,-44-89-16,44 0 15,44 44-15,-43-88 16,-46 88-16,90 1 15,-90-1-15,46-44 16,-46 89-16,1 0 16,-1 0-1,1 0 1,-1 44-16,45-44 16,-89 45-16,90 44 15,-1-44 1,0-1-16,-45-44 15,1 45-15,0-45 16,-1 44-16,45-44 16,-44 0-1,-1 0-15,1 0 16,-1 0-16,1-44 16,44 44-16,-89-45 15,45 1-15,-1 44 16,1 0-16,-1 0 31,46 0-15,-46 44-1,45-44-15,0 45 16,-44-1-16,44-44 16,0 45-1,-44-45-15,-1 0 31,45 0 32,-44 0-47,44 0-1,-44 0-15,-1 0 16,1 45-16,-1-45 15,1 0-15,-1 44 16,46-44 0,-46 0 15,45 0-31,-44 0 16,88 0-16,-88 0 15,89 0-15,-1 0 16,-43 0-16,43 0 15,-44 0-15,45 0 16,-45 0-16,-44 0 16,-1 0-16,1 0 15,-1 0-15,1 0 16,0 0-16,44 0 16,-45 0-16,1 0 15,44 0 1,89 0-16,-89 0 15,134 0-15,0 0 16,44 0-16,-89 0 16,45 0-16,-89 0 15,-45 0-15,45 0 16,-90 0-16,1 0 16,-1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08:43.35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-1 385 0,'89'0'63,"-45"0"-63,90-44 16,0-1-16,44 45 15,134 0-15,89-89 16,-45 44-16,45-44 15,134 45-15,-178 44 16,-45 0-16,-134 0 16,0 0-16,-133 0 15,-1 0-15,1 0 16,-1 44 0,45-44-1,-44 0 1,44 45-1,45-1-15,-1-44 16,-88 0-16,89 0 16,-1 45-16,46-45 15,-46 0-15,46 0 16,-1 0-16,-45 0 16,46 0-16,-1 0 15,-44 0-15,-1 0 16,1 0-16,0 0 15,-1 0 1,46 0-16,-46 0 16,-44 0-16,90 0 15,-46 0-15,1 0 16,44 0-16,-44 0 16,44 0-16,-89 0 15,90 0-15,-46 0 16,46 0-16,-46 0 15,45 0-15,-88 0 16,-1 0-16,0 0 16,-45 0-16,1 0 15,44 0-15,-44 0 16,-1 0-16,90 0 16,-45 0-16,0 0 15,0 0-15,45 0 16,-45 0-16,89 0 15,-89 0-15,1 0 16,-1 0-16,44 0 16,-88 0-16,-1 0 15,1 0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08:45.872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0 145 0,'0'-45'16,"45"45"62,-1 0-78,90 0 16,0 0-16,44 0 15,89-44-15,-44 44 16,44 0-16,-88-45 15,43 45-15,1 0 16,-89 0-16,0 0 16,-45 0-16,0 0 15,-45 0 1,1 0-16,0 0 16,44 0-16,0 0 15,0 0-15,0 0 16,0 0-16,0 0 15,0 0-15,45 0 16,0 0-16,-45 0 16,45 0-16,-1 0 15,1 0-15,-45 0 16,0 0 0,45 0-16,-90 0 15,46 45-15,43-45 16,-44 0-16,0 0 15,45 0-15,-45 0 16,90 0-16,-1 0 16,0 0-16,0 0 15,1 0-15,43 0 16,1 0-16,-89 0 16,44 0-16,-89 0 15,-44 0-15,88 0 16,-43 0-16,-46 0 15,45 0-15,-44 0 16,44 0-16,-45 0 16,46 0-16,-46 0 15,1 0-15,-1 0 16,1 0-16,-1 0 16,1 0-1,0 0 1,-1 0-1,1 0 1,-1 0 0,1 0-1,-1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8:50:46.53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 0,'134'45'63,"222"-1"-48,-44-44-15,-89 0 16,178 0-16,-44 0 16,88 0-16,-88 0 15,-45 45-15,44-45 16,-178 0-16,1 0 15,-46 45-15,-44-45 16,1 0-16,-46 0 16,90 0-16,-45 0 15,0 0-15,0 0 16,-44 0 0,-1 0-1,1 0 1,-1 0-1,1 0 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08:50.06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0 543 0,'45'44'94,"44"-44"-79,45 0-15,-45 0 16,89 0-16,-44 0 16,-1 0-16,1 0 15,-45 0-15,45 0 16,-90 0-16,1 0 15,89 0-15,-45 0 16,44 0-16,46 0 16,88-89-1,0 44-15,135 1 16,-46-1-16,0 1 16,179-45-16,-178 44 15,-90 45-15,45-44 16,-178-1-16,44 45 15,-133 0 1,-1 0 31,1 0-47,44 0 16,44-45-16,-88 45 15,89 0-15,-45 0 16,44-44-16,-88 44 15,44 0-15,0 0 16,-44 0-16,-1 0 16,1 0-1,0 0 1,-1 0-16,1 0 16,44 0 15,134 0-31,-90 0 15,46 0-15,-46 0 16,1 0 0,0 0-16,-1 0 15,-44 0-15,1 0 16,-46 0 0,1 0-16,-1 0 15,1 0 1,-1 0-1,1 0 1,-1 0 0,1 0-16,0 0 15,44 89 1,133-89-16,-88 0 16,-45 45-16,45-45 15,-45 44-15,-44 1 16,-1-45-1,-44 44 64,0 1-48,0-1 0,-44 1-15,-1-1 15,-44-44-15,44 45-16,-44-45 15,45 45 1,-45-45-16,-45 0 15,89 0-15,-44 0 16,0 0-16,45 44 16,-90-44-16,89 0 15,-88 45-15,-1-45 16,0 0-16,45 0 16,-134 44-16,90-44 15,44 0-15,-45 0 16,89 0-16,-88 0 15,88 0-15,0 0 32,1 0-32,-1 0 15,1 0-15,-1 0 16,-44 0-16,45 0 16,-1 0-16,-89 0 15,90 0-15,-45 0 16,-45 0-16,45 0 15,-45 0-15,45 0 16,0 0-16,0 0 16,0 0-16,0 0 15,-90 0-15,46 0 16,-1 0-16,0 0 16,1 0-16,-1 0 15,-89 0-15,89 0 16,45 0-1,-44 0-15,43 0 16,1 0-16,0 0 16,45 0-16,-90 0 15,45 0 1,44 0-16,1 0 16,-1 0-16,1 0 15,-46 0-15,46 0 16,-45 0-1,44 0-15,1 0 16,-1 0-16,-44 0 16,44 0-16,-44 0 15,45 0-15,-45 0 16,44 0-16,0 0 16,1 0-16,-1 0 15,1 0-15,-1 0 16,1 0-1,-1 0 1,1 0 0,-1 0 31,0 0-32,1 0-15,-1 0 31,1 0-31,-1 0 16,1 0 0,-1 0-1,0 0 17,1 0-17,-1 0 1,1 0-1,-1 0 17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08:58.34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-1 223 0,'44'0'31,"45"0"-16,45 0-15,44 0 16,1-45-16,43 45 16,-133 0-16,90 0 15,43 0-15,-88 0 16,0 0-16,44 0 16,-89 0-16,45 0 15,-90 0-15,90 0 16,-45 0-16,0 0 15,45 0-15,-89 0 16,88 0-16,-44 0 16,1 0-16,-1 0 15,0 0-15,0 0 16,0 0-16,89 0 16,-44 0-16,-45 0 15,89 0-15,-44 0 16,44 0-16,45 0 15,-89 0-15,44 0 16,-44 0-16,-1 0 16,1 0-1,-45 0-15,45 0 16,0 0-16,-1 0 16,-44 0-16,45 0 15,89 0-15,-89 0 16,-1 0-16,45 0 15,-44-45-15,89 45 16,-45 0-16,-44 0 16,-45 0-16,45 0 15,-45-44-15,45 44 16,-45 0-16,44 0 16,1 0-16,-45 0 15,45 0-15,44 0 16,-89 0-16,45 0 15,-90 0-15,46 0 16,-46 0-16,45 0 16,0 0-16,-44 0 15,44 0-15,-44 0 16,44 0-16,0 0 16,0 0-16,45 0 15,178-45-15,-134 45 16,89 0-16,-133 0 15,-45 0-15,0 0 16,0 0 0,0 0-16,1 0 15,-46 0-15,1 0 16,-45-44 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12:32.45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-1 197 0,'44'0'78,"45"0"-78,0 0 16,1 0-16,-1 0 15,44 0-15,1 0 16,44 0-16,-44 0 16,-45 0-16,45 0 15,-90 0-15,90 0 16,-89 0-16,-1 0 16,1 0-16,44 0 15,45 0 1,-1 0-16,1 0 15,0 0-15,44 0 16,0 0-16,-44 0 16,-1 0-16,-43 0 15,-46 0-15,1 0 16,44 0-16,-45 0 16,1 0-1,0 0 1,44 0-1,-45 0-15,45 0 0,-44-44 32,44 44-32,0 0 15,134-45-15,-134 45 16,0 0-16,0 0 16,0 0-1,1 0-15,-1-44 16,0 44-16,-45 0 15,46 0-15,-46 0 16,1 0 0,-1 0 15,1 0-15,44 0-16,-45 0 15,90 0-15,0 0 16,133 0-16,-133 0 15,-45 0-15,-44 0 16,-1 0-16,1 0 47,-1 0-31,1 0-16,-1 0 15,90 0-15,133 0 16,-88 0-16,-46 0 15,46 0-15,-46 0 16,-44 0-16,1 0 16,-90 44-1,89-44-15,-45 0 16,-44 45-16,89-45 16,-44 0-16,44 0 15,45 0-15,-1 0 16,-44 0-16,1 0 15,43 0-15,1 0 16,-89 0-16,44 0 16,0 0-1,-45 0-15,1 0 16,-1 0-16,46 0 16,-46 0-1,1 0 1,-1 0-1,1 0 17,-1 0-1,1 0-15,0 0-1,-1 0 1,1 0 15,-1 0 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12:36.24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0 891 0,'0'-45'47,"45"1"-32,133-90-15,-45 89 0,46-44 16,-1 0-16,-44 0 16,178-45-1,-90 45-15,-43 45 16,-90-1-16,44 1 15,-88 44-15,-90 0 32,45 44-17,-89 45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12:36.672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-1 581 0,'44'-45'32,"1"45"-17,88-44-15,-43-46 16,-1 46-16,44-45 15,-44 89-15,45-45 16,0-88-16,-90 133 16,46 0-16,-1-45 15,-45 0-15,1 45 16,44 0-16,-45 0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12:37.12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0 759 0,'0'-45'16,"134"-44"-16,-89 89 0,44-134 16,0 134-16,44-133 15,-88 133 1,44-45-16,89-44 15,-44 44-15,0 1 0,-90-1 16,90 1 0,-45 44-16,-44-45 15,-1 45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12:37.603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-1 759 0,'44'-89'47,"45"44"-47,-89 1 16,90-45-16,-46 44 16,45-44-16,45 0 15,-45 44-15,45-88 16,-90 88-16,45 0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21:16.96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89 0,'44'0'62,"1"0"1,44 0-63,45 0 15,-1 0-15,1-45 16,0 45-16,44-44 15,89 44-15,-133 0 16,0 0-16,-45 0 16,0 0-16,0 0 15,-44 0-15,-1 0 16,1 0-16,-1 0 16,1 0-16,44 0 15,0 0-15,0 0 16,0 0-1,-44 0-15,0 0 16,-1 0-16,1 0 16,-1 0-1,1 0-15,44 0 16,-45 0 15,1 0-31,0 0 16,-1 0-1,1 0-15,-1 0 16,1 0 0,-1 0-16,1 0 15,0 0-15,-1 0 16,90 0-16,-45 0 16,0 0-16,-44 0 15,44 0-15,0 0 16,0 0-16,0 0 15,0 0 1,-44 0 0,44 0-16,-45 0 15,46 0-15,-1 0 16,0 0-16,45 0 16,-90 0-16,45 0 15,-44 0-15,44 0 16,-45 0-1,1 0-15,44 0 16,-44 0 15,44 0-31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21:29.68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0 496 0,'89'0'141,"0"0"-141,134 0 15,89 0-15,45 0 16,-90 0-16,179 0 16,-90 0-16,-44 0 15,-45 0-15,45-44 16,0 44-16,0 0 16,-89 0-16,-45 0 15,0 0-15,-44 0 16,-45 0-1,0 0-15,-44 0 0,-1 0 16,1 0-16,0 0 16,44 0-16,0 0 15,0 0-15,45 0 16,-45 0-16,0 0 16,0 0-16,45 0 15,-45 0-15,0 0 16,0 0-16,-44 0 15,-1 0-15,1 0 16,88 0-16,1 0 16,-89 0-16,88 0 15,-44 0-15,1 0 16,-1 0 0,44 0-16,1 0 0,-89 0 15,88 0 1,-88 0-16,-1 0 15,1 0-15,44 0 16,-44 0-16,44 0 16,45 0-1,-1 0-15,-44 0 16,134 0-16,-89 0 16,0-45-16,44 45 15,0 0-15,-44 0 16,-45 0-16,44 0 15,1 0-15,-89 0 16,44 0-16,-45 0 16,1 0-16,0 0 15,-1 0-15,1 0 16,44 0-16,44-44 16,-88 44-16,44 0 15,0 0-15,45 0 16,0 0-16,-45 0 15,44 0-15,1 0 16,0 0-16,-90 0 16,90 0-16,-45 0 15,-44 0-15,44 0 16,0 0-16,0 0 16,-44 0-1,44 0-15,-45-45 16,90 45-16,-45 0 15,-44 0-15,88-44 16,1-1-16,44 45 16,45 0-16,-45 0 15,90-44-15,-90 44 16,134-45-16,-45 45 16,-88 0-16,-46 0 15,1 0-15,0 0 16,-90 0-1,45 0-15,0 0 16,-44 0-16,89 0 16,-90 0-16,1 0 15,-1 0-15,45 0 16,1 0 0,-1 0-16,-45 0 15,1 0-15,44 0 16,0 0-16,0 0 15,45 0-15,44 0 16,0-45-16,1 45 16,133 0-16,-1 0 15,1 0-15,-44 0 16,-1 0-16,1 0 16,-1 0-16,89 0 15,-44 0-15,-44 0 16,44 0-16,-90 0 15,90 0-15,-133 0 16,-1 0-16,-44 0 16,-1 0-16,-88 0 15,-1 0 1,1 0 15,-1 0 16,-44 45-31,0 0 15,45-45 0,-45 44-15,0 1 15,45-45-31,-1 89 16,1-89-1,44 44 1,-45 1-16,1-45 16,0 44-1,-1-44-15,-222 90 125,44-90-125,-89 0 16,1 44-16,-90 1 15,89-1-15,-134 1 16,-88 44 0,88-44-16,-88 44 0,44-45 15,-90 1 1,135-45-16,178 44 16,-90-44-16,90 0 15,44 0-15,1 0 16,44 0-16,44 0 15,-89 0-15,45 0 16,-45 0-16,-88 0 16,43 0-16,-88 0 15,-89 0-15,133 0 16,-45 0-16,90 0 16,0 0-16,44 0 15,45 0-15,0 0 16,-45 0-16,90 0 15,-90 0-15,-44 0 16,133 0-16,-88-44 16,43 44-16,-43 0 15,44 0-15,-1 0 16,46 0-16,-45-45 16,44 45-1,1 0-15,-45-44 16,44 44-16,0 0 15,1 0-15,-1 0 16,1-45-16,-1 45 16,-44 0-1,44-44-15,1 44 16,-45 0 0,89-45-16,-45 45 15,90 0 126,44 0-141,0 0 15,0 0-15,45 0 16,267 0-16,-178 0 16,-45 0-16,134 0 15,-89 0-15,-45 0 16,89 0-16,-88 0 16,43 0-16,46 0 15,-135 0-15,1 0 16,44 0-16,90 0 15,-1 0-15,-133 0 16,44 0-16,0 0 16,1 0-16,-1 0 15,0 0 1,0 0-16,-44 0 16,0 0-16,-1 0 15,-88 0-15,-1 0 16,1 0 15,44 0-15,45 0-1,-1 0-15,1 0 16,0 0-16,0 0 16,-45 0-16,-45 0 15,45 0-15,-44 0 31,44 0-15,-44 0-16,44 0 16,44 0-16,-88 0 15,89-45-15,-90 45 16,45 0-16,-44 0 31,-90 0 79,-133 0-95,0 0-15,0 0 16,44 0-16,-133 0 15,-45 0-15,89 0 16,-45 0-16,-133 0 16,179 0-16,-90 0 15,44 0-15,1 0 16,0 0-16,88 0 16,1 0-16,-45 0 15,-44 0-15,89 0 16,-1 0-16,46 0 15,-1 0-15,45 0 16,-45 0-16,90 0 16,-45 0-16,-1 0 15,46 0 1,-1-44-16,1 44 16,-1 0-1,1 0 1,-1 0-16,0 0 31,1 0-15,-1 0-1,45-45 48,0 1 31,0-1-16,89 1-78,223 44 15,0 0-15,-89 0 16,134 0-16,-1 0 16,-89 0-16,-44 0 15,45 0-15,-135 0 16,46 0-16,-135 0 15,90 0-15,-45 0 16,45 0 0,-45 0-16,44 0 15,1 0 1,0 0-16,-45 0 16,0 0-1,-44 0 32,-1 0-31,1 0-1,-1 0-15,1 0 16,-1 0 0,1 0-16,0 0 15,-1 0-15,1 0 16,44 0-16,178 0 15,-133 0-15,0 0 16,-1 0-16,-88 0 16,-1-45-16,1 45 15,-1 0 32,1 0-16,0 45 1,-1-45 15,45 0-47,-44 0 15,44 0-15,-44 0 16,-1 0-1,1 0-15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21:31.33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42 0,'45'0'31,"89"0"-31,-1 0 16,1 0-16,44 0 15,179 0-15,-135 0 16,135 0-16,44 0 16,134 0-16,-45 0 15,-89 0-15,134 0 16,-45 0-16,89 0 15,-44 0-15,-179 0 16,45 0-16,-89 0 16,-89 0-16,-89 0 15,-90 0 1,1 0 0,-45 44-1,45-44-15,88 0 16,46 0-16,43 0 15,90 0-15,45 0 16,-179 0-16,0 0 16,0 0-16,1 0 15,-46 0 1,-43 0-16,-1 0 16,-45 0-16,1 0 15,44 0-15,-45 0 16,1 0-16,0 0 15,-1 0 1,1 0 31,-1 0-31,1 0-1,-1 0-15,1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8:50:49.66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0 271 0,'89'45'94,"89"-45"-78,90 0-1,-179 44-15,45-44 0,-1 0 16,46 0-16,-46 0 16,1 0-16,0 0 15,44 0 1,-134 0-16,46 0 0,-46 0 16,1 0-16,44 0 15,-45 0-15,46 0 16,-1 0-16,0-44 15,0 44-15,0 0 16,89 0-16,-89 0 16,45-45-16,-45 45 15,0-44-15,-44 44 32,-1 0 155,-88-89-109,-1 89-62,1-45-16,-45 1 15,44-1 1,0 45-16,1 0 31,-1 0-31,-44 0 32,45 0-32,-1 0 15,1 0 1,-1 0-16,0 0 109,-133 0-109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21:44.455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44 0,'312'-44'94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21:46.928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-1 325 0,'178'0'16,"-44"-45"-16,88 45 15,-43 0-15,-135 0 16,45 0-16,-44 0 16,-1 0-16,1 0 15,44 0-15,0 0 16,0 0-16,90 0 15,-90 0-15,44 0 16,-88 0-16,89 0 16,-1 0-16,-44 0 15,45-45-15,-45 45 16,0 0-16,0 0 16,-44 0-1,0 0 16,44 0-15,-45 0 0,45 0-1,-44 0-15,0 0 16,44 0-16,-45 0 16,1 0-16,-1 0 15,1 0-15,-1 0 16,1 0-16,0 0 15,-1 0-15,1 0 16,178 0 0,-179 0-16,1 0 15,44 0-15,-45 0 16,1 0-16,-1 0 16,1 0-16,0 0 15,-1 0 1,1 0-1,-45 45-15,44-45 16,1 0-16,44 0 16,-45 0-1,1 0-15,0 45 16,44-45-16,-45 44 16,1-44-1,-1 0 1,1 0-1,0 0-15,44 45 16,-45-45 0,45 0-16,-44 44 15,-1-44 1,1 0-16,0 0 16,44 0-16,-45 0 15,45 0 1,45 45-16,-89-45 15,44 44-15,-45-44 16,45 0-16,-44 0 16,44 0-16,-44 0 15,-1 0-15,1 0 16,-1 0-16,46 0 16,-46 0-16,1 0 15,44 0-15,0 0 16,-45 0-16,46 0 15,-1 0 1,-45 0-16,1 0 16,-1 0-16,45 0 15,-44 0-15,0 0 16,-1 0 0,1 0-16,-1 0 15,1 0 1,-1 0-16,1 0 15,0 0-15,44 0 16,0 0-16,0 0 16,0 0-1,-44 0-15,88 0 16,-88 0-16,-1 0 31,1 0 0,44 0-15,89-44-16,-44-1 16,0 1-1,-45 44-15,89-45 16,-44 45-16,-1 0 16,1 0-16,0-44 15,-45 44-15,45 0 16,-90 0-16,90 0 15,-45 0-15,0 0 16,0 0-16,0 0 16,45-45-16,-89 45 15,-1 0-15,1-45 16,-1 45-16,1 0 16,-1 0-16,1 0 15,0 0-15,-1 0 31,45 0 16,-44 0-31,-1 0 0,1 0-1,-1 0-15,1 0 63,0 0-32,-1 0-31,1 0 16,-90 0 93,-44 0-93,-89 0-16,44 0 15,0 0-15,-44 0 16,0 0-16,0 0 15,-45 0-15,-45 0 16,90 0-16,0 0 16,44 0-16,1 0 15,44 0-15,-1 0 16,1 0-16,0 0 16,0 0-16,0 0 15,-45 0-15,1 0 16,-1 0-16,0 0 15,45 0 1,-45 0-16,1 0 16,44 0-16,-45 0 15,89 0-15,-44 0 16,45 0 0,-1 0-16,0-44 15,-44 44-15,45 0 16,-45 0-16,0 0 15,-1 0-15,1 0 16,0 0-16,0-45 16,45 45-16,-1 0 15,-89 0-15,90-44 16,-1 44-16,-44-45 16,44 45-1,1 0 1,-1 0-16,1 0 15,-45-44-15,44 44 16,1 0-16,-1 0 16,0 0-16,-44 0 15,45 0-15,-1 0 16,1 0-16,-1 0 16,-44 0-1,44 0 1,1 0-1,-1 0-15,1 0 16,-45 0-16,44 0 16,0 0 31,1 0-16,-1 0-16,1 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24:31.7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EB71C3C-368D-4582-A34F-107FD3E5BC39}" emma:medium="tactile" emma:mode="ink">
          <msink:context xmlns:msink="http://schemas.microsoft.com/ink/2010/main" type="writingRegion" rotatedBoundingBox="891,15729 2183,15729 2183,16264 891,16264">
            <msink:destinationLink direction="with" ref="{0B535A17-9A8F-4D6F-8E2C-17795027F60F}"/>
          </msink:context>
        </emma:interpretation>
      </emma:emma>
    </inkml:annotationXML>
    <inkml:traceGroup>
      <inkml:annotationXML>
        <emma:emma xmlns:emma="http://www.w3.org/2003/04/emma" version="1.0">
          <emma:interpretation id="{396173F7-CEF3-48EB-ADFC-75280292B14D}" emma:medium="tactile" emma:mode="ink">
            <msink:context xmlns:msink="http://schemas.microsoft.com/ink/2010/main" type="paragraph" rotatedBoundingBox="891,15729 2183,15729 2183,16264 891,162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4ADC89-0B01-4E32-9360-74A85C7A11FE}" emma:medium="tactile" emma:mode="ink">
              <msink:context xmlns:msink="http://schemas.microsoft.com/ink/2010/main" type="line" rotatedBoundingBox="891,15729 2183,15729 2183,16264 891,16264"/>
            </emma:interpretation>
          </emma:emma>
        </inkml:annotationXML>
        <inkml:traceGroup>
          <inkml:annotationXML>
            <emma:emma xmlns:emma="http://www.w3.org/2003/04/emma" version="1.0">
              <emma:interpretation id="{1713D5D6-0C06-4C07-A700-500D407BE56F}" emma:medium="tactile" emma:mode="ink">
                <msink:context xmlns:msink="http://schemas.microsoft.com/ink/2010/main" type="inkWord" rotatedBoundingBox="891,15729 2183,15729 2183,16264 891,16264"/>
              </emma:interpretation>
            </emma:emma>
          </inkml:annotationXML>
          <inkml:trace contextRef="#ctx0" brushRef="#br0">0 535 0,'44'-45'94,"1"1"-94,-1 44 15,45-89-15,0 44 16,-44 1-16,89-46 16,-45 90-16,0-44 15,-44-1-15,44 1 16,-45 44-16,1-45 16,-1 45-1,1 0 1,-1 0-1,1 0 1,0 0 0,-1 0-1,1 0 1,-1 0 0,1 0-1,-90 0 188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24:32.9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B535A17-9A8F-4D6F-8E2C-17795027F60F}" emma:medium="tactile" emma:mode="ink">
          <msink:context xmlns:msink="http://schemas.microsoft.com/ink/2010/main" type="inkDrawing" rotatedBoundingBox="1169,15475 2327,15275 2494,16241 1335,16442" semanticType="enclosure" shapeName="Other">
            <msink:sourceLink direction="with" ref="{EEB71C3C-368D-4582-A34F-107FD3E5BC39}"/>
          </msink:context>
        </emma:interpretation>
      </emma:emma>
    </inkml:annotationXML>
    <inkml:trace contextRef="#ctx0" brushRef="#br0">0 0 0,'45'0'47,"-1"0"-32,-44 44 1,45-44-16,-1 0 16,45 0-16,1 45 15,-1-45-15,44 45 16,-88-45-16,44 0 15,-44 0 1,-45 44-16,44-44 47,1 45-31,-1-45-1,-44 44 1,45-44-1,-1 0 17,1 0-17,-1 0-15,1 0 16,0 0 15,-45 45 125,-90-1-156,1 45 0,45-44 16,-90 0-16,45-1 16,44 1-16,-44-1 15,0 1-15,0 44 16,45-89-16,-46 89 16,46-89-16,-45 45 15,44-1-15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31:30.54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30 0,'45'0'93,"178"0"-93,44 0 16,-44 0-16,133 0 16,-44 0-16,45 0 15,-1 0 1,1 0-16,-45 0 0,-90 0 16,-43 0-16,-1 0 15,-44 0-15,-90 0 63,1 0-63,-1 0 15,45 0-15,90 0 16,-90 0-16,45 0 16,-45 0-16,0 0 15,-45 0-15,1 45 16,-1-45-16,1 0 15,0 0 1,-1 0 0,-44 44-1,45-44-15,178 45 16,-134-45 0,0 45-16,0-45 15,0 0-15,-44 44 16,44-44-1,-45 0-15,1 0 16,-1 0-16,1 0 16,-1 0-16,1 0 15,44 0-15,0 0 16,45 0-16,0 0 16,44 0-16,-44 0 15,-45 0-15,-45 0 16,45 0-16,-44 0 31,0 0 0,-1 0-31,1 0 16,-1 0-16,45 0 16,179 0-16,-135 0 15,-88 0-15,44 0 16,0 0-1,45 0-15,-90 0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32:39.950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-1 224 0,'44'0'63,"179"-44"-47,89-1-16,0 45 15,44 0-15,1 0 16,44 0-16,-45 0 15,1 0-15,-179 0 16,89 0-16,-133 0 16,-45 0-16,-44 0 15,-1 0-15,1 0 282,-1 0-267,1 0 1,44 0-1,-44 0-15,-1 0 16,1 45 0,-1-45 31,-44 44-32,45-44 1,0 0 93,-1 45-93,1-45 140,-1 0-156,45 0 31,-44 0-15,44 0-16,0 0 16,0 0-1,-44 0-15,44 0 16,-45 0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33:32.38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0,'89'0'63,"0"0"-63,45 0 16,0 45-16,44-45 15,0 0-15,0 0 16,90 0-16,-90 0 15,45 0-15,-45 0 16,0 0-16,-44 0 16,0 0-16,-45 0 15,0 0-15,-45 0 16,1 0-16,89 0 16,-90 0-16,1 44 15,88-44-15,1 0 16,0 45-16,44-45 15,-44 0-15,-1 0 16,1 0-16,-45 0 16,0 0-16,-44 0 15,-1 0-15,1 0 16,0 0 93,-1 0-109,1 0 16,-1 0 0,1 0-16,-1 0 15,-44 44 79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35:39.4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78 410 0,'89'0'32,"45"0"-17,44-45-15,45 45 16,44-89-16,45 45 15,0-1-15,-44 0 16,-90 45-16,0-44 16,-44 44-16,-1 0 15,46 0-15,-90 0 16,-45 0-16,90 0 16,0 0-16,-45 0 15,45 0-15,-1 0 16,1 0-16,-45 0 15,45 0-15,-1 0 16,-43 0-16,43-45 16,46 45-16,-46 0 15,-88 0-15,88 0 16,-43 0-16,-1 0 16,0-44-1,0 44-15,0 0 16,0 0-16,-44 0 15,-1 0-15,45 0 16,-44 0 15,0 0-31,-45 44 16,44-44-16,1 45 16,-45-1-1,89 90 1,-89-89-16,0-1 15,0 45-15,44 1 16,1-90-16,-45 89 16,0 0-16,0-45 15,44-44-15,-44 45 16,0-1-16,0 1 16,0 44-16,0-44 15,0 44 1,0-45-1,0 1 1,0-1-16,0 1 31,0 0-15,0-1 0,0 1 15,-89-45-16,45 0 1,-45 44-16,89 1 16,-89-45-16,-1 0 15,1 0 1,0 44-16,-45-44 16,90 0-16,-90 0 15,90 0-15,-45 0 16,-1 0-16,1 0 15,0 0-15,45 0 16,-90 0-16,45 0 16,-45 0-16,45 0 15,-45 0-15,1 0 16,-1 0-16,0 0 16,-89 0-16,90 0 15,44 0-15,0 0 16,44 0-1,0 0-15,1 0 16,-1 0 0,1 0-16,-1 0 15,-44 0-15,44 0 16,-44 0 0,-89 45-1,89 0-15,-45-45 16,45 44-16,0-44 15,0 0-15,44 0 16,1 0-16,-1 0 16,1 0-16,-1 0 15,1 0-15,-1 0 16,-44 0-16,0 0 16,0 0-16,0 0 15,-45 0-15,89 0 16,-88 0-16,43 0 15,46 0 1,-45 0-16,44 0 16,1 0-16,-45-44 15,44 44 17,45-45-17,-45 45-15,1 0 16,-1 0-1,1 0 1,-1-45 47,1 45-48,44-44 32,0-1-47,0 1 16,0-1-16,0 1 15,0-46-15,0 1 16,0 0 0,0 45-16,0-45 15,44 44 1,-44 0-16,45 1 15,-45-1-15,0 1 16,44 44-16,-44-45 16,0 1 406,0-1-422,0 1 0,0-1 15,0 0 173,0 1-173,0-1 1,45 45 0,-45-44-16,44 44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35:57.37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0,'44'0'0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35:58.652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0,'44'0'78,"1"0"-63,44 0 1,-44 0 0,-1 0-1,1 0 1,44 0-16,-45 0 78,1 0-47,-1 0-15,1 0-1,0 45 32,44-45-15,-45 0-32,-44 44 15,89-44 1,-44 0-1,0 0-15,-1 0 16,1 0 0,44 0-16,44 0 15,1 0 1,0 0-16,-45 0 16,45 0-16,-45 0 0,-45 0 15,1 0-15,133 0 750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8:50:50.113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1382 0 0,'-45'0'31,"1"0"-15,-1 0-16,-44 0 15,-45 45-15,90-45 16,-45 0 0,-45 0-16,0 0 15,45 44-15,0-44 16,0 0-16,44 0 15,-44 0-15,45 0 16,-1 0 0,1 0-16,-1 0 15,0 0-15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36:00.23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0,'44'0'0,"1"0"15,-1 0-15,1 0 281,44 0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36:01.96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0,'45'0'15,"-1"0"1,1 0 0,44 0-16,0 0 15,-44 0 1,44 0 0,-45 0 62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36:02.03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36:02.55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0,'45'0'15,"-1"0"17,1 0 30,44 0 329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36:02.67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0,'45'0'78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36:02.83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36:16.58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223 360 0,'89'0'47,"45"0"-32,-1 0-15,45 0 16,45 0-16,45 0 15,44 0-15,-1 0 16,-88-44-16,134 44 16,-90-45-16,-89 45 15,-44 0-15,0 0 16,-45 0-16,-45 0 16,90 0-16,-89 0 15,44 0 1,-45 0-1,45 0-15,1 0 16,-1-45 0,-45 45-1,45 0-15,-44 0 16,44 0-16,0 0 16,0 0-16,0 0 15,45 0-15,-89 0 16,44-44-16,0 44 15,45 0-15,-90 0 16,45 0 0,-44 0-16,-1 0 15,1 0 1,0 0 0,-1 0-1,1 0-15,-1 0 16,179 0-16,-134 0 15,45 0-15,-90 0 16,46 0-16,-46 0 16,45 0-16,-44 0 15,44 0-15,89 0 16,-89 0-16,0 0 16,1 0-16,43 0 15,-88 0-15,88 0 16,-88 0-16,44 0 15,0 0-15,0 0 16,1 0-16,-46 0 16,45 0-16,0 0 15,45 0-15,0 0 16,44 0-16,-44 0 16,-1 0-16,1 0 15,44 0-15,-44 0 16,-90 0-16,46 0 15,-46 0-15,45 0 16,-44 0-16,44 0 16,0 0-16,45 0 15,-90 0-15,90-45 16,0 45-16,-45 0 16,45-44-16,-90 44 15,45-45-15,-44 45 16,44 0-16,-45 0 15,46 0 1,43 0-16,-44 0 16,1 0-16,-1 0 15,44 0-15,1 0 16,-89 0-16,88 0 16,-88 0-16,88 0 15,-88 0-15,89 0 16,-1 0-16,1 0 15,0 0-15,89 0 16,-45 0-16,0 0 16,134 0-16,-134 0 15,1 0-15,-46 0 16,1 0-16,44 0 16,-89 0-16,134 0 15,-178 45-15,44-45 16,0 0-16,0 0 15,89 0-15,-44 0 16,89 0-16,0 0 16,-45 44-16,-89-44 15,89 0-15,0 0 16,-88 45-16,-1-45 16,-45 0-16,45 0 31,-44 0-16,-1 0 1,1 44 0,0-44-1,-1 0-15,45 0 16,-44 0 15,-1 45 16,1-45-31,-1 0-16,-88 0 109,-1 0-93,-44 0-16,45 0 0,-1 0 15,-44 0-15,0 0 16,0 0 0,0 0-16,0 0 0,-1 0 15,1 45 1,0-45-16,0 0 15,0 0-15,44 0 0,-88 0 16,44 0 0,-1 0-16,-43 0 15,-1 0-15,-133 0 16,133 0-16,-44 0 16,44 0-16,0 0 15,45 0-15,45 0 16,-45 0-16,-45 0 15,45 0-15,0 0 16,0 0-16,-45 44 16,45-44-16,-45 0 15,0 0-15,45 0 16,0 0-16,-45 0 16,45 0-16,0 0 15,0 0-15,0 0 16,-45 0-16,45 0 0,0 0 15,-45 0 1,45 0-16,0 0 16,-45 0-16,45 0 0,0 0 15,0 0 1,0 0-16,-45 0 16,45 0-16,45 0 15,-1 0-15,-44 0 16,44 0-16,-44 0 15,0 0 1,0 0-16,0 0 16,0 0-16,0 0 0,44 0 15,-89 0 1,45 0-16,0 0 16,0 0-16,44 0 15,-44 0-15,0 0 16,45 0-16,-46 45 15,1-1-15,-44-44 16,-1 0-16,45 0 16,-45 0-16,90 0 15,-46 0-15,46 0 16,-45 0-16,44 0 16,-44 0-16,0 0 15,-45 0-15,1 0 16,-1 0-16,0 45 15,-44-45-15,44 0 16,1 44-16,-90-44 16,134 0-16,0 0 15,-1 0-15,46 0 16,-45 0-16,0 0 16,-45 0-16,45 0 15,-45 0-15,45 0 16,0 0-16,44 0 15,-44 0-15,-44 0 16,88 0-16,-44 0 16,44 0-16,-88 0 15,-1 0-15,0 0 16,45 0-16,-134 45 16,90-45-16,-1 0 15,0 0-15,45 0 16,-45 0-16,90 0 15,-45 0-15,44 0 16,-89 0-16,45 0 16,-44 0-16,-1 0 15,0 0-15,45 0 16,-44 0-16,43 0 16,46 0-16,-45 0 15,44 0-15,1 0 16,-1 0-16,-44 0 15,0 0-15,0 0 16,44 0-16,1 0 16,-46 0-16,46 0 15,-45 0-15,44 0 16,-44 0-16,0 0 16,44 0-16,-44 0 15,45 0-15,-45 0 16,-45 0-16,0 0 15,90 0-15,-90 0 16,45 0-16,0 0 16,-45 0-16,89 0 15,-44 0-15,45 0 16,-1 0 0,1 0-16,-1 0 15,1 0 16,-1 0 1,0 0-17,1 0-15,-1 0 16,1 0-16,-1 0 16,1 0-1,-1 0-15,0 0 16,1 0-1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3:04.56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0 555 0,'90'0'78,"-1"0"-62,-45 0-16,90 0 15,0 0-15,-1 0 16,-44-44-16,-44 44 16,44 0-16,0 0 15,-44 0-15,44 0 16,-44 0 0,-1 0-16,1 0 15,-1 0 1,1 0-16,-1 0 15,1 0 1,-1 0 0,1 0-1,44 0-15,-44 0 16,44 0 0,-45 0-16,1 0 15,-1 0-15,1 0 16,0 0-16,-1 0 15,1 0 1,-1 0-16,1 0 16,133 0-1,-89 0-15,45 0 16,-45 0 0,-44 0-16,-1 0 15,1 0-15,44 0 16,-45 0-1,1 0 17,0 0-32,-1 0 15,1 0 1,-1 0 0,1 0-16,44 0 15,0 0-15,-44 0 16,-1 0-16,45 0 15,0 0-15,-44 0 16,44 0-16,-44 0 16,44 0-16,-45 0 15,45 0 1,1 0 0,-1 0-16,-45 0 15,1 0-15,-1 0 16,45 0-16,1 0 15,-1-45-15,-45 45 16,45 0-16,-44 0 16,44 0-1,-44 0 1,-1 0-16,1 0 16,133 0-1,-133 0-15,44 0 16,0 0-16,-45 0 15,46 0-15,-1-44 16,-45 44-16,1 0 16,44 0-1,0 0-15,-44 0 16,-1 0-16,45 0 16,-44 0-16,-1 0 15,1 0-15,0 0 16,-1 0-16,1 0 15,-1 0 1,1 0-16,-1 0 47,1 0-31,-1 0-16,1 0 15,0 0-15,44 0 16,-45 0-16,90 0 15,-45 0-15,0 0 16,45 0-16,-90-45 16,90 45-16,-45 0 15,0 0-15,0 0 16,1 0-16,-1 0 16,0-44-16,0 44 15,45 0-15,-90 0 16,90 0-1,-45 0-15,-44 0 16,44 0-16,-45 0 16,90 0-16,-89 0 15,-1 0 1,45 0 0,-44 0-1,-1 0 16,1 0-31,-1 0 16,1 0-16,0 0 16,-1 0-16,1 0 15,-1 0-15,45 0 16,-44 0-16,-1 0 16,1 0-16,44 0 15,-44 0-15,-1 0 16,1 0-16,-1 0 15,1 0-15,44 0 16,0 0-16,45 0 16,0 0-16,-45 0 15,0 0-15,45 0 16,-90 0-16,90-45 16,-45 45-16,0 0 15,45 0-15,-45 0 16,0-45-16,-44 45 15,88 0-15,-44 0 16,-44 0 0,44 0-16,-44 0 15,-1 0-15,1 0 16,-1 0-16,1 0 16,-1 0-16,1 0 15,-45-44-15,44 44 16,46 0-16,-46 0 15,1 0-15,-1 0 16,1 0-16,-1 0 16,1 0-16,44 0 15,0 0 1,-44 0-16,88 0 16,135 0-16,-134 0 15,-45 0-15,89 0 16,0 0-16,-44 0 15,0 0-15,-45 0 16,44 0-16,1 0 16,44 0-16,90 0 15,-90 0-15,-44 0 16,44 0-16,0 0 16,0 0-16,1 0 15,88 0-15,-133 0 16,44 0-16,-44 0 15,44 0-15,0 0 16,45 0-16,-45 0 16,134 0-16,-89 0 15,44 0-15,-89 0 16,1 0-16,-1 0 16,0 0-16,0 0 15,90 0-15,-90 0 16,-44 0-16,-1 0 15,1 0-15,-45 0 16,45 0-16,-90 0 16,46 0-16,-1 0 15,-45 0-15,1 0 16,44 0-16,-45 0 16,1 0-16,44 0 15,45 0-15,-45 0 16,0 0-1,-44 0-15,88 0 0,-44 0 16,90 0-16,-46 0 16,1 0-1,0 0-15,-1 0 16,1 0-16,-45 0 16,45 0-16,44 0 15,-89 0-15,45 44 16,-45 1-16,45-45 15,-90 0-15,45 45 16,45-45-16,44 44 16,45 1-16,-45-45 15,-44 0-15,0 0 16,0 0-16,44 0 16,-45 0-16,-43 0 15,-46 0-15,1 0 31,44 0 32,0 44-47,-45-44-16,46 0 15,-46 0-15,45 45 16,-44-45-1,89 44-15,-45-44 16,0 0-16,0 0 16,0 0-16,-44 0 15,88 0-15,-88 0 16,44 0 15,45 0-31,-1 0 16,1 0-16,44 0 15,1 0-15,-1 0 16,0 0-16,-89 0 16,-44 0-16,-179 0 172,89 45-157,-88-45-15,-45 0 16,-134 44-16,44-44 15,-133 45-15,134-45 16,-45 0-16,44 0 16,90 0-16,45 0 15,-46 0-15,46 0 16,44 0-16,-1 0 16,1 0-16,-44-45 15,-1 1-15,45 44 16,-45 0-16,0 0 15,45 0-15,0 0 16,-45 0-16,90 0 16,-45 0-16,0 0 15,0 0-15,44 0 16,-44 0-16,44 0 16,-44 0-16,45 0 15,-1 0 1,0 0-16,1 0 15,-45 0 1,-134 0-16,45 0 16,0 0-16,44 0 15,-44 0-15,-1 0 16,1 0-16,-45 0 16,45 0-16,0 0 15,89 0-15,0 0 16,44 0-16,-44 0 15,44 0 1,-44 0 0,45 0-16,-1 0 15,-44 0-15,44 0 16,1 0-16,-1 0 16,-44 0-16,-45 0 15,-88 0 1,88 0-16,0 0 15,1 0-15,-1 0 16,89 0-16,1 0 16,-1 0-16,-44 44 15,45-44-15,-46 0 16,1 0-16,45 0 16,-1 0-16,1 0 15,-46 45-15,-88-45 16,45 0-16,-135 0 15,45 0-15,-89 0 16,134 45-16,-134-45 16,-89 44-16,89-44 15,0 45-15,0-45 16,90 0-16,-46 44 16,90-44-16,-45 0 15,90 0-15,-1 0 16,0 45-16,45-45 15,-45 0-15,45 0 16,-89 0-16,44 0 16,1 0-16,-46 0 15,-43 0-15,43 0 16,1 0-16,-134 0 16,45 0-16,44 0 15,0 0-15,0 0 16,1 0-16,43 0 15,1 0-15,0 0 16,44 0-16,45 0 16,0 0-16,0 0 15,44 0 1,1 0-16,-46 0 0,1 0 16,0 0-16,0 0 15,0 0 1,0 0-16,-45 0 15,1 0-15,43 0 16,-43 0-16,44 0 16,-45 0-16,45 0 15,44 0 1,1 0-16,-1 0 16,1 0-16,-1 0 15,0 0-15,1 0 141,-45 0-126,-90-45-15,-132 45 16,88 0-16,44 0 16,-88 0-16,44 0 15,-89-44-15,45-1 16,44 45-16,45 0 16,0 0-16,-1 0 15,-88 0-15,178 0 16,-45 0-16,90 0 15,-1 0-15,1 0 16,88 0 78,1 0-79,133 0-15,-44 0 16,133 0-16,-44 0 16,44 0-16,45 0 15,-89 0-15,133 0 16,-44 0-16,-89 0 16,89 0-16,0 0 15,-45 0-15,90 0 16,-45 0-1,-45-44-15,-44 44 16,89-45-16,-45 0 0,45 1 16,-89 44-16,44-45 15,-88 45 1,-46 0-16,46 0 16,-46 0-16,-88 0 15,44 0-15,0 0 16,0 0-16,45 0 15,-45 0-15,0 0 16,-44 0-16,88 0 16,-44 0-16,1 0 15,43 0-15,-88 0 16,44 0-16,0 0 16,-44 0-16,44 0 15,-89-44-15,44 44 16,1 0-1,-1 0 32,-222 0 16,-178 0-48,-1 0-15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3:06.55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0 103 0,'134'0'63,"-45"0"-63,45 0 15,0 0-15,-45 0 16,0 0-16,45 0 16,-1 0-16,-44 0 15,0 0-15,45 0 16,-45 0-16,0 0 16,45 0-16,-89 0 15,88 0-15,-88 0 16,44 0-16,0 0 15,45 0-15,-45 0 16,0 0-16,0 0 16,0 0-16,0 0 15,1 0-15,-1 0 16,0 0-16,-45 0 16,45 0-16,-44 0 15,44 0-15,-44 0 16,-1 0-16,45 0 15,-44 0 1,0 0 0,-1 0-16,1 0 31,-1 0-31,45 0 16,-44 0-1,-1 0-15,46 0 16,-46 0-16,1 0 15,-1 0-15,45-44 16,-44 44-16,0 0 16,-1 0 109,45 0-110,-44 0 1,-1 0 0,-44-45-16,45 45 15,-1 0 1,1 0 140,0 0-125,44 0 16,-45 0-47,1 0 16,44 0-16,0 0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3:07.65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0,'90'0'78,"-1"0"-78,44 0 16,46 0-16,-90 0 15,44 0-15,1 0 16,0 0-16,44 0 16,-44 0-16,-1 0 15,-43 0-15,43 0 16,-88 0-16,-1 0 15,45 0-15,-44 0 16,0 0 0,-1 0-1,1 0 17,-1 0-17,-133 0 95,-45 0-95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8:50:56.70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89 0,'45'0'15,"44"0"17,45 0-17,88 0-15,-177 0 16,89 0-16,-90 0 16,45 0-16,-44 0 15,44 0 1,0 0-1,0 0 1,45 0-16,0 0 0,-1 0 16,1 0-16,44 0 15,1 0 1,-1 0-16,0 0 0,134 0 16,-178 0-1,-1 0-15,1 0 16,-45-45-16,0 45 0,-44 0 15,-1 0 17,1 0-1,-1-44 31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3:09.32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68 0,'90'0'16,"-1"0"-16,-45 0 15,90 0-15,-45 0 16,89 0-16,1 0 15,-1 0-15,-45 0 16,1 0-16,0 0 16,133 0-16,-222 0 15,133-45-15,-44 45 16,-1 0-16,1 0 16,0 0-16,-90 0 15,90 0-15,-89 0 16,-1 0-16,1 0 31,-1 0-15,1 0-1,-1 0-15,1 0 16,-1 0 15,46 0-31,-46 0 0,1 0 16,44 0-1,0 0-15,0 0 16,-44 0 0,-1 0-16,45 0 15,0 0-15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3:15.77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72 0,'45'0'47,"0"0"-47,44 0 15,-45 0-15,45 0 16,-44 0-16,89 0 16,-90 0-16,1 0 15,-1 0-15,45 0 16,45 0-16,-45 0 16,0 0-16,-44 0 15,44 0-15,0 0 16,-44 0-16,-1 0 15,1 0 1,-1 0 0,1 0-16,89 0 15,44 0-15,0 0 16,-44 0-16,89 0 16,-1-45-16,-88 45 15,0 0-15,-45 0 16,-45 0-1,46 0 1,-46 0 0,45 0-16,0 0 15,-44 0 1,44 0-16,0 0 16,-44 0-16,-1 0 15,1 0-15,-1 0 16,1 0-1,0 0-15,-1 0 16,1 0 0,-1 0-16,1 0 15,-1 0-15,1 0 16,0 0-16,-1 0 16,45 0-16,0 0 15,0 0-15,-44 0 16,44 0-16,0 0 15,45 0-15,0 0 16,-90 0-16,45 0 16,-44 0-16,-1 0 15,46 0 1,-46 0 0,1 0-16,-1 0 15,45 0-15,-44 0 16,44 0-16,0 0 15,0 0-15,45 0 16,-45 0-16,0 0 16,-44 0-16,-1 0 15,1 0-15,-1 0 16,1 0-16,44 0 16,0 0-16,-44 0 15,89 0-15,-90 0 16,90 0-16,-45 0 15,0 0-15,-44 0 16,-1 0 0,1 0-16,-1 0 15,45 0-15,-44 0 16,44 0 0,-44 0-1,-1 0-15,1 0 16,44 0-1,-45 0 1,46 0-16,-1 0 16,-45 0-16,1 0 15,44 0-15,-45 0 16,46 0-16,-46 0 16,1 0-16,-1 0 15,1 0 1,-1 0-1,46 0 1,-1 0 0,0 0-16,0 0 15,0 0-15,45 0 16,-90 0-16,45 0 16,-44 0-16,0 0 15,-1 0-15,1 0 16,-1 0-16,1 0 15,-1 0 1,45 0-16,1 0 16,43 0-16,1 0 15,0 0-15,44 0 16,0 0-16,-44 0 16,44 0-16,-44 0 15,-45 0-15,45 0 16,-45 0-16,44 0 15,-44 0-15,1 0 16,43 0-16,-44 0 16,1 0-16,-1 0 15,0 0-15,0 0 16,45 0-16,-45 0 16,0 0-1,-45 0-15,1 45 16,0-45-16,44 0 15,44 45-15,-88-45 16,44 0-16,-44 0 16,44 0-16,-45 0 15,1 0-15,44 44 16,-45-44-16,46 0 16,-46 0-16,45 0 15,45 45-15,0-45 16,44 0-16,-89 0 15,45 0-15,-1 0 16,-43 0-16,-46 0 16,90 0-16,-1 0 15,-88 0-15,89 0 16,-90 0-16,1 0 16,-1 0-16,1 0 15,0 0 1,-1 0-16,1 0 15,44 0 1,44 0 0,-43 0-16,-1 0 15,-45 0 1,1 0-16,44 0 16,-45 0-16,46 0 15,-1 0-15,0 0 16,0 0-1,-44 0-15,88 0 16,-44 0-16,0 0 16,-44 0-16,44 0 15,0 0-15,-44 0 16,-1 0-16,1 0 16,222 0-1,-178 0 1,90 0-16,-46 0 15,1 0-15,0 0 16,-1 0-16,1 0 16,0 0-16,-1 0 15,-88 0-15,0 0 16,-1 0-16,1 0 16,44 0-1,-45 0-15,90 0 16,-45 0-16,-44 0 15,44 0-15,0 0 16,45 0-16,-45-45 16,0 45-16,-44 0 15,-1 0-15,45-44 16,0 44-16,-44 0 16,-1 0-16,90-45 15,-89 45 1,44 0-16,0 0 15,-44 0 126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4:18.80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47 0,'89'0'32,"0"0"-32,0-45 15,89 45-15,-44 0 16,0 0-16,-1 0 16,1 0-16,89 0 15,-45 45-15,0-45 16,0 0-16,-44 0 15,0 0-15,0 0 16,-45 0-16,0 0 16,-45 0-16,1 0 15,-1 0 1,1 0 15,0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4:21.900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0,'133'0'109,"46"0"-93,43 0-16,-88 0 16,133 0-16,-133 0 15,0 0-15,44 0 16,-44 0-16,-45 0 15,0 0 1,0 0-16,-44 0 16,44 0-1,-45 0-15,45 0 16,1 0 0,-46 0 15,1 0-31,-1 0 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4:22.95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45 0,'44'0'31,"45"0"-31,45 0 15,44 0-15,1 0 16,-1 0-16,-44 0 16,-45 0-16,44 0 15,1 0-15,0 0 16,-1 44-16,46-44 16,-46 0-1,1 0-15,0 0 16,44 0-16,0 0 15,0 0-15,45 0 16,-45-44-16,1 44 16,-1 0-16,-89 0 15,45-45-15,-90 45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5:53.51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38 0,'45'0'93,"-1"0"-93,45 0 16,45 0-16,-45 0 16,0 0-16,90 0 15,-46 0-15,-88 0 16,44 0-16,0 0 15,0 0-15,0 0 16,45 0-16,-45 0 16,0 0-16,45 0 15,-90 0-15,90 0 16,-89 0-16,-1 0 16,1 0-16,44 0 15,-45 0 1,46 0-1,-46 0 1,45 0-16,-44 0 16,44 0-16,-44 0 15,88 0-15,-44 0 16,0 0 0,-44 0-16,0 0 15,-1 0-15,45 0 16,-44 0-16,44 0 15,0 0-15,45 44 16,-45-44-16,45 0 16,88 0 31,491 0-47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5:54.312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4054 1 0,'44'0'15,"1"0"-15,44 0 16,-44 0-1,-1 0-15,1 0 16,-1 0 0,1 0-16,89 0 15,-45 0-15,-45 0 16,1 0 31,44 0-32,0 45 1,0-45-16,0 0 16,-44 45-16,-1-45 15,1 0 1,-90 0 78,-133 0-94,0 44 15,-45-44-15,0 0 16,-133 0-16,133 0 16,0 0-16,0 0 15,90 0-15,-1 0 16,0 0-1,45 0-15,0 0 16,45 0-16,-90 0 16,0 0-1,-44 0-15,-45 0 16,45 0-16,-89 0 16,88 0-16,1 0 15,0 0-15,89 0 16,0 45-16,44-45 15,0 0-15,1 0 16,-45 0 0,44 0-1,-44 0 1,44 0-16,1 0 16,-1 0-1,-44 0 1,0 0-16,0 0 15,0 0-15,44 0 16,1 0-16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6:14.62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-1 161 0,'44'0'78,"45"0"-62,-44 0-16,44 0 16,0 0-16,45 0 15,0 0-15,-45 0 16,44 0-16,-88 0 16,-1 0-16,46 0 15,-1 0-15,44 0 16,-88 0-16,44 0 15,-44 0 1,44 0-16,0 0 16,0 0-16,45 0 0,-90 0 15,90 0 1,-45 0-16,0 0 16,0 0-16,0 0 15,1 0-15,-46 0 16,45 0-16,-44 0 31,-1 0-15,1 0-1,0 0-15,133 0 16,-89 0-16,0 0 16,45 0-16,-90 0 15,45 0-15,-44 0 16,44 0-16,-44 0 15,44 0-15,44 0 16,-88 0-16,89 0 16,-45 0-16,0 0 15,0-45-15,45 45 16,-45 0-16,0 0 16,45 0-16,-45 0 15,0 0-15,-45 0 16,46 0-16,43 0 15,-44 0-15,1 0 16,-46 0-16,1 0 16,44 0-16,-45 0 15,1 0 1,-1 0-16,1 0 16,0 0-1,-1 0-15,1 0 16,-1 0-16,45 0 15,-44 0-15,44 0 16,-44 0-16,-1 0 16,1 0-16,44 0 15,-45 0 1,46 0 0,-1 0-1,-45 0 1,90 0-16,-45 0 15,-44 0-15,44 0 16,-45 0 0,45 0-16,-44 0 15,44 0-15,-44 0 32,44 0-32,-45 0 15,1 0 1,-1 0-1,1 0 32,0 0-31,-1 0 15,1 0 16,44 0-16,-45 0-31,1 0 32,0 0-1,-1 0-16,-44 45 298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6:15.36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268 0 0,'-45'0'16,"0"0"-1,1 0 1,-1 0 46,1 0-46,-1 0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6:46.04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0 135 0,'89'0'109,"1"0"-109,-1 0 16,44 0-1,46 0-15,-1 0 0,45-44 16,-90 44-16,90-45 16,-134 45-1,0 0-15,-44 0 0,0 0 16,-1 0 140,1-45-156,44 45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8:50:57.756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0,'45'0'93,"-1"0"-93,45 45 16,1-45-16,-1 44 16,44-44-16,-88 0 15,89 45-15,-45-45 16,0 0-16,0 0 15,45 0-15,89 0 16,-45 0-16,45 0 16,-45 0-16,0 0 15,-44 0-15,-1 0 16,46 0-16,-46 0 16,-44 0-16,1 0 15,-46 0-15,1 0 31,44 0-15,-45 0 0,1 0-1,0 0-15,-1 0 16,1 0 0,-1 0 77,1-45-77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6:47.12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0,'45'0'0,"-1"44"32,179 1-32,-178-45 15,44 0-15,-45 0 16,90 0-16,0 0 16,-1 0-16,45 0 15,1 0-15,-1 0 16,134 0-16,-134 0 15,0 0-15,-44 0 16,0 0-16,-1 45 16,1-45-16,-89 0 15,-1 0-15,1 0 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6:48.49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57 0,'134'0'125,"44"0"-110,0 0-15,134 0 16,-89 0-16,89 0 16,0 0-16,-89 0 15,44 0-15,-133 0 16,-1 0-16,90 45 15,-89 0-15,-45-45 16,-45 44-16,46-44 16,-46 0-16,1 0 15,-1 0 95,224 0-95,-46 0-15,46-44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6:49.10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0 269 0,'89'0'63,"-44"0"-47,44 0-16,45 0 15,89 0-15,-1 0 16,46 0-16,-1 0 15,-44 0-15,-45-45 16,90 45-16,-46-44 16,46-1-1,-1 0-15,-44 1 0,-89 44 16,-45-45-16,-45 45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6:55.91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6 0,'89'0'125,"45"0"-125,44 0 16,-44 0-16,-1 0 0,1 0 15,0 0 1,-45 0-16,-45 0 16,1 0-16,0 0 62,-1 0-46,1 0-16,44 0 15,45 0-15,-90 0 16,1 0-16,-1 0 16,45 0-16,-44 0 15,-1 0-15,1 0 16,0 44-1,-1-44-15,45 0 16,-44 0-16,44 0 16,0 0-16,0 0 15,45 0-15,-45 0 16,-44 0-16,44 0 16,-45 45-16,45-45 15,0 0-15,1 0 16,-1 0-16,-45 0 15,45 0-15,1 0 16,43 0-16,-88 44 16,44-44-16,0 0 15,0 0-15,45 0 16,-90 45-16,1-45 16,0 0-16,-1 0 78,1 0-63,-1 0-15,1 0 16,-1 0-16,1 0 16,44 0-16,-44 0 15,-1 0-15,1 0 16,-1 44-1,1-44-15,-1 0 32,1 0-32,-1 0 15,1 0-15,44 0 16,-44 0-16,-1 0 16,45 0-16,1 0 15,-46 0 16,1 0-15,-1 0-16,1 0 16,-90 0 46,-178 0-46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6:56.76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1 0,'44'0'47,"1"0"-31,133 0-16,45 0 15,-45 0-15,45 0 16,-89 0-16,44 0 15,-44 0-15,-45 0 16,0 0-16,-45 0 16,1 0-1,0 0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6:57.743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0,'90'0'47,"-1"0"-47,44 0 16,1 44-16,44-44 15,1 45-15,-1-45 16,0 0-16,0 0 16,-44 0-1,0 0-15,44 44 0,-44-44 16,-1 45-16,-88-45 16,89 44-16,-45-44 15,44 45-15,-44-45 16,1 0-16,43 0 15,-88 0-15,44 0 16,-44 0-16,88 0 16,-133 45-16,45-45 15,-1 0 1,1 0 0,-45 44-1,44-44 16,1 45-15,0-45 0,-1 0-1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20:56:59.090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5123 267 0,'0'-44'31,"-44"44"-15,-90 0-1,-89-45-15,45 45 16,-134-45-16,45 45 16,44 0-16,-134 0 15,179 0-15,-89 0 16,133 0-16,-44 0 15,89 0-15,0 0 16,44 0-16,-44 0 16,-45 0-16,45 0 15,-44 0-15,-1 0 16,-89 0-16,45 0 16,-90 0-16,90 0 15,0 0-15,0 0 16,89 0-16,-45 0 15,0 0-15,1 0 16,88 0-16,0 0 31,1 0-15,44-44 15,0-1 16,0 1-31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8:59:56.632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0,'44'0'62,"224"44"-31,-90 1-15,178-1-16,-44 1 16,0-45-16,45 0 15,-45 0-15,133 0 16,1 0-16,-90 0 15,1 0-15,-134 0 16,-1-45-16,-88 45 16,-89 0-16,-1 0 15,1 0-15,-1 0 16,1 0-16,0 0 78,-1 0-47,1 0-15,-1 0 0,1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1/15/2021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1/15/2021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1.emf"/><Relationship Id="rId4" Type="http://schemas.openxmlformats.org/officeDocument/2006/relationships/customXml" Target="../ink/ink10.xml"/><Relationship Id="rId9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customXml" Target="../ink/ink16.xml"/><Relationship Id="rId1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30.emf"/><Relationship Id="rId18" Type="http://schemas.openxmlformats.org/officeDocument/2006/relationships/customXml" Target="../ink/ink32.xml"/><Relationship Id="rId3" Type="http://schemas.openxmlformats.org/officeDocument/2006/relationships/image" Target="../media/image25.emf"/><Relationship Id="rId21" Type="http://schemas.openxmlformats.org/officeDocument/2006/relationships/image" Target="../media/image34.emf"/><Relationship Id="rId7" Type="http://schemas.openxmlformats.org/officeDocument/2006/relationships/image" Target="../media/image27.emf"/><Relationship Id="rId12" Type="http://schemas.openxmlformats.org/officeDocument/2006/relationships/customXml" Target="../ink/ink29.xml"/><Relationship Id="rId17" Type="http://schemas.openxmlformats.org/officeDocument/2006/relationships/image" Target="../media/image32.emf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5" Type="http://schemas.openxmlformats.org/officeDocument/2006/relationships/image" Target="../media/image31.emf"/><Relationship Id="rId23" Type="http://schemas.openxmlformats.org/officeDocument/2006/relationships/image" Target="../media/image35.emf"/><Relationship Id="rId10" Type="http://schemas.openxmlformats.org/officeDocument/2006/relationships/customXml" Target="../ink/ink28.xml"/><Relationship Id="rId19" Type="http://schemas.openxmlformats.org/officeDocument/2006/relationships/image" Target="../media/image33.emf"/><Relationship Id="rId4" Type="http://schemas.openxmlformats.org/officeDocument/2006/relationships/customXml" Target="../ink/ink25.xml"/><Relationship Id="rId9" Type="http://schemas.openxmlformats.org/officeDocument/2006/relationships/image" Target="../media/image28.emf"/><Relationship Id="rId14" Type="http://schemas.openxmlformats.org/officeDocument/2006/relationships/customXml" Target="../ink/ink30.xml"/><Relationship Id="rId22" Type="http://schemas.openxmlformats.org/officeDocument/2006/relationships/customXml" Target="../ink/ink3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12" Type="http://schemas.openxmlformats.org/officeDocument/2006/relationships/customXml" Target="../ink/ink40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5" Type="http://schemas.openxmlformats.org/officeDocument/2006/relationships/image" Target="../media/image42.emf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39.emf"/><Relationship Id="rId14" Type="http://schemas.openxmlformats.org/officeDocument/2006/relationships/customXml" Target="../ink/ink4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43.emf"/><Relationship Id="rId7" Type="http://schemas.openxmlformats.org/officeDocument/2006/relationships/image" Target="../media/image45.emf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image" Target="../media/image47.emf"/><Relationship Id="rId5" Type="http://schemas.openxmlformats.org/officeDocument/2006/relationships/image" Target="../media/image44.emf"/><Relationship Id="rId10" Type="http://schemas.openxmlformats.org/officeDocument/2006/relationships/customXml" Target="../ink/ink46.xml"/><Relationship Id="rId4" Type="http://schemas.openxmlformats.org/officeDocument/2006/relationships/customXml" Target="../ink/ink43.xml"/><Relationship Id="rId9" Type="http://schemas.openxmlformats.org/officeDocument/2006/relationships/image" Target="../media/image4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50.emf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5" Type="http://schemas.openxmlformats.org/officeDocument/2006/relationships/image" Target="../media/image49.emf"/><Relationship Id="rId4" Type="http://schemas.openxmlformats.org/officeDocument/2006/relationships/customXml" Target="../ink/ink4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Relationship Id="rId4" Type="http://schemas.openxmlformats.org/officeDocument/2006/relationships/customXml" Target="../ink/ink5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emf"/><Relationship Id="rId4" Type="http://schemas.openxmlformats.org/officeDocument/2006/relationships/customXml" Target="../ink/ink5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63.emf"/><Relationship Id="rId1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1.emf"/><Relationship Id="rId12" Type="http://schemas.openxmlformats.org/officeDocument/2006/relationships/customXml" Target="../ink/ink63.xml"/><Relationship Id="rId17" Type="http://schemas.openxmlformats.org/officeDocument/2006/relationships/customXml" Target="../ink/ink66.xml"/><Relationship Id="rId2" Type="http://schemas.openxmlformats.org/officeDocument/2006/relationships/customXml" Target="../ink/ink58.xml"/><Relationship Id="rId16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11" Type="http://schemas.openxmlformats.org/officeDocument/2006/relationships/image" Target="../media/image12.emf"/><Relationship Id="rId5" Type="http://schemas.openxmlformats.org/officeDocument/2006/relationships/image" Target="../media/image60.emf"/><Relationship Id="rId15" Type="http://schemas.openxmlformats.org/officeDocument/2006/relationships/image" Target="../media/image22.emf"/><Relationship Id="rId10" Type="http://schemas.openxmlformats.org/officeDocument/2006/relationships/customXml" Target="../ink/ink62.xml"/><Relationship Id="rId4" Type="http://schemas.openxmlformats.org/officeDocument/2006/relationships/customXml" Target="../ink/ink59.xml"/><Relationship Id="rId9" Type="http://schemas.openxmlformats.org/officeDocument/2006/relationships/image" Target="../media/image62.emf"/><Relationship Id="rId14" Type="http://schemas.openxmlformats.org/officeDocument/2006/relationships/customXml" Target="../ink/ink6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3" Type="http://schemas.openxmlformats.org/officeDocument/2006/relationships/image" Target="../media/image65.emf"/><Relationship Id="rId7" Type="http://schemas.openxmlformats.org/officeDocument/2006/relationships/image" Target="../media/image67.emf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1" Type="http://schemas.openxmlformats.org/officeDocument/2006/relationships/image" Target="../media/image69.emf"/><Relationship Id="rId5" Type="http://schemas.openxmlformats.org/officeDocument/2006/relationships/image" Target="../media/image66.emf"/><Relationship Id="rId10" Type="http://schemas.openxmlformats.org/officeDocument/2006/relationships/customXml" Target="../ink/ink71.xml"/><Relationship Id="rId4" Type="http://schemas.openxmlformats.org/officeDocument/2006/relationships/customXml" Target="../ink/ink68.xml"/><Relationship Id="rId9" Type="http://schemas.openxmlformats.org/officeDocument/2006/relationships/image" Target="../media/image68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72.emf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5" Type="http://schemas.openxmlformats.org/officeDocument/2006/relationships/image" Target="../media/image71.emf"/><Relationship Id="rId4" Type="http://schemas.openxmlformats.org/officeDocument/2006/relationships/customXml" Target="../ink/ink73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3" Type="http://schemas.openxmlformats.org/officeDocument/2006/relationships/image" Target="../media/image73.emf"/><Relationship Id="rId7" Type="http://schemas.openxmlformats.org/officeDocument/2006/relationships/image" Target="../media/image75.emf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5" Type="http://schemas.openxmlformats.org/officeDocument/2006/relationships/image" Target="../media/image74.emf"/><Relationship Id="rId4" Type="http://schemas.openxmlformats.org/officeDocument/2006/relationships/customXml" Target="../ink/ink76.xml"/><Relationship Id="rId9" Type="http://schemas.openxmlformats.org/officeDocument/2006/relationships/image" Target="../media/image76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13" Type="http://schemas.openxmlformats.org/officeDocument/2006/relationships/image" Target="../media/image82.emf"/><Relationship Id="rId3" Type="http://schemas.openxmlformats.org/officeDocument/2006/relationships/image" Target="../media/image77.emf"/><Relationship Id="rId7" Type="http://schemas.openxmlformats.org/officeDocument/2006/relationships/image" Target="../media/image79.emf"/><Relationship Id="rId12" Type="http://schemas.openxmlformats.org/officeDocument/2006/relationships/customXml" Target="../ink/ink84.xml"/><Relationship Id="rId17" Type="http://schemas.openxmlformats.org/officeDocument/2006/relationships/image" Target="../media/image84.emf"/><Relationship Id="rId2" Type="http://schemas.openxmlformats.org/officeDocument/2006/relationships/customXml" Target="../ink/ink79.xml"/><Relationship Id="rId16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1" Type="http://schemas.openxmlformats.org/officeDocument/2006/relationships/image" Target="../media/image81.emf"/><Relationship Id="rId5" Type="http://schemas.openxmlformats.org/officeDocument/2006/relationships/image" Target="../media/image78.emf"/><Relationship Id="rId15" Type="http://schemas.openxmlformats.org/officeDocument/2006/relationships/image" Target="../media/image83.emf"/><Relationship Id="rId10" Type="http://schemas.openxmlformats.org/officeDocument/2006/relationships/customXml" Target="../ink/ink83.xml"/><Relationship Id="rId4" Type="http://schemas.openxmlformats.org/officeDocument/2006/relationships/customXml" Target="../ink/ink80.xml"/><Relationship Id="rId9" Type="http://schemas.openxmlformats.org/officeDocument/2006/relationships/image" Target="../media/image80.emf"/><Relationship Id="rId14" Type="http://schemas.openxmlformats.org/officeDocument/2006/relationships/customXml" Target="../ink/ink8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radius;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void </a:t>
            </a:r>
            <a:r>
              <a:rPr lang="en-US" sz="2900" b="1" dirty="0" err="1">
                <a:solidFill>
                  <a:srgbClr val="0070C0"/>
                </a:solidFill>
              </a:rPr>
              <a:t>setRadius</a:t>
            </a:r>
            <a:r>
              <a:rPr lang="en-US" sz="2900" b="1" dirty="0">
                <a:solidFill>
                  <a:srgbClr val="0070C0"/>
                </a:solidFill>
              </a:rPr>
              <a:t>(double r) {radius = r;}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getDiameter</a:t>
            </a:r>
            <a:r>
              <a:rPr lang="en-US" sz="2900" b="1" dirty="0">
                <a:solidFill>
                  <a:srgbClr val="0070C0"/>
                </a:solidFill>
              </a:rPr>
              <a:t>() { return radius *2;}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</a:t>
            </a:r>
            <a:r>
              <a:rPr lang="en-US" alt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radius * radius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 </a:t>
            </a:r>
            <a:r>
              <a:rPr lang="en-US" alt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2 * radius 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5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C++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C++ Classes are used as the type specifier to create C++ Objects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Rectangle recta,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  <a:r>
              <a:rPr lang="en-US" dirty="0"/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An object declaration creates a physical entity of its class type, i.e., occupies memory space class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Each object has its own copy of data 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C++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Rectangle recta,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recta.set_values</a:t>
            </a:r>
            <a:r>
              <a:rPr lang="en-US" b="1" dirty="0">
                <a:solidFill>
                  <a:srgbClr val="0070C0"/>
                </a:solidFill>
              </a:rPr>
              <a:t> (3,4);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rectb.set_values</a:t>
            </a:r>
            <a:r>
              <a:rPr lang="en-US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"recta area: " &lt;&lt; </a:t>
            </a:r>
            <a:r>
              <a:rPr lang="en-US" b="1" dirty="0" err="1">
                <a:solidFill>
                  <a:srgbClr val="0070C0"/>
                </a:solidFill>
              </a:rPr>
              <a:t>recta.area</a:t>
            </a:r>
            <a:r>
              <a:rPr lang="en-US" b="1" dirty="0">
                <a:solidFill>
                  <a:srgbClr val="0070C0"/>
                </a:solidFill>
              </a:rPr>
              <a:t>()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 area: " &lt;&lt; </a:t>
            </a:r>
            <a:r>
              <a:rPr lang="en-US" b="1" dirty="0" err="1">
                <a:solidFill>
                  <a:srgbClr val="0070C0"/>
                </a:solidFill>
              </a:rPr>
              <a:t>rectb.area</a:t>
            </a:r>
            <a:r>
              <a:rPr lang="en-US" b="1" dirty="0">
                <a:solidFill>
                  <a:srgbClr val="0070C0"/>
                </a:solidFill>
              </a:rPr>
              <a:t>()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chemeClr val="accent3"/>
                </a:solidFill>
              </a:rPr>
              <a:t>	</a:t>
            </a:r>
            <a:r>
              <a:rPr lang="en-US" b="1" dirty="0" err="1">
                <a:solidFill>
                  <a:schemeClr val="accent3"/>
                </a:solidFill>
              </a:rPr>
              <a:t>recta.height</a:t>
            </a:r>
            <a:r>
              <a:rPr lang="en-US" b="1" dirty="0">
                <a:solidFill>
                  <a:schemeClr val="accent3"/>
                </a:solidFill>
              </a:rPr>
              <a:t>=5;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chemeClr val="accent3"/>
                </a:solidFill>
              </a:rPr>
              <a:t>	// Not possible, height is a private member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C++ introduces two operators for dynamically allocating and deallocating memory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b="1" dirty="0" err="1">
                <a:solidFill>
                  <a:srgbClr val="0070C0"/>
                </a:solidFill>
              </a:rPr>
              <a:t>p_var</a:t>
            </a:r>
            <a:r>
              <a:rPr lang="en-US" altLang="en-US" b="1" dirty="0">
                <a:solidFill>
                  <a:srgbClr val="0070C0"/>
                </a:solidFill>
              </a:rPr>
              <a:t> = new type	//type *</a:t>
            </a:r>
            <a:r>
              <a:rPr lang="en-US" altLang="en-US" b="1" dirty="0" err="1">
                <a:solidFill>
                  <a:srgbClr val="0070C0"/>
                </a:solidFill>
              </a:rPr>
              <a:t>p_var</a:t>
            </a:r>
            <a:r>
              <a:rPr lang="en-US" altLang="en-US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new returns a pointer to dynamically allocated memory that is sufficient to hold a data of type 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delete </a:t>
            </a:r>
            <a:r>
              <a:rPr lang="en-US" altLang="en-US" b="1" dirty="0" err="1">
                <a:solidFill>
                  <a:srgbClr val="0070C0"/>
                </a:solidFill>
              </a:rPr>
              <a:t>p_var</a:t>
            </a:r>
            <a:endParaRPr lang="en-US" altLang="en-US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dirty="0"/>
              <a:t>releases the memory previously allocated by new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Memory allocated by new must be released using delete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 case of insufficient memory, </a:t>
            </a:r>
            <a:r>
              <a:rPr lang="en-US" b="1" i="1" dirty="0"/>
              <a:t>new</a:t>
            </a:r>
            <a:r>
              <a:rPr lang="en-US" dirty="0"/>
              <a:t> can report failure in two ways</a:t>
            </a:r>
          </a:p>
          <a:p>
            <a:pPr lvl="1" algn="just"/>
            <a:r>
              <a:rPr lang="en-US" dirty="0"/>
              <a:t>By returning a null pointer</a:t>
            </a:r>
          </a:p>
          <a:p>
            <a:pPr lvl="1" algn="just"/>
            <a:r>
              <a:rPr lang="en-US" dirty="0"/>
              <a:t>By generating an exception</a:t>
            </a:r>
          </a:p>
          <a:p>
            <a:pPr algn="just"/>
            <a:r>
              <a:rPr lang="en-US" dirty="0"/>
              <a:t>The reaction of </a:t>
            </a:r>
            <a:r>
              <a:rPr lang="en-US" b="1" i="1" dirty="0"/>
              <a:t>new</a:t>
            </a:r>
            <a:r>
              <a:rPr lang="en-US" dirty="0"/>
              <a:t> in this case varies from compiler to compiler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5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Advantages</a:t>
            </a:r>
          </a:p>
          <a:p>
            <a:pPr lvl="1" algn="just"/>
            <a:r>
              <a:rPr lang="en-US" dirty="0"/>
              <a:t>Automatically allocates enough memory to hold an object of the specified type, do not need to use </a:t>
            </a:r>
            <a:r>
              <a:rPr lang="en-US" dirty="0" err="1"/>
              <a:t>sizeof</a:t>
            </a:r>
            <a:r>
              <a:rPr lang="en-US" dirty="0"/>
              <a:t> operator</a:t>
            </a:r>
          </a:p>
          <a:p>
            <a:pPr lvl="1" algn="just"/>
            <a:r>
              <a:rPr lang="en-US" dirty="0"/>
              <a:t>Automatically returns a pointer of the specified type, do not to use an explicit type cast</a:t>
            </a:r>
          </a:p>
          <a:p>
            <a:pPr lvl="1" algn="just"/>
            <a:r>
              <a:rPr lang="en-US" dirty="0"/>
              <a:t>Both new and delete can be overloaded</a:t>
            </a:r>
          </a:p>
          <a:p>
            <a:pPr lvl="1" algn="just"/>
            <a:r>
              <a:rPr lang="en-US" dirty="0"/>
              <a:t>In case of objects, new dynamically allocates the object and calls its constructor </a:t>
            </a:r>
          </a:p>
          <a:p>
            <a:pPr lvl="1" algn="just"/>
            <a:r>
              <a:rPr lang="en-US" dirty="0"/>
              <a:t>In case of objects, delete calls the destructor of the object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8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Special member function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Public function member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Same name as class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return type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Indicate parameters in prototype: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>
                <a:solidFill>
                  <a:srgbClr val="0070C0"/>
                </a:solidFill>
              </a:rPr>
              <a:t>Rectangle(double, double);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Use parameters in the definition:</a:t>
            </a:r>
            <a:br>
              <a:rPr lang="en-US" altLang="en-US" dirty="0"/>
            </a:br>
            <a:r>
              <a:rPr lang="en-US" altLang="en-US" b="1" dirty="0">
                <a:solidFill>
                  <a:srgbClr val="0070C0"/>
                </a:solidFill>
              </a:rPr>
              <a:t/>
            </a:r>
            <a:br>
              <a:rPr lang="en-US" altLang="en-US" b="1" dirty="0">
                <a:solidFill>
                  <a:srgbClr val="0070C0"/>
                </a:solidFill>
              </a:rPr>
            </a:br>
            <a:r>
              <a:rPr lang="en-US" altLang="en-US" b="1" dirty="0">
                <a:solidFill>
                  <a:srgbClr val="0070C0"/>
                </a:solidFill>
              </a:rPr>
              <a:t>	Rectangle::Rectangle(int a, int b){</a:t>
            </a:r>
            <a:br>
              <a:rPr lang="en-US" altLang="en-US" b="1" dirty="0">
                <a:solidFill>
                  <a:srgbClr val="0070C0"/>
                </a:solidFill>
              </a:rPr>
            </a:br>
            <a:r>
              <a:rPr lang="en-US" altLang="en-US" b="1" dirty="0">
                <a:solidFill>
                  <a:srgbClr val="0070C0"/>
                </a:solidFill>
              </a:rPr>
              <a:t>   		</a:t>
            </a:r>
            <a:r>
              <a:rPr lang="en-US" b="1" dirty="0">
                <a:solidFill>
                  <a:srgbClr val="0070C0"/>
                </a:solidFill>
              </a:rPr>
              <a:t>height = a;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width = b;</a:t>
            </a:r>
            <a:r>
              <a:rPr lang="en-US" altLang="en-US" b="1" dirty="0">
                <a:solidFill>
                  <a:srgbClr val="0070C0"/>
                </a:solidFill>
              </a:rPr>
              <a:t/>
            </a:r>
            <a:br>
              <a:rPr lang="en-US" altLang="en-US" b="1" dirty="0">
                <a:solidFill>
                  <a:srgbClr val="0070C0"/>
                </a:solidFill>
              </a:rPr>
            </a:br>
            <a:r>
              <a:rPr lang="en-US" altLang="en-US" b="1" dirty="0">
                <a:solidFill>
                  <a:srgbClr val="0070C0"/>
                </a:solidFill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Declare objects with parameters</a:t>
            </a:r>
            <a:endParaRPr lang="en-US" alt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0070C0"/>
                </a:solidFill>
              </a:rPr>
              <a:t>Rectangle r(10, 5);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07228" y="1983588"/>
              <a:ext cx="663120" cy="20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8988" y="1887468"/>
                <a:ext cx="7592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417308" y="2585508"/>
              <a:ext cx="1627200" cy="68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9068" y="2489748"/>
                <a:ext cx="17236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487148" y="2311188"/>
              <a:ext cx="2412000" cy="45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9268" y="2215068"/>
                <a:ext cx="250776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50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Automatically called when a new object is created (instantiated)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Initialize data members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Several constructors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Function overloading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en-US" b="1" dirty="0">
                <a:solidFill>
                  <a:srgbClr val="0070C0"/>
                </a:solidFill>
              </a:rPr>
              <a:t>	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en-US" b="1" dirty="0">
                <a:solidFill>
                  <a:srgbClr val="0070C0"/>
                </a:solidFill>
              </a:rPr>
              <a:t>	Rectangle();</a:t>
            </a:r>
            <a:br>
              <a:rPr lang="fr-FR" altLang="en-US" b="1" dirty="0">
                <a:solidFill>
                  <a:srgbClr val="0070C0"/>
                </a:solidFill>
              </a:rPr>
            </a:br>
            <a:endParaRPr lang="fr-FR" altLang="en-US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en-US" b="1" dirty="0">
                <a:solidFill>
                  <a:srgbClr val="0070C0"/>
                </a:solidFill>
              </a:rPr>
              <a:t>	Rectangle(</a:t>
            </a:r>
            <a:r>
              <a:rPr lang="fr-FR" altLang="en-US" b="1" dirty="0" err="1">
                <a:solidFill>
                  <a:srgbClr val="0070C0"/>
                </a:solidFill>
              </a:rPr>
              <a:t>int</a:t>
            </a:r>
            <a:r>
              <a:rPr lang="fr-FR" altLang="en-US" b="1" dirty="0">
                <a:solidFill>
                  <a:srgbClr val="0070C0"/>
                </a:solidFill>
              </a:rPr>
              <a:t>);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fr-FR" altLang="en-US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en-US" b="1" dirty="0">
                <a:solidFill>
                  <a:srgbClr val="0070C0"/>
                </a:solidFill>
              </a:rPr>
              <a:t>	Rectangle(</a:t>
            </a:r>
            <a:r>
              <a:rPr lang="fr-FR" altLang="en-US" b="1" dirty="0" err="1">
                <a:solidFill>
                  <a:srgbClr val="0070C0"/>
                </a:solidFill>
              </a:rPr>
              <a:t>int</a:t>
            </a:r>
            <a:r>
              <a:rPr lang="fr-FR" altLang="en-US" b="1" dirty="0">
                <a:solidFill>
                  <a:srgbClr val="0070C0"/>
                </a:solidFill>
              </a:rPr>
              <a:t>, </a:t>
            </a:r>
            <a:r>
              <a:rPr lang="fr-FR" altLang="en-US" b="1" dirty="0" err="1">
                <a:solidFill>
                  <a:srgbClr val="0070C0"/>
                </a:solidFill>
              </a:rPr>
              <a:t>int</a:t>
            </a:r>
            <a:r>
              <a:rPr lang="fr-FR" altLang="en-US" b="1" dirty="0">
                <a:solidFill>
                  <a:srgbClr val="0070C0"/>
                </a:solidFill>
              </a:rPr>
              <a:t>);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5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Default 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constructor function with no parameter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en-US" b="1" dirty="0">
                <a:solidFill>
                  <a:srgbClr val="0070C0"/>
                </a:solidFill>
              </a:rPr>
              <a:t>	Rectangle();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Supplied by the compiler automatically if no constructor is defined by the programmer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Does not initialize the member variables to any default value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Contain garbage value after creation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0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class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double radius;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fr-FR" b="1" dirty="0">
                <a:solidFill>
                  <a:srgbClr val="C00000"/>
                </a:solidFill>
              </a:rPr>
              <a:t>Circle() { radius = 0.0;}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b="1" dirty="0">
                <a:solidFill>
                  <a:srgbClr val="C00000"/>
                </a:solidFill>
              </a:rPr>
              <a:t>	Circle(</a:t>
            </a:r>
            <a:r>
              <a:rPr lang="fr-FR" b="1" dirty="0" err="1">
                <a:solidFill>
                  <a:srgbClr val="C00000"/>
                </a:solidFill>
              </a:rPr>
              <a:t>int</a:t>
            </a:r>
            <a:r>
              <a:rPr lang="fr-FR" b="1" dirty="0">
                <a:solidFill>
                  <a:srgbClr val="C00000"/>
                </a:solidFill>
              </a:rPr>
              <a:t> r);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void </a:t>
            </a:r>
            <a:r>
              <a:rPr lang="en-US" b="1" dirty="0" err="1">
                <a:solidFill>
                  <a:srgbClr val="0070C0"/>
                </a:solidFill>
              </a:rPr>
              <a:t>setRadius</a:t>
            </a:r>
            <a:r>
              <a:rPr lang="en-US" b="1" dirty="0">
                <a:solidFill>
                  <a:srgbClr val="0070C0"/>
                </a:solidFill>
              </a:rPr>
              <a:t>(double r) {radius = r;}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double </a:t>
            </a:r>
            <a:r>
              <a:rPr lang="en-US" b="1" dirty="0" err="1">
                <a:solidFill>
                  <a:srgbClr val="0070C0"/>
                </a:solidFill>
              </a:rPr>
              <a:t>getDiameter</a:t>
            </a:r>
            <a:r>
              <a:rPr lang="en-US" b="1" dirty="0">
                <a:solidFill>
                  <a:srgbClr val="0070C0"/>
                </a:solidFill>
              </a:rPr>
              <a:t>() {return radius *2;}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double </a:t>
            </a:r>
            <a:r>
              <a:rPr lang="en-US" b="1" dirty="0" err="1">
                <a:solidFill>
                  <a:srgbClr val="0070C0"/>
                </a:solidFill>
              </a:rPr>
              <a:t>getArea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double </a:t>
            </a:r>
            <a:r>
              <a:rPr lang="en-US" b="1" dirty="0" err="1">
                <a:solidFill>
                  <a:srgbClr val="0070C0"/>
                </a:solidFill>
              </a:rPr>
              <a:t>getCircumference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C++ Classes are the logical abstraction or model of C++ Objects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 Class declaration defines a new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It determines what an object of that type will look like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It determines the nature of the data and functions of that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Classes must be defined before creating the objects, i.e., objects cannot be created without the classes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Definition of a class does not create any physical objects rather a logical abstraction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2900" b="1" dirty="0">
                <a:solidFill>
                  <a:srgbClr val="C00000"/>
                </a:solidFill>
              </a:rPr>
              <a:t>Circle::Circle(int r)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C00000"/>
                </a:solidFill>
              </a:rPr>
              <a:t>     radius = r;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</a:t>
            </a:r>
            <a:r>
              <a:rPr lang="en-US" alt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radius * radius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 </a:t>
            </a:r>
            <a:r>
              <a:rPr lang="en-US" alt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2 * radius 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2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Circle c1, c2(7);</a:t>
            </a:r>
          </a:p>
          <a:p>
            <a:pPr marL="0" indent="0">
              <a:buNone/>
            </a:pPr>
            <a:endParaRPr lang="en-US" altLang="en-US" sz="2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c1.setRadius(5); 	</a:t>
            </a:r>
          </a:p>
          <a:p>
            <a:pPr marL="0" indent="0">
              <a:buNone/>
            </a:pPr>
            <a:endParaRPr lang="en-US" altLang="en-US" sz="2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</a:t>
            </a:r>
            <a:r>
              <a:rPr lang="en-US" altLang="en-US" sz="2900" b="1" dirty="0" err="1">
                <a:solidFill>
                  <a:srgbClr val="0070C0"/>
                </a:solidFill>
              </a:rPr>
              <a:t>cout</a:t>
            </a:r>
            <a:r>
              <a:rPr lang="en-US" altLang="en-US" sz="2900" b="1" dirty="0">
                <a:solidFill>
                  <a:srgbClr val="0070C0"/>
                </a:solidFill>
              </a:rPr>
              <a:t>&lt;&lt;“The area of c1:”&lt;&lt;c1.getArea()&lt;&lt;“\n”;</a:t>
            </a:r>
          </a:p>
          <a:p>
            <a:pPr marL="0" indent="0">
              <a:buNone/>
            </a:pPr>
            <a:endParaRPr lang="en-US" altLang="en-US" sz="2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</a:t>
            </a:r>
            <a:r>
              <a:rPr lang="en-US" altLang="en-US" sz="2900" b="1" dirty="0" err="1">
                <a:solidFill>
                  <a:srgbClr val="0070C0"/>
                </a:solidFill>
              </a:rPr>
              <a:t>cout</a:t>
            </a:r>
            <a:r>
              <a:rPr lang="en-US" altLang="en-US" sz="2900" b="1" dirty="0">
                <a:solidFill>
                  <a:srgbClr val="0070C0"/>
                </a:solidFill>
              </a:rPr>
              <a:t>&lt;&lt;“The circumference of c1:”&lt;&lt; c1.getCircumference()&lt;&lt;“\n”;</a:t>
            </a:r>
          </a:p>
          <a:p>
            <a:pPr marL="0" indent="0">
              <a:buNone/>
            </a:pPr>
            <a:endParaRPr lang="en-US" altLang="en-US" sz="2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</a:t>
            </a:r>
            <a:r>
              <a:rPr lang="en-US" altLang="en-US" sz="2900" b="1" dirty="0" err="1">
                <a:solidFill>
                  <a:srgbClr val="0070C0"/>
                </a:solidFill>
              </a:rPr>
              <a:t>cout</a:t>
            </a:r>
            <a:r>
              <a:rPr lang="en-US" altLang="en-US" sz="2900" b="1" dirty="0">
                <a:solidFill>
                  <a:srgbClr val="0070C0"/>
                </a:solidFill>
              </a:rPr>
              <a:t>&lt;&lt;“The Diameter of c2:”&lt;&lt;c2.getDiameter()&lt;&lt;“\n”;</a:t>
            </a:r>
          </a:p>
          <a:p>
            <a:pPr marL="0" indent="0">
              <a:buNone/>
            </a:pPr>
            <a:endParaRPr lang="en-US" altLang="en-US" sz="2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return 0;	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Destructor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Special member function</a:t>
            </a:r>
          </a:p>
          <a:p>
            <a:pPr lvl="1"/>
            <a:r>
              <a:rPr lang="en-US" altLang="en-US" dirty="0"/>
              <a:t>Public function member</a:t>
            </a:r>
          </a:p>
          <a:p>
            <a:pPr lvl="1"/>
            <a:r>
              <a:rPr lang="en-US" altLang="en-US" dirty="0"/>
              <a:t>Same name as class </a:t>
            </a:r>
          </a:p>
          <a:p>
            <a:pPr lvl="1"/>
            <a:r>
              <a:rPr lang="en-US" altLang="en-US" dirty="0"/>
              <a:t>Preceded with tilde (</a:t>
            </a:r>
            <a:r>
              <a:rPr lang="en-US" altLang="en-US" b="1" dirty="0"/>
              <a:t>~</a:t>
            </a:r>
            <a:r>
              <a:rPr lang="en-US" altLang="en-US" dirty="0"/>
              <a:t>), </a:t>
            </a:r>
          </a:p>
          <a:p>
            <a:pPr lvl="2"/>
            <a:r>
              <a:rPr lang="en-US" altLang="en-US" dirty="0"/>
              <a:t>e.g., </a:t>
            </a:r>
            <a:r>
              <a:rPr lang="en-US" altLang="en-US" b="1" dirty="0">
                <a:solidFill>
                  <a:srgbClr val="0070C0"/>
                </a:solidFill>
              </a:rPr>
              <a:t>~Rectangle() { </a:t>
            </a:r>
            <a:r>
              <a:rPr lang="en-US" altLang="en-US" b="1" dirty="0" err="1">
                <a:solidFill>
                  <a:srgbClr val="0070C0"/>
                </a:solidFill>
              </a:rPr>
              <a:t>cout</a:t>
            </a:r>
            <a:r>
              <a:rPr lang="en-US" altLang="en-US" b="1" dirty="0">
                <a:solidFill>
                  <a:srgbClr val="0070C0"/>
                </a:solidFill>
              </a:rPr>
              <a:t> &lt;&lt; “Destructor”; }</a:t>
            </a:r>
          </a:p>
          <a:p>
            <a:pPr lvl="1"/>
            <a:r>
              <a:rPr lang="en-US" altLang="en-US" dirty="0"/>
              <a:t>No arguments </a:t>
            </a:r>
          </a:p>
          <a:p>
            <a:pPr lvl="1"/>
            <a:r>
              <a:rPr lang="en-US" altLang="en-US" dirty="0"/>
              <a:t>No return value</a:t>
            </a:r>
            <a:endParaRPr lang="en-US" dirty="0"/>
          </a:p>
          <a:p>
            <a:r>
              <a:rPr lang="en-US" dirty="0"/>
              <a:t>Automatically called by the compiler when an object is destroyed</a:t>
            </a:r>
            <a:endParaRPr lang="en-US" altLang="en-US" dirty="0"/>
          </a:p>
          <a:p>
            <a:r>
              <a:rPr lang="en-US" altLang="en-US" dirty="0"/>
              <a:t>Mainly used to de-allocate dynamic memory locations</a:t>
            </a:r>
          </a:p>
          <a:p>
            <a:r>
              <a:rPr lang="en-US" altLang="en-US" dirty="0"/>
              <a:t>Cannot be overloaded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66693" y="5806787"/>
              <a:ext cx="1652760" cy="70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8813" y="5711027"/>
                <a:ext cx="1748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481093" y="3110747"/>
              <a:ext cx="1122840" cy="141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3213" y="3014627"/>
                <a:ext cx="12189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3577213" y="3112187"/>
              <a:ext cx="497880" cy="36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9333" y="3016067"/>
                <a:ext cx="5936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1684333" y="4042787"/>
              <a:ext cx="1235160" cy="47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6453" y="3946667"/>
                <a:ext cx="1331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/>
              <p14:cNvContentPartPr/>
              <p14:nvPr/>
            </p14:nvContentPartPr>
            <p14:xfrm>
              <a:off x="1684333" y="4427627"/>
              <a:ext cx="1187640" cy="932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6453" y="4331507"/>
                <a:ext cx="1283400" cy="2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3953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 and Destructor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*width, 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~Rectangle 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area () {return (*width * 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height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*width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1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 and Destructor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 ~Rectangle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recta (3,4),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08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Constructor and Destructor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For global objects, an object’s constructor is called once, when the program first begins execution</a:t>
            </a:r>
          </a:p>
          <a:p>
            <a:endParaRPr lang="en-US" altLang="en-US" dirty="0"/>
          </a:p>
          <a:p>
            <a:r>
              <a:rPr lang="en-US" altLang="en-US" dirty="0"/>
              <a:t>For local objects, the constructor is called each time the declaration statement is executed</a:t>
            </a:r>
          </a:p>
          <a:p>
            <a:endParaRPr lang="en-US" altLang="en-US" dirty="0"/>
          </a:p>
          <a:p>
            <a:r>
              <a:rPr lang="en-US" altLang="en-US" dirty="0"/>
              <a:t>Local objects are destroyed when they go out of scope</a:t>
            </a:r>
          </a:p>
          <a:p>
            <a:endParaRPr lang="en-US" altLang="en-US" dirty="0"/>
          </a:p>
          <a:p>
            <a:r>
              <a:rPr lang="en-US" altLang="en-US" dirty="0"/>
              <a:t>Global objects are destroyed when the program ends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898573" y="4363547"/>
              <a:ext cx="1716480" cy="76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0333" y="4267427"/>
                <a:ext cx="18126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480973" y="5261387"/>
              <a:ext cx="2261880" cy="32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3093" y="5165627"/>
                <a:ext cx="23580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7347133" y="1844987"/>
              <a:ext cx="36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9253" y="1748867"/>
                <a:ext cx="964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7539733" y="1844987"/>
              <a:ext cx="995040" cy="7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1853" y="1748867"/>
                <a:ext cx="109080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927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Object Pointer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It is possible to access a member of an object via a pointer to that object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Creation of an object pointer does not create an object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We can take the address of objects using the address operator (&amp;) and store it in object pointers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;  A *p = &amp;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  <a:endParaRPr lang="en-US" dirty="0"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/>
              <a:t>We have to use the arrow (-&gt;) operator instead of the dot (.) operator while accessing a member through an object pointer </a:t>
            </a:r>
          </a:p>
          <a:p>
            <a:pPr lvl="1" algn="just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p-&gt;f1();  </a:t>
            </a:r>
            <a:r>
              <a:rPr lang="en-US" b="1" i="1" dirty="0">
                <a:solidFill>
                  <a:srgbClr val="0070C0"/>
                </a:solidFill>
              </a:rPr>
              <a:t>// let f1 is public in A</a:t>
            </a:r>
            <a:endParaRPr lang="en-US" dirty="0">
              <a:solidFill>
                <a:srgbClr val="0070C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dirty="0"/>
              <a:t>Pointer arithmetic using an object pointer is the same as it is for any other data type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When incremented, it points to the next object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When decremented, it points to the previous object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341813" y="1796747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3933" y="1700627"/>
                <a:ext cx="964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8422093" y="1741667"/>
              <a:ext cx="2357640" cy="71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4213" y="1645907"/>
                <a:ext cx="24534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1026613" y="2085467"/>
              <a:ext cx="27324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8733" y="1989347"/>
                <a:ext cx="369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1427653" y="2085467"/>
              <a:ext cx="401040" cy="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79773" y="1989347"/>
                <a:ext cx="497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/>
              <p14:cNvContentPartPr/>
              <p14:nvPr/>
            </p14:nvContentPartPr>
            <p14:xfrm>
              <a:off x="1331533" y="3551387"/>
              <a:ext cx="2775600" cy="1652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83653" y="3455267"/>
                <a:ext cx="28713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/>
              <p14:cNvContentPartPr/>
              <p14:nvPr/>
            </p14:nvContentPartPr>
            <p14:xfrm>
              <a:off x="1572013" y="3545267"/>
              <a:ext cx="2551320" cy="964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24133" y="3449147"/>
                <a:ext cx="2647080" cy="28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6064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Pointer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int main () {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 a, *b, *c;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b= new Rectangle;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c= &amp;a;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 err="1">
                <a:solidFill>
                  <a:srgbClr val="0070C0"/>
                </a:solidFill>
              </a:rPr>
              <a:t>a.set_values</a:t>
            </a:r>
            <a:r>
              <a:rPr lang="en-US" sz="2900" b="1" dirty="0">
                <a:solidFill>
                  <a:srgbClr val="0070C0"/>
                </a:solidFill>
              </a:rPr>
              <a:t> (1,2);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b-&gt;</a:t>
            </a:r>
            <a:r>
              <a:rPr lang="en-US" sz="2900" b="1" dirty="0" err="1">
                <a:solidFill>
                  <a:srgbClr val="0070C0"/>
                </a:solidFill>
              </a:rPr>
              <a:t>set_values</a:t>
            </a:r>
            <a:r>
              <a:rPr lang="en-US" sz="2900" b="1" dirty="0">
                <a:solidFill>
                  <a:srgbClr val="0070C0"/>
                </a:solidFill>
              </a:rPr>
              <a:t> (3,4);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 err="1">
                <a:solidFill>
                  <a:srgbClr val="0070C0"/>
                </a:solidFill>
              </a:rPr>
              <a:t>cout</a:t>
            </a:r>
            <a:r>
              <a:rPr lang="en-US" sz="2900" b="1" dirty="0">
                <a:solidFill>
                  <a:srgbClr val="0070C0"/>
                </a:solidFill>
              </a:rPr>
              <a:t> &lt;&lt; "a area: " &lt;&lt; </a:t>
            </a:r>
            <a:r>
              <a:rPr lang="en-US" sz="2900" b="1" dirty="0" err="1">
                <a:solidFill>
                  <a:srgbClr val="0070C0"/>
                </a:solidFill>
              </a:rPr>
              <a:t>a.area</a:t>
            </a:r>
            <a:r>
              <a:rPr lang="en-US" sz="2900" b="1" dirty="0">
                <a:solidFill>
                  <a:srgbClr val="0070C0"/>
                </a:solidFill>
              </a:rPr>
              <a:t>() &lt;&lt; </a:t>
            </a:r>
            <a:r>
              <a:rPr lang="en-US" sz="2900" b="1" dirty="0" err="1">
                <a:solidFill>
                  <a:srgbClr val="0070C0"/>
                </a:solidFill>
              </a:rPr>
              <a:t>endl</a:t>
            </a:r>
            <a:r>
              <a:rPr lang="en-US" sz="29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 err="1">
                <a:solidFill>
                  <a:srgbClr val="0070C0"/>
                </a:solidFill>
              </a:rPr>
              <a:t>cout</a:t>
            </a:r>
            <a:r>
              <a:rPr lang="en-US" sz="2900" b="1" dirty="0">
                <a:solidFill>
                  <a:srgbClr val="0070C0"/>
                </a:solidFill>
              </a:rPr>
              <a:t> &lt;&lt; "*b area: " &lt;&lt; b-&gt;area() &lt;&lt; </a:t>
            </a:r>
            <a:r>
              <a:rPr lang="en-US" sz="2900" b="1" dirty="0" err="1">
                <a:solidFill>
                  <a:srgbClr val="0070C0"/>
                </a:solidFill>
              </a:rPr>
              <a:t>endl</a:t>
            </a:r>
            <a:r>
              <a:rPr lang="en-US" sz="29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 err="1">
                <a:solidFill>
                  <a:srgbClr val="0070C0"/>
                </a:solidFill>
              </a:rPr>
              <a:t>cout</a:t>
            </a:r>
            <a:r>
              <a:rPr lang="en-US" sz="2900" b="1" dirty="0">
                <a:solidFill>
                  <a:srgbClr val="0070C0"/>
                </a:solidFill>
              </a:rPr>
              <a:t> &lt;&lt; "*c area: " &lt;&lt; c-&gt;area() &lt;&lt; </a:t>
            </a:r>
            <a:r>
              <a:rPr lang="en-US" sz="2900" b="1" dirty="0" err="1">
                <a:solidFill>
                  <a:srgbClr val="0070C0"/>
                </a:solidFill>
              </a:rPr>
              <a:t>endl</a:t>
            </a:r>
            <a:r>
              <a:rPr lang="en-US" sz="29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delete b;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8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Assigning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One object can be assigned to another provided that both objects are of the same type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It is not sufficient that the types just be physically similar – their type names must be the same</a:t>
            </a:r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By default, when one object is assigned to another, a bitwise copy of all the data members is made, including compound data structures like arrays</a:t>
            </a:r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Creates problem when member variables point to dynamically allocated memory and destructors are used to free that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759413" y="3797267"/>
              <a:ext cx="1956600" cy="44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1173" y="3701147"/>
                <a:ext cx="20530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7716133" y="5181107"/>
              <a:ext cx="2837880" cy="69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8253" y="5085347"/>
                <a:ext cx="29336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475893" y="5454347"/>
              <a:ext cx="1656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8013" y="5358227"/>
                <a:ext cx="1123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994573" y="5392067"/>
              <a:ext cx="2807280" cy="421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6693" y="5296307"/>
                <a:ext cx="2903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/>
              <p14:cNvContentPartPr/>
              <p14:nvPr/>
            </p14:nvContentPartPr>
            <p14:xfrm>
              <a:off x="4202893" y="5501867"/>
              <a:ext cx="5871960" cy="514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55013" y="5405747"/>
                <a:ext cx="596772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572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Assigning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Rectangle {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width,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public: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 (</a:t>
            </a:r>
            <a:r>
              <a:rPr lang="en-US" sz="2200" b="1" dirty="0" err="1">
                <a:solidFill>
                  <a:srgbClr val="0070C0"/>
                </a:solidFill>
              </a:rPr>
              <a:t>int,int</a:t>
            </a:r>
            <a:r>
              <a:rPr lang="en-US" sz="2200" b="1" dirty="0">
                <a:solidFill>
                  <a:srgbClr val="0070C0"/>
                </a:solidFill>
              </a:rPr>
              <a:t>);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area (){return(width*height);}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width = a; 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/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 () {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>
                <a:solidFill>
                  <a:srgbClr val="0070C0"/>
                </a:solidFill>
              </a:rPr>
              <a:t>Rectangle recta (3,4);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>
                <a:solidFill>
                  <a:srgbClr val="0070C0"/>
                </a:solidFill>
              </a:rPr>
              <a:t>Rectangle </a:t>
            </a:r>
            <a:r>
              <a:rPr lang="en-US" sz="2000" b="1" dirty="0" err="1">
                <a:solidFill>
                  <a:srgbClr val="0070C0"/>
                </a:solidFill>
              </a:rPr>
              <a:t>rectb</a:t>
            </a:r>
            <a:r>
              <a:rPr lang="en-US" sz="2000" b="1" dirty="0">
                <a:solidFill>
                  <a:srgbClr val="0070C0"/>
                </a:solidFill>
              </a:rPr>
              <a:t> (5,6);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rectb</a:t>
            </a:r>
            <a:r>
              <a:rPr lang="en-US" sz="2000" b="1" dirty="0">
                <a:solidFill>
                  <a:srgbClr val="0070C0"/>
                </a:solidFill>
              </a:rPr>
              <a:t>=recta;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000" b="1" dirty="0" err="1">
                <a:solidFill>
                  <a:srgbClr val="0070C0"/>
                </a:solidFill>
              </a:rPr>
              <a:t>recta.area</a:t>
            </a:r>
            <a:r>
              <a:rPr lang="en-US" sz="2000" b="1" dirty="0">
                <a:solidFill>
                  <a:srgbClr val="0070C0"/>
                </a:solidFill>
              </a:rPr>
              <a:t>() &lt;&lt; 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"</a:t>
            </a:r>
            <a:r>
              <a:rPr lang="en-US" sz="2000" b="1" dirty="0" err="1">
                <a:solidFill>
                  <a:srgbClr val="0070C0"/>
                </a:solidFill>
              </a:rPr>
              <a:t>rectb</a:t>
            </a:r>
            <a:r>
              <a:rPr lang="en-US" sz="2000" b="1" dirty="0">
                <a:solidFill>
                  <a:srgbClr val="0070C0"/>
                </a:solidFill>
              </a:rPr>
              <a:t> area: " &lt;&lt; </a:t>
            </a:r>
            <a:r>
              <a:rPr lang="en-US" sz="2000" b="1" dirty="0" err="1">
                <a:solidFill>
                  <a:srgbClr val="0070C0"/>
                </a:solidFill>
              </a:rPr>
              <a:t>rectb.area</a:t>
            </a:r>
            <a:r>
              <a:rPr lang="en-US" sz="2000" b="1" dirty="0">
                <a:solidFill>
                  <a:srgbClr val="0070C0"/>
                </a:solidFill>
              </a:rPr>
              <a:t>() &lt;&lt; 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US" sz="2000" b="1" dirty="0">
                <a:solidFill>
                  <a:srgbClr val="0070C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7160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syntax -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F7D07E-C444-4D28-9A7A-2F624E0D44F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743200" y="2743200"/>
            <a:ext cx="6705600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6600CC"/>
                </a:solidFill>
              </a:rPr>
              <a:t>class</a:t>
            </a:r>
            <a:r>
              <a:rPr lang="en-US" sz="2800" dirty="0"/>
              <a:t> </a:t>
            </a:r>
            <a:r>
              <a:rPr lang="en-US" sz="2800" i="1" dirty="0"/>
              <a:t>class-name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// </a:t>
            </a:r>
            <a:r>
              <a:rPr lang="en-US" sz="2800" i="1" dirty="0"/>
              <a:t>private functions and variables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6600CC"/>
                </a:solidFill>
              </a:rPr>
              <a:t>public</a:t>
            </a:r>
            <a:r>
              <a:rPr lang="en-US" sz="2800" dirty="0"/>
              <a:t>: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	// </a:t>
            </a:r>
            <a:r>
              <a:rPr lang="en-US" sz="2800" i="1" dirty="0"/>
              <a:t>public functions and variables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}</a:t>
            </a:r>
            <a:r>
              <a:rPr lang="en-US" sz="2800" i="1" dirty="0"/>
              <a:t>object-list (optional)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19723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Assigning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*width, 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~Rectangle 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area () {return (*width * 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height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*width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74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Assigning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 ~Rectangle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recta (3,4),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recta=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47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Objects can be passed to functions as arguments in just the same way that other types of data are passed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default all objects are passed by value to a function</a:t>
            </a:r>
          </a:p>
          <a:p>
            <a:r>
              <a:rPr lang="en-US" dirty="0"/>
              <a:t>Address of an object can be sent to a function to implement call by reference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call by reference, as no new objects are formed, constructors and destructors are not called</a:t>
            </a:r>
          </a:p>
          <a:p>
            <a:r>
              <a:rPr lang="en-US" dirty="0"/>
              <a:t>But in call by value, while making a copy, constructors are not called for the copy but destructors are called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31693" y="3111827"/>
              <a:ext cx="2630880" cy="50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3813" y="3015707"/>
                <a:ext cx="2727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994453" y="3560027"/>
              <a:ext cx="1380240" cy="77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6573" y="3463907"/>
                <a:ext cx="1476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170973" y="3528347"/>
              <a:ext cx="738360" cy="17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3093" y="3432227"/>
                <a:ext cx="8341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1106893" y="3847667"/>
              <a:ext cx="802440" cy="507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9013" y="3751547"/>
                <a:ext cx="8982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/>
              <p14:cNvContentPartPr/>
              <p14:nvPr/>
            </p14:nvContentPartPr>
            <p14:xfrm>
              <a:off x="9224173" y="3496667"/>
              <a:ext cx="802080" cy="1292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76293" y="3400907"/>
                <a:ext cx="898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/>
              <p14:cNvContentPartPr/>
              <p14:nvPr/>
            </p14:nvContentPartPr>
            <p14:xfrm>
              <a:off x="1203013" y="4805987"/>
              <a:ext cx="2037960" cy="597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5133" y="4710227"/>
                <a:ext cx="21337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8181973" y="4780067"/>
              <a:ext cx="2095200" cy="342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33733" y="4684307"/>
                <a:ext cx="21913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/>
              <p14:cNvContentPartPr/>
              <p14:nvPr/>
            </p14:nvContentPartPr>
            <p14:xfrm>
              <a:off x="1155493" y="5060867"/>
              <a:ext cx="3256560" cy="1371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7253" y="4965107"/>
                <a:ext cx="33526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/>
              <p14:cNvContentPartPr/>
              <p14:nvPr/>
            </p14:nvContentPartPr>
            <p14:xfrm>
              <a:off x="6978853" y="5536427"/>
              <a:ext cx="2309400" cy="601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30613" y="5440667"/>
                <a:ext cx="24058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/>
              <p14:cNvContentPartPr/>
              <p14:nvPr/>
            </p14:nvContentPartPr>
            <p14:xfrm>
              <a:off x="8774893" y="5566667"/>
              <a:ext cx="1604880" cy="230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27013" y="5470547"/>
                <a:ext cx="17006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/>
              <p14:cNvContentPartPr/>
              <p14:nvPr/>
            </p14:nvContentPartPr>
            <p14:xfrm>
              <a:off x="979093" y="5873747"/>
              <a:ext cx="5357880" cy="3308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0853" y="5777627"/>
                <a:ext cx="5454000" cy="5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158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function must be declared as returning a class type</a:t>
            </a:r>
          </a:p>
          <a:p>
            <a:r>
              <a:rPr lang="en-US" dirty="0"/>
              <a:t>When an object is returned by a function, a temporary object (invisible to us) is automatically created which holds the return value</a:t>
            </a:r>
          </a:p>
          <a:p>
            <a:r>
              <a:rPr lang="en-US" dirty="0"/>
              <a:t>While making a copy, constructors are not called for the copy but destructors are called</a:t>
            </a:r>
          </a:p>
          <a:p>
            <a:r>
              <a:rPr lang="en-US" dirty="0"/>
              <a:t>After the value has been returned, this object is destroyed</a:t>
            </a:r>
          </a:p>
          <a:p>
            <a:r>
              <a:rPr lang="en-US" dirty="0"/>
              <a:t>The destruction of this temporary object might cause unexpected side effects in some situations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170733" y="2303267"/>
              <a:ext cx="2214360" cy="87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2853" y="2207147"/>
                <a:ext cx="23101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957573" y="3004907"/>
              <a:ext cx="3897720" cy="271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9333" y="2908787"/>
                <a:ext cx="399420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5999653" y="2967467"/>
              <a:ext cx="3577320" cy="245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51773" y="2871347"/>
                <a:ext cx="367344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2150173" y="3037667"/>
              <a:ext cx="3785760" cy="1389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1933" y="2941547"/>
                <a:ext cx="38818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/>
              <p14:cNvContentPartPr/>
              <p14:nvPr/>
            </p14:nvContentPartPr>
            <p14:xfrm>
              <a:off x="994573" y="3428987"/>
              <a:ext cx="2807280" cy="525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6693" y="3333227"/>
                <a:ext cx="29034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/>
              <p14:cNvContentPartPr/>
              <p14:nvPr/>
            </p14:nvContentPartPr>
            <p14:xfrm>
              <a:off x="5999653" y="3734987"/>
              <a:ext cx="3258360" cy="2602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1773" y="3638867"/>
                <a:ext cx="335448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6754213" y="4363547"/>
              <a:ext cx="3914280" cy="810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05973" y="4267427"/>
                <a:ext cx="4010400" cy="2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010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Functions/Returning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width,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(</a:t>
            </a:r>
            <a:r>
              <a:rPr lang="en-US" sz="2200" b="1" dirty="0" err="1">
                <a:solidFill>
                  <a:srgbClr val="0070C0"/>
                </a:solidFill>
              </a:rPr>
              <a:t>int,int</a:t>
            </a:r>
            <a:r>
              <a:rPr lang="en-US" sz="22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area () {return (width*height);}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width = a; 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7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Functions/Returning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Rectangle larger(Rectangle recta, Rectangle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if(</a:t>
            </a:r>
            <a:r>
              <a:rPr lang="en-US" b="1" dirty="0" err="1">
                <a:solidFill>
                  <a:srgbClr val="0070C0"/>
                </a:solidFill>
              </a:rPr>
              <a:t>recta.area</a:t>
            </a:r>
            <a:r>
              <a:rPr lang="en-US" b="1" dirty="0">
                <a:solidFill>
                  <a:srgbClr val="0070C0"/>
                </a:solidFill>
              </a:rPr>
              <a:t>()&gt;</a:t>
            </a:r>
            <a:r>
              <a:rPr lang="en-US" b="1" dirty="0" err="1">
                <a:solidFill>
                  <a:srgbClr val="0070C0"/>
                </a:solidFill>
              </a:rPr>
              <a:t>rectb.area</a:t>
            </a:r>
            <a:r>
              <a:rPr lang="en-US" b="1" dirty="0">
                <a:solidFill>
                  <a:srgbClr val="0070C0"/>
                </a:solidFill>
              </a:rPr>
              <a:t>())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return recta;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else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return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recta (3,4);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(0,0);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=larger(recta,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rect_larger.area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2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Functions/Returning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*width, 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~Rectangle 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area () {return (*width * 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height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*width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Functions/Returning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 ~Rectangle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 larger(Rectangle recta, 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if(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()&gt;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	return recta;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else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	return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30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Functions/Returning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recta (3,4);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(0,0);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=larger(recta,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); </a:t>
            </a:r>
            <a:r>
              <a:rPr lang="en-US" sz="2000" dirty="0">
                <a:solidFill>
                  <a:srgbClr val="FF0000"/>
                </a:solidFill>
              </a:rPr>
              <a:t>//this will cause the program to crash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rect_larger.area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94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In-line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Functions that are not actually called but, rather, are expanded in line, at the point of each call</a:t>
            </a:r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Advantage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Have no overhead associated with the function call and return mechanism</a:t>
            </a:r>
          </a:p>
          <a:p>
            <a:pPr lvl="2" algn="just">
              <a:lnSpc>
                <a:spcPct val="80000"/>
              </a:lnSpc>
            </a:pPr>
            <a:r>
              <a:rPr lang="en-US" dirty="0"/>
              <a:t>Can be executed much faster than normal functions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Safer than parameterized macros</a:t>
            </a:r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Disadvantage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If they are too large and called too often, the program grows larger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2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Member access specifiers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public: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can be accessed outside the class directly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The public stuff is </a:t>
            </a:r>
            <a:r>
              <a:rPr lang="en-US" altLang="en-US" i="1" dirty="0"/>
              <a:t>the interface</a:t>
            </a:r>
            <a:endParaRPr lang="en-US" altLang="en-US" dirty="0"/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private: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Accessible only to member functions of class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Private members and methods are for internal use only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In-line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inline int even(int x)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!(x%2);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if(even(10)) 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“10 is even\n”;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// becomes if(!(10%2))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if(even(11)) 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“11 is even\n”;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// becomes if(!(11%2))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In-line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The </a:t>
            </a:r>
            <a:r>
              <a:rPr lang="en-US" b="1" dirty="0"/>
              <a:t>inline</a:t>
            </a:r>
            <a:r>
              <a:rPr lang="en-US" dirty="0"/>
              <a:t> specifier is a </a:t>
            </a:r>
            <a:r>
              <a:rPr lang="en-US" i="1" dirty="0"/>
              <a:t>request</a:t>
            </a:r>
            <a:r>
              <a:rPr lang="en-US" dirty="0"/>
              <a:t>, not a command, to the compiler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Some compilers will not in-line a function if it contains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</a:t>
            </a:r>
            <a:r>
              <a:rPr lang="en-US" b="1" dirty="0"/>
              <a:t>static</a:t>
            </a:r>
            <a:r>
              <a:rPr lang="en-US" dirty="0"/>
              <a:t> variable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, </a:t>
            </a:r>
            <a:r>
              <a:rPr lang="en-US" b="1" dirty="0"/>
              <a:t>switch</a:t>
            </a:r>
            <a:r>
              <a:rPr lang="en-US" dirty="0"/>
              <a:t> or </a:t>
            </a:r>
            <a:r>
              <a:rPr lang="en-US" b="1" dirty="0" err="1"/>
              <a:t>goto</a:t>
            </a:r>
            <a:endParaRPr lang="en-US" b="1" dirty="0"/>
          </a:p>
          <a:p>
            <a:pPr lvl="1">
              <a:lnSpc>
                <a:spcPct val="80000"/>
              </a:lnSpc>
            </a:pPr>
            <a:r>
              <a:rPr lang="en-US" dirty="0"/>
              <a:t>A </a:t>
            </a:r>
            <a:r>
              <a:rPr lang="en-US" b="1" dirty="0"/>
              <a:t>return</a:t>
            </a:r>
            <a:r>
              <a:rPr lang="en-US" dirty="0"/>
              <a:t> statement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the function is </a:t>
            </a:r>
            <a:r>
              <a:rPr lang="en-US" b="1" dirty="0"/>
              <a:t>recursive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412053" y="1709627"/>
              <a:ext cx="3272040" cy="76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3813" y="1613507"/>
                <a:ext cx="33685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62533" y="2759387"/>
              <a:ext cx="650520" cy="321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653" y="2663267"/>
                <a:ext cx="74628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866773" y="3095627"/>
              <a:ext cx="480600" cy="209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533" y="2999867"/>
                <a:ext cx="57708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914293" y="3432587"/>
              <a:ext cx="513360" cy="2739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6413" y="3336827"/>
                <a:ext cx="60948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/>
              <p14:cNvContentPartPr/>
              <p14:nvPr/>
            </p14:nvContentPartPr>
            <p14:xfrm>
              <a:off x="1043173" y="3753347"/>
              <a:ext cx="304200" cy="2736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4933" y="3657587"/>
                <a:ext cx="400680" cy="4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28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Automatic In-lining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Defining a member function inside the class declaration causes the function to automatically become an in-line function</a:t>
            </a:r>
          </a:p>
          <a:p>
            <a:pPr algn="just"/>
            <a:r>
              <a:rPr lang="en-US" dirty="0"/>
              <a:t>In this case, the </a:t>
            </a:r>
            <a:r>
              <a:rPr lang="en-US" b="1" dirty="0"/>
              <a:t>inline</a:t>
            </a:r>
            <a:r>
              <a:rPr lang="en-US" dirty="0"/>
              <a:t> keyword is no longer necessary</a:t>
            </a:r>
          </a:p>
          <a:p>
            <a:pPr lvl="1" algn="just"/>
            <a:r>
              <a:rPr lang="en-US" dirty="0"/>
              <a:t>However, it is not an error to use it in this situation</a:t>
            </a:r>
          </a:p>
          <a:p>
            <a:pPr algn="just"/>
            <a:r>
              <a:rPr lang="en-US" dirty="0"/>
              <a:t>Same restrictions that apply to “normal” in-line function apply to automatic in-line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14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Automatic In-lining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// Automatic in-lining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(int n) { a = n; }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void </a:t>
            </a:r>
            <a:r>
              <a:rPr lang="en-US" sz="2200" b="1" dirty="0" err="1">
                <a:solidFill>
                  <a:srgbClr val="0070C0"/>
                </a:solidFill>
              </a:rPr>
              <a:t>set_a</a:t>
            </a:r>
            <a:r>
              <a:rPr lang="en-US" sz="2200" b="1" dirty="0">
                <a:solidFill>
                  <a:srgbClr val="0070C0"/>
                </a:solidFill>
              </a:rPr>
              <a:t>(int n) { a = n; }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</a:t>
            </a:r>
            <a:r>
              <a:rPr lang="en-US" sz="2200" b="1" dirty="0" err="1">
                <a:solidFill>
                  <a:srgbClr val="0070C0"/>
                </a:solidFill>
              </a:rPr>
              <a:t>get_a</a:t>
            </a:r>
            <a:r>
              <a:rPr lang="en-US" sz="2200" b="1" dirty="0">
                <a:solidFill>
                  <a:srgbClr val="0070C0"/>
                </a:solidFill>
              </a:rPr>
              <a:t>() { return a;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// Manual in-lining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(int n);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void </a:t>
            </a:r>
            <a:r>
              <a:rPr lang="en-US" sz="2200" b="1" dirty="0" err="1">
                <a:solidFill>
                  <a:srgbClr val="0070C0"/>
                </a:solidFill>
              </a:rPr>
              <a:t>set_a</a:t>
            </a:r>
            <a:r>
              <a:rPr lang="en-US" sz="2200" b="1" dirty="0">
                <a:solidFill>
                  <a:srgbClr val="0070C0"/>
                </a:solidFill>
              </a:rPr>
              <a:t>(int n);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</a:t>
            </a:r>
            <a:r>
              <a:rPr lang="en-US" sz="2200" b="1" dirty="0" err="1">
                <a:solidFill>
                  <a:srgbClr val="0070C0"/>
                </a:solidFill>
              </a:rPr>
              <a:t>get_a</a:t>
            </a:r>
            <a:r>
              <a:rPr lang="en-US" sz="22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inline void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::</a:t>
            </a:r>
            <a:r>
              <a:rPr lang="en-US" sz="2200" b="1" dirty="0" err="1">
                <a:solidFill>
                  <a:srgbClr val="0070C0"/>
                </a:solidFill>
              </a:rPr>
              <a:t>set_a</a:t>
            </a:r>
            <a:r>
              <a:rPr lang="en-US" sz="2200" b="1" dirty="0">
                <a:solidFill>
                  <a:srgbClr val="0070C0"/>
                </a:solidFill>
              </a:rPr>
              <a:t>(int n)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a = n;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517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In-line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inline void increment(int n) { n = n + 1; }`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main() 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int n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increment(n);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std::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"Result " &lt;&lt; n;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4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In-line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#include&lt;iostream&gt;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inline void set(int x, int y){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x = 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int a = 3, b = 5;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a &lt;&lt; " " &lt;&lt; b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set(</a:t>
            </a:r>
            <a:r>
              <a:rPr lang="en-US" sz="2200" b="1" dirty="0" err="1">
                <a:solidFill>
                  <a:srgbClr val="0070C0"/>
                </a:solidFill>
              </a:rPr>
              <a:t>a,b</a:t>
            </a:r>
            <a:r>
              <a:rPr lang="en-US" sz="2200" b="1" dirty="0">
                <a:solidFill>
                  <a:srgbClr val="0070C0"/>
                </a:solidFill>
              </a:rPr>
              <a:t>); //I would think this is replaced by a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a &lt;&lt; " " &lt;&lt; b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88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A friend function is not a member of a class but still has access to its private elements</a:t>
            </a:r>
          </a:p>
          <a:p>
            <a:pPr algn="just"/>
            <a:r>
              <a:rPr lang="en-US" dirty="0"/>
              <a:t>A friend function can be</a:t>
            </a:r>
          </a:p>
          <a:p>
            <a:pPr lvl="1" algn="just"/>
            <a:r>
              <a:rPr lang="en-US" dirty="0"/>
              <a:t>A global function not related to any particular class</a:t>
            </a:r>
          </a:p>
          <a:p>
            <a:pPr lvl="1" algn="just"/>
            <a:r>
              <a:rPr lang="en-US" dirty="0"/>
              <a:t>A member function of another class</a:t>
            </a:r>
          </a:p>
          <a:p>
            <a:pPr algn="just"/>
            <a:r>
              <a:rPr lang="en-US" dirty="0"/>
              <a:t>Inside the class declaration for which it will be a friend, its prototype is included, prefaced with the keyword </a:t>
            </a:r>
            <a:r>
              <a:rPr lang="en-US" b="1" dirty="0"/>
              <a:t>friend</a:t>
            </a:r>
            <a:endParaRPr lang="en-US" dirty="0"/>
          </a:p>
          <a:p>
            <a:pPr algn="just"/>
            <a:r>
              <a:rPr lang="en-US" dirty="0"/>
              <a:t>Why friend functions ?</a:t>
            </a:r>
          </a:p>
          <a:p>
            <a:pPr lvl="1" algn="just"/>
            <a:r>
              <a:rPr lang="en-US" dirty="0"/>
              <a:t>Operator overloading</a:t>
            </a:r>
          </a:p>
          <a:p>
            <a:pPr lvl="1" algn="just"/>
            <a:r>
              <a:rPr lang="en-US" dirty="0"/>
              <a:t>Certain types of I/O operations</a:t>
            </a:r>
          </a:p>
          <a:p>
            <a:pPr lvl="1" algn="just"/>
            <a:r>
              <a:rPr lang="en-US" dirty="0"/>
              <a:t>Permitting one function to have access to the private members of two or more different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00893" y="3080147"/>
              <a:ext cx="1828800" cy="32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2653" y="2984027"/>
                <a:ext cx="19249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080053" y="5949347"/>
              <a:ext cx="7572240" cy="405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2173" y="5853587"/>
                <a:ext cx="766800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315333" y="6514187"/>
              <a:ext cx="3578040" cy="42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7453" y="6418067"/>
                <a:ext cx="3673800" cy="2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62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int a; // private member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(int a1)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   a = a1;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</a:t>
            </a:r>
            <a:r>
              <a:rPr lang="en-US" sz="2200" b="1" dirty="0">
                <a:solidFill>
                  <a:srgbClr val="C00000"/>
                </a:solidFill>
              </a:rPr>
              <a:t> friend void ff1(</a:t>
            </a:r>
            <a:r>
              <a:rPr lang="en-US" sz="2200" b="1" dirty="0" err="1">
                <a:solidFill>
                  <a:srgbClr val="C00000"/>
                </a:solidFill>
              </a:rPr>
              <a:t>MyClass</a:t>
            </a:r>
            <a:r>
              <a:rPr lang="en-US" sz="2200" b="1" dirty="0">
                <a:solidFill>
                  <a:srgbClr val="C00000"/>
                </a:solidFill>
              </a:rPr>
              <a:t> obj);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// friend keyword not used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void ff1(</a:t>
            </a:r>
            <a:r>
              <a:rPr lang="en-US" sz="2200" b="1" dirty="0" err="1">
                <a:solidFill>
                  <a:srgbClr val="C00000"/>
                </a:solidFill>
              </a:rPr>
              <a:t>MyClass</a:t>
            </a:r>
            <a:r>
              <a:rPr lang="en-US" sz="2200" b="1" dirty="0">
                <a:solidFill>
                  <a:srgbClr val="C00000"/>
                </a:solidFill>
              </a:rPr>
              <a:t> obj)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   </a:t>
            </a:r>
            <a:r>
              <a:rPr lang="en-US" sz="2200" b="1" dirty="0" err="1">
                <a:solidFill>
                  <a:srgbClr val="C00000"/>
                </a:solidFill>
              </a:rPr>
              <a:t>cout</a:t>
            </a:r>
            <a:r>
              <a:rPr lang="en-US" sz="2200" b="1" dirty="0">
                <a:solidFill>
                  <a:srgbClr val="C00000"/>
                </a:solidFill>
              </a:rPr>
              <a:t> &lt;&lt; </a:t>
            </a:r>
            <a:r>
              <a:rPr lang="en-US" sz="2200" b="1" dirty="0" err="1">
                <a:solidFill>
                  <a:srgbClr val="C00000"/>
                </a:solidFill>
              </a:rPr>
              <a:t>obj.a</a:t>
            </a:r>
            <a:r>
              <a:rPr lang="en-US" sz="2200" b="1" dirty="0">
                <a:solidFill>
                  <a:srgbClr val="C00000"/>
                </a:solidFill>
              </a:rPr>
              <a:t> &lt;&lt; </a:t>
            </a:r>
            <a:r>
              <a:rPr lang="en-US" sz="2200" b="1" dirty="0" err="1">
                <a:solidFill>
                  <a:srgbClr val="C00000"/>
                </a:solidFill>
              </a:rPr>
              <a:t>endl</a:t>
            </a:r>
            <a:r>
              <a:rPr lang="en-US" sz="22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   </a:t>
            </a:r>
            <a:r>
              <a:rPr lang="en-US" sz="2200" b="1" dirty="0" err="1">
                <a:solidFill>
                  <a:srgbClr val="C00000"/>
                </a:solidFill>
              </a:rPr>
              <a:t>MyClass</a:t>
            </a:r>
            <a:r>
              <a:rPr lang="en-US" sz="2200" b="1" dirty="0">
                <a:solidFill>
                  <a:srgbClr val="C00000"/>
                </a:solidFill>
              </a:rPr>
              <a:t> obj2(100);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   </a:t>
            </a:r>
            <a:r>
              <a:rPr lang="en-US" sz="2200" b="1" dirty="0" err="1">
                <a:solidFill>
                  <a:srgbClr val="C00000"/>
                </a:solidFill>
              </a:rPr>
              <a:t>cout</a:t>
            </a:r>
            <a:r>
              <a:rPr lang="en-US" sz="2200" b="1" dirty="0">
                <a:solidFill>
                  <a:srgbClr val="C00000"/>
                </a:solidFill>
              </a:rPr>
              <a:t> &lt;&lt; obj2.a &lt;&lt; </a:t>
            </a:r>
            <a:r>
              <a:rPr lang="en-US" sz="2200" b="1" dirty="0" err="1">
                <a:solidFill>
                  <a:srgbClr val="C00000"/>
                </a:solidFill>
              </a:rPr>
              <a:t>endl</a:t>
            </a:r>
            <a:r>
              <a:rPr lang="en-US" sz="22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 o1(10);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>
                <a:solidFill>
                  <a:srgbClr val="C00000"/>
                </a:solidFill>
              </a:rPr>
              <a:t>ff1(o1);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   </a:t>
            </a:r>
            <a:r>
              <a:rPr lang="en-US" sz="2200" b="1" dirty="0">
                <a:solidFill>
                  <a:srgbClr val="0070C0"/>
                </a:solidFill>
              </a:rPr>
              <a:t>return 0;</a:t>
            </a:r>
            <a:r>
              <a:rPr lang="en-US" sz="2200" b="1" dirty="0">
                <a:solidFill>
                  <a:srgbClr val="C0000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62533" y="4187147"/>
              <a:ext cx="112680" cy="16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653" y="4091027"/>
                <a:ext cx="2084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123453" y="4070147"/>
              <a:ext cx="3930120" cy="206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213" y="3974027"/>
                <a:ext cx="4026240" cy="39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111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A friend function is not a member of the class for which it is a friend </a:t>
            </a:r>
          </a:p>
          <a:p>
            <a:pPr lvl="1" algn="just"/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obj(10), obj2(20); </a:t>
            </a:r>
          </a:p>
          <a:p>
            <a:pPr lvl="1" algn="just"/>
            <a:r>
              <a:rPr lang="en-US" b="1" dirty="0">
                <a:solidFill>
                  <a:srgbClr val="0070C0"/>
                </a:solidFill>
              </a:rPr>
              <a:t>obj.ff1(obj2); // wrong, compiler error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Friend functions need to access the members (private, public or protected) of a class through an object of that class </a:t>
            </a:r>
          </a:p>
          <a:p>
            <a:pPr lvl="1" algn="just"/>
            <a:r>
              <a:rPr lang="en-US" dirty="0"/>
              <a:t>The object can be declared within or passed to the friend function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member function can directly access class members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function can be a member of one class and a friend of another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47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; // a forward declaration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a; // private member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(int a1) { a = a1; }</a:t>
            </a:r>
          </a:p>
          <a:p>
            <a:pPr marL="234950" indent="-23495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friend int compare (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obj1,  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a; // private member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(int a1) { a = a1; 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9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friend int compare (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obj1,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int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o1(10);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o2(5);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n = compare(o1, o2); // n = 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return 0;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int compare (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obj1,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obj2)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return (obj1.a – obj2.a);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750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class Rectangle{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x, 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void 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int,int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area() {return (x*y);}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void Rectangle::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x = a;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y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30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</a:t>
            </a:r>
            <a:r>
              <a:rPr lang="en-US" b="1" dirty="0" smtClean="0"/>
              <a:t>Functions //</a:t>
            </a:r>
            <a:r>
              <a:rPr lang="en-US" sz="2000" dirty="0" smtClean="0"/>
              <a:t>Making a function of other class a friend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; // a forward declaration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a; // private member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(int a1) { a = a1;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compare (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{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a; // private member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public: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(int a1) { a = a1; }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friend int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::compare (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obj);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int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::compare (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obj) {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   return (a - </a:t>
            </a:r>
            <a:r>
              <a:rPr lang="en-US" sz="1800" b="1" dirty="0" err="1">
                <a:solidFill>
                  <a:srgbClr val="0070C0"/>
                </a:solidFill>
              </a:rPr>
              <a:t>obj.a</a:t>
            </a:r>
            <a:r>
              <a:rPr lang="en-US" sz="1800" b="1" dirty="0">
                <a:solidFill>
                  <a:srgbClr val="0070C0"/>
                </a:solidFill>
              </a:rPr>
              <a:t>);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}</a:t>
            </a:r>
          </a:p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int main() {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o1(10);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o2(5);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n = o1.compare(o2); // n = 5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	return 0;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21013" y="5662787"/>
              <a:ext cx="456480" cy="1929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133" y="5650907"/>
                <a:ext cx="4802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449173" y="5566667"/>
              <a:ext cx="417600" cy="3531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293" y="5554787"/>
                <a:ext cx="44136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7634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Arrays of objects of class can be declared just like other variables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class A{ … };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[4];</a:t>
            </a:r>
          </a:p>
          <a:p>
            <a:pPr lvl="1" algn="just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[0].f1();   </a:t>
            </a:r>
            <a:r>
              <a:rPr lang="en-US" b="1" i="1" dirty="0">
                <a:solidFill>
                  <a:srgbClr val="0070C0"/>
                </a:solidFill>
              </a:rPr>
              <a:t>// let  f1 is public in A</a:t>
            </a:r>
          </a:p>
          <a:p>
            <a:pPr lvl="1" algn="just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[3].x = 3; </a:t>
            </a:r>
            <a:r>
              <a:rPr lang="en-US" b="1" i="1" dirty="0">
                <a:solidFill>
                  <a:srgbClr val="0070C0"/>
                </a:solidFill>
              </a:rPr>
              <a:t>// let  x is public in A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In this example, all the objects of the array are initialized using the default constructor of </a:t>
            </a:r>
            <a:r>
              <a:rPr lang="en-US" b="1" dirty="0"/>
              <a:t>A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9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If a class type includes a constructor, an array of objects can be initialized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Initializing array elements with the constructor taking an integer argument</a:t>
            </a:r>
          </a:p>
          <a:p>
            <a:pPr lvl="1" algn="just">
              <a:lnSpc>
                <a:spcPct val="90000"/>
              </a:lnSpc>
            </a:pPr>
            <a:r>
              <a:rPr lang="en-US" b="1" i="1" dirty="0">
                <a:solidFill>
                  <a:srgbClr val="0070C0"/>
                </a:solidFill>
              </a:rPr>
              <a:t>class A{ public: int a; A(int n) { a = n; } };</a:t>
            </a:r>
          </a:p>
          <a:p>
            <a:pPr lvl="1" algn="just">
              <a:lnSpc>
                <a:spcPct val="9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[2] = { A(-1), A(-2) };</a:t>
            </a:r>
          </a:p>
          <a:p>
            <a:pPr lvl="1" algn="just">
              <a:lnSpc>
                <a:spcPct val="9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ob2[2][2] = { A(-1), A(-2), A(-3), A(-4) };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In this case, the following shorthand form can also be used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[2] = { -1, -2 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7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If a constructor takes two or more arguments, then only the longer form can be used</a:t>
            </a:r>
          </a:p>
          <a:p>
            <a:pPr lvl="1" algn="just">
              <a:lnSpc>
                <a:spcPct val="90000"/>
              </a:lnSpc>
            </a:pPr>
            <a:endParaRPr lang="en-US" b="1" i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b="1" i="1" dirty="0">
                <a:solidFill>
                  <a:srgbClr val="0070C0"/>
                </a:solidFill>
              </a:rPr>
              <a:t>class A{ public: int a, b; A(int n, int m) { a = n; b = m; } };</a:t>
            </a:r>
          </a:p>
          <a:p>
            <a:pPr lvl="1" algn="just">
              <a:lnSpc>
                <a:spcPct val="9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[2] = { A(1, 2), A(3, 4) };</a:t>
            </a:r>
          </a:p>
          <a:p>
            <a:pPr lvl="1" algn="just">
              <a:lnSpc>
                <a:spcPct val="9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Aob2[2][2] = { A(1, 1), A(2, 2), A(3, 3), A(4, 4) 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315213" y="1769747"/>
              <a:ext cx="2775240" cy="104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7333" y="1673987"/>
                <a:ext cx="287136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594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We can also mix no argument, one argument and multi-argument constructor calls in a single array declaration.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class A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{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public: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A() { … } // must be present for this example to be compiled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A(int n) { … 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A(int n, int m) { … }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[3] = { A(), A(1),A(2, 3) 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08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Objects (Practice)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Circle{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	double radius;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	double x;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	double y;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public: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Circle(double r){radius=r; x=0; y=0;}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Circle(double r, double c1, double c2)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{radius=r; x=c1; y=c2;}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double area(){return 3.14*radius*radius;}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int main(){</a:t>
            </a:r>
          </a:p>
          <a:p>
            <a:pPr marL="173038" indent="-173038">
              <a:lnSpc>
                <a:spcPct val="80000"/>
              </a:lnSpc>
              <a:buNone/>
            </a:pPr>
            <a:endParaRPr lang="fr-FR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fr-FR" sz="1800" b="1" dirty="0">
                <a:solidFill>
                  <a:srgbClr val="0070C0"/>
                </a:solidFill>
              </a:rPr>
              <a:t>Circle crls1[2]={7.44, 3.65};</a:t>
            </a:r>
            <a:endParaRPr lang="en-US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Circle crls2[2]={Circle(7.44, 0.0, 0.0), Circle(3.65, 0.5, 2.5)};</a:t>
            </a:r>
          </a:p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return 0;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066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Pointer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A special pointer in C++ that points to the object that generates the call to the method</a:t>
            </a:r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The compiler automatically adds a parameter whose type is “pointer to an object of the class” in every non-static member function of the class</a:t>
            </a:r>
          </a:p>
          <a:p>
            <a:pPr lvl="1" algn="just">
              <a:lnSpc>
                <a:spcPct val="80000"/>
              </a:lnSpc>
            </a:pPr>
            <a:r>
              <a:rPr lang="en-US" b="1" i="1" dirty="0">
                <a:solidFill>
                  <a:srgbClr val="0070C0"/>
                </a:solidFill>
              </a:rPr>
              <a:t>class A{ public: void f1() { … } };</a:t>
            </a:r>
          </a:p>
          <a:p>
            <a:pPr lvl="1" algn="just">
              <a:lnSpc>
                <a:spcPct val="80000"/>
              </a:lnSpc>
            </a:pPr>
            <a:r>
              <a:rPr lang="en-US" b="1" i="1" dirty="0">
                <a:solidFill>
                  <a:srgbClr val="0070C0"/>
                </a:solidFill>
              </a:rPr>
              <a:t>class A{ public: void f1( </a:t>
            </a:r>
            <a:r>
              <a:rPr lang="en-US" b="1" i="1" dirty="0">
                <a:solidFill>
                  <a:srgbClr val="C00000"/>
                </a:solidFill>
              </a:rPr>
              <a:t>A *this</a:t>
            </a:r>
            <a:r>
              <a:rPr lang="en-US" b="1" i="1" dirty="0">
                <a:solidFill>
                  <a:srgbClr val="0070C0"/>
                </a:solidFill>
              </a:rPr>
              <a:t> ) { … } };</a:t>
            </a:r>
          </a:p>
          <a:p>
            <a:pPr lvl="1"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It also automatically calls the member function with the address of the object through which the function is invoked</a:t>
            </a:r>
          </a:p>
          <a:p>
            <a:pPr lvl="1" algn="just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; ob.f1();</a:t>
            </a:r>
            <a:endParaRPr lang="en-US" dirty="0">
              <a:solidFill>
                <a:srgbClr val="0070C0"/>
              </a:solidFill>
            </a:endParaRPr>
          </a:p>
          <a:p>
            <a:pPr lvl="1" algn="just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; ob.f1( </a:t>
            </a:r>
            <a:r>
              <a:rPr lang="en-US" b="1" dirty="0">
                <a:solidFill>
                  <a:srgbClr val="C00000"/>
                </a:solidFill>
              </a:rPr>
              <a:t>&amp;</a:t>
            </a:r>
            <a:r>
              <a:rPr lang="en-US" b="1" dirty="0" err="1">
                <a:solidFill>
                  <a:srgbClr val="C0000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 );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45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Pointer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It is through this pointer that every non-static member function knows which object’s members should be used	</a:t>
            </a:r>
          </a:p>
          <a:p>
            <a:pPr algn="just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class A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{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int x;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public: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void  f1()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{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	x = 0; // this-&gt;x = 0;	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}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22293" y="4587467"/>
              <a:ext cx="1683720" cy="97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4053" y="4491707"/>
                <a:ext cx="1780200" cy="2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61814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Pointer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this pointer is generally used to access member variables that have been hidden by local variables having the same name inside a member function 	</a:t>
            </a:r>
          </a:p>
          <a:p>
            <a:pPr algn="just">
              <a:lnSpc>
                <a:spcPct val="80000"/>
              </a:lnSpc>
              <a:buNone/>
            </a:pPr>
            <a:endParaRPr lang="en-US" sz="1900" b="1" dirty="0">
              <a:solidFill>
                <a:srgbClr val="0070C0"/>
              </a:solidFill>
            </a:endParaRPr>
          </a:p>
          <a:p>
            <a:pPr algn="just">
              <a:lnSpc>
                <a:spcPct val="80000"/>
              </a:lnSpc>
              <a:buNone/>
            </a:pPr>
            <a:endParaRPr lang="en-US" sz="1900" b="1" dirty="0">
              <a:solidFill>
                <a:srgbClr val="0070C0"/>
              </a:solidFill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class A{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	int x;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public: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  A(int x) {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	x = x; // only copies local ‘x’ to itself; the member ‘x’ 	remains uninitialized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	this-&gt;x = x; // now its ok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  }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};</a:t>
            </a:r>
          </a:p>
          <a:p>
            <a:pPr algn="just">
              <a:lnSpc>
                <a:spcPct val="80000"/>
              </a:lnSpc>
              <a:buNone/>
            </a:pPr>
            <a:endParaRPr lang="en-US" sz="1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66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Dynamically allocated objects can be given initial values</a:t>
            </a:r>
          </a:p>
          <a:p>
            <a:pPr lvl="1" algn="just"/>
            <a:endParaRPr lang="en-US" b="1" dirty="0">
              <a:solidFill>
                <a:srgbClr val="0070C0"/>
              </a:solidFill>
            </a:endParaRPr>
          </a:p>
          <a:p>
            <a:pPr lvl="1" algn="just"/>
            <a:r>
              <a:rPr lang="en-US" b="1" dirty="0">
                <a:solidFill>
                  <a:srgbClr val="0070C0"/>
                </a:solidFill>
              </a:rPr>
              <a:t>int *p = new int;</a:t>
            </a:r>
          </a:p>
          <a:p>
            <a:pPr lvl="2" algn="just"/>
            <a:r>
              <a:rPr lang="en-US" dirty="0"/>
              <a:t>Dynamically allocates memory to store an integer value which contains garbage value</a:t>
            </a:r>
          </a:p>
          <a:p>
            <a:pPr lvl="1" algn="just"/>
            <a:endParaRPr lang="en-US" b="1" dirty="0">
              <a:solidFill>
                <a:srgbClr val="0070C0"/>
              </a:solidFill>
            </a:endParaRPr>
          </a:p>
          <a:p>
            <a:pPr lvl="1" algn="just"/>
            <a:r>
              <a:rPr lang="en-US" b="1" dirty="0">
                <a:solidFill>
                  <a:srgbClr val="0070C0"/>
                </a:solidFill>
              </a:rPr>
              <a:t>int *p = new int(10);</a:t>
            </a:r>
          </a:p>
          <a:p>
            <a:pPr lvl="2" algn="just"/>
            <a:r>
              <a:rPr lang="en-US" dirty="0"/>
              <a:t>Dynamically allocates memory to store an integer value and initializes that memory to 10</a:t>
            </a:r>
          </a:p>
          <a:p>
            <a:pPr lvl="2" algn="just"/>
            <a:r>
              <a:rPr lang="en-US" i="1" dirty="0"/>
              <a:t>Note the use of parenthesis </a:t>
            </a:r>
            <a:r>
              <a:rPr lang="en-US" b="1" i="1" dirty="0"/>
              <a:t>( ) </a:t>
            </a:r>
            <a:r>
              <a:rPr lang="en-US" i="1" dirty="0"/>
              <a:t>while supplying initial values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46973" y="4427627"/>
              <a:ext cx="1555920" cy="64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9093" y="4331507"/>
                <a:ext cx="165204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47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radius;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void </a:t>
            </a:r>
            <a:r>
              <a:rPr lang="en-US" sz="2900" b="1" dirty="0" err="1">
                <a:solidFill>
                  <a:srgbClr val="0070C0"/>
                </a:solidFill>
              </a:rPr>
              <a:t>setRadius</a:t>
            </a:r>
            <a:r>
              <a:rPr lang="en-US" sz="2900" b="1" dirty="0">
                <a:solidFill>
                  <a:srgbClr val="0070C0"/>
                </a:solidFill>
              </a:rPr>
              <a:t>(double r) {radius = r;}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getDiameter</a:t>
            </a:r>
            <a:r>
              <a:rPr lang="en-US" sz="2900" b="1" dirty="0">
                <a:solidFill>
                  <a:srgbClr val="0070C0"/>
                </a:solidFill>
              </a:rPr>
              <a:t>() { return radius *2;}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</a:t>
            </a:r>
            <a:r>
              <a:rPr lang="en-US" alt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radius * radius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 </a:t>
            </a:r>
            <a:r>
              <a:rPr lang="en-US" alt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2 * radius 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848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class A{ int x; public: A(int n) { x = n; } };</a:t>
            </a:r>
          </a:p>
          <a:p>
            <a:pPr lvl="1" algn="just"/>
            <a:endParaRPr lang="en-US" b="1" dirty="0">
              <a:solidFill>
                <a:srgbClr val="0070C0"/>
              </a:solidFill>
            </a:endParaRPr>
          </a:p>
          <a:p>
            <a:pPr lvl="1" algn="just"/>
            <a:r>
              <a:rPr lang="en-US" b="1" dirty="0">
                <a:solidFill>
                  <a:srgbClr val="0070C0"/>
                </a:solidFill>
              </a:rPr>
              <a:t>A *p = new A(10);</a:t>
            </a:r>
          </a:p>
          <a:p>
            <a:pPr lvl="2" algn="just"/>
            <a:r>
              <a:rPr lang="en-US" dirty="0"/>
              <a:t>Dynamically allocates memory to store a </a:t>
            </a:r>
            <a:r>
              <a:rPr lang="en-US" dirty="0" err="1"/>
              <a:t>A</a:t>
            </a:r>
            <a:r>
              <a:rPr lang="en-US" dirty="0"/>
              <a:t> object and calls the constructor A(int n) for this object which initializes x to 10</a:t>
            </a:r>
          </a:p>
          <a:p>
            <a:pPr lvl="1" algn="just"/>
            <a:endParaRPr lang="en-US" b="1" dirty="0">
              <a:solidFill>
                <a:srgbClr val="0070C0"/>
              </a:solidFill>
            </a:endParaRPr>
          </a:p>
          <a:p>
            <a:pPr lvl="1" algn="just"/>
            <a:r>
              <a:rPr lang="en-US" b="1" dirty="0">
                <a:solidFill>
                  <a:srgbClr val="0070C0"/>
                </a:solidFill>
              </a:rPr>
              <a:t>A *p = new A;</a:t>
            </a:r>
          </a:p>
          <a:p>
            <a:pPr lvl="2" algn="just"/>
            <a:r>
              <a:rPr lang="en-US" dirty="0"/>
              <a:t>It will produce </a:t>
            </a:r>
            <a:r>
              <a:rPr lang="en-US" b="1" dirty="0"/>
              <a:t>compiler error</a:t>
            </a:r>
            <a:r>
              <a:rPr lang="en-US" dirty="0"/>
              <a:t> because in this example class A does not have a default constructor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We can also create dynamically allocated arrays using  new</a:t>
            </a:r>
          </a:p>
          <a:p>
            <a:pPr>
              <a:lnSpc>
                <a:spcPct val="80000"/>
              </a:lnSpc>
            </a:pPr>
            <a:r>
              <a:rPr lang="en-US" dirty="0"/>
              <a:t>But deleting a dynamically allocated array needs a slight change in the use of delete</a:t>
            </a:r>
          </a:p>
          <a:p>
            <a:pPr>
              <a:lnSpc>
                <a:spcPct val="80000"/>
              </a:lnSpc>
            </a:pPr>
            <a:endParaRPr lang="en-US" b="1" i="1" dirty="0"/>
          </a:p>
          <a:p>
            <a:pPr>
              <a:lnSpc>
                <a:spcPct val="80000"/>
              </a:lnSpc>
            </a:pPr>
            <a:r>
              <a:rPr lang="en-US" dirty="0"/>
              <a:t>It is not possible to initialize an array that is dynamically allocated</a:t>
            </a:r>
          </a:p>
          <a:p>
            <a:pPr lvl="1"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int *a= new int[10];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Creates an array of 10 integers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All integers contain garbage values</a:t>
            </a:r>
          </a:p>
          <a:p>
            <a:pPr lvl="2">
              <a:lnSpc>
                <a:spcPct val="80000"/>
              </a:lnSpc>
            </a:pPr>
            <a:r>
              <a:rPr lang="en-US" i="1" dirty="0"/>
              <a:t>Note the use of square brackets [ ]</a:t>
            </a:r>
          </a:p>
          <a:p>
            <a:pPr lvl="1"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delete [ ] a;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Delete the entire array pointed by a</a:t>
            </a:r>
          </a:p>
          <a:p>
            <a:pPr lvl="2">
              <a:lnSpc>
                <a:spcPct val="80000"/>
              </a:lnSpc>
            </a:pPr>
            <a:r>
              <a:rPr lang="en-US" i="1" dirty="0"/>
              <a:t>Note the use of square brackets [ ]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232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We can also create dynamically allocated arrays using  new</a:t>
            </a:r>
          </a:p>
          <a:p>
            <a:pPr>
              <a:lnSpc>
                <a:spcPct val="80000"/>
              </a:lnSpc>
            </a:pPr>
            <a:r>
              <a:rPr lang="en-US" dirty="0"/>
              <a:t>But deleting a dynamically allocated array needs a slight change in the use of delete</a:t>
            </a:r>
          </a:p>
          <a:p>
            <a:pPr>
              <a:lnSpc>
                <a:spcPct val="80000"/>
              </a:lnSpc>
            </a:pPr>
            <a:endParaRPr lang="en-US" b="1" i="1" dirty="0"/>
          </a:p>
          <a:p>
            <a:pPr>
              <a:lnSpc>
                <a:spcPct val="80000"/>
              </a:lnSpc>
            </a:pPr>
            <a:r>
              <a:rPr lang="en-US" dirty="0"/>
              <a:t>It is not possible to initialize an array that is dynamically allocated</a:t>
            </a:r>
          </a:p>
          <a:p>
            <a:pPr lvl="1"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int *a= new int[10];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Creates an array of 10 integers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All integers contain garbage values</a:t>
            </a:r>
          </a:p>
          <a:p>
            <a:pPr lvl="2">
              <a:lnSpc>
                <a:spcPct val="80000"/>
              </a:lnSpc>
            </a:pPr>
            <a:r>
              <a:rPr lang="en-US" i="1" dirty="0"/>
              <a:t>Note the use of square brackets [ ]</a:t>
            </a:r>
          </a:p>
          <a:p>
            <a:pPr lvl="1"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delete [ ] a;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Delete the entire array pointed by a</a:t>
            </a:r>
          </a:p>
          <a:p>
            <a:pPr lvl="2">
              <a:lnSpc>
                <a:spcPct val="80000"/>
              </a:lnSpc>
            </a:pPr>
            <a:r>
              <a:rPr lang="en-US" i="1" dirty="0"/>
              <a:t>Note the use of square brackets [ ]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2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It is not possible to initialize an array that is dynamically allocated</a:t>
            </a:r>
          </a:p>
          <a:p>
            <a:pPr>
              <a:lnSpc>
                <a:spcPct val="80000"/>
              </a:lnSpc>
            </a:pPr>
            <a:r>
              <a:rPr lang="en-US" dirty="0"/>
              <a:t>In order to create an array of objects of a class, the class must have a default constructor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1BEABD-5917-4C23-9F4C-AFD9D39E4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95600"/>
            <a:ext cx="5105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class A {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   int x;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public: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   A(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n) { x = n; } };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2400" b="1" dirty="0">
              <a:solidFill>
                <a:srgbClr val="0070C0"/>
              </a:solidFill>
              <a:latin typeface="+mn-lt"/>
            </a:endParaRP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A *array = new A[10];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// compiler error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9D8A8B-C2FD-4BEF-9BF8-F51D86F30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95600"/>
            <a:ext cx="5334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class A {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   int x;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public: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   A() { x = 0; }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   A(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n) { x = n; } };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A *array = new A[10]; // no error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// use array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delete [ ] array;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340573" y="3846947"/>
              <a:ext cx="2070720" cy="630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8693" y="3835067"/>
                <a:ext cx="2094480" cy="65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14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 *array = new A[10];</a:t>
            </a:r>
          </a:p>
          <a:p>
            <a:pPr lvl="1"/>
            <a:r>
              <a:rPr lang="en-US" dirty="0"/>
              <a:t>The default constructor is called for all the objects.</a:t>
            </a:r>
          </a:p>
          <a:p>
            <a:r>
              <a:rPr lang="en-US" b="1" dirty="0">
                <a:solidFill>
                  <a:srgbClr val="0070C0"/>
                </a:solidFill>
              </a:rPr>
              <a:t>delete [ ] array;</a:t>
            </a:r>
          </a:p>
          <a:p>
            <a:pPr lvl="1"/>
            <a:r>
              <a:rPr lang="en-US" dirty="0"/>
              <a:t>Destructor is called for all the objects present in the array.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39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 reference is an implicit pointer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Acts like another name for a variable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Can be used in three ways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 reference can be passed to a function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 reference can be returned by a function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An independent reference can be created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Reference variables are declared using the &amp; symbol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void f(int &amp;n);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Unlike pointers, once a reference becomes associated with a variable, it cannot refer to other variables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65613" y="1828787"/>
              <a:ext cx="1584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7373" y="1732667"/>
                <a:ext cx="1119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642013" y="1828787"/>
              <a:ext cx="753840" cy="38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3773" y="1732667"/>
                <a:ext cx="8499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4668733" y="1828787"/>
              <a:ext cx="9612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20493" y="1732667"/>
                <a:ext cx="1922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5053213" y="1877027"/>
              <a:ext cx="176400" cy="7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05333" y="1780907"/>
                <a:ext cx="2725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/>
              <p14:cNvContentPartPr/>
              <p14:nvPr/>
            </p14:nvContentPartPr>
            <p14:xfrm>
              <a:off x="5341933" y="1877027"/>
              <a:ext cx="360" cy="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94053" y="1780907"/>
                <a:ext cx="964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/>
              <p14:cNvContentPartPr/>
              <p14:nvPr/>
            </p14:nvContentPartPr>
            <p14:xfrm>
              <a:off x="5341933" y="1877027"/>
              <a:ext cx="80640" cy="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94053" y="1780907"/>
                <a:ext cx="1764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5566573" y="1877027"/>
              <a:ext cx="16560" cy="7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18693" y="1780907"/>
                <a:ext cx="1123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/>
              <p14:cNvContentPartPr/>
              <p14:nvPr/>
            </p14:nvContentPartPr>
            <p14:xfrm>
              <a:off x="5582773" y="1877027"/>
              <a:ext cx="360" cy="3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34533" y="1780907"/>
                <a:ext cx="964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1331533" y="3303347"/>
              <a:ext cx="5890320" cy="2116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83653" y="3207587"/>
                <a:ext cx="5986440" cy="4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6196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DAE046-BBF9-4EE0-B798-3AD202025D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/>
              <a:t>Using pointer </a:t>
            </a:r>
            <a:r>
              <a:rPr lang="en-US" dirty="0"/>
              <a:t>- 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void f(int *n) 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*n = 100;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int main() 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=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f(&amp;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 // 100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	return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162CB1-3047-4439-92FA-A7E44688FA2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/>
              <a:t>Using reference </a:t>
            </a:r>
            <a:r>
              <a:rPr lang="en-US" dirty="0"/>
              <a:t>-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void f(int &amp;n) 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    n = 100;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int main() 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   int 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 =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   f(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);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   </a:t>
            </a:r>
            <a:r>
              <a:rPr lang="en-US" sz="2400" b="1" dirty="0" err="1">
                <a:solidFill>
                  <a:srgbClr val="0070C0"/>
                </a:solidFill>
              </a:rPr>
              <a:t>cout</a:t>
            </a:r>
            <a:r>
              <a:rPr lang="en-US" sz="2400" b="1" dirty="0">
                <a:solidFill>
                  <a:srgbClr val="0070C0"/>
                </a:solidFill>
              </a:rPr>
              <a:t> &lt;&lt; 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; // 100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	return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4804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 reference parameter fully automates the call-by-reference parameter passing mechanism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No need to use the address operator (&amp;) while calling a function taking reference parameter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Inside a function that takes a reference parameter, the passed variable can be accessed without using the indirection operator (*)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52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(Practice)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DAE046-BBF9-4EE0-B798-3AD202025D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#include &lt;iostream&gt;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using namespace std;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void 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 (int x, int y){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t=</a:t>
            </a:r>
            <a:r>
              <a:rPr lang="en-US" sz="1900" b="1" dirty="0" err="1">
                <a:solidFill>
                  <a:srgbClr val="0070C0"/>
                </a:solidFill>
              </a:rPr>
              <a:t>x;x</a:t>
            </a:r>
            <a:r>
              <a:rPr lang="en-US" sz="1900" b="1" dirty="0">
                <a:solidFill>
                  <a:srgbClr val="0070C0"/>
                </a:solidFill>
              </a:rPr>
              <a:t>=</a:t>
            </a:r>
            <a:r>
              <a:rPr lang="en-US" sz="1900" b="1" dirty="0" err="1">
                <a:solidFill>
                  <a:srgbClr val="0070C0"/>
                </a:solidFill>
              </a:rPr>
              <a:t>y;y</a:t>
            </a:r>
            <a:r>
              <a:rPr lang="en-US" sz="1900" b="1" dirty="0">
                <a:solidFill>
                  <a:srgbClr val="0070C0"/>
                </a:solidFill>
              </a:rPr>
              <a:t>=t;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 j;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=20; j=40;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(</a:t>
            </a:r>
            <a:r>
              <a:rPr lang="en-US" sz="1900" b="1" dirty="0" err="1">
                <a:solidFill>
                  <a:srgbClr val="0070C0"/>
                </a:solidFill>
              </a:rPr>
              <a:t>i,j</a:t>
            </a:r>
            <a:r>
              <a:rPr lang="en-US" sz="1900" b="1" dirty="0">
                <a:solidFill>
                  <a:srgbClr val="0070C0"/>
                </a:solidFill>
              </a:rPr>
              <a:t>); 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return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162CB1-3047-4439-92FA-A7E44688FA2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#include &lt;iostream&gt;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using namespace std;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void 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 (int *x, int *y){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t=*x;*x=*y;*y=t;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 j;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=20; j=40;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(&amp;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,&amp;j);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return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08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(Practice)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DAE046-BBF9-4EE0-B798-3AD202025D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#include &lt;iostream&gt;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using namespace std;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void 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 (int *x, int *y){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t=*x;*x=*y;*y=t;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 j;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=20; j=40;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(&amp;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,&amp;j);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return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162CB1-3047-4439-92FA-A7E44688FA2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void 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 (int &amp;x, int &amp;y){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t=</a:t>
            </a:r>
            <a:r>
              <a:rPr lang="en-US" sz="1900" b="1" dirty="0" err="1">
                <a:solidFill>
                  <a:srgbClr val="0070C0"/>
                </a:solidFill>
              </a:rPr>
              <a:t>x;x</a:t>
            </a:r>
            <a:r>
              <a:rPr lang="en-US" sz="1900" b="1" dirty="0">
                <a:solidFill>
                  <a:srgbClr val="0070C0"/>
                </a:solidFill>
              </a:rPr>
              <a:t>=</a:t>
            </a:r>
            <a:r>
              <a:rPr lang="en-US" sz="1900" b="1" dirty="0" err="1">
                <a:solidFill>
                  <a:srgbClr val="0070C0"/>
                </a:solidFill>
              </a:rPr>
              <a:t>y;y</a:t>
            </a:r>
            <a:r>
              <a:rPr lang="en-US" sz="1900" b="1" dirty="0">
                <a:solidFill>
                  <a:srgbClr val="0070C0"/>
                </a:solidFill>
              </a:rPr>
              <a:t>=t;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 j;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=20; j=40;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(</a:t>
            </a:r>
            <a:r>
              <a:rPr lang="en-US" sz="1900" b="1" dirty="0" err="1">
                <a:solidFill>
                  <a:srgbClr val="0070C0"/>
                </a:solidFill>
              </a:rPr>
              <a:t>i,j</a:t>
            </a:r>
            <a:r>
              <a:rPr lang="en-US" sz="19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67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syntax -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F7D07E-C444-4D28-9A7A-2F624E0D44F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743200" y="2743200"/>
            <a:ext cx="6705600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6600CC"/>
                </a:solidFill>
              </a:rPr>
              <a:t>class</a:t>
            </a:r>
            <a:r>
              <a:rPr lang="en-US" sz="2800" dirty="0"/>
              <a:t> </a:t>
            </a:r>
            <a:r>
              <a:rPr lang="en-US" sz="2800" i="1" dirty="0"/>
              <a:t>class-name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// </a:t>
            </a:r>
            <a:r>
              <a:rPr lang="en-US" sz="2800" i="1" dirty="0"/>
              <a:t>private functions and variables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6600CC"/>
                </a:solidFill>
              </a:rPr>
              <a:t>public</a:t>
            </a:r>
            <a:r>
              <a:rPr lang="en-US" sz="2800" dirty="0"/>
              <a:t>: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	// </a:t>
            </a:r>
            <a:r>
              <a:rPr lang="en-US" sz="2800" i="1" dirty="0"/>
              <a:t>public functions and variables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}</a:t>
            </a:r>
            <a:r>
              <a:rPr lang="en-US" sz="2800" i="1" dirty="0"/>
              <a:t>object-list (optional)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64165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References to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 can pass objects to functions using references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 copy is made, destructor is not called when the function ends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reference is not a pointer, we use the dot operator (.) to access members through an object reference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5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References to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class </a:t>
            </a:r>
            <a:r>
              <a:rPr lang="en-US" sz="1900" b="1" dirty="0" err="1">
                <a:solidFill>
                  <a:srgbClr val="0070C0"/>
                </a:solidFill>
              </a:rPr>
              <a:t>myclass</a:t>
            </a:r>
            <a:r>
              <a:rPr lang="en-US" sz="1900" b="1" dirty="0">
                <a:solidFill>
                  <a:srgbClr val="0070C0"/>
                </a:solidFill>
              </a:rPr>
              <a:t>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	 int x;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public: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</a:t>
            </a:r>
            <a:r>
              <a:rPr lang="en-US" sz="1900" b="1" dirty="0" err="1">
                <a:solidFill>
                  <a:srgbClr val="0070C0"/>
                </a:solidFill>
              </a:rPr>
              <a:t>myclass</a:t>
            </a:r>
            <a:r>
              <a:rPr lang="en-US" sz="1900" b="1" dirty="0">
                <a:solidFill>
                  <a:srgbClr val="0070C0"/>
                </a:solidFill>
              </a:rPr>
              <a:t>()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		x = 0;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	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“Constructing\n”;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~</a:t>
            </a:r>
            <a:r>
              <a:rPr lang="en-US" sz="1900" b="1" dirty="0" err="1">
                <a:solidFill>
                  <a:srgbClr val="0070C0"/>
                </a:solidFill>
              </a:rPr>
              <a:t>myclass</a:t>
            </a:r>
            <a:r>
              <a:rPr lang="en-US" sz="1900" b="1" dirty="0">
                <a:solidFill>
                  <a:srgbClr val="0070C0"/>
                </a:solidFill>
              </a:rPr>
              <a:t>()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	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“Destructing\n”;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void </a:t>
            </a:r>
            <a:r>
              <a:rPr lang="en-US" sz="1900" b="1" dirty="0" err="1">
                <a:solidFill>
                  <a:srgbClr val="0070C0"/>
                </a:solidFill>
              </a:rPr>
              <a:t>setx</a:t>
            </a:r>
            <a:r>
              <a:rPr lang="en-US" sz="1900" b="1" dirty="0">
                <a:solidFill>
                  <a:srgbClr val="0070C0"/>
                </a:solidFill>
              </a:rPr>
              <a:t>(int n) { x = n; 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int </a:t>
            </a:r>
            <a:r>
              <a:rPr lang="en-US" sz="1900" b="1" dirty="0" err="1">
                <a:solidFill>
                  <a:srgbClr val="0070C0"/>
                </a:solidFill>
              </a:rPr>
              <a:t>getx</a:t>
            </a:r>
            <a:r>
              <a:rPr lang="en-US" sz="1900" b="1" dirty="0">
                <a:solidFill>
                  <a:srgbClr val="0070C0"/>
                </a:solidFill>
              </a:rPr>
              <a:t>() { return x; 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void f(</a:t>
            </a:r>
            <a:r>
              <a:rPr lang="en-US" sz="1900" b="1" dirty="0" err="1">
                <a:solidFill>
                  <a:srgbClr val="0070C0"/>
                </a:solidFill>
              </a:rPr>
              <a:t>myclass</a:t>
            </a:r>
            <a:r>
              <a:rPr lang="en-US" sz="1900" b="1" dirty="0">
                <a:solidFill>
                  <a:srgbClr val="0070C0"/>
                </a:solidFill>
              </a:rPr>
              <a:t> &amp;o)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o.setx</a:t>
            </a:r>
            <a:r>
              <a:rPr lang="en-US" sz="1900" b="1" dirty="0">
                <a:solidFill>
                  <a:srgbClr val="0070C0"/>
                </a:solidFill>
              </a:rPr>
              <a:t>(500);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 {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myclass</a:t>
            </a:r>
            <a:r>
              <a:rPr lang="en-US" sz="1900" b="1" dirty="0">
                <a:solidFill>
                  <a:srgbClr val="0070C0"/>
                </a:solidFill>
              </a:rPr>
              <a:t> obj;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</a:t>
            </a:r>
            <a:r>
              <a:rPr lang="en-US" sz="1900" b="1" dirty="0" err="1">
                <a:solidFill>
                  <a:srgbClr val="0070C0"/>
                </a:solidFill>
              </a:rPr>
              <a:t>obj.getx</a:t>
            </a:r>
            <a:r>
              <a:rPr lang="en-US" sz="1900" b="1" dirty="0">
                <a:solidFill>
                  <a:srgbClr val="0070C0"/>
                </a:solidFill>
              </a:rPr>
              <a:t>() &lt;&lt; 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f(obj);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</a:t>
            </a:r>
            <a:r>
              <a:rPr lang="en-US" sz="1900" b="1" dirty="0" err="1">
                <a:solidFill>
                  <a:srgbClr val="0070C0"/>
                </a:solidFill>
              </a:rPr>
              <a:t>obj.getx</a:t>
            </a:r>
            <a:r>
              <a:rPr lang="en-US" sz="1900" b="1" dirty="0">
                <a:solidFill>
                  <a:srgbClr val="0070C0"/>
                </a:solidFill>
              </a:rPr>
              <a:t>() &lt;&lt; 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return 0;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marL="173038" indent="-173038">
              <a:lnSpc>
                <a:spcPct val="80000"/>
              </a:lnSpc>
              <a:buNone/>
            </a:pPr>
            <a:endParaRPr lang="en-US" sz="19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/>
              <a:t>Output: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/>
              <a:t>Constructing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/>
              <a:t>0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/>
              <a:t>500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/>
              <a:t>Destructing</a:t>
            </a:r>
          </a:p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Returning 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 function can return a reference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Allows a functions to be used on the left side of an assignment statement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But, the object or variable whose reference is returned must not go out of scope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So, we should not return the reference of a local variable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For the same reason, it is not a good practice to return the pointer (address) of a local variable from a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90693" y="2751827"/>
              <a:ext cx="9714960" cy="340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813" y="2655707"/>
                <a:ext cx="981072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46333" y="3283547"/>
              <a:ext cx="1733040" cy="59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453" y="3187427"/>
                <a:ext cx="18288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5518333" y="2999867"/>
              <a:ext cx="73080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70453" y="2903747"/>
                <a:ext cx="826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1203013" y="3023627"/>
              <a:ext cx="1315440" cy="252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5133" y="2927507"/>
                <a:ext cx="14115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/>
              <p14:cNvContentPartPr/>
              <p14:nvPr/>
            </p14:nvContentPartPr>
            <p14:xfrm>
              <a:off x="1604053" y="3631667"/>
              <a:ext cx="7203600" cy="1126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6173" y="3535907"/>
                <a:ext cx="7299360" cy="30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709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Returning 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int x; // global variable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int &amp;f()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return x;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900" b="1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x = 1;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x &lt;&lt; 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f() = 100;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x &lt;&lt; 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x = 2;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f() &lt;&lt; 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return 0;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Arial" pitchFamily="34" charset="0"/>
              <a:buNone/>
            </a:pPr>
            <a:r>
              <a:rPr lang="en-US" sz="2000" b="1" dirty="0"/>
              <a:t>Output</a:t>
            </a:r>
            <a:r>
              <a:rPr lang="en-US" sz="2000" dirty="0"/>
              <a:t>:</a:t>
            </a:r>
          </a:p>
          <a:p>
            <a:pPr lvl="1" algn="just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1</a:t>
            </a:r>
          </a:p>
          <a:p>
            <a:pPr lvl="1" algn="just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100</a:t>
            </a:r>
          </a:p>
          <a:p>
            <a:pPr lvl="1" algn="just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2</a:t>
            </a:r>
          </a:p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2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/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The address is automatically passed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Reduces use of ‘&amp;’ and ‘*’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When objects are passed to functions using references, no copy is made</a:t>
            </a:r>
          </a:p>
          <a:p>
            <a:pPr lvl="2" algn="just">
              <a:lnSpc>
                <a:spcPct val="90000"/>
              </a:lnSpc>
            </a:pPr>
            <a:endParaRPr lang="en-US" dirty="0"/>
          </a:p>
          <a:p>
            <a:pPr lvl="2" algn="just">
              <a:lnSpc>
                <a:spcPct val="90000"/>
              </a:lnSpc>
            </a:pPr>
            <a:r>
              <a:rPr lang="en-US" dirty="0"/>
              <a:t>Hence destructors are not called when the functions ends</a:t>
            </a:r>
          </a:p>
          <a:p>
            <a:pPr lvl="2" algn="just">
              <a:lnSpc>
                <a:spcPct val="90000"/>
              </a:lnSpc>
            </a:pPr>
            <a:endParaRPr lang="en-US" dirty="0"/>
          </a:p>
          <a:p>
            <a:pPr lvl="2" algn="just">
              <a:lnSpc>
                <a:spcPct val="90000"/>
              </a:lnSpc>
            </a:pPr>
            <a:r>
              <a:rPr lang="en-US" dirty="0"/>
              <a:t>Eliminates the troubles associated with multiple destructor calls for the same object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353053" y="3801227"/>
              <a:ext cx="914400" cy="22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4813" y="3705107"/>
                <a:ext cx="10105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925413" y="5021267"/>
              <a:ext cx="817560" cy="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7173" y="4925147"/>
                <a:ext cx="9140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727613" y="4940987"/>
              <a:ext cx="1330920" cy="38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9373" y="4844867"/>
                <a:ext cx="1427400" cy="2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0499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Independent 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Simply another name for another variable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Must be initialized when it is declared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int &amp;ref;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// compiler error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int x = 5; int &amp;ref = x;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// ok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ref = 100;</a:t>
            </a:r>
          </a:p>
          <a:p>
            <a:pPr lvl="1" algn="just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x;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// prints “100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An independent reference can refer to a constant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int &amp;ref=10; </a:t>
            </a:r>
            <a:r>
              <a:rPr lang="en-US" i="1" dirty="0">
                <a:solidFill>
                  <a:srgbClr val="0070C0"/>
                </a:solidFill>
              </a:rPr>
              <a:t>// compile error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const int &amp;ref = 10;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80053" y="2553107"/>
              <a:ext cx="1636200" cy="37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2173" y="2456987"/>
                <a:ext cx="17323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385333" y="2582267"/>
              <a:ext cx="1891080" cy="73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7093" y="2486507"/>
                <a:ext cx="19872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412173" y="5364347"/>
              <a:ext cx="2839320" cy="68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3933" y="5268587"/>
                <a:ext cx="29354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4026493" y="5518427"/>
              <a:ext cx="96840" cy="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8613" y="5422307"/>
                <a:ext cx="19260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7970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Restrictions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dirty="0"/>
              <a:t>We cannot reference another reference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/>
              <a:t>Doing so just becomes a reference of the original variable</a:t>
            </a:r>
          </a:p>
          <a:p>
            <a:pPr algn="just">
              <a:lnSpc>
                <a:spcPct val="90000"/>
              </a:lnSpc>
              <a:defRPr/>
            </a:pPr>
            <a:r>
              <a:rPr lang="en-US" dirty="0"/>
              <a:t>We cannot obtain the address of a reference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/>
              <a:t>Doing so returns the address of the original variable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/>
              <a:t>Memory allocated for references are hidden from the programmer by the compiler</a:t>
            </a:r>
          </a:p>
          <a:p>
            <a:pPr algn="just">
              <a:lnSpc>
                <a:spcPct val="90000"/>
              </a:lnSpc>
              <a:defRPr/>
            </a:pPr>
            <a:r>
              <a:rPr lang="en-US" dirty="0"/>
              <a:t>We cannot create arrays of references</a:t>
            </a:r>
          </a:p>
          <a:p>
            <a:pPr algn="just">
              <a:lnSpc>
                <a:spcPct val="90000"/>
              </a:lnSpc>
              <a:defRPr/>
            </a:pPr>
            <a:r>
              <a:rPr lang="en-US" dirty="0"/>
              <a:t>We cannot reference a bit-field</a:t>
            </a:r>
          </a:p>
          <a:p>
            <a:pPr algn="just">
              <a:lnSpc>
                <a:spcPct val="90000"/>
              </a:lnSpc>
              <a:defRPr/>
            </a:pPr>
            <a:r>
              <a:rPr lang="en-US" dirty="0"/>
              <a:t>References must be initialized unless they are members of a class, are return values, or are function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16373" y="2582267"/>
              <a:ext cx="642240" cy="48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8493" y="2486507"/>
                <a:ext cx="7380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106773" y="2566787"/>
              <a:ext cx="995040" cy="50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8893" y="2470667"/>
                <a:ext cx="10908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732573" y="1792067"/>
              <a:ext cx="1396080" cy="70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4693" y="1696307"/>
                <a:ext cx="14918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4828573" y="1780187"/>
              <a:ext cx="1171080" cy="97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0693" y="1684427"/>
                <a:ext cx="12672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/>
              <p14:cNvContentPartPr/>
              <p14:nvPr/>
            </p14:nvContentPartPr>
            <p14:xfrm>
              <a:off x="2791333" y="4184987"/>
              <a:ext cx="1914480" cy="892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3453" y="4088867"/>
                <a:ext cx="20102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/>
              <p14:cNvContentPartPr/>
              <p14:nvPr/>
            </p14:nvContentPartPr>
            <p14:xfrm>
              <a:off x="1700893" y="4154387"/>
              <a:ext cx="593640" cy="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52653" y="4058627"/>
                <a:ext cx="6897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1748413" y="4588187"/>
              <a:ext cx="1219680" cy="145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00533" y="4492067"/>
                <a:ext cx="13154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/>
              <p14:cNvContentPartPr/>
              <p14:nvPr/>
            </p14:nvContentPartPr>
            <p14:xfrm>
              <a:off x="3273013" y="4507907"/>
              <a:ext cx="1844280" cy="964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24773" y="4411787"/>
                <a:ext cx="1940760" cy="28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17517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Chapters 2 (2.1, 2.2, 24, 2.6, 2.7), 3, 4</a:t>
            </a:r>
          </a:p>
          <a:p>
            <a:pPr>
              <a:defRPr/>
            </a:pPr>
            <a:endParaRPr lang="en-US" sz="2400" b="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Member access specifiers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public: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C</a:t>
            </a:r>
            <a:r>
              <a:rPr lang="en-US" altLang="en-US"/>
              <a:t>an </a:t>
            </a:r>
            <a:r>
              <a:rPr lang="en-US" altLang="en-US" dirty="0"/>
              <a:t>be accessed outside the class directly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The public stuff is </a:t>
            </a:r>
            <a:r>
              <a:rPr lang="en-US" altLang="en-US" i="1" dirty="0"/>
              <a:t>the interface</a:t>
            </a:r>
            <a:endParaRPr lang="en-US" altLang="en-US" dirty="0"/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private: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Accessible only to member functions of class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Private members and methods are for internal use only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class Rectangle{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height,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void 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int,int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area() {return (height*width);}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void Rectangle::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height = a;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width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7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6742</TotalTime>
  <Words>3755</Words>
  <Application>Microsoft Office PowerPoint</Application>
  <PresentationFormat>Widescreen</PresentationFormat>
  <Paragraphs>1068</Paragraphs>
  <Slides>77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C++ Objects</vt:lpstr>
      <vt:lpstr>C++ Objects</vt:lpstr>
      <vt:lpstr>Using new and delete</vt:lpstr>
      <vt:lpstr>Using new and delete</vt:lpstr>
      <vt:lpstr>Using new and delete</vt:lpstr>
      <vt:lpstr>Constructor</vt:lpstr>
      <vt:lpstr>Constructor</vt:lpstr>
      <vt:lpstr>Default Constructor</vt:lpstr>
      <vt:lpstr>Constructor</vt:lpstr>
      <vt:lpstr>Constructor</vt:lpstr>
      <vt:lpstr>Constructor</vt:lpstr>
      <vt:lpstr>Destructor</vt:lpstr>
      <vt:lpstr>Constructor and Destructor</vt:lpstr>
      <vt:lpstr>Constructor and Destructor</vt:lpstr>
      <vt:lpstr>Constructor and Destructor</vt:lpstr>
      <vt:lpstr>Object Pointer</vt:lpstr>
      <vt:lpstr>Object Pointer</vt:lpstr>
      <vt:lpstr>Assigning Objects</vt:lpstr>
      <vt:lpstr>Assigning Objects</vt:lpstr>
      <vt:lpstr>Assigning Objects</vt:lpstr>
      <vt:lpstr>Assigning Objects</vt:lpstr>
      <vt:lpstr>Passing Objects to Functions</vt:lpstr>
      <vt:lpstr>Returning Objects from Functions</vt:lpstr>
      <vt:lpstr>Passing Objects to Functions/Returning Objects from Functions</vt:lpstr>
      <vt:lpstr>Passing Objects to Functions/Returning Objects from Functions</vt:lpstr>
      <vt:lpstr>Passing Objects to Functions/Returning Objects from Functions</vt:lpstr>
      <vt:lpstr>Passing Objects to Functions/Returning Objects from Functions</vt:lpstr>
      <vt:lpstr>Passing Objects to Functions/Returning Objects from Functions</vt:lpstr>
      <vt:lpstr>In-line Functions</vt:lpstr>
      <vt:lpstr>In-line Functions</vt:lpstr>
      <vt:lpstr>In-line Functions</vt:lpstr>
      <vt:lpstr>Automatic In-lining</vt:lpstr>
      <vt:lpstr>Automatic In-lining</vt:lpstr>
      <vt:lpstr>In-line Functions</vt:lpstr>
      <vt:lpstr>In-line Functions</vt:lpstr>
      <vt:lpstr>Friend Functions</vt:lpstr>
      <vt:lpstr>Friend Functions</vt:lpstr>
      <vt:lpstr>Friend Functions</vt:lpstr>
      <vt:lpstr>Friend Functions</vt:lpstr>
      <vt:lpstr>Friend Functions //Making a function of other class a friend</vt:lpstr>
      <vt:lpstr>Arrays of Objects</vt:lpstr>
      <vt:lpstr>Arrays of Objects</vt:lpstr>
      <vt:lpstr>Arrays of Objects</vt:lpstr>
      <vt:lpstr>Arrays of Objects</vt:lpstr>
      <vt:lpstr>Arrays of Objects (Practice)</vt:lpstr>
      <vt:lpstr>this Pointer</vt:lpstr>
      <vt:lpstr>this Pointer</vt:lpstr>
      <vt:lpstr>this Pointer</vt:lpstr>
      <vt:lpstr>More About new and delete</vt:lpstr>
      <vt:lpstr>More About new and delete</vt:lpstr>
      <vt:lpstr>More About new and delete</vt:lpstr>
      <vt:lpstr>More About new and delete</vt:lpstr>
      <vt:lpstr>More About new and delete</vt:lpstr>
      <vt:lpstr>More About new and delete</vt:lpstr>
      <vt:lpstr>References</vt:lpstr>
      <vt:lpstr>References</vt:lpstr>
      <vt:lpstr>References</vt:lpstr>
      <vt:lpstr>References (Practice)</vt:lpstr>
      <vt:lpstr>References (Practice)</vt:lpstr>
      <vt:lpstr>Passing References to Objects</vt:lpstr>
      <vt:lpstr>Passing References to Objects</vt:lpstr>
      <vt:lpstr>Returning References</vt:lpstr>
      <vt:lpstr>Returning References</vt:lpstr>
      <vt:lpstr>References</vt:lpstr>
      <vt:lpstr>Independent References</vt:lpstr>
      <vt:lpstr>Restrictions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User</cp:lastModifiedBy>
  <cp:revision>499</cp:revision>
  <dcterms:created xsi:type="dcterms:W3CDTF">2012-03-31T05:29:50Z</dcterms:created>
  <dcterms:modified xsi:type="dcterms:W3CDTF">2021-01-14T20:57:06Z</dcterms:modified>
</cp:coreProperties>
</file>