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8"/>
  </p:notesMasterIdLst>
  <p:sldIdLst>
    <p:sldId id="256" r:id="rId2"/>
    <p:sldId id="303" r:id="rId3"/>
    <p:sldId id="304" r:id="rId4"/>
    <p:sldId id="305" r:id="rId5"/>
    <p:sldId id="307" r:id="rId6"/>
    <p:sldId id="308" r:id="rId7"/>
    <p:sldId id="309" r:id="rId8"/>
    <p:sldId id="260" r:id="rId9"/>
    <p:sldId id="310" r:id="rId10"/>
    <p:sldId id="311" r:id="rId11"/>
    <p:sldId id="317" r:id="rId12"/>
    <p:sldId id="313" r:id="rId13"/>
    <p:sldId id="333" r:id="rId14"/>
    <p:sldId id="334" r:id="rId15"/>
    <p:sldId id="335" r:id="rId16"/>
    <p:sldId id="336" r:id="rId17"/>
    <p:sldId id="337" r:id="rId18"/>
    <p:sldId id="338" r:id="rId19"/>
    <p:sldId id="314" r:id="rId20"/>
    <p:sldId id="339" r:id="rId21"/>
    <p:sldId id="340" r:id="rId22"/>
    <p:sldId id="341" r:id="rId23"/>
    <p:sldId id="342" r:id="rId24"/>
    <p:sldId id="343" r:id="rId25"/>
    <p:sldId id="344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60" d="100"/>
          <a:sy n="60" d="100"/>
        </p:scale>
        <p:origin x="78" y="8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8:14.77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66 0,'44'0'125,"1"0"-125,-1 0 15,45 0-15,-44 0 16,0 0-16,-1 0 15,1 0-15,-1 0 16,1 0 0,-1 0-1,1 0-15,44 0 16,-44 0-16,-1 0 16,1 0-16,-1 0 15,1 0 1,-1 0-16,1 0 15,0 0 1,-1 0 0,45 0-16,-44 0 31,-1 0-15,1 0 77,0 0-93,-1 0 16,1 0-16,-1 0 16,1 0-1,-1 0-15,1 0 31,-1 0 1,1 0-17,0 0 1,-1 0-16,1 0 16,-1 0-16,1 0 15,-1 0 1,1 0-1,-1 0 157,1 0-156,0 0-16,44 0 16,0 0-1,-45 0 1,46 0-16,-46 0 15,1 0 1,-1 0-16,1 0 16,-1 0-1,1 0-15,-1 0 16,1 0-16,0 0 16,-1 0-1,1 0 1,-1 0-1,1 0 17,-1 0-17,1 0 1,0 0 0,-1 0-16,1 0 15,-1 0 1,1 0-16,-1 0 15,1 0 32,-1 0-47,46 0 16,-46 0 15,1 0-15,-1 0 15,1 0 0,-1 0-15,46 0 0,-46 0-1,1 0 1,-1 0-1,1 0 1,44 0 15,-45 0-31,1 0 16,0 0-16,-1 0 16,1 0-1,-1 0 1,1 0-1,-1 0 1,1 0 15,-1 0-31,1 0 16,0 0 0,-1 0 15,1 0-31,-1 0 31,1 0-15,-1 0-16,1 0 15,0 0 1,-1 0 0,1 0-1,-1 0 16,1 0-15,44 0 0,0 0-16,0 0 15,0 0-15,-44 0 16,-1 0-16,46 0 16,-46 0-16,1 0 15,-1 0 1,1 0 31,-1 0-16,1 0-31,-1 0 78,1 0-62,44 0-1,0 0-15,-44 0 16,-1 0-16,1 0 16,0 0 15,-1 0 63,1 0-79,-1 0 1,1 0-1,-1 0-15,1 0 16,44 0 0,-44 0-1,-1 0 1,1 0 0,-1 0-16,45 0 15,-44 0-15,-1 0 16,1-45-16,44 45 15,0 0 1,-44 0 0,-1 0 15,1 0-15,0 0-16,-1 0 15,1 0 1,-1 0-16,1 0 15,-1 0-15,1 0 16,-1 0 0,1 0 62,44 0-47,-44 0-15,-1 0-1,1 0 48,-1 0-32,1 0-15,0 0 281,-1 0-235,1 0-46,-1 0-1,45 0-15,-44 0 16,-1 0 375,1 0-376,44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40:17.05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49 0,'45'0'94,"44"-44"-16,89 44-63,0 0-15,90 0 16,-134 0-16,-45 0 16,0 0-1,-45 0 126,1 0-125,-1 0-16,46 0 15,-46 0-15,1 0 16,44 0-16,-45 0 15,1 0-15,0 0 16,44 0-16,-45 0 16,1 0-16,-1 44 15,45-44 1,-44 0-16,44 45 31,-44-45-15,-1 0-1,1 0 1,-1 0 0,46 0-16,-46 0 15,1 0-15,44 0 16,-45 0-16,45 0 16,1 0-1,-1 0-15,-45 0 16,45 0-16,-44 0 15,89 0-15,-45 0 16,-45 0-16,45 0 16,-44 0-16,89 0 15,-90 0-15,1 0 16,-1 0-16,45 0 16,45 0-16,0 0 15,-45 0-15,45 0 16,-45 0-16,0 0 15,0 0-15,45 0 16,-45 0-16,0 0 16,45 0-16,-45 0 15,44 0-15,1 0 16,0 0-16,-1 0 16,1 0-16,0 0 15,44 0 1,-89 0-16,0 0 15,-44 0-15,-1 0 16,1 0-16,0 0 16,-1 0-1,1 0 1,44 0-16,0 0 16,0 0-16,45 0 15,-45 0-15,89 0 16,-44 0-16,0 0 15,44 0-15,0 0 16,0 0-16,45 0 16,-89 0-16,-45 0 15,0 0-15,0 0 16,0 0-16,45 0 16,-90 0-16,46 0 15,-1 0-15,-45 0 16,45 0-16,45 0 15,-89 0-15,88 0 16,1 0-16,0 0 16,-45 0-16,-45 0 15,1 0-15,44 0 16,-44 0-16,-1 0 16,1 0-1,-1 0-15,1 0 16,-1 0-1,1 0 1,44 0-16,-44 0 16,-1 0-16,45 0 15,90 0-15,-135 0 16,1 0 78,-1 0-79,45 0-15,-44 0 16,0 0-16,44 0 16,0 0-16,-45 0 15,1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8:21.23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0,'44'0'0,"1"45"31,-1-45-31,1 0 32,44 44-17,45-44-15,-1 0 16,46 45-16,44-45 15,88 0-15,46 0 16,-134 0-16,89 0 16,-134 0-16,0 0 15,0 0-15,45 0 16,-89 45-16,-90-45 16,135 0-16,-46 0 15,46 0-15,-1 0 16,0 0-1,90 0-15,-135 0 0,-44 0 16,0 0 0,-44 0-16,0 0 15,-1 0-15,1 0 32,-1 0-32,1 0 15,44 0 1,0 0-1,-44 0 1,88 0-16,-88 0 16,44 0-16,-44 0 15,44 0-15,0 0 16,0 0-16,223 0 16,-178 0-16,44 0 15,0 0-15,-89 0 16,45 0-16,-90 0 15,46 0 1,-46 0-16,45 0 16,-44 0-1,44 0-15,-45 0 16,90 0-16,-89 0 16,44 0-16,-45 0 15,1 0 1,0 0-1,88 0-15,1 0 16,0 0-16,-1 0 16,-44 0-16,0 0 15,1 0 1,-46 0-16,45 0 16,0 0-16,1 0 15,-1 0 1,-45 0-16,1 0 15,-1 0-15,1 0 16,-1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8:23.26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0,'45'0'47,"44"0"-47,44 0 16,1 0-16,0 0 15,0 0-15,-45 0 16,0 0-16,0 0 15,45 45-15,-90-45 16,90 0-16,-45 44 16,89-44-16,-44 0 15,44 45-15,90-1 16,266-44-16,-177 0 16,-90 0-16,0 0 15,-44 0-15,-44 0 16,-1 0-16,-45 0 15,-88 0-15,0 0 16,44 0 0,-45 0-16,1 0 15,44 0-15,134 0 16,-45 0-16,0 0 16,-44 0-16,89 0 15,-90 0-15,-43 0 16,-46 0-16,1 0 15,-1 0 1,45 0 0,0 0-1,45 0-15,44 0 16,1 0-16,-1 0 16,-44 0-16,44 0 15,-44 0-15,-90 0 16,1 0-16,-1 0 15,45 0 1,-89 45-16,45-45 16,44 0-16,-44 0 15,44 0-15,0 0 16,0 44-16,-45-44 16,1 0-1,0 0 16,-1 0-15,45 0-16,-44 0 16,44 0-16,-44 0 15,-1 0-15,1 0 32,-1 0-1,1 0-16,-1 45 17,1-45-17,-1 0-15,1 0 16,44 44 0,-44-44-1,88 0-15,-88 0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8:41.61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0,'134'0'94,"-1"0"-79,1 0-15,-45 0 16,45 0-16,44 0 16,-89 0-16,0 0 15,0 0-15,1 0 16,-1 0 0,134 0-16,-45 0 15,178 0-15,-177 0 16,-1 45-16,89-45 15,90 45-15,-135-45 16,46 0-16,-90 44 16,-44-44-16,-90 0 15,1 0-15,-1 0 141,1 0-125,0 0 15,-1 0-16,1 0 95,-1 0-79,1 0-15,-1 0 15,45 45-15,-44-1-1,0 1-15,-1-45 16,1 44-1,-1-44 1,-44 45-16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8:54.66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0 414 0,'45'0'157,"-1"0"-110,1 0-32,89 0 1,-45 0-16,0 0 15,45 0-15,-1 0 16,1 0-16,0 0 16,-45 0-16,45 0 15,-1 0-15,-88 0 16,44 0-16,0 0 16,0 0-1,-44 0-15,-1 0 16,1 0-16,-1 0 15,1 0 1,-1 0 47,1 0-17,0 0 1,-1 0-47,1 0 32,-1 0-1,1 0-16,-1 0 1,1 0 0,0 0-1,-1 0 1,90 0 0,-90 0-16,45 0 15,1 0 1,-46 0-16,1 0 15,44 0-15,-45 0 16,46 0 0,-46 0-1,1 0 1,-1 0-16,1 0 16,44 0-16,-45 0 15,46 0-15,-1 0 16,0 0-16,45 0 15,-45 0-15,0 0 16,-45-44-16,1 44 16,-1 0-16,1 0 15,0 0 32,-1 0 0,1 0-16,-1 0-15,1 0 0,-1 0-1,1 0 1,-1 0-16,1 0 15,0 0 1,-1 0 0,1 0 31,44 0-32,-45 0 1,1-45-16,0 45 15,-1 0 1,1 0 0,-1 0 15,1 0-15,-1 0 15,1 0-16,-1 0 17,46 0-17,-46 0-15,45 0 16,-44 0-16,-1 0 16,46 0-1,-46 0 1,1 0-16,-1 0 15,45 0 1,-44 0 0,44 0-1,45-44-15,-90 44 16,90 0-16,0 0 16,-90 0-16,45-45 15,0 45-15,1 0 16,-46 0-1,1 0-15,-1 0 16,1 0 15,-1 0-31,1 0 16,44 0 0,45 0-16,-1 0 15,-43 0-15,43 0 16,1 0-16,44 0 15,45 0-15,-134 0 16,89 0-16,1 0 16,-46-45-16,1 45 15,0 0-15,-45 0 16,0 0-16,0 0 16,0 0-1,-44 0-15,-1 0 16,1 0-1,44 0-15,45 0 16,-90 0 0,90 0-16,-90-44 15,90 44-15,-89 0 16,44 0-16,-45-45 16,45 45-16,-44 0 15,0 0-15,-1 0 16,45 0-16,0 0 15,-44 0-15,0 0 16,88 0-16,-44 0 16,45 0-16,-45 0 15,45 0-15,-45 0 16,0 0-16,0 0 16,45 0-16,-45 0 15,0 0-15,45 0 16,-45 0-16,0 0 15,-44 0-15,-1 0 16,45 0-16,-44 0 16,44 0-16,-44 0 15,44 0-15,-45 0 16,224 0 0,-135 0-16,46 0 0,-46 0 15,-44 0-15,0 0 16,45 0-1,-89 0-15,-1 0 16,45 0-16,45-44 16,-45 44-16,45 0 15,-45 0-15,0-45 16,-44 45-16,44 0 16,-45 0-16,1 0 15,-1 0-15,1 0 47,0 0-31,-1 0-1,1 0-15,-1 0 16,1 0-16,-1 0 16,1 0 30,0 0 48,-1 0-94,90 0 16,-90 0-16,1 0 15,-1 0 64,1 0-64,0 0 126,-1 0-126,-44 45-15,45-45 16,-1 0-16,-44 44 16,45-44-16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8:56.37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0 269 0,'89'0'93,"89"0"-77,134 0-16,0 0 16,-134 0-16,179 0 15,-134 0-15,-45 0 16,0 0-1,90 0-15,-135 0 0,1 0 16,0 0 0,-1 0-16,90 0 15,-45 0-15,134 0 16,-89 0-16,44 0 16,-44 0-16,-44 0 15,88 0-15,-89 0 16,0 0-16,1-45 15,-1 45-15,45-44 16,-90 44-16,1 0 16,44-45-16,1 45 15,-46 0-15,45-44 16,90 44-16,-134 0 16,44 0-16,-45 0 15,-43 0-15,-1 0 16,0-45-16,0 45 15,-45 0-15,90 0 16,-89 0 0,-1 0-16,1 0 15,-1 0-15,46 0 16,-1 0-16,0 0 16,44 0-16,-43 0 15,-1 0-15,0 0 16,45 0-16,-90-44 15,45 44-15,-44 0 16,-1 0-16,1 0 16,-1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8:57.28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0,'45'0'62,"-1"0"-62,90 0 16,0 0-16,0 0 15,133 0-15,-44 0 16,44 0-16,-89 0 16,1 0-16,-135 0 15,45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9:12.1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535 146 0,'-45'0'250,"0"-44"-234,-44-1-16,45 45 15,44-44-15,-45 44 16,1 0 0,-1 0 124,1 44-124,-1-44 0,45 45-16,0-1 15,-45 1 1,1 0-1,44-1 1,0 1 31,0-1-16,0 1 16,0-1-16,0 1 1,0-1-17,0 1 32,0 0-31,44-1 15,-44 1-31,45-1 16,-45 1-1,0-1 16,45 1-31,-1-45 172,1 45-140,-1-45-1,-44 44-16,45-44 17,-45 45-17,44-45 1,1 44 0,-1-44-1,1 45 16,44-45 1,-44 44-17,-1-44 1,1 0 0,-1 0-1,1-44 1,0 44 15,-1 0-31,1-45 31,-45 1-15,44 44-16,-44-45 16,89-44-1,-44 44 1,-1 45-16,-44-44 15,0-45 1,0 44 15,0 1-31,0-1 16,0 0 15,0 1-15,0-1 15,0 1-15,0-1-16,-44 1 15,-1-1 17,45 1-17,-44-1 1,-1 0-1,1 45 1,44-44 0,-45 44-16,45-45 15,-44 45-15,-1 0 32,0 0-32,1 0 15,-1 0 1,-44 0-1,45 0 17,-1 0-17,0 0-15,1 0 32,-1 0-17,1 0 16,-1 0-15,1 45 15,-1-45-15,1 44-16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5:39:33.5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5A8350-E3D1-492D-BA70-94FB7AD91CDC}" emma:medium="tactile" emma:mode="ink">
          <msink:context xmlns:msink="http://schemas.microsoft.com/ink/2010/main" type="writingRegion" rotatedBoundingBox="4930,7592 3936,11566 1953,11070 2948,7096"/>
        </emma:interpretation>
      </emma:emma>
    </inkml:annotationXML>
    <inkml:traceGroup>
      <inkml:annotationXML>
        <emma:emma xmlns:emma="http://www.w3.org/2003/04/emma" version="1.0">
          <emma:interpretation id="{87EF9D13-10ED-4142-955E-1556E515DF4A}" emma:medium="tactile" emma:mode="ink">
            <msink:context xmlns:msink="http://schemas.microsoft.com/ink/2010/main" type="paragraph" rotatedBoundingBox="4930,7592 3936,11566 1953,11070 2948,7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ABEEA3-3035-4B84-A1B2-D81FB053B496}" emma:medium="tactile" emma:mode="ink">
              <msink:context xmlns:msink="http://schemas.microsoft.com/ink/2010/main" type="line" rotatedBoundingBox="4930,7592 3936,11566 1953,11070 2948,7096"/>
            </emma:interpretation>
          </emma:emma>
        </inkml:annotationXML>
        <inkml:traceGroup>
          <inkml:annotationXML>
            <emma:emma xmlns:emma="http://www.w3.org/2003/04/emma" version="1.0">
              <emma:interpretation id="{DC03A1AC-8F7F-46A3-9E78-BCDA557C3685}" emma:medium="tactile" emma:mode="ink">
                <msink:context xmlns:msink="http://schemas.microsoft.com/ink/2010/main" type="inkWord" rotatedBoundingBox="2395,8529 4292,7191 4978,8163 3080,9501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4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5</emma:literal>
                </emma:interpretation>
                <emma:interpretation id="interp4" emma:lang="" emma:confidence="0">
                  <emma:literal>*</emma:literal>
                </emma:interpretation>
              </emma:one-of>
            </emma:emma>
          </inkml:annotationXML>
          <inkml:trace contextRef="#ctx0" brushRef="#br0">0 1260 0,'45'0'47,"-1"-44"-31,46-46-16,43-43 15,-44 44-15,134-45 16,-178 89-16,133-44 16,45-44-1,-90 88-15,135-89 16,-90 1-16,-133 88 16,44 0-16,0 1 15,-89-1-15,44 45 47,1 0-16,-90 0 126,1 0-142,-1 0-15,-44 0 16,45 0-16,-1 0 15,1 0-15,-90 0 16</inkml:trace>
          <inkml:trace contextRef="#ctx0" brushRef="#br0" timeOffset="757.6867">1337 12 0,'89'0'172,"-44"0"-156,-1 0 0,1 0-16,0 0 15,-1 0 1,1 0-1,-1 0 1,1 0-16,-1 0 16,1 0-1,-1 0 1,-44 45 125,0 89-141,-44-1 15,-1 1-15,45 44 16,-44 0-16,-1-44 15,45-45-15,-44 0 16,44 1-16</inkml:trace>
        </inkml:traceGroup>
        <inkml:traceGroup>
          <inkml:annotationXML>
            <emma:emma xmlns:emma="http://www.w3.org/2003/04/emma" version="1.0">
              <emma:interpretation id="{04098028-C778-4087-BFB7-F1AFAC874D12}" emma:medium="tactile" emma:mode="ink">
                <msink:context xmlns:msink="http://schemas.microsoft.com/ink/2010/main" type="inkWord" rotatedBoundingBox="2117,10210 4194,9966 4331,11125 2254,11370"/>
              </emma:interpretation>
              <emma:one-of disjunction-type="recognition" id="oneOf1"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a</emma:literal>
                </emma:interpretation>
                <emma:interpretation id="interp7" emma:lang="" emma:confidence="0">
                  <emma:literal>r</emma:literal>
                </emma:interpretation>
                <emma:interpretation id="interp8" emma:lang="" emma:confidence="0">
                  <emma:literal>°</emma:literal>
                </emma:interpretation>
                <emma:interpretation id="interp9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2771.7982">-312 3666 0,'45'0'31,"44"-89"-15,-44 45-16,133-90 15,-89 89-15,45-88 16,88 44-16,-88 44 16,44-44-16,-44 0 15,-45 89-15,-89-45 16,45 45-16,-1 0 16,1 0 46,-1 0-15,1 0-31,0-44-16,-1 44 31,-44-45-31,0 90 172,-44-45-157,-1 0-15,-44 0 16,44 0 93,1 0-62,-1 0-31,1 0 15,-1-45-15,1 45 15,-1 0-15,0-44-1,1 44-15,-1 0 16,1 0-16,-1-45 15,1 45-15,-1-45 16,0 45 15,1 0-15,-1 0 15,90 0 125,44 0-156,-44 45 16,-1 0-16,45-45 16,0 0-16,1 0 15,-46 0-15,45 0 16,0 44-16,45 1 16,0-45-16,-90 0 15,90 0-15,-45 0 16,-44 0-1,-45 44 110,0 1-109,-45 89 0,-44-1-16,44-44 15,1 0-15,-1-44 16,45 44-16,-44-44 16,-1-1-16,45 1 15,-44-45-15,44 44 16,0 1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Constructor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No argument constructor is also necessary for declaring arrays of objects without any initialization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array1[5]; 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dirty="0"/>
              <a:t>// uses </a:t>
            </a:r>
            <a:r>
              <a:rPr lang="en-US" dirty="0" err="1"/>
              <a:t>MyClass</a:t>
            </a:r>
            <a:r>
              <a:rPr lang="en-US" dirty="0"/>
              <a:t> () { … } for each element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But with the help of an overloaded constructor, we can also initialize the elements of an array while declaring it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array2[3] = {1, 2, 3}</a:t>
            </a:r>
            <a:r>
              <a:rPr lang="en-US" dirty="0"/>
              <a:t> 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dirty="0"/>
              <a:t>	// uses </a:t>
            </a:r>
            <a:r>
              <a:rPr lang="en-US" dirty="0" err="1"/>
              <a:t>MyClass</a:t>
            </a:r>
            <a:r>
              <a:rPr lang="en-US" dirty="0"/>
              <a:t> ( int n ) { … } for each element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 dynamic arrays of objects cannot be initialized, the class must have a no argument constructor to avoid compiler error while creating dynamic arrays using “new”.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Copy constructor is a constructor which is a constructor which creates an object by initializing it with an object of the same class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The copy constructor is used to:</a:t>
            </a:r>
          </a:p>
          <a:p>
            <a:pPr>
              <a:lnSpc>
                <a:spcPct val="80000"/>
              </a:lnSpc>
            </a:pPr>
            <a:r>
              <a:rPr lang="en-US" dirty="0"/>
              <a:t>Initialize one object from another object of the same type in a declaration statement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y;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x = y;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Copy an object to pass it as an argument to a function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2200" b="1" dirty="0">
                <a:solidFill>
                  <a:srgbClr val="0070C0"/>
                </a:solidFill>
              </a:rPr>
              <a:t>func1(y); // calls “void func1(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obj )”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Copy an object to return it from a function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2200" b="1" dirty="0">
                <a:solidFill>
                  <a:srgbClr val="0070C0"/>
                </a:solidFill>
              </a:rPr>
              <a:t>y = func2(); // gets the object returned from “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func2()”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11133" y="3457427"/>
              <a:ext cx="3128040" cy="47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893" y="3361667"/>
                <a:ext cx="3224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385333" y="4892387"/>
              <a:ext cx="3191760" cy="89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093" y="4796627"/>
                <a:ext cx="3288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481093" y="5999747"/>
              <a:ext cx="3224880" cy="128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3213" y="5903627"/>
                <a:ext cx="332064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5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If we do not write our own copy constructor, then the compiler supplies a copy constructor that simply performs bitwise copy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/>
              <a:t>If the class has pointer variables and dynamic memory allocations then bitwise copy is not enough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/>
              <a:t>We can write our own copy constructor to dictate precisely how members of one object should be copied to other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most common form of copy constructor is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 err="1">
                <a:solidFill>
                  <a:srgbClr val="0070C0"/>
                </a:solidFill>
              </a:rPr>
              <a:t>classname</a:t>
            </a:r>
            <a:r>
              <a:rPr lang="en-US" b="1" dirty="0">
                <a:solidFill>
                  <a:srgbClr val="0070C0"/>
                </a:solidFill>
              </a:rPr>
              <a:t> (const </a:t>
            </a:r>
            <a:r>
              <a:rPr lang="en-US" b="1" dirty="0" err="1">
                <a:solidFill>
                  <a:srgbClr val="0070C0"/>
                </a:solidFill>
              </a:rPr>
              <a:t>classname</a:t>
            </a:r>
            <a:r>
              <a:rPr lang="en-US" b="1" dirty="0">
                <a:solidFill>
                  <a:srgbClr val="0070C0"/>
                </a:solidFill>
              </a:rPr>
              <a:t> &amp;obj)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 // body of constructor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021053" y="2068907"/>
              <a:ext cx="1636200" cy="129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173" y="1973147"/>
                <a:ext cx="1732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058653" y="5144747"/>
              <a:ext cx="5615280" cy="151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773" y="5048987"/>
                <a:ext cx="57110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732573" y="5501867"/>
              <a:ext cx="3272400" cy="1090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4693" y="5405747"/>
                <a:ext cx="3368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801973" y="5951147"/>
              <a:ext cx="625680" cy="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093" y="5855387"/>
                <a:ext cx="721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5502493" y="5016587"/>
              <a:ext cx="419760" cy="425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0613" y="5004707"/>
                <a:ext cx="44352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41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()&gt;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=recta; </a:t>
            </a:r>
            <a:r>
              <a:rPr lang="en-US" sz="2000" dirty="0">
                <a:solidFill>
                  <a:srgbClr val="FF0000"/>
                </a:solidFill>
              </a:rPr>
              <a:t>//this will cause the program to crash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>
                <a:solidFill>
                  <a:srgbClr val="0070C0"/>
                </a:solidFill>
              </a:rPr>
              <a:t>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>
                <a:solidFill>
                  <a:srgbClr val="0070C0"/>
                </a:solidFill>
              </a:rPr>
              <a:t>); </a:t>
            </a:r>
            <a:r>
              <a:rPr lang="en-US">
                <a:solidFill>
                  <a:srgbClr val="FF0000"/>
                </a:solidFill>
              </a:rPr>
              <a:t>//this will cause the program to crash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rectc.area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endParaRPr lang="en-US" sz="21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1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01973" y="2690627"/>
              <a:ext cx="812520" cy="1336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093" y="2678747"/>
                <a:ext cx="83628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09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Rectangle(const Rectangle &amp;r);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2013" y="3447347"/>
              <a:ext cx="4075200" cy="81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133" y="3351227"/>
                <a:ext cx="417096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32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Rectangle::Rectangle(const Rectangle &amp;r){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height=new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*width=*</a:t>
            </a:r>
            <a:r>
              <a:rPr lang="en-US" sz="2200" b="1" dirty="0" err="1">
                <a:solidFill>
                  <a:srgbClr val="0070C0"/>
                </a:solidFill>
              </a:rPr>
              <a:t>r.width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*height=*</a:t>
            </a:r>
            <a:r>
              <a:rPr lang="en-US" sz="2200" b="1" dirty="0" err="1">
                <a:solidFill>
                  <a:srgbClr val="0070C0"/>
                </a:solidFill>
              </a:rPr>
              <a:t>r.height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()&gt;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=recta; </a:t>
            </a:r>
            <a:r>
              <a:rPr lang="en-US" sz="2000" dirty="0">
                <a:solidFill>
                  <a:srgbClr val="FF0000"/>
                </a:solidFill>
              </a:rPr>
              <a:t>//this will call copy constructor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 smtClean="0">
                <a:solidFill>
                  <a:srgbClr val="0070C0"/>
                </a:solidFill>
              </a:rPr>
              <a:t>); // will cause error cause assignmen</a:t>
            </a:r>
            <a:r>
              <a:rPr lang="en-US" sz="2200" b="1" dirty="0" smtClean="0">
                <a:solidFill>
                  <a:srgbClr val="0070C0"/>
                </a:solidFill>
              </a:rPr>
              <a:t>t operator -_- 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 //this will call both copy constructor and destructor 3 times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rectc.area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endParaRPr lang="en-US" sz="21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1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Related to function overloading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Essentially a shorthand form of function overloading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Allows to give a parameter a default value when no corresponding argument is specified when the function is called</a:t>
            </a:r>
          </a:p>
          <a:p>
            <a:pPr lvl="1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void f1(int a = 0, int b = 0) { … }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It can now be called in three different ways</a:t>
            </a:r>
          </a:p>
          <a:p>
            <a:pPr lvl="2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f1(); // inside f1() ‘a’ is ‘0’ and b is ‘0’</a:t>
            </a:r>
          </a:p>
          <a:p>
            <a:pPr lvl="2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f1(10); // inside f1() ‘a’ is ‘10’ and b is ‘0’</a:t>
            </a:r>
          </a:p>
          <a:p>
            <a:pPr lvl="2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f1(10, 99); // inside f1() ‘a’ is ‘10’ and b is ‘99’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We cannot give ‘b’ a new (non-default) value without specifying a new value for ‘a’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While specifying non-default values, we have to start from the leftmost parameter and move to the right one by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or more functions can share the same name as long as either</a:t>
            </a:r>
          </a:p>
          <a:p>
            <a:pPr lvl="1"/>
            <a:r>
              <a:rPr lang="en-US" sz="2400" dirty="0"/>
              <a:t>The type of their arguments differs, or</a:t>
            </a:r>
          </a:p>
          <a:p>
            <a:pPr lvl="1"/>
            <a:r>
              <a:rPr lang="en-US" sz="2400" dirty="0"/>
              <a:t>The number of their arguments differs, or</a:t>
            </a:r>
          </a:p>
          <a:p>
            <a:pPr lvl="1"/>
            <a:r>
              <a:rPr lang="en-US" sz="2400" dirty="0"/>
              <a:t>Both of the above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compiler will automatically select the correct version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return type alone is not a sufficient difference to allow function overloading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Default arguments must be specified only once: either in the function’s prototype or in its definition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All default parameters must be to the right of any parameters that don’t have defaults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f2(int a, int b = 0); // no problem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f3(int a, int b = 0, int c = 5); // no problem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f4(int a = 1, int b); // compiler error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Default arguments must be constants or global variables. </a:t>
            </a:r>
          </a:p>
          <a:p>
            <a:pPr>
              <a:lnSpc>
                <a:spcPct val="90000"/>
              </a:lnSpc>
            </a:pPr>
            <a:r>
              <a:rPr lang="en-US" dirty="0"/>
              <a:t>Default arguments cannot be local variables or other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between default arguments and function overloading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f1( int a = 0, int b = 0 ) { … }</a:t>
            </a:r>
          </a:p>
          <a:p>
            <a:pPr lvl="1"/>
            <a:r>
              <a:rPr lang="en-US" dirty="0"/>
              <a:t>It acts as the same way as the following overloaded functions –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void f2( ) { int a = 0, b = 0; … }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void f2( int a ) { int b = 0; … }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void f2( int a, int b ) { … }</a:t>
            </a:r>
          </a:p>
          <a:p>
            <a:r>
              <a:rPr lang="en-US" dirty="0"/>
              <a:t>Constructor functions can also have default arguments</a:t>
            </a:r>
          </a:p>
          <a:p>
            <a:pPr>
              <a:lnSpc>
                <a:spcPct val="90000"/>
              </a:lnSpc>
            </a:pPr>
            <a:r>
              <a:rPr lang="en-US" dirty="0"/>
              <a:t>It is possible to create copy constructors that take additional arguments, as long as the additional arguments have default values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( const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&amp;obj, int x = 0 ) { …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Due to automatic type conversion rules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 1: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f1( float f ) { … }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f1( double d ) { … }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float x = 10.09;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double y = 10.09;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f1(x); // unambiguous – use f1(float)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f1(y); // unambiguous – use f1(double)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f1(10); // ambiguous, compiler error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Because integer ‘10’ can be promoted to both “float” and “double”.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the use of reference parameters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f2( int a, int </a:t>
            </a:r>
            <a:r>
              <a:rPr lang="en-US" sz="4000" b="1" dirty="0">
                <a:solidFill>
                  <a:srgbClr val="0070C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f2(int a, int </a:t>
            </a:r>
            <a:r>
              <a:rPr lang="en-US" sz="4000" b="1" dirty="0">
                <a:solidFill>
                  <a:srgbClr val="0070C0"/>
                </a:solidFill>
              </a:rPr>
              <a:t>&amp;b</a:t>
            </a:r>
            <a:r>
              <a:rPr lang="en-US" b="1" dirty="0">
                <a:solidFill>
                  <a:srgbClr val="0070C0"/>
                </a:solidFill>
              </a:rPr>
              <a:t>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int x = 1, y = 2;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f2(x, y); // ambiguous, compiler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the use of default arguments</a:t>
            </a:r>
          </a:p>
          <a:p>
            <a:r>
              <a:rPr lang="en-US" dirty="0"/>
              <a:t>Example 3: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f3( int a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f3(int a, int </a:t>
            </a:r>
            <a:r>
              <a:rPr lang="en-US" sz="4000" b="1" dirty="0">
                <a:solidFill>
                  <a:srgbClr val="0070C0"/>
                </a:solidFill>
              </a:rPr>
              <a:t>b = 0</a:t>
            </a:r>
            <a:r>
              <a:rPr lang="en-US" b="1" dirty="0">
                <a:solidFill>
                  <a:srgbClr val="0070C0"/>
                </a:solidFill>
              </a:rPr>
              <a:t>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f3(10, 20); // unambiguous – calls f3(int, int)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f3(10); // ambiguous, compiler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Finding the address of an overloaded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space( int a ) { … }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space( int a, char c ) { … }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(*fp1)(int);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(*fp2)(int, char);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fp1 = space; //  gets address of space(int)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fp2 = space; //  gets address of space(int, char)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So</a:t>
            </a:r>
            <a:r>
              <a:rPr lang="en-US" sz="2800" dirty="0"/>
              <a:t>, it is the declaration of the pointer that determines which function’s address </a:t>
            </a:r>
            <a:r>
              <a:rPr lang="en-US" sz="2800"/>
              <a:t>is assigned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5 (except 5.3)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int: "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print(double  f)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float: " &lt;&lt; f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print(char* c)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character: " &lt;&lt; c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pd;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float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(500.263);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character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("Hello C++");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8CC63-12C6-4D4B-8714-8AB1DF61D799}"/>
              </a:ext>
            </a:extLst>
          </p:cNvPr>
          <p:cNvSpPr txBox="1"/>
          <p:nvPr/>
        </p:nvSpPr>
        <p:spPr>
          <a:xfrm>
            <a:off x="5029200" y="2971800"/>
            <a:ext cx="70104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Printing int: 5</a:t>
            </a:r>
          </a:p>
          <a:p>
            <a:r>
              <a:rPr lang="en-US" sz="2400" dirty="0"/>
              <a:t>Printing float: 500.263</a:t>
            </a:r>
          </a:p>
          <a:p>
            <a:r>
              <a:rPr lang="en-US" sz="2400" dirty="0"/>
              <a:t>Printing character: Hello C++</a:t>
            </a:r>
          </a:p>
        </p:txBody>
      </p:sp>
    </p:spTree>
    <p:extLst>
      <p:ext uri="{BB962C8B-B14F-4D97-AF65-F5344CB8AC3E}">
        <p14:creationId xmlns:p14="http://schemas.microsoft.com/office/powerpoint/2010/main" val="864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(double x, double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z)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x+y+z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8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// This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incorrect and </a:t>
            </a:r>
            <a:r>
              <a:rPr lang="fr-FR" b="1" dirty="0" err="1">
                <a:solidFill>
                  <a:srgbClr val="0070C0"/>
                </a:solidFill>
              </a:rPr>
              <a:t>will</a:t>
            </a:r>
            <a:r>
              <a:rPr lang="fr-FR" b="1" dirty="0">
                <a:solidFill>
                  <a:srgbClr val="0070C0"/>
                </a:solidFill>
              </a:rPr>
              <a:t> not compile.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f1(10)		//</a:t>
            </a:r>
            <a:r>
              <a:rPr lang="fr-FR" b="1" dirty="0" err="1">
                <a:solidFill>
                  <a:srgbClr val="0070C0"/>
                </a:solidFill>
              </a:rPr>
              <a:t>which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function</a:t>
            </a:r>
            <a:r>
              <a:rPr lang="fr-FR" b="1" dirty="0">
                <a:solidFill>
                  <a:srgbClr val="0070C0"/>
                </a:solidFill>
              </a:rPr>
              <a:t>  </a:t>
            </a:r>
            <a:r>
              <a:rPr lang="fr-FR" b="1" dirty="0" err="1">
                <a:solidFill>
                  <a:srgbClr val="0070C0"/>
                </a:solidFill>
              </a:rPr>
              <a:t>does</a:t>
            </a:r>
            <a:r>
              <a:rPr lang="fr-FR" b="1" dirty="0">
                <a:solidFill>
                  <a:srgbClr val="0070C0"/>
                </a:solidFill>
              </a:rPr>
              <a:t> the computer call???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Constructor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possible to overload constructors, but destructors cannot be overloaded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Three main reasons to overload a constructor function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gain flexibility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support arrays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create copy constructors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Constructor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Overloading constructor functions also allows the programmer to select the most convenient method to create objects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Date d1(22, 9, 2007);</a:t>
            </a:r>
            <a:r>
              <a:rPr lang="en-US" dirty="0"/>
              <a:t> // uses Date( int d, int m, int y 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Date d2(“22-Sep-2007”); </a:t>
            </a:r>
            <a:r>
              <a:rPr lang="en-US" dirty="0"/>
              <a:t>// uses Date( char* str 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There must be a constructor function for each way that an object of a class will be created, otherwise compile-time error occurs</a:t>
            </a:r>
          </a:p>
          <a:p>
            <a:pPr>
              <a:lnSpc>
                <a:spcPct val="80000"/>
              </a:lnSpc>
            </a:pPr>
            <a:r>
              <a:rPr lang="en-US" dirty="0"/>
              <a:t>Let, we want to write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ob1, ob2(10);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Then </a:t>
            </a:r>
            <a:r>
              <a:rPr lang="en-US" dirty="0" err="1"/>
              <a:t>MyClass</a:t>
            </a:r>
            <a:r>
              <a:rPr lang="en-US" dirty="0"/>
              <a:t> should have the following two constructors (it may have more)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( ) { … }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( int n ) { … }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Whenever we write a constructor in a class, the compiler does not supply the default no argument constructor automatically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6529</TotalTime>
  <Words>1386</Words>
  <Application>Microsoft Office PowerPoint</Application>
  <PresentationFormat>Widescreen</PresentationFormat>
  <Paragraphs>356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Function Overloading </vt:lpstr>
      <vt:lpstr>Function Overloading</vt:lpstr>
      <vt:lpstr>Function Overloading</vt:lpstr>
      <vt:lpstr>Function Overloading</vt:lpstr>
      <vt:lpstr>Function Overloading</vt:lpstr>
      <vt:lpstr>Function Overloading</vt:lpstr>
      <vt:lpstr>Overloading Constructor Functions</vt:lpstr>
      <vt:lpstr>Overloading Constructor Functions</vt:lpstr>
      <vt:lpstr>Overloading Constructor Functions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Using Default Arguments</vt:lpstr>
      <vt:lpstr>Using Default Arguments</vt:lpstr>
      <vt:lpstr>Using Default Arguments</vt:lpstr>
      <vt:lpstr>Overloading and Ambiguity</vt:lpstr>
      <vt:lpstr>Overloading and Ambiguity</vt:lpstr>
      <vt:lpstr>Overloading and Ambiguity</vt:lpstr>
      <vt:lpstr>Finding the address of an overloaded function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378</cp:revision>
  <dcterms:created xsi:type="dcterms:W3CDTF">2012-03-31T05:29:50Z</dcterms:created>
  <dcterms:modified xsi:type="dcterms:W3CDTF">2021-01-15T18:06:16Z</dcterms:modified>
</cp:coreProperties>
</file>