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3"/>
  </p:notesMasterIdLst>
  <p:sldIdLst>
    <p:sldId id="256" r:id="rId2"/>
    <p:sldId id="303" r:id="rId3"/>
    <p:sldId id="305" r:id="rId4"/>
    <p:sldId id="306" r:id="rId5"/>
    <p:sldId id="304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15" r:id="rId14"/>
    <p:sldId id="316" r:id="rId15"/>
    <p:sldId id="327" r:id="rId16"/>
    <p:sldId id="329" r:id="rId17"/>
    <p:sldId id="330" r:id="rId18"/>
    <p:sldId id="331" r:id="rId19"/>
    <p:sldId id="332" r:id="rId20"/>
    <p:sldId id="328" r:id="rId21"/>
    <p:sldId id="318" r:id="rId22"/>
    <p:sldId id="319" r:id="rId23"/>
    <p:sldId id="317" r:id="rId24"/>
    <p:sldId id="320" r:id="rId25"/>
    <p:sldId id="321" r:id="rId26"/>
    <p:sldId id="322" r:id="rId27"/>
    <p:sldId id="323" r:id="rId28"/>
    <p:sldId id="324" r:id="rId29"/>
    <p:sldId id="326" r:id="rId30"/>
    <p:sldId id="325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 varScale="1">
        <p:scale>
          <a:sx n="60" d="100"/>
          <a:sy n="60" d="100"/>
        </p:scale>
        <p:origin x="78" y="8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06:58.76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0,'44'0'93,"45"0"-77,1 0 0,132 44-16,-43-44 0,88 0 15,0 0 1,90 0-16,-134 45 16,-1-45-16,-88 0 0,-89 0 15,44 0 1,-45 0-16,45 0 0,-44 0 15,0 0-15,88 0 16,-88 0 0,89 0-16,-45 0 0,44 0 15,-44 0 1,1 0-16,-46 0 16,90 0-16,-90 0 0,45 45 15,1-45 1,-1 0-1,0 0-15,-45 0 16,1 0-16,44 0 16,-44 0-1,-1 0 1,1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16:26.73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0 243 0,'45'0'78,"44"0"-78,-44 0 16,133 0-16,-44 0 15,88 0-15,-43 0 16,-1 0-16,89 0 16,-44 0-16,89 0 15,44 0-15,-44 0 16,89-133-16,-133 133 15,-45-45-15,-1 45 16,-88 0-16,-45 0 16,0 0-1,-44 0 1,44 0 0,-44 0-16,44 0 15,0-45-15,0 45 16,0 0-16,45 0 15,-90 0-15,45 0 16,-44 0 0,44 0-1,-44 0 1,44 0-16,-45 0 16,45 0-1,-44 0-15,0 0 0,88 0 16,-88 0-16,44 0 15,-44 0 1,-1 45-16,1-45 16,-1 45-16,134-45 15,-44 0 1,44 0-16,-44 0 0,0 0 16,44 0-1,-89 0-15,-44 0 16,-1 0-16,1 44 31,-1-44 0,1 0-15,-45 45 78,-89-45-94,-45 44 15,-89-44-15,0 45 16,1-45-16,-90 44 16,44-44-16,1 45 15,-45-45-15,-44 44 16,88 1-16,45 0 15,1-45-15,43 0 16,46 0-16,44 0 16,-1 0-16,46 0 15,-45 0-15,0 0 16,44 0-16,1 0 16,-1 0-1,0 0 1,1 0-16,-1 0 15,1-45 1,-1 45-16,1 0 16,-1 0-1,0 0-15,1 0 16,-1-45-16,1 45 16,-1 0-16,1 0 15,-1 0 1,-44 0-1,-89 0-15,44 0 16,45 0-16,0 0 16,44 0-16,1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38:21.58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-1 429 0,'89'0'16,"44"0"-1,1 0-15,0 0 16,-45 0-16,223-44 16,-89 44-16,88 0 15,1-45-15,45 1 16,-45 44-16,133-90 16,1 90-16,-134 0 15,-89-44-15,-45 44 16,-44 0-16,44-45 15,-44 45-15,-1 0 16,1-44-16,-45 44 16,45 0-16,0-45 15,-1 45-15,-44 0 16,0 0-16,1 0 16,43 0-16,-88 0 15,89 0-15,-45 0 16,0 0-1,-45 0 1,1 0-16,44 0 16,-44 0-1,-1 0 1,1 0 0,-1 0 15,1 0 0,-1 45-15,1-45-1,-45 44 1,44-44 0,1 0-1,0 0-15,-1 0 31,1 0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38:39.20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0 536 0,'90'0'47,"-1"0"-32,-45 0-15,1 0 16,-1-45-16,46 45 15,-46-44-15,1 44 16,-45-45-16,44 45 16,1 0 15,-1 0-31,90 0 125,89 0-109,133-44-16,-133 44 15,45 0-15,43-89 16,-88 89-16,89-45 15,-134 45-15,45 0 16,-45 0-16,-133 0 16,0 0-16,44 0 62,0 0-46,-45 0-16,90 0 15,0 0-15,-45 0 16,0 0-16,0 0 16,45 0-16,0 0 15,-45 0-15,0-44 16,89 44-16,-89-45 16,45 0-1,-45 45-15,0 0 0,45 0 16,-90 0-16,1 0 15,-1 0 1,1 0-16,0 0 31,-1 0-15,45 0 0,0 0-1,-44 0 1,44 0-16,0 0 0,-44 0 15,44 0-15,0 0 16,45 0 0,-90 0-16,45 0 0,0 0 15,1 0 1,43 0-16,-44 0 16,-44 0-16,0 0 0,44 0 15,-45 0 1,90 0-16,-90 0 15,135-44-15,-90 44 0,89-45 16,-89 45 0,45 0-16,-45 0 15,0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39:25.242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0 178 0,'89'0'31,"1"0"-31,88 0 16,-89 0-16,0 0 15,0 0-15,-44 0 16,88 0-16,-43-44 15,-1 44-15,-45-45 16,1 45 0,-1 0-16,45-44 15,-89-1 1,45 45 0,-134 89 62,44-44-63,-88 44-15,-1-45 16,89-44-16,1 45 16,-1 0-16,-44-1 15,45-44-15,-1 45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39:27.005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90 0,'44'0'15,"45"0"17,0 0-32,-44 0 15,44 0-15,0 0 16,45 0-16,-1 0 15,1 0-15,-45 0 16,0-44-16,1 44 16,-46-45-16,1 45 15,-1 0-15,1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39:30.08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0,'45'0'31,"-1"0"-15,45 0-16,45 0 15,-45 0-15,45 0 16,44 0-16,0 0 16,-89 0-16,179 0 15,-45 0-15,-1 0 16,90 0-16,-89 0 16,44 0-16,45 0 15,-222 0-15,-1 0 16,0 0-1,-45 0 32,1 0-47,89 0 16,-1 0-16,45 0 16,1 0-1,-46 0-15,1 0 0,0 0 16,-45 0-1,-45 0-15,1 0 16,0 0 15,-1 0-31,1 0 16,-1 0-16,90 0 16,0 0-16,-1 0 15,-88 0-15,44 0 16,0 0-16,-44 0 15,-1 0 1,45 0 62,1 0-78,43 0 16,-44 0-16,45 0 15,-89 0-15,-1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41:25.2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9CC99A-00B4-4B37-ADAF-E9A467B769AA}" emma:medium="tactile" emma:mode="ink">
          <msink:context xmlns:msink="http://schemas.microsoft.com/ink/2010/main" type="writingRegion" rotatedBoundingBox="2135,9650 5281,9523 5356,11366 2209,11494"/>
        </emma:interpretation>
      </emma:emma>
    </inkml:annotationXML>
    <inkml:traceGroup>
      <inkml:annotationXML>
        <emma:emma xmlns:emma="http://www.w3.org/2003/04/emma" version="1.0">
          <emma:interpretation id="{FB85D109-0C7C-4B72-BA73-75A06E2D9C55}" emma:medium="tactile" emma:mode="ink">
            <msink:context xmlns:msink="http://schemas.microsoft.com/ink/2010/main" type="paragraph" rotatedBoundingBox="2135,9650 5281,9523 5356,11366 2209,114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082E18-E1A7-49BB-BA35-73CF740F7E8B}" emma:medium="tactile" emma:mode="ink">
              <msink:context xmlns:msink="http://schemas.microsoft.com/ink/2010/main" type="line" rotatedBoundingBox="2135,9650 5281,9523 5356,11366 2209,11494"/>
            </emma:interpretation>
          </emma:emma>
        </inkml:annotationXML>
        <inkml:traceGroup>
          <inkml:annotationXML>
            <emma:emma xmlns:emma="http://www.w3.org/2003/04/emma" version="1.0">
              <emma:interpretation id="{1C516FE3-5D3F-4400-83D8-6BE2C689D69B}" emma:medium="tactile" emma:mode="ink">
                <msink:context xmlns:msink="http://schemas.microsoft.com/ink/2010/main" type="inkWord" rotatedBoundingBox="2135,9650 5281,9523 5356,11366 2209,11494"/>
              </emma:interpretation>
              <emma:one-of disjunction-type="recognition" id="oneOf0">
                <emma:interpretation id="interp0" emma:lang="" emma:confidence="0">
                  <emma:literal>@</emma:literal>
                </emma:interpretation>
                <emma:interpretation id="interp1" emma:lang="" emma:confidence="0">
                  <emma:literal>a</emma:literal>
                </emma:interpretation>
                <emma:interpretation id="interp2" emma:lang="" emma:confidence="0">
                  <emma:literal>E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A</emma:literal>
                </emma:interpretation>
              </emma:one-of>
            </emma:emma>
          </inkml:annotationXML>
          <inkml:trace contextRef="#ctx0" brushRef="#br0">1835 287 0,'-45'0'63,"1"0"-47,-1 0-1,1 0 16,-46 0 16,-43 0-47,88 0 16,-44 0-16,45 0 16,-46 0-1,46 0-15,-1 0 16,1 0-16,-45 0 15,44 0-15,0 0 16,1 0-16,-1 0 16,-44 0-16,45 0 15,-45 0 1,44 0 0,0 0-1,1 0-15,-1 0 31,1 45-15,-45-1 15,44-44-15,45 45-16,-45-45 16,45 44 30,-44-44-30,-1 89 0,45-44 15,0 0-15,-44-1-1,44 1 1,0-1-1,0 1 1,0-1 15,0 1-15,0 0 0,0-1-1,0 1 1,0-1-1,0 1 1,0-1 15,0 1-31,0-1 16,44-44 0,45 90-16,-89-46 15,45-44-15,44 45 16,-44-1-16,44 1 15,0-1 1,-44-44-16,44 45 16,-45 0-1,1-45-15,-1 0 16,45 44 0,1 1-16,-46-45 15,90 44-15,-90-44 16,1 0-16,0 0 15,44 0-15,-89 45 16,44-45-16,1 0 16,-1 0-1,1 0-15,44 0 16,-44 0 0,-1 0-16,1 0 15,-1 0-15,1 0 16,-1 0-1,1 0 1,0 0 0,-1 0-1,1 0 1,-1 0-16,45 0 16,-44-45-16,-1 45 15,46 0-15,-1 0 16,0 0-16,-45-44 31,-44-1-15,45 45-16,-1-44 31,1-1-15,0 45-1,-1-89-15,1 89 31,-45-45-31,44 45 16,-44-44 0,45-1-16,-1 1 31,-44-1-15,45 45-1,-45-45 1,0 1-16,0-1 15,45 45-15,-45-89 16,0 45 15,0-1-15,44 45-16,-44-44 16,0-1-16,0 0 15,0 1-15,0-45 16,0 44 15,0 1-31,0-1 16,0 0-1,0 1-15,0-1 16,-44 1 0,44-1-1,-45 1 1,45-1-16,-45 1 15,1 44 1,44-45 0,-45 45-1,45-45-15,-133-44 16,88 45 0,0 44-1,1 0 1,-1 0-16,1 0 15,-45 0 1,44 0 0,1 0-16,-1 0 15,0 0 1,1 0 0,-1 0-16,1 0 15,-1 0 1,1 0-1,-1 0-15,1 0 16,-1 0 0,0 0-1,1 0-15,-1 0 32,1 0-17,-1 0 1</inkml:trace>
        </inkml:traceGroup>
        <inkml:traceGroup>
          <inkml:annotationXML>
            <emma:emma xmlns:emma="http://www.w3.org/2003/04/emma" version="1.0">
              <emma:interpretation id="{A1D85E21-242C-4E73-B7EB-F0C000448ED0}" emma:medium="tactile" emma:mode="ink">
                <msink:context xmlns:msink="http://schemas.microsoft.com/ink/2010/main" type="inkWord" rotatedBoundingBox="3606,9688 4143,9667 4147,9754 3609,9775"/>
              </emma:interpretation>
            </emma:emma>
          </inkml:annotationXML>
          <inkml:trace contextRef="#ctx0" brushRef="#br0" timeOffset="3647.2588">1835 198 0,'-45'0'141,"1"0"-125,-1 0-1,1 0-15,-1 0 16,0 0-16,1 0 15,-1 0 17,1 0 15,88 0 171,1 0-218,-1 0 16,1 0-16,0 0 16,-1 0-1,1 0-15,-1 0 78,1 0-62,-1 0 250,-44-45-235,45 45-16,-45-44 17,45 44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41:37.34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56 0,'45'0'0,"0"0"16,-1 0-16,45 0 15,-44 0-15,-1 0 16,1 0-16,89 0 16,-1 0-16,1 0 15,0 0-15,-45 0 16,44 0-16,1 0 15,0 0-15,89 0 16,-134 0-16,0 0 16,-45 0-16,46 0 15,-46 0-15,45 0 16,-44 0 0,44 0-1,-45 0 16,135 0-15,-135 0-16,90 0 16,0 0-16,-1 0 15,-44 0-15,-44 0 16,89 0-16,-45 0 16,0 0-16,0 0 15,-44 0-15,44 0 16,-45 0 31,1 0-47,44 45 15,-44-45-15,-1 0 16,45 0 0,0 0-16,-133-45 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41:39.15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0,'134'0'0,"44"44"16,0 1-16,-44-1 15,133 1-15,45 0 16,-89-45-16,89 0 16,-89 0-16,89 0 15,-134 0-15,0 0 16,1 0-16,43 0 15,-43 0-15,-90 0 16,0 0-16,0 0 16,45 0-16,-45 0 15,0 0-15,-45 0 16,46 0-16,-46 0 16,1 0-1,44 0-15,-89-45 0,44 45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41:43.716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0,'44'0'16,"1"0"-1,89 0-15,-1 0 16,46 0-16,88 0 0,-44 44 16,44-44-1,-44 0-15,44 0 16,-44 0-16,-45 0 16,-44 0-16,0 45 15,-1-45-15,46 0 16,-90 0-16,44 0 15,1 0-15,0 0 16,44 0-16,-89 0 16,89 0-16,-44 0 15,44 0-15,45 0 16,0 0-16,-89 0 16,-1 0-16,1 0 15,-45 0-15,45 0 16,-90 0-16,90 0 15,-89 0-15,44 0 16,0 0-16,0 0 16,45 0-16,-45 0 15,44 0-15,1 0 16,44 0-16,-44 0 16,44 0-16,-44 0 15,0 0-15,-1 0 16,1 0-16,0 0 15,-45 0-15,0 0 16,-44 0-16,-1 0 16,1 0-1,44 0-15,-45 0 16,45 0 0,45 0-16,-45 0 15,45 0-15,-45 0 16,0 0-16,-44 0 15,44 0-15,0 0 16,-44 0-16,-1 0 16,1 0-16,-1 0 15,45 0 1,0 0 0,-44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07:00.09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0,'45'0'94,"44"0"-78,45 0-16,0 0 15,44 0-15,45 0 16,-45 0-16,0 0 16,-89 0-16,-44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42:46.25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0 139 0,'45'0'46,"44"0"-46,45 0 16,-45 0-16,45 0 16,44 0-16,0 0 15,45-44-15,0 44 16,44 0-16,-44-45 16,-89 45-16,-1 0 15,-88-44-15,89 44 16,-1 0-16,45 0 15,-88 0-15,43 0 16,46 0-16,-90 0 16,44 0-16,-44 0 15,-44 0-15,0 0 16,44 0-16,-45 0 16,45 0-1,-44 0 1,44 0-16,0 0 15,-44 0-15,-1 0 16,45 0-16,-44 0 16,0 0-16,-1 0 15,1 0-15,-1 0 16,90 0-16,0 0 16,-45 0-16,-45 0 15,1 0-15,-1 0 16,1 44-16,0-44 15,-1 0 1,45 0 0,0 0-1,0 0-15,1 0 16,-1 0-16,44 0 16,-88 0-16,44 0 15,0 0-15,-44 0 16,-1 0-16,1 0 15,-1 0 126,1 0-125,0 0-16,-1 0 15,1 0-15,-1 0 16,1 0-16,-1 0 16,1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42:58.31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43 0,'89'0'47,"-44"0"-47,89 0 16,-1 0-16,46 0 16,43 0-16,90 0 15,89 0-15,-44 0 16,-45 0-16,-45 0 15,-89 0-15,-44 0 16,0 0-16,-90 0 16,1 0-16,-1 0 15,1 0 1,0 0-16,-1 45 31,1-45-31,-1 0 16,1 0-16,-1 0 15,1 0-15,-1 0 16,1 0 0,44 0-1,-44 0 1,-1 0-16,1 0 16,44 0-16,-44 0 15,-1 45-15,1-45 16,-45 44-1,44-44-15,1 0 16,44 0-16,0 45 16,45-45-16,-1 0 15,-44 0-15,45 0 16,-89 0-16,-1 0 16,45 0-16,-44 0 15,0 0 32,44 0-31,-45 0-1,45 0 1,-44 0-16,-1 0 16,46 0-16,-46 0 15,1 0 1,-45 44-1,44-44-15,1 0 32,-1 0 30,1 0-46,0 0-16,-1 0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43:00.24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53 0,'44'0'15,"1"0"-15,-1 0 16,1 0 15,89 0-15,-1 0 0,1 0-16,44 0 15,-44 0-15,0 0 16,-1 0-16,1 0 15,0 0-15,-45 0 16,-45 0-16,46 0 16,-1 0-16,0 0 15,-45 0 1,90 0-16,-45 0 16,45 0-16,0 0 15,-1 0-15,-44 0 16,90 0-16,-1 0 15,-44 0-15,-1 0 16,45 0-16,-44 0 16,-45 0-16,90 0 15,-90 0-15,44 0 16,-44-44-16,45 44 16,-45 0-16,0 0 15,0 0-15,-44 0 16,0 0-16,-1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07:01.64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0 178 0,'45'0'266,"0"0"-250,-45-45-16,44 1 15,1 44 16,-1-45 48,1 45-79,-1 0 31,1 0 31,0 0-30,-1 0-1,1 0 0,-1 0 282,-44-44-313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07:06.66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0,'45'0'94,"-1"0"-78,1 0-16,-1 0 15,45 0 1,-44 0-16,44 0 16,0 0-16,0 0 15,-44 0-15,-1 0 16,1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07:07.71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803 0 0,'-44'0'15,"-1"0"-15,45 44 31,-44-44-15,-1 0 31,1 0 0,-1 0-16,0 0-15,1 0 31,-1 0-1,1 0-14,-1 0-1,1 0 0,-1 0 0,0 0 48,45 89-79,-44 1 15,-1-46-15,1 1 16,-1 44-1,45-45-15,0 1 16,0 0-16,0 44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07:11.89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0 190 0,'45'0'47,"-1"0"-31,45 0-16,134 0 16,89 0-16,89-89 15,45 44-15,88 45 16,-177 0-16,-1 0 15,-133 0-15,-44 0 16,-90 0-16,0 0 16,-45 0-1,1 0-15,44 0 16,-44 0 0,44 0-16,44 0 15,1 0-15,-45 0 16,89 0-16,-88 0 15,43 0-15,1 0 16,0 0-16,-1 0 16,-44 0-16,45 0 15,-89 0-15,-1 0 16,1 0-16,-1 0 31,1 0-15,-1 0-1,46 45 1,-1-45 0,0 44-16,-45 1 15,90-45-15,-89 0 16,133 0-16,-44 0 16,-90 0-16,45 0 15,-44 0-15,44 0 16,-44 0-16,-1 0 15,-88 0 173,-135 44-172,-133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07:16.95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0 123 0,'44'0'31,"1"0"16,89 0-47,-1 0 16,1 0-16,0 0 15,-1 0-15,-43 0 16,88 0-16,0 0 16,0 0-16,-44 0 15,0 0-15,44 0 16,0 0-16,0 0 15,-88 0-15,-1 0 16,-45 0-16,1 0 16,44 0-16,-45 0 15,46 0 1,-46 0 0,45 0-16,0 0 15,45 0-15,0 0 16,-1 0-16,-43-44 15,43 44-15,-88 0 16,-1 0-16,1 0 47,-1 0-31,1 0-16,89 0 15,-45 0-15,45 0 16,-1 0-16,1 0 15,44 0-15,-89 0 16,45 0-16,0 0 16,-45 0-16,0-45 15,45 45-15,-45 0 16,-45 0-16,1 0 16,-1 0-16,45 0 31,-44 0-16,44 0 1,-44 0-16,44 0 16,0 0-16,0 0 15,0 0-15,0 0 16,45 0-16,-89 0 16,-1 0-16,1 0 15,44 0-15,-45 0 16,46 0-1,-46 0 1,1 0 0,-1 0-1,1 0 1,44 0-16,45 0 16,-90 0-16,45 0 15,0 0-15,-44 0 16,0 0-16,-1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07:19.73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0 145 0,'44'0'16,"1"0"-1,44 0 1,-44 0-16,44 0 16,0 0-16,45 0 15,-1 0-15,46 0 16,43 0-16,1 0 15,-45 0-15,1 0 16,-1 0-16,-44 0 16,-1 0-16,-44 0 15,-44 0-15,44 0 16,-44 0-16,44-45 16,-45 45-16,45 0 15,1 0-15,-1 0 16,0 0-16,0 0 15,0 0-15,0 0 16,45 0-16,-45 0 16,45 0-16,-90 0 15,90 0-15,0 0 16,44 0-16,0 0 16,312 0-16,-178 0 15,89 0-15,-178 0 16,-45 0-16,-44 0 15,0 0-15,-45 0 16,-45 0-16,1 0 16,-1 0 31,1 0-32,44 0-15,0 0 16,45 0-16,-45 0 15,45 0-15,-1 0 16,-88 0-16,89 0 16,-90 0-16,1 0 15,-1 0-15,1 0 16,44 0 15,0 0-31,0 0 16,0 0-16,1 0 15,-46 0 1,1 0-16,-1 0 16,1 0 15,-1 0-31,1 0 16,44 0-1,0 0-15,179 0 16,-179 0-16,0 0 0,0 0 15,-45 0-15,46 0 16,-46 0 0,45 0-16,-44 0 15,44 0-15,-44 0 16,88 0-16,1 0 16,0 0-16,-1 0 15,1 0-15,44 0 16,-44 0-16,-45 0 15,-44 0-15,-1 0 16,1 0-16,44 0 16,0 0-1,0 0 1,-44 0-16,-1 0 16,1 0-16,-1 0 15,45 0-15,-44 0 31,133 0-31,-44 0 0,-45 0 16,45 0-16,-1 0 16,1 0-1,-45 0-15,-44 0 0,44 0 16,0 0 0,0 0-16,-44 0 15,-1 0-15,45 0 16,0 0-16,-44 0 15,0 0 1,-1 0 0,1 0-1,-1 0 1,45 0 0,-44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8:15:14.04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0 137 0,'134'0'125,"44"0"-125,-89 0 16,45 0-16,-45 0 16,0 0-16,-44 0 15,-1 0 32,1 0-31,89 0-16,-1 0 15,1 0-15,0 0 16,-45 0-16,0-45 16,0 45-16,-44 0 15,44 0-15,-45 0 31,1 0 1,-1 0-17,1 0-15,44 0 16,45 0-16,-45 0 16,44 0-16,-43 0 15,43 0-15,-44 0 16,-44 0-1,44 0 1,-44 0 0,-1 0-1,1 0-15,-1 0 16,1 0-16,-1 0 16,1 0-16,0 0 15,-1 0-15,45 0 16,0 0-16,1 0 15,-46 0 1,179 0 0,-89 0-16,-90 0 15,45 0-15,-44 0 16,44 0-16,-44 0 16,44 0-1,-45-44 1,1 44-1,44 0-15,-45 0 16,46 0-16,-46 0 16,90 0-16,-90 0 15,1 0-15,-1 0 16,1 0 0,0 0 15,-1 0-16,1 0 1,133 0-16,-44 0 16,-134-45-16,44 45 15,1 0-15,-1 0 16,1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7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49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7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3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4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9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14.x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9.emf"/><Relationship Id="rId4" Type="http://schemas.openxmlformats.org/officeDocument/2006/relationships/customXml" Target="../ink/ink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4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Relational and Logical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::operator==(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==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&amp;&amp; (y ==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::operator!=(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!=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|| (y !=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::operator&amp;&amp;(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&amp;&amp;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&amp;&amp; (y &amp;&amp;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::operator||(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||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|| (y ||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a Unary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operator++();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operator-();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operator-(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a Unary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::operator++()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++x; ++y; return *this;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 // prefix version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::operator-()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temp.x</a:t>
            </a:r>
            <a:r>
              <a:rPr lang="en-US" sz="2200" b="1" dirty="0">
                <a:solidFill>
                  <a:srgbClr val="0070C0"/>
                </a:solidFill>
              </a:rPr>
              <a:t> = -x; </a:t>
            </a:r>
            <a:r>
              <a:rPr lang="en-US" sz="2200" b="1" dirty="0" err="1">
                <a:solidFill>
                  <a:srgbClr val="0070C0"/>
                </a:solidFill>
              </a:rPr>
              <a:t>temp.y</a:t>
            </a:r>
            <a:r>
              <a:rPr lang="en-US" sz="2200" b="1" dirty="0">
                <a:solidFill>
                  <a:srgbClr val="0070C0"/>
                </a:solidFill>
              </a:rPr>
              <a:t> = -y;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::operator-(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temp.x</a:t>
            </a:r>
            <a:r>
              <a:rPr lang="en-US" sz="2200" b="1" dirty="0">
                <a:solidFill>
                  <a:srgbClr val="0070C0"/>
                </a:solidFill>
              </a:rPr>
              <a:t> = x-</a:t>
            </a:r>
            <a:r>
              <a:rPr lang="en-US" sz="2200" b="1" dirty="0" err="1">
                <a:solidFill>
                  <a:srgbClr val="0070C0"/>
                </a:solidFill>
              </a:rPr>
              <a:t>obj.x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  <a:r>
              <a:rPr lang="en-US" sz="2200" b="1" dirty="0" err="1">
                <a:solidFill>
                  <a:srgbClr val="0070C0"/>
                </a:solidFill>
              </a:rPr>
              <a:t>temp.y</a:t>
            </a:r>
            <a:r>
              <a:rPr lang="en-US" sz="2200" b="1" dirty="0">
                <a:solidFill>
                  <a:srgbClr val="0070C0"/>
                </a:solidFill>
              </a:rPr>
              <a:t> = y-</a:t>
            </a:r>
            <a:r>
              <a:rPr lang="en-US" sz="2200" b="1" dirty="0" err="1">
                <a:solidFill>
                  <a:srgbClr val="0070C0"/>
                </a:solidFill>
              </a:rPr>
              <a:t>obj.y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82253" y="2341067"/>
              <a:ext cx="2021760" cy="53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373" y="2244947"/>
                <a:ext cx="211752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3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a Unary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c1(10, 10), c2(10, 10);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c3 = ++c1;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c1.++()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c1.show();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c2.show(); // 10, 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c3.show();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c5 = -c1;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c1.-()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c1.show();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c5.show(); // -11, -11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6324600" y="1600200"/>
            <a:ext cx="52578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c6 = c3 – c2;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c3.-(c2)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c6.show(); // 1,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Postfix increment</a:t>
            </a:r>
          </a:p>
          <a:p>
            <a:r>
              <a:rPr lang="en-US" dirty="0" err="1"/>
              <a:t>coord</a:t>
            </a:r>
            <a:r>
              <a:rPr lang="en-US" dirty="0"/>
              <a:t> operator++(int unused</a:t>
            </a:r>
            <a:r>
              <a:rPr lang="en-US" dirty="0" smtClean="0"/>
              <a:t>){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oord</a:t>
            </a:r>
            <a:r>
              <a:rPr lang="en-US" dirty="0" smtClean="0"/>
              <a:t> temp = *this;</a:t>
            </a:r>
          </a:p>
          <a:p>
            <a:pPr lvl="1"/>
            <a:r>
              <a:rPr lang="en-US" dirty="0" smtClean="0"/>
              <a:t>x++; y++;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temp;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801733" y="4147547"/>
              <a:ext cx="2503080" cy="184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3853" y="4051787"/>
                <a:ext cx="259884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8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Object Copy Issues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possible we should use reference parameters while passing objects to or returning objects from a function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obj) { … }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obj) { … }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::operator++() { … }</a:t>
            </a:r>
          </a:p>
          <a:p>
            <a:r>
              <a:rPr lang="en-US" dirty="0"/>
              <a:t>Otherwise should use copy constructors to overcome object copy problems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Using Friend Operator Functions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 is possible to overload an operator relative to a class by using a friend rather than a member function</a:t>
            </a:r>
          </a:p>
          <a:p>
            <a:pPr>
              <a:lnSpc>
                <a:spcPct val="80000"/>
              </a:lnSpc>
            </a:pPr>
            <a:r>
              <a:rPr lang="en-US" dirty="0"/>
              <a:t>As a friend function does not have a </a:t>
            </a:r>
            <a:r>
              <a:rPr lang="en-US" b="1" i="1" dirty="0">
                <a:solidFill>
                  <a:srgbClr val="009900"/>
                </a:solidFill>
              </a:rPr>
              <a:t>this</a:t>
            </a:r>
            <a:r>
              <a:rPr lang="en-US" dirty="0"/>
              <a:t> pointer –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binary operators, both operands must be passed explicitly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unary operators, the single operand must be passed explicitly</a:t>
            </a:r>
          </a:p>
          <a:p>
            <a:pPr>
              <a:lnSpc>
                <a:spcPct val="80000"/>
              </a:lnSpc>
            </a:pPr>
            <a:r>
              <a:rPr lang="en-US" dirty="0"/>
              <a:t>Allows us to perform operations like - 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coord</a:t>
            </a:r>
            <a:r>
              <a:rPr lang="en-US" dirty="0"/>
              <a:t> c1(10, 10), c2;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c2 = 10 + c1;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We cannot perform this using member operator functions as the </a:t>
            </a:r>
            <a:r>
              <a:rPr lang="en-US" dirty="0">
                <a:solidFill>
                  <a:srgbClr val="C00000"/>
                </a:solidFill>
              </a:rPr>
              <a:t>left argument </a:t>
            </a:r>
            <a:r>
              <a:rPr lang="en-US" dirty="0"/>
              <a:t>of ‘+’ is not an object of class “</a:t>
            </a:r>
            <a:r>
              <a:rPr lang="en-US" dirty="0" err="1"/>
              <a:t>coord</a:t>
            </a:r>
            <a:r>
              <a:rPr lang="en-US" dirty="0"/>
              <a:t>”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</a:rPr>
              <a:t>We cannot use a friend to overload the assignment operator (=)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It can be overloaded only by a member operator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friend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ob1,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ob2);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friend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friend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operator++(</a:t>
            </a:r>
            <a:r>
              <a:rPr lang="en-US" b="1" dirty="0" err="1">
                <a:solidFill>
                  <a:srgbClr val="C00000"/>
                </a:solidFill>
              </a:rPr>
              <a:t>coord</a:t>
            </a:r>
            <a:r>
              <a:rPr lang="en-US" b="1" dirty="0">
                <a:solidFill>
                  <a:srgbClr val="C00000"/>
                </a:solidFill>
              </a:rPr>
              <a:t> &amp;</a:t>
            </a:r>
            <a:r>
              <a:rPr lang="en-US" b="1" dirty="0" err="1">
                <a:solidFill>
                  <a:srgbClr val="C00000"/>
                </a:solidFill>
              </a:rPr>
              <a:t>ob</a:t>
            </a:r>
            <a:r>
              <a:rPr lang="en-US" b="1" dirty="0" smtClean="0">
                <a:solidFill>
                  <a:srgbClr val="0070C0"/>
                </a:solidFill>
              </a:rPr>
              <a:t>); //reference is necessary here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ob1,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ob2)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ob1.x + ob2.x;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ob1.y + ob2.y;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ob.x</a:t>
            </a:r>
            <a:r>
              <a:rPr lang="en-US" b="1" dirty="0">
                <a:solidFill>
                  <a:srgbClr val="0070C0"/>
                </a:solidFill>
              </a:rPr>
              <a:t>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ob.y</a:t>
            </a:r>
            <a:r>
              <a:rPr lang="en-US" b="1" dirty="0">
                <a:solidFill>
                  <a:srgbClr val="0070C0"/>
                </a:solidFill>
              </a:rPr>
              <a:t>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2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&amp;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ob.x</a:t>
            </a:r>
            <a:r>
              <a:rPr lang="en-US" b="1" dirty="0">
                <a:solidFill>
                  <a:srgbClr val="0070C0"/>
                </a:solidFill>
              </a:rPr>
              <a:t>++;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ob.y</a:t>
            </a:r>
            <a:r>
              <a:rPr lang="en-US" b="1" dirty="0">
                <a:solidFill>
                  <a:srgbClr val="0070C0"/>
                </a:solidFill>
              </a:rPr>
              <a:t>++;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   return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Here, in case of “++” we must use reference parameter</a:t>
            </a:r>
          </a:p>
          <a:p>
            <a:pPr>
              <a:lnSpc>
                <a:spcPct val="90000"/>
              </a:lnSpc>
            </a:pPr>
            <a:r>
              <a:rPr lang="en-US" dirty="0"/>
              <a:t>Otherwise changes made inside the function will not be visible outside and the original object will remain unchanged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c1(20, 20), c2(10, 10);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c3 = c1 + c2;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</a:t>
            </a:r>
            <a:r>
              <a:rPr lang="en-US" b="1" dirty="0">
                <a:solidFill>
                  <a:srgbClr val="C00000"/>
                </a:solidFill>
              </a:rPr>
              <a:t>+(c1, c2)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c3.show(); // 30, 30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c4 = 5 + c3;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+(5, c3)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c4.show(); // 35, 35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++c4;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++(c4)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c4.show(); // 36, 36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Overloading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overloading is a type of function overloading</a:t>
            </a:r>
          </a:p>
          <a:p>
            <a:r>
              <a:rPr lang="en-US" dirty="0"/>
              <a:t>An operator is always overloaded relative to a class (an user defined data type)</a:t>
            </a:r>
          </a:p>
          <a:p>
            <a:r>
              <a:rPr lang="en-US" dirty="0"/>
              <a:t>An overloaded operator gets a special meaning relative to its class However, the operator does not loose its original meaning relative to other data types</a:t>
            </a:r>
          </a:p>
          <a:p>
            <a:r>
              <a:rPr lang="en-US" dirty="0"/>
              <a:t>To overload an operator an operator function is defined for the class</a:t>
            </a:r>
          </a:p>
          <a:p>
            <a:r>
              <a:rPr lang="en-US" dirty="0"/>
              <a:t>The operator function can be a member or a friend function of the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By default, “ob1 = ob2” places a bitwise copy of “ob2” into “ob1”</a:t>
            </a:r>
          </a:p>
          <a:p>
            <a:endParaRPr lang="en-US" dirty="0"/>
          </a:p>
          <a:p>
            <a:r>
              <a:rPr lang="en-US" dirty="0"/>
              <a:t>This causes problem when class members point to dynamically allocated memory</a:t>
            </a:r>
          </a:p>
          <a:p>
            <a:endParaRPr lang="en-US" dirty="0"/>
          </a:p>
          <a:p>
            <a:r>
              <a:rPr lang="en-US" dirty="0"/>
              <a:t>Copy constructor is of no use in this case as it is an </a:t>
            </a:r>
            <a:r>
              <a:rPr lang="en-US" b="1" i="1" dirty="0">
                <a:solidFill>
                  <a:srgbClr val="FF0000"/>
                </a:solidFill>
              </a:rPr>
              <a:t>assignment</a:t>
            </a:r>
            <a:r>
              <a:rPr lang="en-US" dirty="0"/>
              <a:t>, not an initialization</a:t>
            </a:r>
          </a:p>
          <a:p>
            <a:endParaRPr lang="en-US" dirty="0"/>
          </a:p>
          <a:p>
            <a:r>
              <a:rPr lang="en-US" dirty="0"/>
              <a:t>So, we need to overload ‘=’ to overcome such problems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char *p;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(char *s)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strlen</a:t>
            </a:r>
            <a:r>
              <a:rPr lang="en-US" b="1" dirty="0">
                <a:solidFill>
                  <a:srgbClr val="0070C0"/>
                </a:solidFill>
              </a:rPr>
              <a:t>(s) + 1;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p = new char[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strcpy</a:t>
            </a:r>
            <a:r>
              <a:rPr lang="en-US" b="1" dirty="0">
                <a:solidFill>
                  <a:srgbClr val="0070C0"/>
                </a:solidFill>
              </a:rPr>
              <a:t>(p, 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~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delete [ ] 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&amp;operator=(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::operator=(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if(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 &lt; </a:t>
            </a:r>
            <a:r>
              <a:rPr lang="en-US" b="1" dirty="0" err="1">
                <a:solidFill>
                  <a:srgbClr val="0070C0"/>
                </a:solidFill>
              </a:rPr>
              <a:t>ob.len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delete [ ] 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p = new char[</a:t>
            </a:r>
            <a:r>
              <a:rPr lang="en-US" b="1" dirty="0" err="1">
                <a:solidFill>
                  <a:srgbClr val="0070C0"/>
                </a:solidFill>
              </a:rPr>
              <a:t>ob.len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ob.len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strcpy</a:t>
            </a:r>
            <a:r>
              <a:rPr lang="en-US" b="1" dirty="0">
                <a:solidFill>
                  <a:srgbClr val="0070C0"/>
                </a:solidFill>
              </a:rPr>
              <a:t>(p, </a:t>
            </a:r>
            <a:r>
              <a:rPr lang="en-US" b="1" dirty="0" err="1">
                <a:solidFill>
                  <a:srgbClr val="0070C0"/>
                </a:solidFill>
              </a:rPr>
              <a:t>ob.p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*this;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s1(“BUET”), s2(“CSE”);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s1 = s2; // no problem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overloaded ‘=’ operator must return *this to allow chains of assignments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ob1 = ob2 = ob3 = ob4;</a:t>
            </a:r>
          </a:p>
          <a:p>
            <a:pPr>
              <a:lnSpc>
                <a:spcPct val="90000"/>
              </a:lnSpc>
            </a:pPr>
            <a:r>
              <a:rPr lang="en-US" dirty="0"/>
              <a:t>If the overloaded ‘=’ operator returns nothing (void)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ob1 = ob2; is possible, but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ob1 = ob2 = ob3; produces compiler error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ob3 can be assigned to ob2, but then it becomes “ob1 = (void)”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So, the compiler detects it early and flags it as an error</a:t>
            </a:r>
          </a:p>
          <a:p>
            <a:pPr>
              <a:lnSpc>
                <a:spcPct val="90000"/>
              </a:lnSpc>
            </a:pPr>
            <a:r>
              <a:rPr lang="en-US" dirty="0"/>
              <a:t>Whenever possible we should use references while passing objects to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Copy constructors can also help in this regard but using references is more efficient as no copy is performed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93373" y="1738427"/>
              <a:ext cx="2406240" cy="15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5133" y="1642667"/>
                <a:ext cx="25023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577213" y="5951147"/>
              <a:ext cx="2904120" cy="193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9333" y="5855387"/>
                <a:ext cx="299988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6477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Overloading the ‘=’ operator, we can assign object of one class to an object of another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yourclass</a:t>
            </a:r>
            <a:r>
              <a:rPr lang="en-US" b="1" dirty="0">
                <a:solidFill>
                  <a:srgbClr val="0070C0"/>
                </a:solidFill>
              </a:rPr>
              <a:t> { … 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&amp; operator=(</a:t>
            </a:r>
            <a:r>
              <a:rPr lang="en-US" b="1" dirty="0" err="1">
                <a:solidFill>
                  <a:srgbClr val="0070C0"/>
                </a:solidFill>
              </a:rPr>
              <a:t>yourclass</a:t>
            </a:r>
            <a:r>
              <a:rPr lang="en-US" b="1" dirty="0">
                <a:solidFill>
                  <a:srgbClr val="0070C0"/>
                </a:solidFill>
              </a:rPr>
              <a:t> &amp;obj)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assignment activities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*this;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7239000" y="1600200"/>
            <a:ext cx="43434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m1, m2;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yourclass</a:t>
            </a:r>
            <a:r>
              <a:rPr lang="en-US" b="1" dirty="0">
                <a:solidFill>
                  <a:srgbClr val="0070C0"/>
                </a:solidFill>
              </a:rPr>
              <a:t>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m1 =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m2 = m1;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5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[ ] Subscript Operator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C++, the [ ] is considered a binary operator for the purposes of overloading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The [ ] can be overloaded only by a member </a:t>
            </a:r>
            <a:r>
              <a:rPr lang="en-US" dirty="0" smtClean="0">
                <a:solidFill>
                  <a:srgbClr val="C00000"/>
                </a:solidFill>
              </a:rPr>
              <a:t>function *</a:t>
            </a:r>
            <a:r>
              <a:rPr lang="en-US" dirty="0" smtClean="0"/>
              <a:t>and the = too*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General syntax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ret-type class-name::operator[ ](int index) {…}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“index” does not have to be of type “int”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“index” can be of any other type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ret-type class-name::operator[ ](char *index) {…}</a:t>
            </a:r>
          </a:p>
          <a:p>
            <a:pPr>
              <a:lnSpc>
                <a:spcPct val="90000"/>
              </a:lnSpc>
            </a:pPr>
            <a:r>
              <a:rPr lang="en-US" dirty="0"/>
              <a:t>It is useful when the class has some array like behavior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72013" y="2486507"/>
              <a:ext cx="449640" cy="161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133" y="2390387"/>
                <a:ext cx="5454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9722053" y="2518187"/>
              <a:ext cx="465120" cy="32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73813" y="2422427"/>
                <a:ext cx="561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5935573" y="2566787"/>
              <a:ext cx="211788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7693" y="2470667"/>
                <a:ext cx="221364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0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[ ] Subscript Operator (Example -1)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array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a[3];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array()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for(int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=0;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&lt;3;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 =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operator[ ](int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operator[ ](char *s);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array::operator[ ](char *s)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if(</a:t>
            </a:r>
            <a:r>
              <a:rPr lang="en-US" b="1" dirty="0" err="1">
                <a:solidFill>
                  <a:srgbClr val="0070C0"/>
                </a:solidFill>
              </a:rPr>
              <a:t>strcmp</a:t>
            </a:r>
            <a:r>
              <a:rPr lang="en-US" b="1" dirty="0">
                <a:solidFill>
                  <a:srgbClr val="0070C0"/>
                </a:solidFill>
              </a:rPr>
              <a:t>(s, “zero”)==0)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a[0];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1600200"/>
            <a:ext cx="58674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“one”)==0)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a[1];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“two”)==0)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a[2];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-1;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array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[1]; //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[“two”]; // 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[0] = 5; // compiler error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] is not an l-value in this example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6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[ ] Subscript Operator (Example -2)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5695" y="1381506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array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a[3];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array()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for(int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=0;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&lt;3;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 =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</a:t>
            </a:r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b="1" dirty="0">
                <a:solidFill>
                  <a:srgbClr val="0070C0"/>
                </a:solidFill>
              </a:rPr>
              <a:t> operator[ ](int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int&amp; operator[ ](char *s);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int&amp; array::operator[ ](char *s)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if(</a:t>
            </a:r>
            <a:r>
              <a:rPr lang="en-US" b="1" dirty="0" err="1">
                <a:solidFill>
                  <a:srgbClr val="0070C0"/>
                </a:solidFill>
              </a:rPr>
              <a:t>strcmp</a:t>
            </a:r>
            <a:r>
              <a:rPr lang="en-US" b="1" dirty="0">
                <a:solidFill>
                  <a:srgbClr val="0070C0"/>
                </a:solidFill>
              </a:rPr>
              <a:t>(s, “zero”)==0)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a[0];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6019800" y="1170912"/>
            <a:ext cx="5867400" cy="5687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“one”)==0)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a[1];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“two”)==0)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a[2];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a[0];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array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[1]; //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[“two”]; // 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[0] = 5; // no </a:t>
            </a:r>
            <a:r>
              <a:rPr lang="en-US" sz="2000" b="1" dirty="0" smtClean="0">
                <a:solidFill>
                  <a:srgbClr val="0070C0"/>
                </a:solidFill>
              </a:rPr>
              <a:t>problem * returns ref 	//where 5 is stored*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] is now both an l-value and </a:t>
            </a:r>
            <a:r>
              <a:rPr lang="en-US" sz="2000" b="1" dirty="0" err="1">
                <a:solidFill>
                  <a:srgbClr val="0070C0"/>
                </a:solidFill>
              </a:rPr>
              <a:t>r-value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[“zero”]; // 5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83253" y="3441947"/>
              <a:ext cx="1128600" cy="671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373" y="3430067"/>
                <a:ext cx="1152360" cy="6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3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Note on l-value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l-value is an expression that can appear on both the left-hand and right-hand side of an assignment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It represents a location not just a value</a:t>
            </a:r>
          </a:p>
          <a:p>
            <a:pPr>
              <a:lnSpc>
                <a:spcPct val="90000"/>
              </a:lnSpc>
            </a:pPr>
            <a:r>
              <a:rPr lang="en-US" dirty="0"/>
              <a:t>Based on its placement, either the location or the value is used by the compiler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x, y; x = 0; y = x;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 both x and y are l-values</a:t>
            </a:r>
          </a:p>
          <a:p>
            <a:pPr>
              <a:lnSpc>
                <a:spcPct val="90000"/>
              </a:lnSpc>
            </a:pPr>
            <a:r>
              <a:rPr lang="en-US" dirty="0"/>
              <a:t>Generally if </a:t>
            </a:r>
            <a:r>
              <a:rPr lang="en-US" dirty="0">
                <a:solidFill>
                  <a:srgbClr val="C00000"/>
                </a:solidFill>
              </a:rPr>
              <a:t>a function returns a value of any type, then it cannot be used as an l-value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f1( ) { int x = 0; return x;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n = f1( ); // no problem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f1( ) = n; // compiler error, need a location to place a value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74893" y="1792427"/>
              <a:ext cx="1411920" cy="41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7013" y="1696667"/>
                <a:ext cx="1508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82253" y="2133707"/>
              <a:ext cx="1491840" cy="93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373" y="2037587"/>
                <a:ext cx="1587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3128653" y="2534747"/>
              <a:ext cx="3208320" cy="52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0413" y="2438627"/>
                <a:ext cx="330444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14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Note on l-value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But if a function returns a </a:t>
            </a:r>
            <a:r>
              <a:rPr lang="en-US" b="1" i="1" dirty="0"/>
              <a:t>reference</a:t>
            </a:r>
            <a:r>
              <a:rPr lang="en-US" dirty="0"/>
              <a:t> of any type, then it can be used both as an l-value and </a:t>
            </a:r>
            <a:r>
              <a:rPr lang="en-US" dirty="0" err="1"/>
              <a:t>r-value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int x; // global 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int&amp; f1( ) { return x;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n = f1( ); // no problem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Works like “int n = x”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f1( ) = n; // no problem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Works like “x = n”</a:t>
            </a:r>
          </a:p>
          <a:p>
            <a:pPr>
              <a:lnSpc>
                <a:spcPct val="90000"/>
              </a:lnSpc>
            </a:pPr>
            <a:r>
              <a:rPr lang="en-US" dirty="0"/>
              <a:t>Data can be both fetched from and written into an </a:t>
            </a:r>
            <a:r>
              <a:rPr lang="en-US" dirty="0" smtClean="0"/>
              <a:t>l-value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If we write f1 like this 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&amp; f1(){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5;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} // it will warn and crash in runtime cause a reference to local is sent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33773" y="5901467"/>
              <a:ext cx="2214360" cy="50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5893" y="5805347"/>
                <a:ext cx="231012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9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Overloading Restrictions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cannot overload </a:t>
            </a:r>
          </a:p>
          <a:p>
            <a:pPr lvl="1"/>
            <a:r>
              <a:rPr lang="en-US" dirty="0"/>
              <a:t>:: (scope resolution) </a:t>
            </a:r>
          </a:p>
          <a:p>
            <a:pPr lvl="1"/>
            <a:r>
              <a:rPr lang="en-US" dirty="0"/>
              <a:t>. (member selection) </a:t>
            </a:r>
          </a:p>
          <a:p>
            <a:pPr lvl="1"/>
            <a:r>
              <a:rPr lang="en-US" dirty="0"/>
              <a:t>.* (member selection through pointer to function)</a:t>
            </a:r>
          </a:p>
          <a:p>
            <a:pPr lvl="1"/>
            <a:r>
              <a:rPr lang="en-US" dirty="0"/>
              <a:t>? (ternary conditional) operators</a:t>
            </a:r>
          </a:p>
          <a:p>
            <a:r>
              <a:rPr lang="en-US" dirty="0"/>
              <a:t>Overloading cannot change the original precedence of the operator</a:t>
            </a:r>
          </a:p>
          <a:p>
            <a:r>
              <a:rPr lang="en-US" dirty="0"/>
              <a:t>The number of operands on which the operator would be applicable cannot be changed too</a:t>
            </a:r>
          </a:p>
          <a:p>
            <a:r>
              <a:rPr lang="en-US" dirty="0"/>
              <a:t>Operator functions </a:t>
            </a:r>
            <a:r>
              <a:rPr lang="en-US" dirty="0">
                <a:solidFill>
                  <a:srgbClr val="C00000"/>
                </a:solidFill>
              </a:rPr>
              <a:t>cannot have default arguments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12173" y="2310107"/>
              <a:ext cx="1459800" cy="53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3933" y="2213987"/>
                <a:ext cx="15559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47373" y="2791427"/>
              <a:ext cx="465840" cy="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493" y="2695307"/>
                <a:ext cx="5616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347373" y="3128387"/>
              <a:ext cx="192600" cy="64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9493" y="3032267"/>
                <a:ext cx="288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363573" y="3529427"/>
              <a:ext cx="257040" cy="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5693" y="3433307"/>
                <a:ext cx="352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1282933" y="3593507"/>
              <a:ext cx="289080" cy="225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5053" y="3497387"/>
                <a:ext cx="38520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/>
              <p14:cNvContentPartPr/>
              <p14:nvPr/>
            </p14:nvContentPartPr>
            <p14:xfrm>
              <a:off x="2823373" y="4006427"/>
              <a:ext cx="2342520" cy="1011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5493" y="3910307"/>
                <a:ext cx="2438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1588213" y="4479467"/>
              <a:ext cx="2663280" cy="50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0333" y="4383707"/>
                <a:ext cx="27590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/>
              <p14:cNvContentPartPr/>
              <p14:nvPr/>
            </p14:nvContentPartPr>
            <p14:xfrm>
              <a:off x="3673693" y="5289827"/>
              <a:ext cx="4604400" cy="52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5813" y="5194067"/>
                <a:ext cx="4700160" cy="2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5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Note on </a:t>
            </a:r>
            <a:r>
              <a:rPr lang="en-US" dirty="0" err="1"/>
              <a:t>r-value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an expression is just an </a:t>
            </a:r>
            <a:r>
              <a:rPr lang="en-US" b="1" i="1" dirty="0" err="1"/>
              <a:t>r-value</a:t>
            </a:r>
            <a:r>
              <a:rPr lang="en-US" dirty="0"/>
              <a:t> then it cannot appear on the left-hand side of an assignment</a:t>
            </a:r>
          </a:p>
          <a:p>
            <a:pPr>
              <a:lnSpc>
                <a:spcPct val="90000"/>
              </a:lnSpc>
            </a:pPr>
            <a:r>
              <a:rPr lang="en-US" dirty="0"/>
              <a:t>It represents just a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x = 3; // x is both an l-value and </a:t>
            </a:r>
            <a:r>
              <a:rPr lang="en-US" dirty="0" err="1"/>
              <a:t>r-value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3 = x; // compiler error, 3 is just an </a:t>
            </a:r>
            <a:r>
              <a:rPr lang="en-US" dirty="0" err="1"/>
              <a:t>r-value</a:t>
            </a:r>
            <a:r>
              <a:rPr lang="en-US" dirty="0"/>
              <a:t>, not an l-value</a:t>
            </a:r>
          </a:p>
          <a:p>
            <a:pPr>
              <a:lnSpc>
                <a:spcPct val="90000"/>
              </a:lnSpc>
            </a:pPr>
            <a:r>
              <a:rPr lang="en-US" dirty="0"/>
              <a:t>Generally if a function returns a value of any type, then it can only be used as an </a:t>
            </a:r>
            <a:r>
              <a:rPr lang="en-US" dirty="0" err="1"/>
              <a:t>r-value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int f1( ) { int x = 2; return x;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n = f1( ); // no problem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cout</a:t>
            </a:r>
            <a:r>
              <a:rPr lang="en-US" dirty="0"/>
              <a:t> &lt;&lt; f1( ); // no problem, prints ‘2’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f1( ) = n; // compiler error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98613" y="3738227"/>
              <a:ext cx="2053800" cy="98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0733" y="3642467"/>
                <a:ext cx="21495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57573" y="4103627"/>
              <a:ext cx="1667880" cy="34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9333" y="4007507"/>
                <a:ext cx="17643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5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</a:t>
            </a:r>
            <a:r>
              <a:rPr lang="en-US" sz="2400" b="0"/>
              <a:t>Chapter 6</a:t>
            </a:r>
            <a:endParaRPr lang="en-US" sz="2400" b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Overloading General Form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class-name{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……..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return-type operator # 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  <a:p>
            <a:r>
              <a:rPr lang="en-US" dirty="0"/>
              <a:t>Function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return-type class-name :: operator # 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//operation to be performed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operator-(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obj</a:t>
            </a:r>
            <a:r>
              <a:rPr lang="en-US" b="1" dirty="0" smtClean="0">
                <a:solidFill>
                  <a:srgbClr val="0070C0"/>
                </a:solidFill>
              </a:rPr>
              <a:t>);  **</a:t>
            </a:r>
            <a:r>
              <a:rPr lang="en-US" dirty="0" smtClean="0"/>
              <a:t>Assignment**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x + </a:t>
            </a:r>
            <a:r>
              <a:rPr lang="en-US" b="1" dirty="0" err="1">
                <a:solidFill>
                  <a:srgbClr val="0070C0"/>
                </a:solidFill>
              </a:rPr>
              <a:t>obj.x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y + </a:t>
            </a:r>
            <a:r>
              <a:rPr lang="en-US" b="1" dirty="0" err="1">
                <a:solidFill>
                  <a:srgbClr val="0070C0"/>
                </a:solidFill>
              </a:rPr>
              <a:t>obj.y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x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y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::operator-(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temp.x</a:t>
            </a:r>
            <a:r>
              <a:rPr lang="en-US" sz="2200" b="1" dirty="0">
                <a:solidFill>
                  <a:srgbClr val="0070C0"/>
                </a:solidFill>
              </a:rPr>
              <a:t> = x - </a:t>
            </a:r>
            <a:r>
              <a:rPr lang="en-US" sz="2200" b="1" dirty="0" err="1">
                <a:solidFill>
                  <a:srgbClr val="0070C0"/>
                </a:solidFill>
              </a:rPr>
              <a:t>obj.x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temp.y</a:t>
            </a:r>
            <a:r>
              <a:rPr lang="en-US" sz="2200" b="1" dirty="0">
                <a:solidFill>
                  <a:srgbClr val="0070C0"/>
                </a:solidFill>
              </a:rPr>
              <a:t> = y - </a:t>
            </a:r>
            <a:r>
              <a:rPr lang="en-US" sz="2200" b="1" dirty="0" err="1">
                <a:solidFill>
                  <a:srgbClr val="0070C0"/>
                </a:solidFill>
              </a:rPr>
              <a:t>obj.y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::operator=(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x = </a:t>
            </a:r>
            <a:r>
              <a:rPr lang="en-US" sz="2200" b="1" dirty="0" err="1">
                <a:solidFill>
                  <a:srgbClr val="0070C0"/>
                </a:solidFill>
              </a:rPr>
              <a:t>obj.x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y = </a:t>
            </a:r>
            <a:r>
              <a:rPr lang="en-US" sz="2200" b="1" dirty="0" err="1">
                <a:solidFill>
                  <a:srgbClr val="0070C0"/>
                </a:solidFill>
              </a:rPr>
              <a:t>obj.y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*this</a:t>
            </a:r>
            <a:r>
              <a:rPr lang="en-US" sz="2200" b="1" dirty="0" smtClean="0">
                <a:solidFill>
                  <a:srgbClr val="0070C0"/>
                </a:solidFill>
              </a:rPr>
              <a:t>; **</a:t>
            </a:r>
            <a:r>
              <a:rPr lang="en-US" sz="2200" dirty="0" smtClean="0"/>
              <a:t>To maintain the chain of operation**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c1(20, 20), c2(10, 10);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c3 = </a:t>
            </a:r>
            <a:r>
              <a:rPr lang="en-US" sz="2200" b="1" dirty="0">
                <a:solidFill>
                  <a:srgbClr val="C00000"/>
                </a:solidFill>
              </a:rPr>
              <a:t>c1 + c2; // c1.+(c2)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c3.show(); // 30, 30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c4 = c3 + 5; // c3.+(5)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c4.show(); // 35, 35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c5 = c2 – c1; // c2.-(c1)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c5.show(); // -10, -10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871200" y="5715000"/>
            <a:ext cx="812800" cy="521208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6324600" y="1600200"/>
            <a:ext cx="52578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c6 = c1 + c2 + c3;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// </a:t>
            </a:r>
            <a:r>
              <a:rPr lang="en-US" sz="2200" b="1" dirty="0">
                <a:solidFill>
                  <a:srgbClr val="C00000"/>
                </a:solidFill>
              </a:rPr>
              <a:t>(c1.+(c2)).+(c3)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c6.show(); // 60, 60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(c6 – c4).show(); // 25, </a:t>
            </a:r>
            <a:r>
              <a:rPr lang="en-US" sz="2200" b="1" dirty="0" smtClean="0">
                <a:solidFill>
                  <a:srgbClr val="0070C0"/>
                </a:solidFill>
              </a:rPr>
              <a:t>25 </a:t>
            </a:r>
            <a:r>
              <a:rPr lang="en-US" sz="2200" dirty="0" smtClean="0"/>
              <a:t>*works*</a:t>
            </a:r>
            <a:endParaRPr lang="en-US" sz="2200" dirty="0"/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c5 = c6 = c6 – c1; 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// c5.=(c6.=(c6.-(c1)))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c5.show(); // 40, 40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c6.show(); // 40, 40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 typeface="Wingdings"/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277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</a:t>
            </a:r>
            <a:r>
              <a:rPr lang="en-US" sz="3200" dirty="0"/>
              <a:t>the Relational and Logical Operators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operator==(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operator!=(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operator&amp;&amp;(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operator||(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8669</TotalTime>
  <Words>2733</Words>
  <Application>Microsoft Office PowerPoint</Application>
  <PresentationFormat>Widescreen</PresentationFormat>
  <Paragraphs>461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Operator Overloading </vt:lpstr>
      <vt:lpstr>Operator Overloading Restrictions </vt:lpstr>
      <vt:lpstr>Operator Overloading General Form </vt:lpstr>
      <vt:lpstr>Overloading Binary Operators</vt:lpstr>
      <vt:lpstr>Overloading Binary Operators</vt:lpstr>
      <vt:lpstr>Overloading Binary Operators</vt:lpstr>
      <vt:lpstr>Overloading Binary Operators</vt:lpstr>
      <vt:lpstr>Overloading the Relational and Logical Operators</vt:lpstr>
      <vt:lpstr>Overloading the Relational and Logical Operators</vt:lpstr>
      <vt:lpstr>Overloading a Unary Operator</vt:lpstr>
      <vt:lpstr>Overloading a Unary Operator</vt:lpstr>
      <vt:lpstr>Overloading a Unary Operator</vt:lpstr>
      <vt:lpstr>Object Copy Issues</vt:lpstr>
      <vt:lpstr>Using Friend Operator Functions</vt:lpstr>
      <vt:lpstr>Using Friend Operator Functions</vt:lpstr>
      <vt:lpstr>Using Friend Operator Functions</vt:lpstr>
      <vt:lpstr>Using Friend Operator Functions</vt:lpstr>
      <vt:lpstr>Using Friend Operator Functions</vt:lpstr>
      <vt:lpstr>A Closer Look at the Assignment Operator</vt:lpstr>
      <vt:lpstr>A Closer Look at the Assignment Operator</vt:lpstr>
      <vt:lpstr>A Closer Look at the Assignment Operator</vt:lpstr>
      <vt:lpstr>A Closer Look at the Assignment Operator</vt:lpstr>
      <vt:lpstr>A Closer Look at the Assignment Operator</vt:lpstr>
      <vt:lpstr>Overloading the [ ] Subscript Operator</vt:lpstr>
      <vt:lpstr>Overloading the [ ] Subscript Operator (Example -1)</vt:lpstr>
      <vt:lpstr>Overloading the [ ] Subscript Operator (Example -2)</vt:lpstr>
      <vt:lpstr>Note on l-value</vt:lpstr>
      <vt:lpstr>Note on l-value</vt:lpstr>
      <vt:lpstr>Note on r-value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User</cp:lastModifiedBy>
  <cp:revision>445</cp:revision>
  <dcterms:created xsi:type="dcterms:W3CDTF">2012-03-31T05:29:50Z</dcterms:created>
  <dcterms:modified xsi:type="dcterms:W3CDTF">2021-01-15T18:43:05Z</dcterms:modified>
</cp:coreProperties>
</file>