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303" r:id="rId3"/>
    <p:sldId id="331" r:id="rId4"/>
    <p:sldId id="335" r:id="rId5"/>
    <p:sldId id="339" r:id="rId6"/>
    <p:sldId id="336" r:id="rId7"/>
    <p:sldId id="337" r:id="rId8"/>
    <p:sldId id="33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7" d="100"/>
          <a:sy n="67" d="100"/>
        </p:scale>
        <p:origin x="66" y="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21:19:44.23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0 165 0,'40'0'94,"79"0"-94,119 0 16,0 0-16,40-40 15,40 40-15,158 0 16,-159 0-16,41 0 16,78 0-16,-39 0 15,119 0-15,-119 0 16,-40 0-16,-79 0 15,39 0-15,1 0 16,-40 0-16,-40 0 16,-79 0-16,79 0 15,39 0-15,-118 0 16,0 0-16,0 0 16,-40 0-16,0 0 15,-79 0 1,79 0-16,39 0 15,-39-39-15,0 39 0,80 0 16,-80 0 0,-40 0-16,40 0 15,1 0-15,-1 0 16,0 0-16,-40 0 16,0 0-16,-39 0 15,79 0-15,-40 0 16,1 0-16,-1 0 15,1 0-15,39 0 16,-80 0-16,41 0 16,-1 0-16,-39 0 15,0 0 95,79 0-95,-40-40-15,119 40 16,40-40-16,1 40 16,78 0-16,-79 0 15,80 0-15,-120 0 16,120 0-16,-80 0 15,-79 0-15,-1 0 16,1 0-16,39 0 16,-39 0-16,-119 0 15,119 40 1,-40-40-16,79 40 16,40-40-16,-39 0 15,79 0-15,-80 0 16,40 0-16,-39 0 15,158 0-15,-119 0 16,-40 0-16,80 0 16,-79 0-16,39 0 15,39 0-15,-78 0 16,-1 0-16,-39 0 16,79 0-16,-39 0 15,-80 0-15,39 39 16,41-39-16,-80 0 15,0 0-15,119 40 16,-79-40-16,39 0 16,1 40-16,-1-40 15,40 0-15,-79 0 16,0 39-16,0-39 16,-40 0-16,0 40 15,79-40-15,-158 0 16,39 0-16,-39 0 15,79 0-15,-79 0 16,79 0-16,0 0 16,-40 0-16,1 0 15,-1 0-15,40 0 16,-40 0 0,1 0-16,-1 0 15,0 0-15,1 0 16,79 0-16,-80 0 15,40 0-15,0 0 16,40 0-16,-80 0 16,120 0-16,-41 0 15,-39 40-15,-39-40 16,39 40-16,-40-40 16,-39 0-16,0 0 15,-1 0 1,1 0-16,0 0 15,-1 0 1,1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21:19:45.81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0,'159'0'0,"79"0"16,-79 0-16,159 0 15,-120 0-15,40 0 16,-40 0-16,-39 0 15,40 0-15,-41 0 16,1 0-16,-40 0 16,0 0-16,40 0 15,39 0-15,-39 0 16,0 0-16,39 0 16,-78 0-16,-1 0 15,79 0-15,-79 0 16,-40 0-16,40 0 15,1 0-15,-1 0 16,0 0-16,-40 0 16,40 0-16,-39 0 15,39 0-15,0 0 16,39 0-16,-39 0 16,40 0-16,0 0 15,39 0-15,1 0 16,-1 0-16,-39 0 15,0 0-15,-1 0 16,-38 0-16,-1 0 16,0 0-16,0 0 15,-40 0-15,40 0 16,0 0-16,40 0 16,-40 0-1,0 0-15,40 0 16,-80 0-16,80 0 15,0 0-15,-40 0 16,40 0-16,-1 0 16,-39 0-16,0 0 15,0 0-15,1 0 16,-81 0-16,41 0 16,-1 0-16,0 0 15,1 0-15,-41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21:19:57.79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0 596 0,'80'0'47,"118"0"-32,159 0-15,-79 0 16,0 0-16,79 0 16,80 39-16,-80-39 15,0 0-15,80 40 16,-120-40-16,120 0 15,-80 0-15,-159 0 16,40 0-16,-39 0 16,39 0-16,-119 0 15,0 0-15,40 0 16,0-40-16,39-39 16,0 79-16,41 0 15,38-79-15,-78 79 16,39 0-16,79 0 15,-118 0-15,-1 0 16,41 0-16,38 0 16,-39 0-16,-79 0 15,40 0-15,-80 0 16,39 0-16,-38 0 16,38 0-16,1 0 15,0-40-15,39 40 16,40 0-16,-39-40 15,198 1 1,-199 39-16,40 0 16,-39 0-16,78-40 15,-38 40-15,-1 0 16,39 0-16,-38-40 16,-81 40-16,1 0 15,119 0-15,-80-39 16,40 39-16,-39-40 15,-40 40-15,79-40 16,79 40-16,-118 0 16,39 0-16,-40 0 15,80-39-15,-40 39 16,0 0-16,0 0 16,-118 0-16,38 0 15,1-40-15,-40 40 16,80 0-16,-80 0 15,39-40-15,-39 40 16,-39 0-16,39 0 16,-40 0-16,40 0 15,0 0-15,-39 0 16,-1 0-16,1 0 16,-1 0-16,-39 0 15,-1 0-15,1 0 125,79 0-125,0 0 16,0 0-16,-40 0 15,41 0-15,-41 0 16,-39 0 62,-40 40-62,0 0-1,39-40 1,1 0-16,-40 39 16,0 1 15,40-40-15,-40 40-1,39-40 1,41 39-1,-41-39 1,-39 40 0,40-40-1,0 0 32,0 40-47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21:19:58.62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0 158 0,'120'0'16,"118"0"0,0 0-16,79 0 15,120 0-15,79 0 16,119 0-16,-80 0 16,-78 0-16,-1 0 15,-79 0-15,79 0 16,-119 0-16,-79 0 15,-40 0-15,0 0 16,-39 0-16,-80 0 16,0-39-16,-40-1 15,-39 40-15,79-40 16,-79 40-16,39-39 125,0 39-109,1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21:20:06.86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0 204 0,'159'0'63,"277"0"-48,40 0-15,-79 0 16,79 0-16,40 0 16,-40 0-16,-79 0 15,-1-40-15,-118 40 16,-80-79-16,-79 79 15,-79 0-15,0 0 172,-1-40-156,1 40 15,0-40-31,-1 40 16,1 0-1,0 0-15,0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member variable</a:t>
            </a:r>
          </a:p>
          <a:p>
            <a:pPr lvl="1"/>
            <a:r>
              <a:rPr lang="en-US" dirty="0"/>
              <a:t>Only one copy of that variable to exist-no matter how many objects of that class are created</a:t>
            </a:r>
          </a:p>
          <a:p>
            <a:pPr lvl="1"/>
            <a:r>
              <a:rPr lang="en-US" dirty="0"/>
              <a:t>All objects simply share that one variable</a:t>
            </a:r>
          </a:p>
          <a:p>
            <a:pPr lvl="1"/>
            <a:r>
              <a:rPr lang="en-US" dirty="0"/>
              <a:t>Also, the same static variable will be shared by any class derived from the class that contains the static member</a:t>
            </a:r>
          </a:p>
          <a:p>
            <a:pPr lvl="1"/>
            <a:r>
              <a:rPr lang="en-US" dirty="0"/>
              <a:t>Exists before any of its object is created</a:t>
            </a:r>
          </a:p>
          <a:p>
            <a:pPr lvl="1"/>
            <a:r>
              <a:rPr lang="en-US" dirty="0"/>
              <a:t>A global variable that simply has its scope restricted to the class in which it is declare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static member variable is defined with the keyword static before the data-type of the variable</a:t>
            </a:r>
          </a:p>
          <a:p>
            <a:r>
              <a:rPr lang="en-US" dirty="0"/>
              <a:t>To ensure that the storage for a static member is allocated it has to be defined second time outside the class using the class-name and scope operator</a:t>
            </a:r>
          </a:p>
          <a:p>
            <a:r>
              <a:rPr lang="en-US" dirty="0"/>
              <a:t>A static member variable is initialized to zero by default</a:t>
            </a:r>
          </a:p>
          <a:p>
            <a:r>
              <a:rPr lang="en-US" dirty="0"/>
              <a:t>A static member variable can be accessed </a:t>
            </a:r>
          </a:p>
          <a:p>
            <a:pPr lvl="1"/>
            <a:r>
              <a:rPr lang="en-US" dirty="0"/>
              <a:t>through the objects of the class or </a:t>
            </a:r>
          </a:p>
          <a:p>
            <a:pPr lvl="1"/>
            <a:r>
              <a:rPr lang="en-US" dirty="0"/>
              <a:t>directly through the class-name and scope resolution operator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14277" y="2555190"/>
              <a:ext cx="8515800" cy="13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397" y="2459430"/>
                <a:ext cx="8611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57277" y="3043350"/>
              <a:ext cx="3471840" cy="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9397" y="2947230"/>
                <a:ext cx="35679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571637" y="4929030"/>
              <a:ext cx="6987240" cy="247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3757" y="4832910"/>
                <a:ext cx="70830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7000717" y="5100750"/>
              <a:ext cx="2500920" cy="134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2837" y="5004630"/>
                <a:ext cx="2596680" cy="3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2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5677" y="5155830"/>
              <a:ext cx="1685880" cy="73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797" y="5060070"/>
                <a:ext cx="1781640" cy="2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=500; // allowed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//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endl</a:t>
            </a:r>
            <a:r>
              <a:rPr lang="en-US" sz="2000" b="1" dirty="0">
                <a:solidFill>
                  <a:srgbClr val="FF0000"/>
                </a:solidFill>
              </a:rPr>
              <a:t>; -error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0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9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=100;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myclass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</a:rPr>
              <a:t>endl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100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member function</a:t>
            </a:r>
          </a:p>
          <a:p>
            <a:pPr lvl="1"/>
            <a:r>
              <a:rPr lang="en-US" dirty="0"/>
              <a:t>Access only other static members of its class</a:t>
            </a:r>
          </a:p>
          <a:p>
            <a:pPr lvl="1"/>
            <a:r>
              <a:rPr lang="en-US" dirty="0"/>
              <a:t>Access global (non-static) variables and functions</a:t>
            </a:r>
          </a:p>
          <a:p>
            <a:r>
              <a:rPr lang="en-US" dirty="0"/>
              <a:t>A static member function does not have a this pointer since only one copy of the function is shared by all the objects of the class</a:t>
            </a:r>
          </a:p>
          <a:p>
            <a:endParaRPr lang="en-US" dirty="0"/>
          </a:p>
          <a:p>
            <a:r>
              <a:rPr lang="en-US" dirty="0"/>
              <a:t>A static member function can be accessed </a:t>
            </a:r>
          </a:p>
          <a:p>
            <a:pPr lvl="1"/>
            <a:r>
              <a:rPr lang="en-US" dirty="0"/>
              <a:t>through the objects or </a:t>
            </a:r>
          </a:p>
          <a:p>
            <a:pPr lvl="1"/>
            <a:r>
              <a:rPr lang="en-US" dirty="0"/>
              <a:t>through the class directly without creating any object</a:t>
            </a:r>
          </a:p>
          <a:p>
            <a:endParaRPr lang="en-US" dirty="0"/>
          </a:p>
          <a:p>
            <a:r>
              <a:rPr lang="en-US" dirty="0"/>
              <a:t>Virtual static member function is not allowed</a:t>
            </a:r>
          </a:p>
          <a:p>
            <a:r>
              <a:rPr lang="en-US" dirty="0"/>
              <a:t>A static member function cannot be const and volatile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static 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ob1.seti(200);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(300);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0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 13.3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11284</TotalTime>
  <Words>487</Words>
  <Application>Microsoft Office PowerPoint</Application>
  <PresentationFormat>Widescreen</PresentationFormat>
  <Paragraphs>139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Static Class Members </vt:lpstr>
      <vt:lpstr>Static Class Members </vt:lpstr>
      <vt:lpstr>Static Class Members </vt:lpstr>
      <vt:lpstr>Static Class Members </vt:lpstr>
      <vt:lpstr>Static Class Members </vt:lpstr>
      <vt:lpstr>Static Class Members </vt:lpstr>
      <vt:lpstr>Static Class Members 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566</cp:revision>
  <dcterms:created xsi:type="dcterms:W3CDTF">2012-03-31T05:29:50Z</dcterms:created>
  <dcterms:modified xsi:type="dcterms:W3CDTF">2021-01-15T21:25:10Z</dcterms:modified>
</cp:coreProperties>
</file>