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HIDDEN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1905071 – Tareq Ahmed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1905072 – Mahir Labib Dihan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343659-6418-965F-3AF6-334FBF61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317EA-CA07-FAC4-0A5C-B2F64E0B4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17272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C1B5D-EBF2-6275-FB31-68C29FCA8F3E}"/>
              </a:ext>
            </a:extLst>
          </p:cNvPr>
          <p:cNvSpPr txBox="1"/>
          <p:nvPr/>
        </p:nvSpPr>
        <p:spPr>
          <a:xfrm flipH="1">
            <a:off x="1170182" y="911537"/>
            <a:ext cx="9868907" cy="5034925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Entities: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name, email, pass, image, gender, type,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phone_number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date_of_birth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school, version, class,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years_of_experience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preferred_salary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Tuition_Post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timestamp,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desired_tutor_gender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salary,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days_per_</a:t>
            </a:r>
            <a:r>
              <a:rPr lang="en-US" sz="150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week</a:t>
            </a:r>
            <a:r>
              <a:rPr lang="en-US" sz="15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,type)</a:t>
            </a:r>
            <a:endParaRPr lang="en-US" sz="15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image, name)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title, class)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city, district, area, post</a:t>
            </a:r>
            <a:r>
              <a:rPr lang="en-US" sz="15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500" b="1" u="sng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tutor_id, degree,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field_of_study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grade, institute,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start_date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end_date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Subject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name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5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DCE3-84BD-B0F0-C992-64E21DA46263}"/>
              </a:ext>
            </a:extLst>
          </p:cNvPr>
          <p:cNvSpPr/>
          <p:nvPr/>
        </p:nvSpPr>
        <p:spPr>
          <a:xfrm>
            <a:off x="7559040" y="6705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B8345-0A58-4C62-CF7F-12E796E07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4F06A-850D-AAFA-71E0-1E7237A7C94D}"/>
              </a:ext>
            </a:extLst>
          </p:cNvPr>
          <p:cNvSpPr txBox="1"/>
          <p:nvPr/>
        </p:nvSpPr>
        <p:spPr>
          <a:xfrm flipH="1">
            <a:off x="1161546" y="997625"/>
            <a:ext cx="9868907" cy="486275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Relations: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offers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memberOf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assigned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applies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teaches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includes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3E95E-8E7A-101A-E9A3-C8237568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BE9E3-0DC7-F6D2-D287-62FEDCAED5CC}"/>
              </a:ext>
            </a:extLst>
          </p:cNvPr>
          <p:cNvSpPr txBox="1"/>
          <p:nvPr/>
        </p:nvSpPr>
        <p:spPr>
          <a:xfrm flipH="1">
            <a:off x="1161546" y="940694"/>
            <a:ext cx="9868907" cy="4976611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profile, edit profile, add profile picture, change password etc.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tuition requests and offer tuition to interested tutors.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tutors and offer them tuitions or cancel tuition offers.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send request to join as a student or cancel join request.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list of tutors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A5F9C-6637-278B-2D89-74723B83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0E884-E024-471E-8B4D-11E107EC111A}"/>
              </a:ext>
            </a:extLst>
          </p:cNvPr>
          <p:cNvSpPr txBox="1"/>
          <p:nvPr/>
        </p:nvSpPr>
        <p:spPr>
          <a:xfrm flipH="1">
            <a:off x="1161546" y="685341"/>
            <a:ext cx="9868907" cy="548731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Create profile, edit profile, add profile picture, change password, add educational qualification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all tuition posts and apply to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Get tuition offers and accept/reject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send request to join as a tutor or cancel join request.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list of students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FA8FA-5112-576E-5E32-AB5228D4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45CDF-481F-F9CE-3A5B-1227C22E2107}"/>
              </a:ext>
            </a:extLst>
          </p:cNvPr>
          <p:cNvSpPr txBox="1"/>
          <p:nvPr/>
        </p:nvSpPr>
        <p:spPr>
          <a:xfrm flipH="1">
            <a:off x="1161546" y="940730"/>
            <a:ext cx="9868907" cy="497654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Tutors can create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became its admin.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approve join requests of students and tutors in his coaching. Can remove them if they want.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create/delete courses and assign courses to students and tutors.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courses offered by the coaching.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students-tutors studying/teaching in the coaching.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30BFC-55D5-BF2C-D8B5-D1E5B5C5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4026D-BA5E-4BC2-6402-21BFBA53EA3C}"/>
              </a:ext>
            </a:extLst>
          </p:cNvPr>
          <p:cNvSpPr txBox="1"/>
          <p:nvPr/>
        </p:nvSpPr>
        <p:spPr>
          <a:xfrm>
            <a:off x="3002665" y="2921168"/>
            <a:ext cx="6186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19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{AF7157C6-2C9C-4D55-A141-109214367E39}tf55705232_win32</Template>
  <TotalTime>765</TotalTime>
  <Words>460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Black</vt:lpstr>
      <vt:lpstr>Arial</vt:lpstr>
      <vt:lpstr>Arial Rounded MT Bold</vt:lpstr>
      <vt:lpstr>Calibri</vt:lpstr>
      <vt:lpstr>Cambria Math</vt:lpstr>
      <vt:lpstr>Goudy Old Style</vt:lpstr>
      <vt:lpstr>Wingdings 2</vt:lpstr>
      <vt:lpstr>SlateVTI</vt:lpstr>
      <vt:lpstr>HIDDEN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BRAIN</dc:title>
  <dc:creator>1905072 - Mahir Labib Dihan</dc:creator>
  <cp:lastModifiedBy>1905072 - Mahir Labib Dihan</cp:lastModifiedBy>
  <cp:revision>56</cp:revision>
  <dcterms:created xsi:type="dcterms:W3CDTF">2022-06-20T11:53:09Z</dcterms:created>
  <dcterms:modified xsi:type="dcterms:W3CDTF">2022-06-30T16:15:26Z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