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6" r:id="rId1"/>
  </p:sldMasterIdLst>
  <p:notesMasterIdLst>
    <p:notesMasterId r:id="rId7"/>
  </p:notesMasterIdLst>
  <p:sldIdLst>
    <p:sldId id="340" r:id="rId2"/>
    <p:sldId id="344" r:id="rId3"/>
    <p:sldId id="345" r:id="rId4"/>
    <p:sldId id="346" r:id="rId5"/>
    <p:sldId id="339" r:id="rId6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BFBFBF"/>
    <a:srgbClr val="28889C"/>
    <a:srgbClr val="78FFD6"/>
    <a:srgbClr val="A8FF78"/>
    <a:srgbClr val="F7797D"/>
    <a:srgbClr val="FBD786"/>
    <a:srgbClr val="C6FFD3"/>
    <a:srgbClr val="000000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テーマ スタイル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50" autoAdjust="0"/>
    <p:restoredTop sz="96224" autoAdjust="0"/>
  </p:normalViewPr>
  <p:slideViewPr>
    <p:cSldViewPr>
      <p:cViewPr>
        <p:scale>
          <a:sx n="100" d="100"/>
          <a:sy n="100" d="100"/>
        </p:scale>
        <p:origin x="480" y="-331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5EDE29-DEAB-41B7-8ACD-91286C67CF7D}" type="doc">
      <dgm:prSet loTypeId="urn:microsoft.com/office/officeart/2005/8/layout/hChevron3" loCatId="process" qsTypeId="urn:microsoft.com/office/officeart/2005/8/quickstyle/simple2" qsCatId="simple" csTypeId="urn:microsoft.com/office/officeart/2005/8/colors/accent5_5" csCatId="accent5" phldr="1"/>
      <dgm:spPr/>
      <dgm:t>
        <a:bodyPr/>
        <a:lstStyle/>
        <a:p>
          <a:endParaRPr kumimoji="1" lang="ja-JP" altLang="en-US"/>
        </a:p>
      </dgm:t>
    </dgm:pt>
    <dgm:pt modelId="{BB5420C3-79AC-43DA-8EC2-0F417D9DA938}">
      <dgm:prSet phldrT="[テキスト]" custT="1"/>
      <dgm:spPr/>
      <dgm:t>
        <a:bodyPr/>
        <a:lstStyle/>
        <a:p>
          <a:r>
            <a:rPr kumimoji="1" lang="ja-JP" altLang="en-US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rPr>
            <a:t>お申込み</a:t>
          </a:r>
        </a:p>
      </dgm:t>
    </dgm:pt>
    <dgm:pt modelId="{EBE8E5CE-4FD2-4776-B371-6F123C4FD37A}" type="parTrans" cxnId="{725997FB-1D03-4448-BF26-E1D8869D3DFC}">
      <dgm:prSet/>
      <dgm:spPr/>
      <dgm:t>
        <a:bodyPr/>
        <a:lstStyle/>
        <a:p>
          <a:endParaRPr kumimoji="1" lang="ja-JP" altLang="en-US">
            <a:latin typeface="HG丸ｺﾞｼｯｸM-PRO" panose="020F0600000000000000" pitchFamily="50" charset="-128"/>
            <a:ea typeface="HG丸ｺﾞｼｯｸM-PRO" panose="020F0600000000000000" pitchFamily="50" charset="-128"/>
          </a:endParaRPr>
        </a:p>
      </dgm:t>
    </dgm:pt>
    <dgm:pt modelId="{83DBDEB6-7B38-400A-96FB-449099C7D024}" type="sibTrans" cxnId="{725997FB-1D03-4448-BF26-E1D8869D3DFC}">
      <dgm:prSet/>
      <dgm:spPr/>
      <dgm:t>
        <a:bodyPr/>
        <a:lstStyle/>
        <a:p>
          <a:endParaRPr kumimoji="1" lang="ja-JP" altLang="en-US">
            <a:latin typeface="HG丸ｺﾞｼｯｸM-PRO" panose="020F0600000000000000" pitchFamily="50" charset="-128"/>
            <a:ea typeface="HG丸ｺﾞｼｯｸM-PRO" panose="020F0600000000000000" pitchFamily="50" charset="-128"/>
          </a:endParaRPr>
        </a:p>
      </dgm:t>
    </dgm:pt>
    <dgm:pt modelId="{960F30D7-946D-46AC-AADC-46FC2FEE2201}">
      <dgm:prSet phldrT="[テキスト]" custT="1"/>
      <dgm:spPr/>
      <dgm:t>
        <a:bodyPr/>
        <a:lstStyle/>
        <a:p>
          <a:r>
            <a:rPr kumimoji="1" lang="ja-JP" altLang="en-US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rPr>
            <a:t>打合わせ</a:t>
          </a:r>
        </a:p>
      </dgm:t>
    </dgm:pt>
    <dgm:pt modelId="{448298DC-7B94-4AC6-97CF-94684C02C0AA}" type="parTrans" cxnId="{B71B89AF-7316-45B0-91DD-9B86B43D556A}">
      <dgm:prSet/>
      <dgm:spPr/>
      <dgm:t>
        <a:bodyPr/>
        <a:lstStyle/>
        <a:p>
          <a:endParaRPr kumimoji="1" lang="ja-JP" altLang="en-US">
            <a:latin typeface="HG丸ｺﾞｼｯｸM-PRO" panose="020F0600000000000000" pitchFamily="50" charset="-128"/>
            <a:ea typeface="HG丸ｺﾞｼｯｸM-PRO" panose="020F0600000000000000" pitchFamily="50" charset="-128"/>
          </a:endParaRPr>
        </a:p>
      </dgm:t>
    </dgm:pt>
    <dgm:pt modelId="{0424DCDF-7FF5-40D0-B575-A8AC98521978}" type="sibTrans" cxnId="{B71B89AF-7316-45B0-91DD-9B86B43D556A}">
      <dgm:prSet/>
      <dgm:spPr/>
      <dgm:t>
        <a:bodyPr/>
        <a:lstStyle/>
        <a:p>
          <a:endParaRPr kumimoji="1" lang="ja-JP" altLang="en-US">
            <a:latin typeface="HG丸ｺﾞｼｯｸM-PRO" panose="020F0600000000000000" pitchFamily="50" charset="-128"/>
            <a:ea typeface="HG丸ｺﾞｼｯｸM-PRO" panose="020F0600000000000000" pitchFamily="50" charset="-128"/>
          </a:endParaRPr>
        </a:p>
      </dgm:t>
    </dgm:pt>
    <dgm:pt modelId="{F224EE0C-59EE-471F-83E9-60EE782CB68A}">
      <dgm:prSet phldrT="[テキスト]" custT="1"/>
      <dgm:spPr/>
      <dgm:t>
        <a:bodyPr/>
        <a:lstStyle/>
        <a:p>
          <a:r>
            <a:rPr kumimoji="1" lang="ja-JP" altLang="en-US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rPr>
            <a:t>お支払い</a:t>
          </a:r>
        </a:p>
      </dgm:t>
    </dgm:pt>
    <dgm:pt modelId="{662AEFA7-8B94-4B19-9B0D-620A7E209CD0}" type="parTrans" cxnId="{94E4C8ED-361D-46B6-A81A-3115FB1AFD4B}">
      <dgm:prSet/>
      <dgm:spPr/>
      <dgm:t>
        <a:bodyPr/>
        <a:lstStyle/>
        <a:p>
          <a:endParaRPr kumimoji="1" lang="ja-JP" altLang="en-US">
            <a:latin typeface="HG丸ｺﾞｼｯｸM-PRO" panose="020F0600000000000000" pitchFamily="50" charset="-128"/>
            <a:ea typeface="HG丸ｺﾞｼｯｸM-PRO" panose="020F0600000000000000" pitchFamily="50" charset="-128"/>
          </a:endParaRPr>
        </a:p>
      </dgm:t>
    </dgm:pt>
    <dgm:pt modelId="{5B9A6D4C-5A33-42AE-9DCE-D8D7DB563559}" type="sibTrans" cxnId="{94E4C8ED-361D-46B6-A81A-3115FB1AFD4B}">
      <dgm:prSet/>
      <dgm:spPr/>
      <dgm:t>
        <a:bodyPr/>
        <a:lstStyle/>
        <a:p>
          <a:endParaRPr kumimoji="1" lang="ja-JP" altLang="en-US">
            <a:latin typeface="HG丸ｺﾞｼｯｸM-PRO" panose="020F0600000000000000" pitchFamily="50" charset="-128"/>
            <a:ea typeface="HG丸ｺﾞｼｯｸM-PRO" panose="020F0600000000000000" pitchFamily="50" charset="-128"/>
          </a:endParaRPr>
        </a:p>
      </dgm:t>
    </dgm:pt>
    <dgm:pt modelId="{A500F63B-7F07-4736-868F-2FA723D30751}">
      <dgm:prSet custT="1"/>
      <dgm:spPr/>
      <dgm:t>
        <a:bodyPr/>
        <a:lstStyle/>
        <a:p>
          <a:r>
            <a:rPr kumimoji="1" lang="ja-JP" altLang="en-US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rPr>
            <a:t>制作</a:t>
          </a:r>
        </a:p>
      </dgm:t>
    </dgm:pt>
    <dgm:pt modelId="{3BB19A30-D70F-4FFA-8882-2042BDD0C356}" type="parTrans" cxnId="{A80AB578-FF60-4BA3-9937-795B60764058}">
      <dgm:prSet/>
      <dgm:spPr/>
      <dgm:t>
        <a:bodyPr/>
        <a:lstStyle/>
        <a:p>
          <a:endParaRPr kumimoji="1" lang="ja-JP" altLang="en-US">
            <a:latin typeface="HG丸ｺﾞｼｯｸM-PRO" panose="020F0600000000000000" pitchFamily="50" charset="-128"/>
            <a:ea typeface="HG丸ｺﾞｼｯｸM-PRO" panose="020F0600000000000000" pitchFamily="50" charset="-128"/>
          </a:endParaRPr>
        </a:p>
      </dgm:t>
    </dgm:pt>
    <dgm:pt modelId="{044E16C0-A43E-4514-B915-4281A8AA7E1B}" type="sibTrans" cxnId="{A80AB578-FF60-4BA3-9937-795B60764058}">
      <dgm:prSet/>
      <dgm:spPr/>
      <dgm:t>
        <a:bodyPr/>
        <a:lstStyle/>
        <a:p>
          <a:endParaRPr kumimoji="1" lang="ja-JP" altLang="en-US">
            <a:latin typeface="HG丸ｺﾞｼｯｸM-PRO" panose="020F0600000000000000" pitchFamily="50" charset="-128"/>
            <a:ea typeface="HG丸ｺﾞｼｯｸM-PRO" panose="020F0600000000000000" pitchFamily="50" charset="-128"/>
          </a:endParaRPr>
        </a:p>
      </dgm:t>
    </dgm:pt>
    <dgm:pt modelId="{8F8F6775-CA7B-431C-B52D-C05DD716E8A7}">
      <dgm:prSet custT="1"/>
      <dgm:spPr/>
      <dgm:t>
        <a:bodyPr/>
        <a:lstStyle/>
        <a:p>
          <a:r>
            <a:rPr kumimoji="1" lang="ja-JP" altLang="en-US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rPr>
            <a:t>納品</a:t>
          </a:r>
          <a:endParaRPr kumimoji="1" lang="en-US" altLang="ja-JP" sz="2000" dirty="0">
            <a:latin typeface="HG丸ｺﾞｼｯｸM-PRO" panose="020F0600000000000000" pitchFamily="50" charset="-128"/>
            <a:ea typeface="HG丸ｺﾞｼｯｸM-PRO" panose="020F0600000000000000" pitchFamily="50" charset="-128"/>
          </a:endParaRPr>
        </a:p>
      </dgm:t>
    </dgm:pt>
    <dgm:pt modelId="{C1C5EB70-34DC-4DE7-B83C-C45CD975FA3B}" type="parTrans" cxnId="{422542E3-BA40-4FAF-8D4B-666214222659}">
      <dgm:prSet/>
      <dgm:spPr/>
      <dgm:t>
        <a:bodyPr/>
        <a:lstStyle/>
        <a:p>
          <a:endParaRPr kumimoji="1" lang="ja-JP" altLang="en-US">
            <a:latin typeface="HG丸ｺﾞｼｯｸM-PRO" panose="020F0600000000000000" pitchFamily="50" charset="-128"/>
            <a:ea typeface="HG丸ｺﾞｼｯｸM-PRO" panose="020F0600000000000000" pitchFamily="50" charset="-128"/>
          </a:endParaRPr>
        </a:p>
      </dgm:t>
    </dgm:pt>
    <dgm:pt modelId="{F839743F-1A30-446D-A3D5-642DC2C83B6F}" type="sibTrans" cxnId="{422542E3-BA40-4FAF-8D4B-666214222659}">
      <dgm:prSet/>
      <dgm:spPr/>
      <dgm:t>
        <a:bodyPr/>
        <a:lstStyle/>
        <a:p>
          <a:endParaRPr kumimoji="1" lang="ja-JP" altLang="en-US">
            <a:latin typeface="HG丸ｺﾞｼｯｸM-PRO" panose="020F0600000000000000" pitchFamily="50" charset="-128"/>
            <a:ea typeface="HG丸ｺﾞｼｯｸM-PRO" panose="020F0600000000000000" pitchFamily="50" charset="-128"/>
          </a:endParaRPr>
        </a:p>
      </dgm:t>
    </dgm:pt>
    <dgm:pt modelId="{C6FFF9AC-5E0A-4A00-8004-4F0A4A186C6F}">
      <dgm:prSet custT="1"/>
      <dgm:spPr/>
      <dgm:t>
        <a:bodyPr/>
        <a:lstStyle/>
        <a:p>
          <a:r>
            <a:rPr kumimoji="1" lang="ja-JP" altLang="en-US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rPr>
            <a:t>運用管理</a:t>
          </a:r>
        </a:p>
      </dgm:t>
    </dgm:pt>
    <dgm:pt modelId="{ADC7035E-1381-4A55-A6B5-C1801B959CBE}" type="parTrans" cxnId="{51320C84-5157-4A5D-A3E3-60B5A71A895E}">
      <dgm:prSet/>
      <dgm:spPr/>
      <dgm:t>
        <a:bodyPr/>
        <a:lstStyle/>
        <a:p>
          <a:endParaRPr kumimoji="1" lang="ja-JP" altLang="en-US">
            <a:latin typeface="HG丸ｺﾞｼｯｸM-PRO" panose="020F0600000000000000" pitchFamily="50" charset="-128"/>
            <a:ea typeface="HG丸ｺﾞｼｯｸM-PRO" panose="020F0600000000000000" pitchFamily="50" charset="-128"/>
          </a:endParaRPr>
        </a:p>
      </dgm:t>
    </dgm:pt>
    <dgm:pt modelId="{07E4352A-07AD-4F75-8931-8A3CFB0220FA}" type="sibTrans" cxnId="{51320C84-5157-4A5D-A3E3-60B5A71A895E}">
      <dgm:prSet/>
      <dgm:spPr/>
      <dgm:t>
        <a:bodyPr/>
        <a:lstStyle/>
        <a:p>
          <a:endParaRPr kumimoji="1" lang="ja-JP" altLang="en-US">
            <a:latin typeface="HG丸ｺﾞｼｯｸM-PRO" panose="020F0600000000000000" pitchFamily="50" charset="-128"/>
            <a:ea typeface="HG丸ｺﾞｼｯｸM-PRO" panose="020F0600000000000000" pitchFamily="50" charset="-128"/>
          </a:endParaRPr>
        </a:p>
      </dgm:t>
    </dgm:pt>
    <dgm:pt modelId="{BDC832DF-8FF7-4FCF-82FE-4617BF4587D3}" type="pres">
      <dgm:prSet presAssocID="{3D5EDE29-DEAB-41B7-8ACD-91286C67CF7D}" presName="Name0" presStyleCnt="0">
        <dgm:presLayoutVars>
          <dgm:dir/>
          <dgm:resizeHandles val="exact"/>
        </dgm:presLayoutVars>
      </dgm:prSet>
      <dgm:spPr/>
    </dgm:pt>
    <dgm:pt modelId="{9A67ADA5-2D75-481E-AD15-F117F2B25C02}" type="pres">
      <dgm:prSet presAssocID="{BB5420C3-79AC-43DA-8EC2-0F417D9DA938}" presName="parTxOnly" presStyleLbl="node1" presStyleIdx="0" presStyleCnt="6">
        <dgm:presLayoutVars>
          <dgm:bulletEnabled val="1"/>
        </dgm:presLayoutVars>
      </dgm:prSet>
      <dgm:spPr/>
    </dgm:pt>
    <dgm:pt modelId="{A9635560-8EC0-41D8-A882-DDBB865693D4}" type="pres">
      <dgm:prSet presAssocID="{83DBDEB6-7B38-400A-96FB-449099C7D024}" presName="parSpace" presStyleCnt="0"/>
      <dgm:spPr/>
    </dgm:pt>
    <dgm:pt modelId="{C414DE06-0199-4B16-AFAA-76E21B0A4E24}" type="pres">
      <dgm:prSet presAssocID="{960F30D7-946D-46AC-AADC-46FC2FEE2201}" presName="parTxOnly" presStyleLbl="node1" presStyleIdx="1" presStyleCnt="6">
        <dgm:presLayoutVars>
          <dgm:bulletEnabled val="1"/>
        </dgm:presLayoutVars>
      </dgm:prSet>
      <dgm:spPr/>
    </dgm:pt>
    <dgm:pt modelId="{E4D43BBE-6D05-4845-85A9-C209FE625625}" type="pres">
      <dgm:prSet presAssocID="{0424DCDF-7FF5-40D0-B575-A8AC98521978}" presName="parSpace" presStyleCnt="0"/>
      <dgm:spPr/>
    </dgm:pt>
    <dgm:pt modelId="{543B4F5F-F2EC-445C-8051-771B55C4B472}" type="pres">
      <dgm:prSet presAssocID="{F224EE0C-59EE-471F-83E9-60EE782CB68A}" presName="parTxOnly" presStyleLbl="node1" presStyleIdx="2" presStyleCnt="6">
        <dgm:presLayoutVars>
          <dgm:bulletEnabled val="1"/>
        </dgm:presLayoutVars>
      </dgm:prSet>
      <dgm:spPr/>
    </dgm:pt>
    <dgm:pt modelId="{CA2A48E3-82AD-4629-BC38-F3F2FB5CC1E4}" type="pres">
      <dgm:prSet presAssocID="{5B9A6D4C-5A33-42AE-9DCE-D8D7DB563559}" presName="parSpace" presStyleCnt="0"/>
      <dgm:spPr/>
    </dgm:pt>
    <dgm:pt modelId="{8DB9D7B9-B8A0-4F79-9600-09EE11DF399D}" type="pres">
      <dgm:prSet presAssocID="{A500F63B-7F07-4736-868F-2FA723D30751}" presName="parTxOnly" presStyleLbl="node1" presStyleIdx="3" presStyleCnt="6">
        <dgm:presLayoutVars>
          <dgm:bulletEnabled val="1"/>
        </dgm:presLayoutVars>
      </dgm:prSet>
      <dgm:spPr/>
    </dgm:pt>
    <dgm:pt modelId="{C9A6D5FD-E9C0-4E32-9ADA-91654DC26580}" type="pres">
      <dgm:prSet presAssocID="{044E16C0-A43E-4514-B915-4281A8AA7E1B}" presName="parSpace" presStyleCnt="0"/>
      <dgm:spPr/>
    </dgm:pt>
    <dgm:pt modelId="{393736B3-CBA1-4A58-B82A-497EE89AAB33}" type="pres">
      <dgm:prSet presAssocID="{8F8F6775-CA7B-431C-B52D-C05DD716E8A7}" presName="parTxOnly" presStyleLbl="node1" presStyleIdx="4" presStyleCnt="6">
        <dgm:presLayoutVars>
          <dgm:bulletEnabled val="1"/>
        </dgm:presLayoutVars>
      </dgm:prSet>
      <dgm:spPr/>
    </dgm:pt>
    <dgm:pt modelId="{CB4FCFAD-1496-4525-9740-A9B15144F731}" type="pres">
      <dgm:prSet presAssocID="{F839743F-1A30-446D-A3D5-642DC2C83B6F}" presName="parSpace" presStyleCnt="0"/>
      <dgm:spPr/>
    </dgm:pt>
    <dgm:pt modelId="{6841FED5-85D6-4AE1-90F1-9EB68C7B0B1B}" type="pres">
      <dgm:prSet presAssocID="{C6FFF9AC-5E0A-4A00-8004-4F0A4A186C6F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3227A43C-A77B-4021-818D-24C380AFFF4A}" type="presOf" srcId="{A500F63B-7F07-4736-868F-2FA723D30751}" destId="{8DB9D7B9-B8A0-4F79-9600-09EE11DF399D}" srcOrd="0" destOrd="0" presId="urn:microsoft.com/office/officeart/2005/8/layout/hChevron3"/>
    <dgm:cxn modelId="{19A82D48-0236-4D58-9BE1-799194B5367D}" type="presOf" srcId="{3D5EDE29-DEAB-41B7-8ACD-91286C67CF7D}" destId="{BDC832DF-8FF7-4FCF-82FE-4617BF4587D3}" srcOrd="0" destOrd="0" presId="urn:microsoft.com/office/officeart/2005/8/layout/hChevron3"/>
    <dgm:cxn modelId="{A80AB578-FF60-4BA3-9937-795B60764058}" srcId="{3D5EDE29-DEAB-41B7-8ACD-91286C67CF7D}" destId="{A500F63B-7F07-4736-868F-2FA723D30751}" srcOrd="3" destOrd="0" parTransId="{3BB19A30-D70F-4FFA-8882-2042BDD0C356}" sibTransId="{044E16C0-A43E-4514-B915-4281A8AA7E1B}"/>
    <dgm:cxn modelId="{51320C84-5157-4A5D-A3E3-60B5A71A895E}" srcId="{3D5EDE29-DEAB-41B7-8ACD-91286C67CF7D}" destId="{C6FFF9AC-5E0A-4A00-8004-4F0A4A186C6F}" srcOrd="5" destOrd="0" parTransId="{ADC7035E-1381-4A55-A6B5-C1801B959CBE}" sibTransId="{07E4352A-07AD-4F75-8931-8A3CFB0220FA}"/>
    <dgm:cxn modelId="{9883C0A7-DCAD-4BA7-A6D4-D528B1ABA8DD}" type="presOf" srcId="{8F8F6775-CA7B-431C-B52D-C05DD716E8A7}" destId="{393736B3-CBA1-4A58-B82A-497EE89AAB33}" srcOrd="0" destOrd="0" presId="urn:microsoft.com/office/officeart/2005/8/layout/hChevron3"/>
    <dgm:cxn modelId="{B71B89AF-7316-45B0-91DD-9B86B43D556A}" srcId="{3D5EDE29-DEAB-41B7-8ACD-91286C67CF7D}" destId="{960F30D7-946D-46AC-AADC-46FC2FEE2201}" srcOrd="1" destOrd="0" parTransId="{448298DC-7B94-4AC6-97CF-94684C02C0AA}" sibTransId="{0424DCDF-7FF5-40D0-B575-A8AC98521978}"/>
    <dgm:cxn modelId="{70775ADF-E1A5-43DD-A9DF-35A7C147CB2A}" type="presOf" srcId="{F224EE0C-59EE-471F-83E9-60EE782CB68A}" destId="{543B4F5F-F2EC-445C-8051-771B55C4B472}" srcOrd="0" destOrd="0" presId="urn:microsoft.com/office/officeart/2005/8/layout/hChevron3"/>
    <dgm:cxn modelId="{D7067BE1-A9C6-4518-BAE8-8234CF6D4274}" type="presOf" srcId="{960F30D7-946D-46AC-AADC-46FC2FEE2201}" destId="{C414DE06-0199-4B16-AFAA-76E21B0A4E24}" srcOrd="0" destOrd="0" presId="urn:microsoft.com/office/officeart/2005/8/layout/hChevron3"/>
    <dgm:cxn modelId="{422542E3-BA40-4FAF-8D4B-666214222659}" srcId="{3D5EDE29-DEAB-41B7-8ACD-91286C67CF7D}" destId="{8F8F6775-CA7B-431C-B52D-C05DD716E8A7}" srcOrd="4" destOrd="0" parTransId="{C1C5EB70-34DC-4DE7-B83C-C45CD975FA3B}" sibTransId="{F839743F-1A30-446D-A3D5-642DC2C83B6F}"/>
    <dgm:cxn modelId="{94E4C8ED-361D-46B6-A81A-3115FB1AFD4B}" srcId="{3D5EDE29-DEAB-41B7-8ACD-91286C67CF7D}" destId="{F224EE0C-59EE-471F-83E9-60EE782CB68A}" srcOrd="2" destOrd="0" parTransId="{662AEFA7-8B94-4B19-9B0D-620A7E209CD0}" sibTransId="{5B9A6D4C-5A33-42AE-9DCE-D8D7DB563559}"/>
    <dgm:cxn modelId="{12C027F2-0D22-4402-94E6-9B6E8CB98F1E}" type="presOf" srcId="{BB5420C3-79AC-43DA-8EC2-0F417D9DA938}" destId="{9A67ADA5-2D75-481E-AD15-F117F2B25C02}" srcOrd="0" destOrd="0" presId="urn:microsoft.com/office/officeart/2005/8/layout/hChevron3"/>
    <dgm:cxn modelId="{5DBB12F8-4DB3-4696-8490-54A57FC43DB6}" type="presOf" srcId="{C6FFF9AC-5E0A-4A00-8004-4F0A4A186C6F}" destId="{6841FED5-85D6-4AE1-90F1-9EB68C7B0B1B}" srcOrd="0" destOrd="0" presId="urn:microsoft.com/office/officeart/2005/8/layout/hChevron3"/>
    <dgm:cxn modelId="{725997FB-1D03-4448-BF26-E1D8869D3DFC}" srcId="{3D5EDE29-DEAB-41B7-8ACD-91286C67CF7D}" destId="{BB5420C3-79AC-43DA-8EC2-0F417D9DA938}" srcOrd="0" destOrd="0" parTransId="{EBE8E5CE-4FD2-4776-B371-6F123C4FD37A}" sibTransId="{83DBDEB6-7B38-400A-96FB-449099C7D024}"/>
    <dgm:cxn modelId="{558E6817-54A8-4847-BEB5-BAE2CC811998}" type="presParOf" srcId="{BDC832DF-8FF7-4FCF-82FE-4617BF4587D3}" destId="{9A67ADA5-2D75-481E-AD15-F117F2B25C02}" srcOrd="0" destOrd="0" presId="urn:microsoft.com/office/officeart/2005/8/layout/hChevron3"/>
    <dgm:cxn modelId="{D70E39C6-3EBB-478B-BF7C-43646E39AB6F}" type="presParOf" srcId="{BDC832DF-8FF7-4FCF-82FE-4617BF4587D3}" destId="{A9635560-8EC0-41D8-A882-DDBB865693D4}" srcOrd="1" destOrd="0" presId="urn:microsoft.com/office/officeart/2005/8/layout/hChevron3"/>
    <dgm:cxn modelId="{B18876DA-89A4-44A5-BCB2-7CA491998C65}" type="presParOf" srcId="{BDC832DF-8FF7-4FCF-82FE-4617BF4587D3}" destId="{C414DE06-0199-4B16-AFAA-76E21B0A4E24}" srcOrd="2" destOrd="0" presId="urn:microsoft.com/office/officeart/2005/8/layout/hChevron3"/>
    <dgm:cxn modelId="{41AF187D-682C-4C52-9ED8-211E1C0050E7}" type="presParOf" srcId="{BDC832DF-8FF7-4FCF-82FE-4617BF4587D3}" destId="{E4D43BBE-6D05-4845-85A9-C209FE625625}" srcOrd="3" destOrd="0" presId="urn:microsoft.com/office/officeart/2005/8/layout/hChevron3"/>
    <dgm:cxn modelId="{C06EAEA8-E08C-4AF3-B08E-2E5EDAAA9662}" type="presParOf" srcId="{BDC832DF-8FF7-4FCF-82FE-4617BF4587D3}" destId="{543B4F5F-F2EC-445C-8051-771B55C4B472}" srcOrd="4" destOrd="0" presId="urn:microsoft.com/office/officeart/2005/8/layout/hChevron3"/>
    <dgm:cxn modelId="{02FD8A33-CDDD-4DCE-ABDA-E8FF3979E19F}" type="presParOf" srcId="{BDC832DF-8FF7-4FCF-82FE-4617BF4587D3}" destId="{CA2A48E3-82AD-4629-BC38-F3F2FB5CC1E4}" srcOrd="5" destOrd="0" presId="urn:microsoft.com/office/officeart/2005/8/layout/hChevron3"/>
    <dgm:cxn modelId="{2F434FDB-4600-47D4-A496-22AB1A8FE510}" type="presParOf" srcId="{BDC832DF-8FF7-4FCF-82FE-4617BF4587D3}" destId="{8DB9D7B9-B8A0-4F79-9600-09EE11DF399D}" srcOrd="6" destOrd="0" presId="urn:microsoft.com/office/officeart/2005/8/layout/hChevron3"/>
    <dgm:cxn modelId="{7E539F4D-60A0-41D8-9DE4-85DAD637C111}" type="presParOf" srcId="{BDC832DF-8FF7-4FCF-82FE-4617BF4587D3}" destId="{C9A6D5FD-E9C0-4E32-9ADA-91654DC26580}" srcOrd="7" destOrd="0" presId="urn:microsoft.com/office/officeart/2005/8/layout/hChevron3"/>
    <dgm:cxn modelId="{797F6970-AEB4-420B-830E-53AD71FBA631}" type="presParOf" srcId="{BDC832DF-8FF7-4FCF-82FE-4617BF4587D3}" destId="{393736B3-CBA1-4A58-B82A-497EE89AAB33}" srcOrd="8" destOrd="0" presId="urn:microsoft.com/office/officeart/2005/8/layout/hChevron3"/>
    <dgm:cxn modelId="{73FE58BB-5965-4D3D-BAF7-32B171BBF041}" type="presParOf" srcId="{BDC832DF-8FF7-4FCF-82FE-4617BF4587D3}" destId="{CB4FCFAD-1496-4525-9740-A9B15144F731}" srcOrd="9" destOrd="0" presId="urn:microsoft.com/office/officeart/2005/8/layout/hChevron3"/>
    <dgm:cxn modelId="{64A39538-6675-44BA-B521-D508B62B58AC}" type="presParOf" srcId="{BDC832DF-8FF7-4FCF-82FE-4617BF4587D3}" destId="{6841FED5-85D6-4AE1-90F1-9EB68C7B0B1B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7ADA5-2D75-481E-AD15-F117F2B25C02}">
      <dsp:nvSpPr>
        <dsp:cNvPr id="0" name=""/>
        <dsp:cNvSpPr/>
      </dsp:nvSpPr>
      <dsp:spPr>
        <a:xfrm>
          <a:off x="1274" y="145671"/>
          <a:ext cx="2088235" cy="835294"/>
        </a:xfrm>
        <a:prstGeom prst="homePlate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rPr>
            <a:t>お申込み</a:t>
          </a:r>
        </a:p>
      </dsp:txBody>
      <dsp:txXfrm>
        <a:off x="1274" y="145671"/>
        <a:ext cx="1879412" cy="835294"/>
      </dsp:txXfrm>
    </dsp:sp>
    <dsp:sp modelId="{C414DE06-0199-4B16-AFAA-76E21B0A4E24}">
      <dsp:nvSpPr>
        <dsp:cNvPr id="0" name=""/>
        <dsp:cNvSpPr/>
      </dsp:nvSpPr>
      <dsp:spPr>
        <a:xfrm>
          <a:off x="1671863" y="145671"/>
          <a:ext cx="2088235" cy="835294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8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rPr>
            <a:t>打合わせ</a:t>
          </a:r>
        </a:p>
      </dsp:txBody>
      <dsp:txXfrm>
        <a:off x="2089510" y="145671"/>
        <a:ext cx="1252941" cy="835294"/>
      </dsp:txXfrm>
    </dsp:sp>
    <dsp:sp modelId="{543B4F5F-F2EC-445C-8051-771B55C4B472}">
      <dsp:nvSpPr>
        <dsp:cNvPr id="0" name=""/>
        <dsp:cNvSpPr/>
      </dsp:nvSpPr>
      <dsp:spPr>
        <a:xfrm>
          <a:off x="3342451" y="145671"/>
          <a:ext cx="2088235" cy="835294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16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rPr>
            <a:t>お支払い</a:t>
          </a:r>
        </a:p>
      </dsp:txBody>
      <dsp:txXfrm>
        <a:off x="3760098" y="145671"/>
        <a:ext cx="1252941" cy="835294"/>
      </dsp:txXfrm>
    </dsp:sp>
    <dsp:sp modelId="{8DB9D7B9-B8A0-4F79-9600-09EE11DF399D}">
      <dsp:nvSpPr>
        <dsp:cNvPr id="0" name=""/>
        <dsp:cNvSpPr/>
      </dsp:nvSpPr>
      <dsp:spPr>
        <a:xfrm>
          <a:off x="5013040" y="145671"/>
          <a:ext cx="2088235" cy="835294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24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rPr>
            <a:t>制作</a:t>
          </a:r>
        </a:p>
      </dsp:txBody>
      <dsp:txXfrm>
        <a:off x="5430687" y="145671"/>
        <a:ext cx="1252941" cy="835294"/>
      </dsp:txXfrm>
    </dsp:sp>
    <dsp:sp modelId="{393736B3-CBA1-4A58-B82A-497EE89AAB33}">
      <dsp:nvSpPr>
        <dsp:cNvPr id="0" name=""/>
        <dsp:cNvSpPr/>
      </dsp:nvSpPr>
      <dsp:spPr>
        <a:xfrm>
          <a:off x="6683628" y="145671"/>
          <a:ext cx="2088235" cy="835294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32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rPr>
            <a:t>納品</a:t>
          </a:r>
          <a:endParaRPr kumimoji="1" lang="en-US" altLang="ja-JP" sz="2000" kern="1200" dirty="0">
            <a:latin typeface="HG丸ｺﾞｼｯｸM-PRO" panose="020F0600000000000000" pitchFamily="50" charset="-128"/>
            <a:ea typeface="HG丸ｺﾞｼｯｸM-PRO" panose="020F0600000000000000" pitchFamily="50" charset="-128"/>
          </a:endParaRPr>
        </a:p>
      </dsp:txBody>
      <dsp:txXfrm>
        <a:off x="7101275" y="145671"/>
        <a:ext cx="1252941" cy="835294"/>
      </dsp:txXfrm>
    </dsp:sp>
    <dsp:sp modelId="{6841FED5-85D6-4AE1-90F1-9EB68C7B0B1B}">
      <dsp:nvSpPr>
        <dsp:cNvPr id="0" name=""/>
        <dsp:cNvSpPr/>
      </dsp:nvSpPr>
      <dsp:spPr>
        <a:xfrm>
          <a:off x="8354217" y="145671"/>
          <a:ext cx="2088235" cy="835294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rPr>
            <a:t>運用管理</a:t>
          </a:r>
        </a:p>
      </dsp:txBody>
      <dsp:txXfrm>
        <a:off x="8771864" y="145671"/>
        <a:ext cx="1252941" cy="835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9738D-D75D-40B1-BF46-FC9ACBB15E75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5198F-549A-4508-B579-8CA394E94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267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827E-404A-42BE-A160-655696A5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466" y="3429000"/>
            <a:ext cx="7155068" cy="0"/>
          </a:xfrm>
          <a:ln>
            <a:solidFill>
              <a:schemeClr val="tx1"/>
            </a:solidFill>
          </a:ln>
        </p:spPr>
        <p:txBody>
          <a:bodyPr bIns="360000"/>
          <a:lstStyle>
            <a:lvl1pPr algn="ctr">
              <a:lnSpc>
                <a:spcPct val="130000"/>
              </a:lnSpc>
              <a:spcAft>
                <a:spcPts val="600"/>
              </a:spcAft>
              <a:defRPr sz="3200">
                <a:solidFill>
                  <a:schemeClr val="tx1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185BAD-3CED-4FEE-B5D8-BCE844DC36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0AAF1B-0C4A-4398-BA98-D5B176AA5A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46F9050E-5634-4EA3-B360-83633D8E58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38575" y="3778250"/>
            <a:ext cx="4383088" cy="1190561"/>
          </a:xfrm>
        </p:spPr>
        <p:txBody>
          <a:bodyPr anchor="t"/>
          <a:lstStyle>
            <a:lvl1pPr algn="ctr"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社名を入力</a:t>
            </a:r>
          </a:p>
        </p:txBody>
      </p:sp>
      <p:sp>
        <p:nvSpPr>
          <p:cNvPr id="7" name="テキスト プレースホルダー 5">
            <a:extLst>
              <a:ext uri="{FF2B5EF4-FFF2-40B4-BE49-F238E27FC236}">
                <a16:creationId xmlns:a16="http://schemas.microsoft.com/office/drawing/2014/main" id="{CB53B960-D380-426E-B01A-8F0A5A8AD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38575" y="5318060"/>
            <a:ext cx="4383088" cy="691536"/>
          </a:xfrm>
        </p:spPr>
        <p:txBody>
          <a:bodyPr anchor="t"/>
          <a:lstStyle>
            <a:lvl1pPr algn="ctr"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YYYY</a:t>
            </a:r>
            <a:r>
              <a:rPr kumimoji="1" lang="ja-JP" altLang="en-US" dirty="0"/>
              <a:t>年</a:t>
            </a:r>
            <a:r>
              <a:rPr kumimoji="1" lang="en-US" altLang="ja-JP" dirty="0"/>
              <a:t>MM</a:t>
            </a:r>
            <a:r>
              <a:rPr kumimoji="1" lang="ja-JP" altLang="en-US" dirty="0"/>
              <a:t>月</a:t>
            </a:r>
            <a:r>
              <a:rPr kumimoji="1" lang="en-US" altLang="ja-JP" dirty="0"/>
              <a:t>DD</a:t>
            </a:r>
            <a:r>
              <a:rPr kumimoji="1" lang="ja-JP" altLang="en-US" dirty="0"/>
              <a:t>日</a:t>
            </a:r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59FCE081-65E5-453E-8E38-5E7661772D20}"/>
              </a:ext>
            </a:extLst>
          </p:cNvPr>
          <p:cNvSpPr/>
          <p:nvPr userDrawn="1"/>
        </p:nvSpPr>
        <p:spPr>
          <a:xfrm>
            <a:off x="0" y="0"/>
            <a:ext cx="1690222" cy="6858000"/>
          </a:xfrm>
          <a:custGeom>
            <a:avLst/>
            <a:gdLst>
              <a:gd name="connsiteX0" fmla="*/ 0 w 1690222"/>
              <a:gd name="connsiteY0" fmla="*/ 0 h 6858000"/>
              <a:gd name="connsiteX1" fmla="*/ 1690222 w 1690222"/>
              <a:gd name="connsiteY1" fmla="*/ 0 h 6858000"/>
              <a:gd name="connsiteX2" fmla="*/ 1621167 w 1690222"/>
              <a:gd name="connsiteY2" fmla="*/ 87873 h 6858000"/>
              <a:gd name="connsiteX3" fmla="*/ 511780 w 1690222"/>
              <a:gd name="connsiteY3" fmla="*/ 3429001 h 6858000"/>
              <a:gd name="connsiteX4" fmla="*/ 1621167 w 1690222"/>
              <a:gd name="connsiteY4" fmla="*/ 6770129 h 6858000"/>
              <a:gd name="connsiteX5" fmla="*/ 1690220 w 1690222"/>
              <a:gd name="connsiteY5" fmla="*/ 6858000 h 6858000"/>
              <a:gd name="connsiteX6" fmla="*/ 0 w 1690222"/>
              <a:gd name="connsiteY6" fmla="*/ 6858000 h 6858000"/>
              <a:gd name="connsiteX7" fmla="*/ 0 w 169022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0222" h="6858000">
                <a:moveTo>
                  <a:pt x="0" y="0"/>
                </a:moveTo>
                <a:lnTo>
                  <a:pt x="1690222" y="0"/>
                </a:lnTo>
                <a:lnTo>
                  <a:pt x="1621167" y="87873"/>
                </a:lnTo>
                <a:cubicBezTo>
                  <a:pt x="924401" y="1019559"/>
                  <a:pt x="511780" y="2176094"/>
                  <a:pt x="511780" y="3429001"/>
                </a:cubicBezTo>
                <a:cubicBezTo>
                  <a:pt x="511780" y="4681909"/>
                  <a:pt x="924401" y="5838444"/>
                  <a:pt x="1621167" y="6770129"/>
                </a:cubicBezTo>
                <a:lnTo>
                  <a:pt x="169022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270E104E-1724-4E16-8E71-ED5EF664B849}"/>
              </a:ext>
            </a:extLst>
          </p:cNvPr>
          <p:cNvSpPr/>
          <p:nvPr userDrawn="1"/>
        </p:nvSpPr>
        <p:spPr>
          <a:xfrm>
            <a:off x="10501780" y="0"/>
            <a:ext cx="1690220" cy="6858000"/>
          </a:xfrm>
          <a:custGeom>
            <a:avLst/>
            <a:gdLst>
              <a:gd name="connsiteX0" fmla="*/ 0 w 1690220"/>
              <a:gd name="connsiteY0" fmla="*/ 0 h 6858000"/>
              <a:gd name="connsiteX1" fmla="*/ 1690220 w 1690220"/>
              <a:gd name="connsiteY1" fmla="*/ 0 h 6858000"/>
              <a:gd name="connsiteX2" fmla="*/ 1690220 w 1690220"/>
              <a:gd name="connsiteY2" fmla="*/ 6858000 h 6858000"/>
              <a:gd name="connsiteX3" fmla="*/ 2 w 1690220"/>
              <a:gd name="connsiteY3" fmla="*/ 6858000 h 6858000"/>
              <a:gd name="connsiteX4" fmla="*/ 69055 w 1690220"/>
              <a:gd name="connsiteY4" fmla="*/ 6770129 h 6858000"/>
              <a:gd name="connsiteX5" fmla="*/ 1178442 w 1690220"/>
              <a:gd name="connsiteY5" fmla="*/ 3429001 h 6858000"/>
              <a:gd name="connsiteX6" fmla="*/ 69055 w 1690220"/>
              <a:gd name="connsiteY6" fmla="*/ 87873 h 6858000"/>
              <a:gd name="connsiteX7" fmla="*/ 0 w 1690220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0220" h="6858000">
                <a:moveTo>
                  <a:pt x="0" y="0"/>
                </a:moveTo>
                <a:lnTo>
                  <a:pt x="1690220" y="0"/>
                </a:lnTo>
                <a:lnTo>
                  <a:pt x="1690220" y="6858000"/>
                </a:lnTo>
                <a:lnTo>
                  <a:pt x="2" y="6858000"/>
                </a:lnTo>
                <a:lnTo>
                  <a:pt x="69055" y="6770129"/>
                </a:lnTo>
                <a:cubicBezTo>
                  <a:pt x="765821" y="5838444"/>
                  <a:pt x="1178442" y="4681909"/>
                  <a:pt x="1178442" y="3429001"/>
                </a:cubicBezTo>
                <a:cubicBezTo>
                  <a:pt x="1178442" y="2176094"/>
                  <a:pt x="765821" y="1019559"/>
                  <a:pt x="69055" y="878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888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B9311E-F68C-4701-8498-2CBBFCEB10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目次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6A25F4-89DE-4F58-A545-DCC5193776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E4C7E5-2C2C-4C1B-900C-4FEF0C6CAA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B232D7A6-1B18-4CC4-A924-F02DD2F66F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4773" y="1278865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1D37A1EA-B107-467D-9EA7-A3D6FABE26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88853" y="1805677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16" name="テキスト プレースホルダー 10">
            <a:extLst>
              <a:ext uri="{FF2B5EF4-FFF2-40B4-BE49-F238E27FC236}">
                <a16:creationId xmlns:a16="http://schemas.microsoft.com/office/drawing/2014/main" id="{A45A46C7-FB65-47F1-94C1-05E67F7DF2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4773" y="2466164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2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7" name="テキスト プレースホルダー 10">
            <a:extLst>
              <a:ext uri="{FF2B5EF4-FFF2-40B4-BE49-F238E27FC236}">
                <a16:creationId xmlns:a16="http://schemas.microsoft.com/office/drawing/2014/main" id="{BDA459BE-460D-4F78-B310-CBE8E344E1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88853" y="2992976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18" name="テキスト プレースホルダー 10">
            <a:extLst>
              <a:ext uri="{FF2B5EF4-FFF2-40B4-BE49-F238E27FC236}">
                <a16:creationId xmlns:a16="http://schemas.microsoft.com/office/drawing/2014/main" id="{7DFE000D-6490-4E4D-9F07-B21C1565A6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4773" y="3653463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3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9" name="テキスト プレースホルダー 10">
            <a:extLst>
              <a:ext uri="{FF2B5EF4-FFF2-40B4-BE49-F238E27FC236}">
                <a16:creationId xmlns:a16="http://schemas.microsoft.com/office/drawing/2014/main" id="{51BD221F-7778-4158-AD40-43DC207610A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88853" y="4180275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0" name="テキスト プレースホルダー 10">
            <a:extLst>
              <a:ext uri="{FF2B5EF4-FFF2-40B4-BE49-F238E27FC236}">
                <a16:creationId xmlns:a16="http://schemas.microsoft.com/office/drawing/2014/main" id="{672ECA52-B525-4ECC-9C17-A987198017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4773" y="4840761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4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1" name="テキスト プレースホルダー 10">
            <a:extLst>
              <a:ext uri="{FF2B5EF4-FFF2-40B4-BE49-F238E27FC236}">
                <a16:creationId xmlns:a16="http://schemas.microsoft.com/office/drawing/2014/main" id="{F4E1AEC3-31B1-442D-AC49-AE954610645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88853" y="5367573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3" name="テキスト プレースホルダー 10">
            <a:extLst>
              <a:ext uri="{FF2B5EF4-FFF2-40B4-BE49-F238E27FC236}">
                <a16:creationId xmlns:a16="http://schemas.microsoft.com/office/drawing/2014/main" id="{3174BAEE-3703-4FAF-9CE2-38E78FAF844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10709" y="1278865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5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4" name="テキスト プレースホルダー 10">
            <a:extLst>
              <a:ext uri="{FF2B5EF4-FFF2-40B4-BE49-F238E27FC236}">
                <a16:creationId xmlns:a16="http://schemas.microsoft.com/office/drawing/2014/main" id="{8C0D46B9-C098-4D3C-9E08-F8230D32C2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404789" y="1805677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5" name="テキスト プレースホルダー 10">
            <a:extLst>
              <a:ext uri="{FF2B5EF4-FFF2-40B4-BE49-F238E27FC236}">
                <a16:creationId xmlns:a16="http://schemas.microsoft.com/office/drawing/2014/main" id="{D92F9985-ADEF-46FC-9E07-EDED4BBAEC7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10709" y="2466164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6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6" name="テキスト プレースホルダー 10">
            <a:extLst>
              <a:ext uri="{FF2B5EF4-FFF2-40B4-BE49-F238E27FC236}">
                <a16:creationId xmlns:a16="http://schemas.microsoft.com/office/drawing/2014/main" id="{8DD7843F-0DD5-4CD6-8DE3-D446C4AB15A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404789" y="2992976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7" name="テキスト プレースホルダー 10">
            <a:extLst>
              <a:ext uri="{FF2B5EF4-FFF2-40B4-BE49-F238E27FC236}">
                <a16:creationId xmlns:a16="http://schemas.microsoft.com/office/drawing/2014/main" id="{E3B37C08-FD62-45B5-B86A-B33221D0803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10709" y="3653463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7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8" name="テキスト プレースホルダー 10">
            <a:extLst>
              <a:ext uri="{FF2B5EF4-FFF2-40B4-BE49-F238E27FC236}">
                <a16:creationId xmlns:a16="http://schemas.microsoft.com/office/drawing/2014/main" id="{1D15F835-CF97-486F-9613-085CA72CEF4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404789" y="4180275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9" name="テキスト プレースホルダー 10">
            <a:extLst>
              <a:ext uri="{FF2B5EF4-FFF2-40B4-BE49-F238E27FC236}">
                <a16:creationId xmlns:a16="http://schemas.microsoft.com/office/drawing/2014/main" id="{F2C67A84-1E01-4055-BF39-C79D941903C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610709" y="4840761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8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30" name="テキスト プレースホルダー 10">
            <a:extLst>
              <a:ext uri="{FF2B5EF4-FFF2-40B4-BE49-F238E27FC236}">
                <a16:creationId xmlns:a16="http://schemas.microsoft.com/office/drawing/2014/main" id="{1B3DBAB1-B141-4CC4-94E2-42A670EE266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404789" y="5367573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9068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A1F23-6C64-4634-BF2B-AD12EC7D6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4C9291-5E73-44DA-8560-45BA94E689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344135-B3C5-4EF6-9EF4-C784FF64B2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5" name="テキスト プレースホルダー 6">
            <a:extLst>
              <a:ext uri="{FF2B5EF4-FFF2-40B4-BE49-F238E27FC236}">
                <a16:creationId xmlns:a16="http://schemas.microsoft.com/office/drawing/2014/main" id="{E9887C17-8B9A-47B2-A86D-F88C21E78B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0137" y="1035050"/>
            <a:ext cx="10471727" cy="1130169"/>
          </a:xfrm>
        </p:spPr>
        <p:txBody>
          <a:bodyPr anchor="ctr"/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364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649C9-9451-4710-BBC0-5FF3CE6D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CBD575-29FA-494E-9B81-C708AFC833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14B820E-70FB-4D14-8A4F-7BE3FC1761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FF6A98DB-7857-49EC-A11C-28A89071BE3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0137" y="2570511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61643707-E63B-4303-BBA0-B3E17558AD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0137" y="1035050"/>
            <a:ext cx="10471727" cy="1130169"/>
          </a:xfrm>
        </p:spPr>
        <p:txBody>
          <a:bodyPr anchor="ctr"/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endParaRPr kumimoji="1" lang="en-US" altLang="ja-JP" dirty="0"/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9EC3E60-5FF9-43F9-8AD4-F033A66A8E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09838" y="2561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2" name="テキスト プレースホルダー 10">
            <a:extLst>
              <a:ext uri="{FF2B5EF4-FFF2-40B4-BE49-F238E27FC236}">
                <a16:creationId xmlns:a16="http://schemas.microsoft.com/office/drawing/2014/main" id="{5ED937E5-48EC-4A82-B3AA-E9FC891BD4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09838" y="3079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3" name="図プレースホルダー 5">
            <a:extLst>
              <a:ext uri="{FF2B5EF4-FFF2-40B4-BE49-F238E27FC236}">
                <a16:creationId xmlns:a16="http://schemas.microsoft.com/office/drawing/2014/main" id="{F368B07E-D19D-4FD9-B132-3AF05B9CBD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60137" y="4551495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テキスト プレースホルダー 10">
            <a:extLst>
              <a:ext uri="{FF2B5EF4-FFF2-40B4-BE49-F238E27FC236}">
                <a16:creationId xmlns:a16="http://schemas.microsoft.com/office/drawing/2014/main" id="{EA776627-E2E3-4A45-BFBB-46BB399FF5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09838" y="4552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5" name="テキスト プレースホルダー 10">
            <a:extLst>
              <a:ext uri="{FF2B5EF4-FFF2-40B4-BE49-F238E27FC236}">
                <a16:creationId xmlns:a16="http://schemas.microsoft.com/office/drawing/2014/main" id="{2B8986B2-EC3B-4774-A78B-4174DB6AE6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09838" y="5070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6" name="図プレースホルダー 5">
            <a:extLst>
              <a:ext uri="{FF2B5EF4-FFF2-40B4-BE49-F238E27FC236}">
                <a16:creationId xmlns:a16="http://schemas.microsoft.com/office/drawing/2014/main" id="{C1F940A7-7255-42E4-A9AD-2018D8DC615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99884" y="2570511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7" name="テキスト プレースホルダー 10">
            <a:extLst>
              <a:ext uri="{FF2B5EF4-FFF2-40B4-BE49-F238E27FC236}">
                <a16:creationId xmlns:a16="http://schemas.microsoft.com/office/drawing/2014/main" id="{9533D2B4-C674-46B8-8FCA-13D1DA479AA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49585" y="2561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8" name="テキスト プレースホルダー 10">
            <a:extLst>
              <a:ext uri="{FF2B5EF4-FFF2-40B4-BE49-F238E27FC236}">
                <a16:creationId xmlns:a16="http://schemas.microsoft.com/office/drawing/2014/main" id="{A1C4A968-9834-4D2F-9D2C-2BE825D8D50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49585" y="3079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9" name="図プレースホルダー 5">
            <a:extLst>
              <a:ext uri="{FF2B5EF4-FFF2-40B4-BE49-F238E27FC236}">
                <a16:creationId xmlns:a16="http://schemas.microsoft.com/office/drawing/2014/main" id="{C1A95DD1-3B80-4F92-BD21-822E9638A63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99884" y="4551495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0" name="テキスト プレースホルダー 10">
            <a:extLst>
              <a:ext uri="{FF2B5EF4-FFF2-40B4-BE49-F238E27FC236}">
                <a16:creationId xmlns:a16="http://schemas.microsoft.com/office/drawing/2014/main" id="{8A087231-1587-4E2B-8255-4BFC170F3FB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949585" y="4552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1" name="テキスト プレースホルダー 10">
            <a:extLst>
              <a:ext uri="{FF2B5EF4-FFF2-40B4-BE49-F238E27FC236}">
                <a16:creationId xmlns:a16="http://schemas.microsoft.com/office/drawing/2014/main" id="{400C5617-C855-4741-879A-0DBA54454F3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949585" y="5070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4553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2A83B-8B89-40B4-BA95-178BFBB5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AB1681-B960-4FC6-A3F8-518356A384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42CE22-6E39-412F-9B93-B277FD618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25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2A83B-8B89-40B4-BA95-178BFBB5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1" y="0"/>
            <a:ext cx="11523307" cy="648072"/>
          </a:xfrm>
          <a:ln>
            <a:noFill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AB1681-B960-4FC6-A3F8-518356A384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42CE22-6E39-412F-9B93-B277FD618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03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4734F40-5956-41FB-A5CB-5A2CD26C3BC0}"/>
              </a:ext>
            </a:extLst>
          </p:cNvPr>
          <p:cNvSpPr/>
          <p:nvPr userDrawn="1"/>
        </p:nvSpPr>
        <p:spPr>
          <a:xfrm>
            <a:off x="0" y="0"/>
            <a:ext cx="252082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592A83B-8B89-40B4-BA95-178BFBB5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821" y="0"/>
            <a:ext cx="9671179" cy="648072"/>
          </a:xfrm>
          <a:ln>
            <a:noFill/>
          </a:ln>
        </p:spPr>
        <p:txBody>
          <a:bodyPr anchor="ctr"/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AB1681-B960-4FC6-A3F8-518356A384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42CE22-6E39-412F-9B93-B277FD618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20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AB1681-B960-4FC6-A3F8-518356A384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42CE22-6E39-412F-9B93-B277FD618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44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901" y="1129004"/>
            <a:ext cx="11523307" cy="5047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901" y="6356350"/>
            <a:ext cx="25208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0081" y="6356350"/>
            <a:ext cx="7060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9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2" r:id="rId2"/>
    <p:sldLayoutId id="2147483693" r:id="rId3"/>
    <p:sldLayoutId id="2147483689" r:id="rId4"/>
    <p:sldLayoutId id="2147483691" r:id="rId5"/>
    <p:sldLayoutId id="2147483694" r:id="rId6"/>
    <p:sldLayoutId id="2147483695" r:id="rId7"/>
    <p:sldLayoutId id="214748369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+mj-lt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 4">
            <a:extLst>
              <a:ext uri="{FF2B5EF4-FFF2-40B4-BE49-F238E27FC236}">
                <a16:creationId xmlns:a16="http://schemas.microsoft.com/office/drawing/2014/main" id="{FBAE7AFA-D85A-5378-3513-55199E454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799723"/>
              </p:ext>
            </p:extLst>
          </p:nvPr>
        </p:nvGraphicFramePr>
        <p:xfrm>
          <a:off x="335360" y="836712"/>
          <a:ext cx="10658494" cy="5547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824259106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7348024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513172454"/>
                    </a:ext>
                  </a:extLst>
                </a:gridCol>
                <a:gridCol w="1697925">
                  <a:extLst>
                    <a:ext uri="{9D8B030D-6E8A-4147-A177-3AD203B41FA5}">
                      <a16:colId xmlns:a16="http://schemas.microsoft.com/office/drawing/2014/main" val="611601164"/>
                    </a:ext>
                  </a:extLst>
                </a:gridCol>
                <a:gridCol w="296615">
                  <a:extLst>
                    <a:ext uri="{9D8B030D-6E8A-4147-A177-3AD203B41FA5}">
                      <a16:colId xmlns:a16="http://schemas.microsoft.com/office/drawing/2014/main" val="2571639091"/>
                    </a:ext>
                  </a:extLst>
                </a:gridCol>
                <a:gridCol w="719515">
                  <a:extLst>
                    <a:ext uri="{9D8B030D-6E8A-4147-A177-3AD203B41FA5}">
                      <a16:colId xmlns:a16="http://schemas.microsoft.com/office/drawing/2014/main" val="1358394454"/>
                    </a:ext>
                  </a:extLst>
                </a:gridCol>
                <a:gridCol w="3407935">
                  <a:extLst>
                    <a:ext uri="{9D8B030D-6E8A-4147-A177-3AD203B41FA5}">
                      <a16:colId xmlns:a16="http://schemas.microsoft.com/office/drawing/2014/main" val="1968936898"/>
                    </a:ext>
                  </a:extLst>
                </a:gridCol>
              </a:tblGrid>
              <a:tr h="135360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名称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数量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金額（税込）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区分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備考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273819"/>
                  </a:ext>
                </a:extLst>
              </a:tr>
              <a:tr h="135360">
                <a:tc gridSpan="2"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初期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月額</a:t>
                      </a:r>
                      <a:endParaRPr kumimoji="1" lang="en-US" altLang="ja-JP" sz="1200" b="0" dirty="0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維持費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828173"/>
                  </a:ext>
                </a:extLst>
              </a:tr>
              <a:tr h="324000">
                <a:tc rowSpan="13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初期費用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LINE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公式アカウント開設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</a:rPr>
                        <a:t>契約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\55,000</a:t>
                      </a:r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</a:rPr>
                        <a:t>＋ツール導入費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維持費については別紙参照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66287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インスタグラム開設・運用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</a:rPr>
                        <a:t>アカウント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</a:rPr>
                        <a:t>別紙参照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07392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ホームページ制作</a:t>
                      </a:r>
                      <a:endParaRPr kumimoji="1" lang="ja-JP" altLang="en-US" dirty="0"/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</a:rPr>
                        <a:t>契約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\55,000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～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Segoe UI"/>
                          <a:ea typeface="メイリオ"/>
                          <a:cs typeface="+mn-cs"/>
                        </a:rPr>
                        <a:t>✓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ページ数、規模に応じて変動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62031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SEO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対策実施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</a:rPr>
                        <a:t>ワード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\55,000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Segoe UI"/>
                          <a:ea typeface="メイリオ"/>
                          <a:cs typeface="+mn-cs"/>
                        </a:rPr>
                        <a:t>✓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3949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>
                          <a:solidFill>
                            <a:schemeClr val="tx1"/>
                          </a:solidFill>
                        </a:rPr>
                        <a:t>MEO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</a:rPr>
                        <a:t>対策実施</a:t>
                      </a:r>
                      <a:endParaRPr kumimoji="1" lang="ja-JP" altLang="en-US"/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</a:rPr>
                        <a:t>ワード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\55,000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Segoe UI"/>
                          <a:ea typeface="メイリオ"/>
                          <a:cs typeface="+mn-cs"/>
                        </a:rPr>
                        <a:t>✓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196556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店内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360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度写真撮影・導入</a:t>
                      </a:r>
                      <a:endParaRPr kumimoji="1" lang="ja-JP" altLang="en-US" dirty="0"/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</a:rPr>
                        <a:t>スポット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\33,000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32232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チラシ等</a:t>
                      </a:r>
                      <a:endParaRPr kumimoji="1" lang="en-US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デザイン・印刷・配布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</a:rPr>
                        <a:t>デザイン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\55,000~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10655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1,000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</a:rPr>
                        <a:t>部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\22,000~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89574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キャッシュレス決済導入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無料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Segoe UI"/>
                        <a:ea typeface="メイリオ"/>
                        <a:cs typeface="+mn-cs"/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28055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ＰＯＳレジ導入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✓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32447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出前館</a:t>
                      </a: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加盟・導入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無料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一度の契約でいずれかのみ対応可能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9418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UberEats 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加盟・導入</a:t>
                      </a:r>
                      <a:endParaRPr kumimoji="1" lang="ja-JP" altLang="en-US" dirty="0"/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無料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✓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Segoe UI"/>
                        <a:ea typeface="メイリオ"/>
                        <a:cs typeface="+mn-cs"/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21518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サイネージ</a:t>
                      </a: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導入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※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✓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導入機材により異なります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5024"/>
                  </a:ext>
                </a:extLst>
              </a:tr>
              <a:tr h="324000">
                <a:tc gridSpan="4"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月額費用合計：</a:t>
                      </a:r>
                      <a:r>
                        <a:rPr kumimoji="1" lang="en-US" altLang="ja-JP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\10,780</a:t>
                      </a:r>
                      <a:endParaRPr kumimoji="1" lang="ja-JP" altLang="en-US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291405"/>
                  </a:ext>
                </a:extLst>
              </a:tr>
            </a:tbl>
          </a:graphicData>
        </a:graphic>
      </p:graphicFrame>
      <p:pic>
        <p:nvPicPr>
          <p:cNvPr id="4" name="図 3">
            <a:extLst>
              <a:ext uri="{FF2B5EF4-FFF2-40B4-BE49-F238E27FC236}">
                <a16:creationId xmlns:a16="http://schemas.microsoft.com/office/drawing/2014/main" id="{B0E979B6-AEA5-0A95-3547-9A1C05AD0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8" y="103105"/>
            <a:ext cx="731954" cy="73195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79F944B-CFB4-F313-A7B5-57E6CF9B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提供サービス初期費用一覧</a:t>
            </a:r>
          </a:p>
        </p:txBody>
      </p:sp>
    </p:spTree>
    <p:extLst>
      <p:ext uri="{BB962C8B-B14F-4D97-AF65-F5344CB8AC3E}">
        <p14:creationId xmlns:p14="http://schemas.microsoft.com/office/powerpoint/2010/main" val="357339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17D161-5600-20FC-7622-518A2C2D2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96" y="526414"/>
            <a:ext cx="11523307" cy="648072"/>
          </a:xfrm>
        </p:spPr>
        <p:txBody>
          <a:bodyPr/>
          <a:lstStyle/>
          <a:p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納品までの流れ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graphicFrame>
        <p:nvGraphicFramePr>
          <p:cNvPr id="3" name="図表 2">
            <a:extLst>
              <a:ext uri="{FF2B5EF4-FFF2-40B4-BE49-F238E27FC236}">
                <a16:creationId xmlns:a16="http://schemas.microsoft.com/office/drawing/2014/main" id="{72882DE6-B4BA-70F9-892E-AB3ED12376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6247921"/>
              </p:ext>
            </p:extLst>
          </p:nvPr>
        </p:nvGraphicFramePr>
        <p:xfrm>
          <a:off x="1628936" y="980728"/>
          <a:ext cx="10443728" cy="112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40073A83-9635-6E76-ACD5-BB8D759A5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350873"/>
              </p:ext>
            </p:extLst>
          </p:nvPr>
        </p:nvGraphicFramePr>
        <p:xfrm>
          <a:off x="335901" y="2032240"/>
          <a:ext cx="11379830" cy="2836920"/>
        </p:xfrm>
        <a:graphic>
          <a:graphicData uri="http://schemas.openxmlformats.org/drawingml/2006/table">
            <a:tbl>
              <a:tblPr firstCol="1" bandRow="1">
                <a:tableStyleId>{5FD0F851-EC5A-4D38-B0AD-8093EC10F338}</a:tableStyleId>
              </a:tblPr>
              <a:tblGrid>
                <a:gridCol w="1295603">
                  <a:extLst>
                    <a:ext uri="{9D8B030D-6E8A-4147-A177-3AD203B41FA5}">
                      <a16:colId xmlns:a16="http://schemas.microsoft.com/office/drawing/2014/main" val="2212637347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68108027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33829274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49524197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54724332"/>
                    </a:ext>
                  </a:extLst>
                </a:gridCol>
                <a:gridCol w="1689785">
                  <a:extLst>
                    <a:ext uri="{9D8B030D-6E8A-4147-A177-3AD203B41FA5}">
                      <a16:colId xmlns:a16="http://schemas.microsoft.com/office/drawing/2014/main" val="3381381929"/>
                    </a:ext>
                  </a:extLst>
                </a:gridCol>
                <a:gridCol w="1625690">
                  <a:extLst>
                    <a:ext uri="{9D8B030D-6E8A-4147-A177-3AD203B41FA5}">
                      <a16:colId xmlns:a16="http://schemas.microsoft.com/office/drawing/2014/main" val="541417193"/>
                    </a:ext>
                  </a:extLst>
                </a:gridCol>
              </a:tblGrid>
              <a:tr h="14184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お客様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1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２．お申込み連絡</a:t>
                      </a:r>
                      <a:endParaRPr kumimoji="1" lang="en-US" altLang="ja-JP" sz="1000" b="1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000" b="1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（お電話、メール等）</a:t>
                      </a:r>
                      <a:endParaRPr kumimoji="1" lang="en-US" altLang="ja-JP" sz="1000" b="1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000" b="1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４．フォームまたは</a:t>
                      </a:r>
                      <a:endParaRPr kumimoji="1" lang="en-US" altLang="ja-JP" sz="1000" b="1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000" b="1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用紙記入</a:t>
                      </a:r>
                      <a:endParaRPr kumimoji="1" lang="en-US" altLang="ja-JP" sz="1000" b="1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000" b="1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５．お打合わせ実施</a:t>
                      </a:r>
                      <a:endParaRPr kumimoji="1" lang="en-US" altLang="ja-JP" sz="1000" b="1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000" b="1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</a:t>
                      </a:r>
                      <a:endParaRPr kumimoji="1" lang="en-US" altLang="ja-JP" sz="1000" b="1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000" b="1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・デザイン策定</a:t>
                      </a:r>
                      <a:endParaRPr kumimoji="1" lang="en-US" altLang="ja-JP" sz="1000" b="1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000" b="1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・プラン決定</a:t>
                      </a:r>
                      <a:endParaRPr kumimoji="1" lang="en-US" altLang="ja-JP" sz="1000" b="1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1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７．お振込み</a:t>
                      </a:r>
                      <a:endParaRPr kumimoji="1" lang="en-US" altLang="ja-JP" sz="1000" b="1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en-US" altLang="ja-JP" sz="1000" b="1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※</a:t>
                      </a:r>
                      <a:r>
                        <a:rPr kumimoji="1" lang="ja-JP" altLang="en-US" sz="1000" b="1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初期費用はお振込みのみ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1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８．素材等のご準備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1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１０．納品物のご確認</a:t>
                      </a:r>
                      <a:endParaRPr kumimoji="1" lang="en-US" altLang="ja-JP" sz="1000" b="1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000" b="1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１３．受け取り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1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ｘ．月額料金お支払い</a:t>
                      </a:r>
                      <a:endParaRPr kumimoji="1" lang="en-US" altLang="ja-JP" sz="1000" b="1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000" b="1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</a:t>
                      </a:r>
                      <a:r>
                        <a:rPr kumimoji="1" lang="en-US" altLang="ja-JP" sz="1000" b="1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※</a:t>
                      </a:r>
                      <a:r>
                        <a:rPr kumimoji="1" lang="ja-JP" altLang="en-US" sz="1000" b="1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口座振替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97965"/>
                  </a:ext>
                </a:extLst>
              </a:tr>
              <a:tr h="14184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弊社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1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１．サービス説明及び</a:t>
                      </a:r>
                      <a:endParaRPr kumimoji="1" lang="en-US" altLang="ja-JP" sz="1000" b="1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000" b="1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ヒアリング実施</a:t>
                      </a:r>
                      <a:endParaRPr kumimoji="1" lang="en-US" altLang="ja-JP" sz="1000" b="1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000" b="1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３．申込フォームまたは</a:t>
                      </a:r>
                      <a:endParaRPr kumimoji="1" lang="en-US" altLang="ja-JP" sz="1000" b="1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000" b="1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用紙をお渡し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1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６．見積り金額提示</a:t>
                      </a:r>
                      <a:endParaRPr kumimoji="1" lang="en-US" altLang="ja-JP" sz="1000" b="1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1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９．制作実施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1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１１．最終調整等</a:t>
                      </a:r>
                      <a:endParaRPr kumimoji="1" lang="en-US" altLang="ja-JP" sz="1000" b="1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000" b="1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１２．納品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1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ｘ．維持・運用管理</a:t>
                      </a:r>
                      <a:endParaRPr kumimoji="1" lang="en-US" altLang="ja-JP" sz="1000" b="1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en-US" altLang="ja-JP" sz="1000" b="1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※</a:t>
                      </a:r>
                      <a:r>
                        <a:rPr kumimoji="1" lang="ja-JP" altLang="en-US" sz="1000" b="1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プランにより異なります。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395028"/>
                  </a:ext>
                </a:extLst>
              </a:tr>
            </a:tbl>
          </a:graphicData>
        </a:graphic>
      </p:graphicFrame>
      <p:pic>
        <p:nvPicPr>
          <p:cNvPr id="5" name="図 4">
            <a:extLst>
              <a:ext uri="{FF2B5EF4-FFF2-40B4-BE49-F238E27FC236}">
                <a16:creationId xmlns:a16="http://schemas.microsoft.com/office/drawing/2014/main" id="{AF4FB004-6DC6-476A-A2BA-4B43D08357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1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49" y="188640"/>
            <a:ext cx="731954" cy="73195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79700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176C6-B3BE-19B4-4B3F-3044FEDB643F}"/>
              </a:ext>
            </a:extLst>
          </p:cNvPr>
          <p:cNvSpPr txBox="1">
            <a:spLocks/>
          </p:cNvSpPr>
          <p:nvPr/>
        </p:nvSpPr>
        <p:spPr>
          <a:xfrm>
            <a:off x="334346" y="116632"/>
            <a:ext cx="11523307" cy="6480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0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ja-JP" altLang="en-US" dirty="0"/>
              <a:t>初期費用・サポート費用　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013118E-E3DB-341C-F4DD-5107A730F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8" y="-608426"/>
            <a:ext cx="731954" cy="73195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2630746F-7302-74EF-DD57-BD835443B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112685"/>
              </p:ext>
            </p:extLst>
          </p:nvPr>
        </p:nvGraphicFramePr>
        <p:xfrm>
          <a:off x="658887" y="548680"/>
          <a:ext cx="10874223" cy="5589654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124745">
                  <a:extLst>
                    <a:ext uri="{9D8B030D-6E8A-4147-A177-3AD203B41FA5}">
                      <a16:colId xmlns:a16="http://schemas.microsoft.com/office/drawing/2014/main" val="4066753399"/>
                    </a:ext>
                  </a:extLst>
                </a:gridCol>
                <a:gridCol w="2881862">
                  <a:extLst>
                    <a:ext uri="{9D8B030D-6E8A-4147-A177-3AD203B41FA5}">
                      <a16:colId xmlns:a16="http://schemas.microsoft.com/office/drawing/2014/main" val="3744338987"/>
                    </a:ext>
                  </a:extLst>
                </a:gridCol>
                <a:gridCol w="2933808">
                  <a:extLst>
                    <a:ext uri="{9D8B030D-6E8A-4147-A177-3AD203B41FA5}">
                      <a16:colId xmlns:a16="http://schemas.microsoft.com/office/drawing/2014/main" val="721170873"/>
                    </a:ext>
                  </a:extLst>
                </a:gridCol>
                <a:gridCol w="2933808">
                  <a:extLst>
                    <a:ext uri="{9D8B030D-6E8A-4147-A177-3AD203B41FA5}">
                      <a16:colId xmlns:a16="http://schemas.microsoft.com/office/drawing/2014/main" val="1138645383"/>
                    </a:ext>
                  </a:extLst>
                </a:gridCol>
              </a:tblGrid>
              <a:tr h="7985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360</a:t>
                      </a:r>
                      <a:r>
                        <a:rPr kumimoji="1" lang="ja-JP" altLang="en-US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度写真撮影</a:t>
                      </a:r>
                      <a:endParaRPr kumimoji="1" lang="en-US" altLang="ja-JP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＆</a:t>
                      </a:r>
                      <a:r>
                        <a:rPr kumimoji="1" lang="en-US" altLang="ja-JP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Web</a:t>
                      </a:r>
                      <a:r>
                        <a:rPr kumimoji="1" lang="ja-JP" altLang="en-US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サイト導入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1</a:t>
                      </a:r>
                      <a:r>
                        <a:rPr kumimoji="1" lang="ja-JP" altLang="en-US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ツアー目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2</a:t>
                      </a:r>
                      <a:r>
                        <a:rPr kumimoji="1" lang="ja-JP" altLang="en-US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ツアー目以降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386870"/>
                  </a:ext>
                </a:extLst>
              </a:tr>
              <a:tr h="79852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初回撮影＆</a:t>
                      </a:r>
                      <a:endParaRPr kumimoji="1" lang="en-US" altLang="ja-JP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編集費用</a:t>
                      </a:r>
                      <a:endParaRPr kumimoji="1" lang="en-US" altLang="ja-JP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  <a:cs typeface="Arial" panose="020B0604020202020204" pitchFamily="34" charset="0"/>
                        </a:rPr>
                        <a:t>\33,000/</a:t>
                      </a:r>
                      <a:r>
                        <a:rPr kumimoji="1" lang="en-US" altLang="ja-JP" sz="16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ja-JP" altLang="en-US" sz="16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  <a:cs typeface="Arial" panose="020B0604020202020204" pitchFamily="34" charset="0"/>
                        </a:rPr>
                        <a:t>ツアー</a:t>
                      </a:r>
                      <a:endParaRPr kumimoji="1" lang="ja-JP" altLang="en-US" sz="20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  <a:cs typeface="Arial" panose="020B0604020202020204" pitchFamily="34" charset="0"/>
                        </a:rPr>
                        <a:t>\11,000/</a:t>
                      </a:r>
                      <a:r>
                        <a:rPr kumimoji="1" lang="en-US" altLang="ja-JP" sz="16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  <a:cs typeface="Arial" panose="020B0604020202020204" pitchFamily="34" charset="0"/>
                        </a:rPr>
                        <a:t>1 </a:t>
                      </a:r>
                      <a:r>
                        <a:rPr kumimoji="1" lang="ja-JP" altLang="en-US" sz="11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  <a:cs typeface="Arial" panose="020B0604020202020204" pitchFamily="34" charset="0"/>
                        </a:rPr>
                        <a:t>ツアー</a:t>
                      </a:r>
                      <a:endParaRPr kumimoji="1" lang="ja-JP" altLang="en-US" sz="20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マンション等の部屋数が多いケースは別途ご相談ください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5979049"/>
                  </a:ext>
                </a:extLst>
              </a:tr>
              <a:tr h="79852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月額維持費</a:t>
                      </a:r>
                      <a:endParaRPr kumimoji="1" lang="en-US" altLang="ja-JP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  <a:cs typeface="Arial" panose="020B0604020202020204" pitchFamily="34" charset="0"/>
                        </a:rPr>
                        <a:t>\3,300/</a:t>
                      </a: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  <a:cs typeface="Arial" panose="020B0604020202020204" pitchFamily="34" charset="0"/>
                        </a:rPr>
                        <a:t>1 </a:t>
                      </a:r>
                      <a:r>
                        <a:rPr kumimoji="1" lang="ja-JP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  <a:cs typeface="+mn-cs"/>
                        </a:rPr>
                        <a:t>ツアー</a:t>
                      </a: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  <a:cs typeface="+mn-cs"/>
                        </a:rPr>
                        <a:t>（年間一括契約：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  <a:cs typeface="+mn-cs"/>
                        </a:rPr>
                        <a:t>\33,000/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  <a:cs typeface="+mn-cs"/>
                        </a:rPr>
                        <a:t>年）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  <a:cs typeface="Arial" panose="020B0604020202020204" pitchFamily="34" charset="0"/>
                        </a:rPr>
                        <a:t>\1,100/</a:t>
                      </a: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  <a:cs typeface="Arial" panose="020B0604020202020204" pitchFamily="34" charset="0"/>
                        </a:rPr>
                        <a:t>1 </a:t>
                      </a:r>
                      <a:r>
                        <a:rPr kumimoji="1" lang="ja-JP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  <a:cs typeface="+mn-cs"/>
                        </a:rPr>
                        <a:t>ツアー</a:t>
                      </a: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  <a:cs typeface="+mn-cs"/>
                        </a:rPr>
                        <a:t>（年間一括契約：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  <a:cs typeface="+mn-cs"/>
                        </a:rPr>
                        <a:t>\11,000/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  <a:cs typeface="+mn-cs"/>
                        </a:rPr>
                        <a:t>年）</a:t>
                      </a: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47652"/>
                  </a:ext>
                </a:extLst>
              </a:tr>
              <a:tr h="79852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維持契約中の</a:t>
                      </a:r>
                      <a:endParaRPr kumimoji="1" lang="en-US" altLang="ja-JP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再撮影費用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\16,500/</a:t>
                      </a:r>
                      <a:r>
                        <a:rPr kumimoji="1" lang="en-US" altLang="ja-JP" sz="11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1</a:t>
                      </a:r>
                      <a:r>
                        <a:rPr kumimoji="1" lang="ja-JP" altLang="en-US" sz="11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ツアー</a:t>
                      </a:r>
                      <a:endParaRPr kumimoji="1" lang="ja-JP" altLang="en-US" sz="20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5,500/1</a:t>
                      </a:r>
                      <a:r>
                        <a:rPr kumimoji="1" lang="ja-JP" altLang="en-US" sz="20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ツアー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5776241"/>
                  </a:ext>
                </a:extLst>
              </a:tr>
              <a:tr h="798522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409590"/>
                  </a:ext>
                </a:extLst>
              </a:tr>
              <a:tr h="798522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749484"/>
                  </a:ext>
                </a:extLst>
              </a:tr>
              <a:tr h="798522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576303"/>
                  </a:ext>
                </a:extLst>
              </a:tr>
            </a:tbl>
          </a:graphicData>
        </a:graphic>
      </p:graphicFrame>
      <p:sp>
        <p:nvSpPr>
          <p:cNvPr id="5" name="タイトル 1">
            <a:extLst>
              <a:ext uri="{FF2B5EF4-FFF2-40B4-BE49-F238E27FC236}">
                <a16:creationId xmlns:a16="http://schemas.microsoft.com/office/drawing/2014/main" id="{CB3ECD4A-A498-EF64-4D84-8A161F5BCE89}"/>
              </a:ext>
            </a:extLst>
          </p:cNvPr>
          <p:cNvSpPr txBox="1">
            <a:spLocks/>
          </p:cNvSpPr>
          <p:nvPr/>
        </p:nvSpPr>
        <p:spPr>
          <a:xfrm>
            <a:off x="8257254" y="6362224"/>
            <a:ext cx="3600399" cy="3791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0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ja-JP" dirty="0"/>
              <a:t>※</a:t>
            </a:r>
            <a:r>
              <a:rPr lang="ja-JP" altLang="en-US" dirty="0"/>
              <a:t>全て税込価格です。</a:t>
            </a:r>
          </a:p>
        </p:txBody>
      </p:sp>
    </p:spTree>
    <p:extLst>
      <p:ext uri="{BB962C8B-B14F-4D97-AF65-F5344CB8AC3E}">
        <p14:creationId xmlns:p14="http://schemas.microsoft.com/office/powerpoint/2010/main" val="151841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176C6-B3BE-19B4-4B3F-3044FEDB643F}"/>
              </a:ext>
            </a:extLst>
          </p:cNvPr>
          <p:cNvSpPr txBox="1">
            <a:spLocks/>
          </p:cNvSpPr>
          <p:nvPr/>
        </p:nvSpPr>
        <p:spPr>
          <a:xfrm>
            <a:off x="334346" y="116632"/>
            <a:ext cx="11523307" cy="6480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0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ja-JP" altLang="en-US" dirty="0"/>
              <a:t>初期費用・月額サポートプラン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013118E-E3DB-341C-F4DD-5107A730F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194" y="305272"/>
            <a:ext cx="731954" cy="73195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2630746F-7302-74EF-DD57-BD835443B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75649"/>
              </p:ext>
            </p:extLst>
          </p:nvPr>
        </p:nvGraphicFramePr>
        <p:xfrm>
          <a:off x="479376" y="719666"/>
          <a:ext cx="11017224" cy="5589654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754306">
                  <a:extLst>
                    <a:ext uri="{9D8B030D-6E8A-4147-A177-3AD203B41FA5}">
                      <a16:colId xmlns:a16="http://schemas.microsoft.com/office/drawing/2014/main" val="4066753399"/>
                    </a:ext>
                  </a:extLst>
                </a:gridCol>
                <a:gridCol w="2754306">
                  <a:extLst>
                    <a:ext uri="{9D8B030D-6E8A-4147-A177-3AD203B41FA5}">
                      <a16:colId xmlns:a16="http://schemas.microsoft.com/office/drawing/2014/main" val="3744338987"/>
                    </a:ext>
                  </a:extLst>
                </a:gridCol>
                <a:gridCol w="2754306">
                  <a:extLst>
                    <a:ext uri="{9D8B030D-6E8A-4147-A177-3AD203B41FA5}">
                      <a16:colId xmlns:a16="http://schemas.microsoft.com/office/drawing/2014/main" val="1858742401"/>
                    </a:ext>
                  </a:extLst>
                </a:gridCol>
                <a:gridCol w="2754306">
                  <a:extLst>
                    <a:ext uri="{9D8B030D-6E8A-4147-A177-3AD203B41FA5}">
                      <a16:colId xmlns:a16="http://schemas.microsoft.com/office/drawing/2014/main" val="2835617094"/>
                    </a:ext>
                  </a:extLst>
                </a:gridCol>
              </a:tblGrid>
              <a:tr h="79852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ホームページ制作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ライトプラン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スタンダードプラン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386870"/>
                  </a:ext>
                </a:extLst>
              </a:tr>
              <a:tr h="79852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初期費用</a:t>
                      </a:r>
                      <a:endParaRPr kumimoji="1" lang="en-US" altLang="ja-JP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\50,000</a:t>
                      </a:r>
                      <a:endParaRPr kumimoji="1" lang="ja-JP" altLang="en-US" sz="24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\50,000</a:t>
                      </a:r>
                      <a:endParaRPr kumimoji="1" lang="ja-JP" altLang="en-US" sz="24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\50,000</a:t>
                      </a:r>
                      <a:endParaRPr kumimoji="1" lang="ja-JP" altLang="en-US" sz="24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5979049"/>
                  </a:ext>
                </a:extLst>
              </a:tr>
              <a:tr h="79852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月額費用</a:t>
                      </a:r>
                      <a:endParaRPr kumimoji="1" lang="en-US" altLang="ja-JP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47652"/>
                  </a:ext>
                </a:extLst>
              </a:tr>
              <a:tr h="798522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5776241"/>
                  </a:ext>
                </a:extLst>
              </a:tr>
              <a:tr h="798522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409590"/>
                  </a:ext>
                </a:extLst>
              </a:tr>
              <a:tr h="798522"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749484"/>
                  </a:ext>
                </a:extLst>
              </a:tr>
              <a:tr h="798522"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576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58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9F944B-CFB4-F313-A7B5-57E6CF9B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料金プラン　～</a:t>
            </a:r>
            <a:r>
              <a:rPr lang="en-US" altLang="ja-JP" dirty="0"/>
              <a:t>LINE</a:t>
            </a:r>
            <a:r>
              <a:rPr lang="ja-JP" altLang="en-US" dirty="0"/>
              <a:t>公式アカウント運用管理～　</a:t>
            </a:r>
            <a:r>
              <a:rPr lang="en-US" altLang="ja-JP" dirty="0"/>
              <a:t>※</a:t>
            </a:r>
            <a:r>
              <a:rPr lang="ja-JP" altLang="en-US" dirty="0"/>
              <a:t>テンプレート</a:t>
            </a:r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EE82E327-0EAF-01C0-6261-C9CDA9950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968680"/>
              </p:ext>
            </p:extLst>
          </p:nvPr>
        </p:nvGraphicFramePr>
        <p:xfrm>
          <a:off x="314867" y="625208"/>
          <a:ext cx="11451840" cy="56075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3750680837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912627529"/>
                    </a:ext>
                  </a:extLst>
                </a:gridCol>
                <a:gridCol w="3001280">
                  <a:extLst>
                    <a:ext uri="{9D8B030D-6E8A-4147-A177-3AD203B41FA5}">
                      <a16:colId xmlns:a16="http://schemas.microsoft.com/office/drawing/2014/main" val="2824259106"/>
                    </a:ext>
                  </a:extLst>
                </a:gridCol>
                <a:gridCol w="3001280">
                  <a:extLst>
                    <a:ext uri="{9D8B030D-6E8A-4147-A177-3AD203B41FA5}">
                      <a16:colId xmlns:a16="http://schemas.microsoft.com/office/drawing/2014/main" val="1513172454"/>
                    </a:ext>
                  </a:extLst>
                </a:gridCol>
                <a:gridCol w="3001280">
                  <a:extLst>
                    <a:ext uri="{9D8B030D-6E8A-4147-A177-3AD203B41FA5}">
                      <a16:colId xmlns:a16="http://schemas.microsoft.com/office/drawing/2014/main" val="611601164"/>
                    </a:ext>
                  </a:extLst>
                </a:gridCol>
              </a:tblGrid>
              <a:tr h="55806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dirty="0"/>
                        <a:t>プラン名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ライトサポート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スタンダードサポート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コンサルサポート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262066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dirty="0"/>
                        <a:t>価格</a:t>
                      </a:r>
                      <a:r>
                        <a:rPr kumimoji="1" lang="en-US" altLang="ja-JP" sz="1200" dirty="0"/>
                        <a:t>(</a:t>
                      </a:r>
                      <a:r>
                        <a:rPr kumimoji="1" lang="ja-JP" altLang="en-US" sz="1200" dirty="0"/>
                        <a:t>月額</a:t>
                      </a:r>
                      <a:r>
                        <a:rPr kumimoji="1" lang="en-US" altLang="ja-JP" sz="1200" dirty="0"/>
                        <a:t>)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1,100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円（税込）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5,500</a:t>
                      </a: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円（税込）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11,000</a:t>
                      </a: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円（税込）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121257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dirty="0"/>
                        <a:t>価格</a:t>
                      </a:r>
                      <a:r>
                        <a:rPr kumimoji="1" lang="en-US" altLang="ja-JP" sz="1200" dirty="0"/>
                        <a:t>(</a:t>
                      </a:r>
                      <a:r>
                        <a:rPr kumimoji="1" lang="ja-JP" altLang="en-US" sz="1200" dirty="0"/>
                        <a:t>年間一括</a:t>
                      </a:r>
                      <a:r>
                        <a:rPr kumimoji="1" lang="en-US" altLang="ja-JP" sz="1200" dirty="0"/>
                        <a:t>)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55,000</a:t>
                      </a: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 円（税込）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110,000</a:t>
                      </a: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円（税込）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24360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dirty="0"/>
                        <a:t>契約期間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月契約のみ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月契約／年契約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月契約／年契約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824479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dirty="0"/>
                        <a:t>運用管理代行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維持管理のみ</a:t>
                      </a:r>
                      <a:endParaRPr kumimoji="1" lang="en-US" altLang="ja-JP" sz="1600" dirty="0"/>
                    </a:p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600" dirty="0"/>
                        <a:t>※</a:t>
                      </a:r>
                      <a:r>
                        <a:rPr kumimoji="1" lang="ja-JP" altLang="en-US" sz="1600" dirty="0"/>
                        <a:t>原則ご自身で運用管理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問い合わせに応じて</a:t>
                      </a:r>
                      <a:endParaRPr kumimoji="1" lang="en-US" altLang="ja-JP" sz="1600" dirty="0"/>
                    </a:p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運用管理代行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完全運用管理代行</a:t>
                      </a:r>
                      <a:endParaRPr kumimoji="1" lang="en-US" altLang="ja-JP" sz="1600" dirty="0"/>
                    </a:p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（月</a:t>
                      </a:r>
                      <a:r>
                        <a:rPr kumimoji="1" lang="en-US" altLang="ja-JP" sz="1600" dirty="0"/>
                        <a:t>1</a:t>
                      </a:r>
                      <a:r>
                        <a:rPr kumimoji="1" lang="ja-JP" altLang="en-US" sz="1600" dirty="0"/>
                        <a:t>度の定例会あり）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964677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tx2"/>
                          </a:solidFill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tx2"/>
                          </a:solidFill>
                        </a:rPr>
                        <a:t>✓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662872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dirty="0"/>
                        <a:t>テンプレートの利用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tx2"/>
                          </a:solidFill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tx2"/>
                          </a:solidFill>
                        </a:rPr>
                        <a:t>✓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39490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dirty="0"/>
                        <a:t>API</a:t>
                      </a:r>
                      <a:r>
                        <a:rPr kumimoji="1" lang="ja-JP" altLang="en-US" sz="1200" dirty="0"/>
                        <a:t>連携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tx2"/>
                          </a:solidFill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tx2"/>
                          </a:solidFill>
                        </a:rPr>
                        <a:t>✓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196556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dirty="0"/>
                        <a:t>高度なユーザ管理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chemeClr val="tx2"/>
                          </a:solidFill>
                        </a:rPr>
                        <a:t>✓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437571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dirty="0"/>
                        <a:t>ゲストユーザとの共同編集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tx2"/>
                          </a:solidFill>
                        </a:rPr>
                        <a:t>✓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448683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dirty="0"/>
                        <a:t>サポート機能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専任の担当者あり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専任の担当者あり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343276"/>
                  </a:ext>
                </a:extLst>
              </a:tr>
            </a:tbl>
          </a:graphicData>
        </a:graphic>
      </p:graphicFrame>
      <p:sp>
        <p:nvSpPr>
          <p:cNvPr id="3" name="タイトル 1">
            <a:extLst>
              <a:ext uri="{FF2B5EF4-FFF2-40B4-BE49-F238E27FC236}">
                <a16:creationId xmlns:a16="http://schemas.microsoft.com/office/drawing/2014/main" id="{0A88C962-981C-8F9B-C844-3927132F8B01}"/>
              </a:ext>
            </a:extLst>
          </p:cNvPr>
          <p:cNvSpPr txBox="1">
            <a:spLocks/>
          </p:cNvSpPr>
          <p:nvPr/>
        </p:nvSpPr>
        <p:spPr>
          <a:xfrm>
            <a:off x="5447928" y="6362224"/>
            <a:ext cx="6409725" cy="3791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0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ja-JP" dirty="0"/>
              <a:t>※</a:t>
            </a:r>
            <a:r>
              <a:rPr lang="ja-JP" altLang="en-US" dirty="0"/>
              <a:t>別途ツール等の維持費がかかる旨を記載すること</a:t>
            </a:r>
          </a:p>
        </p:txBody>
      </p:sp>
    </p:spTree>
    <p:extLst>
      <p:ext uri="{BB962C8B-B14F-4D97-AF65-F5344CB8AC3E}">
        <p14:creationId xmlns:p14="http://schemas.microsoft.com/office/powerpoint/2010/main" val="126872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4D4D4D"/>
      </a:dk1>
      <a:lt1>
        <a:srgbClr val="FFFFFF"/>
      </a:lt1>
      <a:dk2>
        <a:srgbClr val="28889C"/>
      </a:dk2>
      <a:lt2>
        <a:srgbClr val="E7E6E6"/>
      </a:lt2>
      <a:accent1>
        <a:srgbClr val="425563"/>
      </a:accent1>
      <a:accent2>
        <a:srgbClr val="C85A8C"/>
      </a:accent2>
      <a:accent3>
        <a:srgbClr val="CE0106"/>
      </a:accent3>
      <a:accent4>
        <a:srgbClr val="EBC83C"/>
      </a:accent4>
      <a:accent5>
        <a:srgbClr val="00A08C"/>
      </a:accent5>
      <a:accent6>
        <a:srgbClr val="3B5998"/>
      </a:accent6>
      <a:hlink>
        <a:srgbClr val="1DA1F2"/>
      </a:hlink>
      <a:folHlink>
        <a:srgbClr val="954F72"/>
      </a:folHlink>
    </a:clrScheme>
    <a:fontScheme name="メイリオ‗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  <a:effectLst/>
      </a:spPr>
      <a:bodyPr rtlCol="0" anchor="ctr"/>
      <a:lstStyle>
        <a:defPPr algn="l">
          <a:lnSpc>
            <a:spcPct val="130000"/>
          </a:lnSpc>
          <a:spcAft>
            <a:spcPts val="600"/>
          </a:spcAft>
          <a:defRPr dirty="0"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30000"/>
          </a:lnSpc>
          <a:spcAft>
            <a:spcPts val="600"/>
          </a:spcAft>
          <a:defRPr kumimoji="1" sz="16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538</Words>
  <Application>Microsoft Office PowerPoint</Application>
  <PresentationFormat>ワイド画面</PresentationFormat>
  <Paragraphs>187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HG丸ｺﾞｼｯｸM-PRO</vt:lpstr>
      <vt:lpstr>Meiryo UI</vt:lpstr>
      <vt:lpstr>メイリオ</vt:lpstr>
      <vt:lpstr>游ゴシック</vt:lpstr>
      <vt:lpstr>Arial</vt:lpstr>
      <vt:lpstr>Segoe UI</vt:lpstr>
      <vt:lpstr>Office テーマ</vt:lpstr>
      <vt:lpstr>提供サービス初期費用一覧</vt:lpstr>
      <vt:lpstr>納品までの流れ</vt:lpstr>
      <vt:lpstr>PowerPoint プレゼンテーション</vt:lpstr>
      <vt:lpstr>PowerPoint プレゼンテーション</vt:lpstr>
      <vt:lpstr>料金プラン　～LINE公式アカウント運用管理～　※テンプレート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2021-01-28T13:14:54Z</dcterms:created>
  <dcterms:modified xsi:type="dcterms:W3CDTF">2023-10-01T23:42:13Z</dcterms:modified>
</cp:coreProperties>
</file>