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4"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8240"/>
    <a:srgbClr val="078F1E"/>
    <a:srgbClr val="09AF25"/>
    <a:srgbClr val="E4E4E4"/>
    <a:srgbClr val="000000"/>
    <a:srgbClr val="004C09"/>
    <a:srgbClr val="610074"/>
    <a:srgbClr val="003E07"/>
    <a:srgbClr val="CCFC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492" y="-5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78DCEA-398D-4646-8DBF-A6BF2113A8EA}" type="datetimeFigureOut">
              <a:rPr lang="en-US" smtClean="0"/>
              <a:t>4/25/2024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A24599-C6A5-46E6-B8D9-1A0B63C08072}" type="slidenum">
              <a:rPr lang="en-US" smtClean="0"/>
              <a:t>‹#›</a:t>
            </a:fld>
            <a:endParaRPr lang="en-US"/>
          </a:p>
        </p:txBody>
      </p:sp>
    </p:spTree>
    <p:extLst>
      <p:ext uri="{BB962C8B-B14F-4D97-AF65-F5344CB8AC3E}">
        <p14:creationId xmlns:p14="http://schemas.microsoft.com/office/powerpoint/2010/main" val="1753512509"/>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A24599-C6A5-46E6-B8D9-1A0B63C08072}" type="slidenum">
              <a:rPr lang="en-US" smtClean="0"/>
              <a:t>1</a:t>
            </a:fld>
            <a:endParaRPr lang="en-US"/>
          </a:p>
        </p:txBody>
      </p:sp>
    </p:spTree>
    <p:extLst>
      <p:ext uri="{BB962C8B-B14F-4D97-AF65-F5344CB8AC3E}">
        <p14:creationId xmlns:p14="http://schemas.microsoft.com/office/powerpoint/2010/main" val="2874581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A0D74F-7217-4003-A8E1-2E1DC17AA5F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701796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0D74F-7217-4003-A8E1-2E1DC17AA5F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84260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0D74F-7217-4003-A8E1-2E1DC17AA5F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161730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A0D74F-7217-4003-A8E1-2E1DC17AA5F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11469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0D74F-7217-4003-A8E1-2E1DC17AA5FD}"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93105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A0D74F-7217-4003-A8E1-2E1DC17AA5F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28660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A0D74F-7217-4003-A8E1-2E1DC17AA5FD}"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83780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A0D74F-7217-4003-A8E1-2E1DC17AA5FD}"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710650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0D74F-7217-4003-A8E1-2E1DC17AA5FD}"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00651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A0D74F-7217-4003-A8E1-2E1DC17AA5F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2251412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A0D74F-7217-4003-A8E1-2E1DC17AA5FD}"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F8576-DFBD-4F9C-8F81-9DABFE52A120}" type="slidenum">
              <a:rPr lang="en-US" smtClean="0"/>
              <a:t>‹#›</a:t>
            </a:fld>
            <a:endParaRPr lang="en-US"/>
          </a:p>
        </p:txBody>
      </p:sp>
    </p:spTree>
    <p:extLst>
      <p:ext uri="{BB962C8B-B14F-4D97-AF65-F5344CB8AC3E}">
        <p14:creationId xmlns:p14="http://schemas.microsoft.com/office/powerpoint/2010/main" val="3375833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BA0D74F-7217-4003-A8E1-2E1DC17AA5FD}" type="datetimeFigureOut">
              <a:rPr lang="en-US" smtClean="0"/>
              <a:t>4/25/2024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8C1F8576-DFBD-4F9C-8F81-9DABFE52A120}" type="slidenum">
              <a:rPr lang="en-US" smtClean="0"/>
              <a:t>‹#›</a:t>
            </a:fld>
            <a:endParaRPr lang="en-US"/>
          </a:p>
        </p:txBody>
      </p:sp>
    </p:spTree>
    <p:extLst>
      <p:ext uri="{BB962C8B-B14F-4D97-AF65-F5344CB8AC3E}">
        <p14:creationId xmlns:p14="http://schemas.microsoft.com/office/powerpoint/2010/main" val="32836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w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aclanthology.org/2024.semeval2024-1.27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2" y="0"/>
            <a:ext cx="43891200" cy="4433455"/>
          </a:xfrm>
          <a:prstGeom prst="rect">
            <a:avLst/>
          </a:prstGeom>
          <a:gradFill flip="none" rotWithShape="1">
            <a:gsLst>
              <a:gs pos="0">
                <a:srgbClr val="EDF1F2">
                  <a:shade val="30000"/>
                  <a:satMod val="115000"/>
                </a:srgbClr>
              </a:gs>
              <a:gs pos="50000">
                <a:srgbClr val="EDF1F2">
                  <a:shade val="67500"/>
                  <a:satMod val="115000"/>
                </a:srgbClr>
              </a:gs>
              <a:gs pos="100000">
                <a:srgbClr val="EDF1F2">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p:cNvSpPr/>
          <p:nvPr/>
        </p:nvSpPr>
        <p:spPr>
          <a:xfrm flipH="1">
            <a:off x="0" y="0"/>
            <a:ext cx="43891200" cy="4267200"/>
          </a:xfrm>
          <a:prstGeom prst="rect">
            <a:avLst/>
          </a:prstGeom>
          <a:gradFill flip="none" rotWithShape="1">
            <a:gsLst>
              <a:gs pos="0">
                <a:srgbClr val="09AF25">
                  <a:shade val="30000"/>
                  <a:satMod val="115000"/>
                </a:srgbClr>
              </a:gs>
              <a:gs pos="50000">
                <a:srgbClr val="09AF25">
                  <a:shade val="67500"/>
                  <a:satMod val="115000"/>
                </a:srgbClr>
              </a:gs>
              <a:gs pos="100000">
                <a:srgbClr val="09AF25">
                  <a:shade val="100000"/>
                  <a:satMod val="115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p:cNvSpPr/>
          <p:nvPr/>
        </p:nvSpPr>
        <p:spPr>
          <a:xfrm flipH="1">
            <a:off x="28131" y="53284"/>
            <a:ext cx="43891200" cy="396239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3172" y="8810"/>
            <a:ext cx="6148351" cy="3801190"/>
          </a:xfrm>
          <a:prstGeom prst="rect">
            <a:avLst/>
          </a:prstGeom>
        </p:spPr>
      </p:pic>
      <p:sp>
        <p:nvSpPr>
          <p:cNvPr id="16" name="TextBox 15"/>
          <p:cNvSpPr txBox="1"/>
          <p:nvPr/>
        </p:nvSpPr>
        <p:spPr>
          <a:xfrm>
            <a:off x="5954699" y="152400"/>
            <a:ext cx="31981802" cy="2123658"/>
          </a:xfrm>
          <a:prstGeom prst="rect">
            <a:avLst/>
          </a:prstGeom>
          <a:noFill/>
        </p:spPr>
        <p:txBody>
          <a:bodyPr wrap="square" rtlCol="0">
            <a:spAutoFit/>
          </a:bodyPr>
          <a:lstStyle/>
          <a:p>
            <a:pPr algn="ctr"/>
            <a:r>
              <a:rPr lang="en-US" sz="6600" b="1" i="1" dirty="0">
                <a:effectLst>
                  <a:outerShdw blurRad="38100" dist="38100" dir="2700000" algn="tl">
                    <a:srgbClr val="000000">
                      <a:alpha val="43137"/>
                    </a:srgbClr>
                  </a:outerShdw>
                </a:effectLst>
                <a:cs typeface="Arial" pitchFamily="34" charset="0"/>
              </a:rPr>
              <a:t>This is a Scientific Poster Template created by Graphicsland &amp; MakeSigns.com </a:t>
            </a:r>
          </a:p>
          <a:p>
            <a:pPr algn="ctr"/>
            <a:r>
              <a:rPr lang="en-US" sz="6600" b="1" i="1" dirty="0">
                <a:effectLst>
                  <a:outerShdw blurRad="38100" dist="38100" dir="2700000" algn="tl">
                    <a:srgbClr val="000000">
                      <a:alpha val="43137"/>
                    </a:srgbClr>
                  </a:outerShdw>
                </a:effectLst>
                <a:cs typeface="Arial" pitchFamily="34" charset="0"/>
              </a:rPr>
              <a:t>Your poster title would go on these lines</a:t>
            </a:r>
          </a:p>
        </p:txBody>
      </p:sp>
      <p:sp>
        <p:nvSpPr>
          <p:cNvPr id="17" name="TextBox 16"/>
          <p:cNvSpPr txBox="1"/>
          <p:nvPr/>
        </p:nvSpPr>
        <p:spPr>
          <a:xfrm>
            <a:off x="5954698" y="2609671"/>
            <a:ext cx="31981802" cy="1200329"/>
          </a:xfrm>
          <a:prstGeom prst="rect">
            <a:avLst/>
          </a:prstGeom>
          <a:noFill/>
        </p:spPr>
        <p:txBody>
          <a:bodyPr wrap="square" rtlCol="0">
            <a:spAutoFit/>
          </a:bodyPr>
          <a:lstStyle/>
          <a:p>
            <a:pPr algn="ctr"/>
            <a:r>
              <a:rPr lang="en-US" sz="3600" dirty="0">
                <a:cs typeface="Arial" pitchFamily="34" charset="0"/>
              </a:rPr>
              <a:t>Author Name, RN</a:t>
            </a:r>
            <a:r>
              <a:rPr lang="en-US" sz="3600" baseline="30000" dirty="0">
                <a:cs typeface="Arial" pitchFamily="34" charset="0"/>
              </a:rPr>
              <a:t>1</a:t>
            </a:r>
            <a:r>
              <a:rPr lang="en-US" sz="3600" dirty="0">
                <a:cs typeface="Arial" pitchFamily="34" charset="0"/>
              </a:rPr>
              <a:t>; Author Name, Ph.D</a:t>
            </a:r>
            <a:r>
              <a:rPr lang="en-US" sz="3600" baseline="30000" dirty="0">
                <a:cs typeface="Arial" pitchFamily="34" charset="0"/>
              </a:rPr>
              <a:t>2</a:t>
            </a:r>
            <a:r>
              <a:rPr lang="en-US" sz="3600" dirty="0">
                <a:cs typeface="Arial" pitchFamily="34" charset="0"/>
              </a:rPr>
              <a:t>, Author Name, RN</a:t>
            </a:r>
            <a:r>
              <a:rPr lang="en-US" sz="3600" baseline="30000" dirty="0">
                <a:cs typeface="Arial" pitchFamily="34" charset="0"/>
              </a:rPr>
              <a:t>2,3</a:t>
            </a:r>
            <a:r>
              <a:rPr lang="en-US" sz="3600" dirty="0">
                <a:cs typeface="Arial" pitchFamily="34" charset="0"/>
              </a:rPr>
              <a:t>; Author Name, Ph.D</a:t>
            </a:r>
            <a:r>
              <a:rPr lang="en-US" sz="3600" baseline="30000" dirty="0">
                <a:cs typeface="Arial" pitchFamily="34" charset="0"/>
              </a:rPr>
              <a:t>1,4</a:t>
            </a:r>
            <a:r>
              <a:rPr lang="en-US" sz="3600" dirty="0">
                <a:cs typeface="Arial" pitchFamily="34" charset="0"/>
              </a:rPr>
              <a:t> </a:t>
            </a:r>
          </a:p>
          <a:p>
            <a:pPr algn="ctr"/>
            <a:r>
              <a:rPr lang="en-US" sz="3600" baseline="30000" dirty="0">
                <a:cs typeface="Arial" pitchFamily="34" charset="0"/>
              </a:rPr>
              <a:t>1</a:t>
            </a:r>
            <a:r>
              <a:rPr lang="en-US" sz="3600" dirty="0">
                <a:cs typeface="Arial" pitchFamily="34" charset="0"/>
              </a:rPr>
              <a:t>Name of University, City, State; </a:t>
            </a:r>
            <a:r>
              <a:rPr lang="en-US" sz="3600" baseline="30000" dirty="0">
                <a:cs typeface="Arial" pitchFamily="34" charset="0"/>
              </a:rPr>
              <a:t>2</a:t>
            </a:r>
            <a:r>
              <a:rPr lang="en-US" sz="3600" dirty="0">
                <a:cs typeface="Arial" pitchFamily="34" charset="0"/>
              </a:rPr>
              <a:t>Name of University, City, State; </a:t>
            </a:r>
            <a:r>
              <a:rPr lang="en-US" sz="3600" baseline="30000" dirty="0">
                <a:cs typeface="Arial" pitchFamily="34" charset="0"/>
              </a:rPr>
              <a:t>3</a:t>
            </a:r>
            <a:r>
              <a:rPr lang="en-US" sz="3600" dirty="0">
                <a:cs typeface="Arial" pitchFamily="34" charset="0"/>
              </a:rPr>
              <a:t>Name of University, City, State; </a:t>
            </a:r>
            <a:r>
              <a:rPr lang="en-US" sz="3600" baseline="30000" dirty="0">
                <a:cs typeface="Arial" pitchFamily="34" charset="0"/>
              </a:rPr>
              <a:t>4</a:t>
            </a:r>
            <a:r>
              <a:rPr lang="en-US" sz="3600" dirty="0">
                <a:cs typeface="Arial" pitchFamily="34" charset="0"/>
              </a:rPr>
              <a:t>Name of University, City, State; </a:t>
            </a:r>
          </a:p>
        </p:txBody>
      </p:sp>
      <p:grpSp>
        <p:nvGrpSpPr>
          <p:cNvPr id="18" name="Group 310"/>
          <p:cNvGrpSpPr>
            <a:grpSpLocks noChangeAspect="1"/>
          </p:cNvGrpSpPr>
          <p:nvPr/>
        </p:nvGrpSpPr>
        <p:grpSpPr bwMode="auto">
          <a:xfrm>
            <a:off x="660227" y="807249"/>
            <a:ext cx="6545940" cy="2713838"/>
            <a:chOff x="22753" y="598"/>
            <a:chExt cx="4402" cy="1825"/>
          </a:xfrm>
          <a:solidFill>
            <a:srgbClr val="118240"/>
          </a:solidFill>
        </p:grpSpPr>
        <p:grpSp>
          <p:nvGrpSpPr>
            <p:cNvPr id="19" name="Group 511"/>
            <p:cNvGrpSpPr>
              <a:grpSpLocks/>
            </p:cNvGrpSpPr>
            <p:nvPr/>
          </p:nvGrpSpPr>
          <p:grpSpPr bwMode="auto">
            <a:xfrm>
              <a:off x="22753" y="598"/>
              <a:ext cx="4388" cy="1821"/>
              <a:chOff x="22753" y="598"/>
              <a:chExt cx="4388" cy="1821"/>
            </a:xfrm>
            <a:grpFill/>
          </p:grpSpPr>
          <p:sp>
            <p:nvSpPr>
              <p:cNvPr id="60" name="Freeform 311"/>
              <p:cNvSpPr>
                <a:spLocks noEditPoints="1"/>
              </p:cNvSpPr>
              <p:nvPr/>
            </p:nvSpPr>
            <p:spPr bwMode="auto">
              <a:xfrm>
                <a:off x="22931" y="1630"/>
                <a:ext cx="890" cy="199"/>
              </a:xfrm>
              <a:custGeom>
                <a:avLst/>
                <a:gdLst>
                  <a:gd name="T0" fmla="*/ 0 w 3560"/>
                  <a:gd name="T1" fmla="*/ 57 h 797"/>
                  <a:gd name="T2" fmla="*/ 773 w 3560"/>
                  <a:gd name="T3" fmla="*/ 46 h 797"/>
                  <a:gd name="T4" fmla="*/ 780 w 3560"/>
                  <a:gd name="T5" fmla="*/ 50 h 797"/>
                  <a:gd name="T6" fmla="*/ 784 w 3560"/>
                  <a:gd name="T7" fmla="*/ 45 h 797"/>
                  <a:gd name="T8" fmla="*/ 1663 w 3560"/>
                  <a:gd name="T9" fmla="*/ 31 h 797"/>
                  <a:gd name="T10" fmla="*/ 1663 w 3560"/>
                  <a:gd name="T11" fmla="*/ 82 h 797"/>
                  <a:gd name="T12" fmla="*/ 1659 w 3560"/>
                  <a:gd name="T13" fmla="*/ 271 h 797"/>
                  <a:gd name="T14" fmla="*/ 1659 w 3560"/>
                  <a:gd name="T15" fmla="*/ 441 h 797"/>
                  <a:gd name="T16" fmla="*/ 1657 w 3560"/>
                  <a:gd name="T17" fmla="*/ 582 h 797"/>
                  <a:gd name="T18" fmla="*/ 1657 w 3560"/>
                  <a:gd name="T19" fmla="*/ 691 h 797"/>
                  <a:gd name="T20" fmla="*/ 1657 w 3560"/>
                  <a:gd name="T21" fmla="*/ 764 h 797"/>
                  <a:gd name="T22" fmla="*/ 1657 w 3560"/>
                  <a:gd name="T23" fmla="*/ 788 h 797"/>
                  <a:gd name="T24" fmla="*/ 1533 w 3560"/>
                  <a:gd name="T25" fmla="*/ 781 h 797"/>
                  <a:gd name="T26" fmla="*/ 1414 w 3560"/>
                  <a:gd name="T27" fmla="*/ 767 h 797"/>
                  <a:gd name="T28" fmla="*/ 1295 w 3560"/>
                  <a:gd name="T29" fmla="*/ 749 h 797"/>
                  <a:gd name="T30" fmla="*/ 1178 w 3560"/>
                  <a:gd name="T31" fmla="*/ 722 h 797"/>
                  <a:gd name="T32" fmla="*/ 1062 w 3560"/>
                  <a:gd name="T33" fmla="*/ 691 h 797"/>
                  <a:gd name="T34" fmla="*/ 949 w 3560"/>
                  <a:gd name="T35" fmla="*/ 657 h 797"/>
                  <a:gd name="T36" fmla="*/ 840 w 3560"/>
                  <a:gd name="T37" fmla="*/ 617 h 797"/>
                  <a:gd name="T38" fmla="*/ 733 w 3560"/>
                  <a:gd name="T39" fmla="*/ 572 h 797"/>
                  <a:gd name="T40" fmla="*/ 627 w 3560"/>
                  <a:gd name="T41" fmla="*/ 518 h 797"/>
                  <a:gd name="T42" fmla="*/ 525 w 3560"/>
                  <a:gd name="T43" fmla="*/ 464 h 797"/>
                  <a:gd name="T44" fmla="*/ 425 w 3560"/>
                  <a:gd name="T45" fmla="*/ 404 h 797"/>
                  <a:gd name="T46" fmla="*/ 329 w 3560"/>
                  <a:gd name="T47" fmla="*/ 336 h 797"/>
                  <a:gd name="T48" fmla="*/ 236 w 3560"/>
                  <a:gd name="T49" fmla="*/ 268 h 797"/>
                  <a:gd name="T50" fmla="*/ 147 w 3560"/>
                  <a:gd name="T51" fmla="*/ 196 h 797"/>
                  <a:gd name="T52" fmla="*/ 59 w 3560"/>
                  <a:gd name="T53" fmla="*/ 119 h 797"/>
                  <a:gd name="T54" fmla="*/ 0 w 3560"/>
                  <a:gd name="T55" fmla="*/ 57 h 797"/>
                  <a:gd name="T56" fmla="*/ 1843 w 3560"/>
                  <a:gd name="T57" fmla="*/ 28 h 797"/>
                  <a:gd name="T58" fmla="*/ 3560 w 3560"/>
                  <a:gd name="T59" fmla="*/ 0 h 797"/>
                  <a:gd name="T60" fmla="*/ 3517 w 3560"/>
                  <a:gd name="T61" fmla="*/ 49 h 797"/>
                  <a:gd name="T62" fmla="*/ 3434 w 3560"/>
                  <a:gd name="T63" fmla="*/ 129 h 797"/>
                  <a:gd name="T64" fmla="*/ 3347 w 3560"/>
                  <a:gd name="T65" fmla="*/ 209 h 797"/>
                  <a:gd name="T66" fmla="*/ 3258 w 3560"/>
                  <a:gd name="T67" fmla="*/ 280 h 797"/>
                  <a:gd name="T68" fmla="*/ 3165 w 3560"/>
                  <a:gd name="T69" fmla="*/ 350 h 797"/>
                  <a:gd name="T70" fmla="*/ 3067 w 3560"/>
                  <a:gd name="T71" fmla="*/ 413 h 797"/>
                  <a:gd name="T72" fmla="*/ 2970 w 3560"/>
                  <a:gd name="T73" fmla="*/ 473 h 797"/>
                  <a:gd name="T74" fmla="*/ 2867 w 3560"/>
                  <a:gd name="T75" fmla="*/ 527 h 797"/>
                  <a:gd name="T76" fmla="*/ 2763 w 3560"/>
                  <a:gd name="T77" fmla="*/ 581 h 797"/>
                  <a:gd name="T78" fmla="*/ 2656 w 3560"/>
                  <a:gd name="T79" fmla="*/ 626 h 797"/>
                  <a:gd name="T80" fmla="*/ 2544 w 3560"/>
                  <a:gd name="T81" fmla="*/ 666 h 797"/>
                  <a:gd name="T82" fmla="*/ 2432 w 3560"/>
                  <a:gd name="T83" fmla="*/ 703 h 797"/>
                  <a:gd name="T84" fmla="*/ 2317 w 3560"/>
                  <a:gd name="T85" fmla="*/ 733 h 797"/>
                  <a:gd name="T86" fmla="*/ 2201 w 3560"/>
                  <a:gd name="T87" fmla="*/ 757 h 797"/>
                  <a:gd name="T88" fmla="*/ 2081 w 3560"/>
                  <a:gd name="T89" fmla="*/ 775 h 797"/>
                  <a:gd name="T90" fmla="*/ 1959 w 3560"/>
                  <a:gd name="T91" fmla="*/ 788 h 797"/>
                  <a:gd name="T92" fmla="*/ 1836 w 3560"/>
                  <a:gd name="T93" fmla="*/ 797 h 797"/>
                  <a:gd name="T94" fmla="*/ 1837 w 3560"/>
                  <a:gd name="T95" fmla="*/ 772 h 797"/>
                  <a:gd name="T96" fmla="*/ 1837 w 3560"/>
                  <a:gd name="T97" fmla="*/ 699 h 797"/>
                  <a:gd name="T98" fmla="*/ 1837 w 3560"/>
                  <a:gd name="T99" fmla="*/ 590 h 797"/>
                  <a:gd name="T100" fmla="*/ 1840 w 3560"/>
                  <a:gd name="T101" fmla="*/ 448 h 797"/>
                  <a:gd name="T102" fmla="*/ 1840 w 3560"/>
                  <a:gd name="T103" fmla="*/ 275 h 797"/>
                  <a:gd name="T104" fmla="*/ 1843 w 3560"/>
                  <a:gd name="T105" fmla="*/ 87 h 797"/>
                  <a:gd name="T106" fmla="*/ 1843 w 3560"/>
                  <a:gd name="T107" fmla="*/ 28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60" h="797">
                    <a:moveTo>
                      <a:pt x="0" y="57"/>
                    </a:moveTo>
                    <a:lnTo>
                      <a:pt x="773" y="46"/>
                    </a:lnTo>
                    <a:lnTo>
                      <a:pt x="780" y="50"/>
                    </a:lnTo>
                    <a:lnTo>
                      <a:pt x="784" y="45"/>
                    </a:lnTo>
                    <a:lnTo>
                      <a:pt x="1663" y="31"/>
                    </a:lnTo>
                    <a:lnTo>
                      <a:pt x="1663" y="82"/>
                    </a:lnTo>
                    <a:lnTo>
                      <a:pt x="1659" y="271"/>
                    </a:lnTo>
                    <a:lnTo>
                      <a:pt x="1659" y="441"/>
                    </a:lnTo>
                    <a:lnTo>
                      <a:pt x="1657" y="582"/>
                    </a:lnTo>
                    <a:lnTo>
                      <a:pt x="1657" y="691"/>
                    </a:lnTo>
                    <a:lnTo>
                      <a:pt x="1657" y="764"/>
                    </a:lnTo>
                    <a:lnTo>
                      <a:pt x="1657" y="788"/>
                    </a:lnTo>
                    <a:lnTo>
                      <a:pt x="1533" y="781"/>
                    </a:lnTo>
                    <a:lnTo>
                      <a:pt x="1414" y="767"/>
                    </a:lnTo>
                    <a:lnTo>
                      <a:pt x="1295" y="749"/>
                    </a:lnTo>
                    <a:lnTo>
                      <a:pt x="1178" y="722"/>
                    </a:lnTo>
                    <a:lnTo>
                      <a:pt x="1062" y="691"/>
                    </a:lnTo>
                    <a:lnTo>
                      <a:pt x="949" y="657"/>
                    </a:lnTo>
                    <a:lnTo>
                      <a:pt x="840" y="617"/>
                    </a:lnTo>
                    <a:lnTo>
                      <a:pt x="733" y="572"/>
                    </a:lnTo>
                    <a:lnTo>
                      <a:pt x="627" y="518"/>
                    </a:lnTo>
                    <a:lnTo>
                      <a:pt x="525" y="464"/>
                    </a:lnTo>
                    <a:lnTo>
                      <a:pt x="425" y="404"/>
                    </a:lnTo>
                    <a:lnTo>
                      <a:pt x="329" y="336"/>
                    </a:lnTo>
                    <a:lnTo>
                      <a:pt x="236" y="268"/>
                    </a:lnTo>
                    <a:lnTo>
                      <a:pt x="147" y="196"/>
                    </a:lnTo>
                    <a:lnTo>
                      <a:pt x="59" y="119"/>
                    </a:lnTo>
                    <a:lnTo>
                      <a:pt x="0" y="57"/>
                    </a:lnTo>
                    <a:close/>
                    <a:moveTo>
                      <a:pt x="1843" y="28"/>
                    </a:moveTo>
                    <a:lnTo>
                      <a:pt x="3560" y="0"/>
                    </a:lnTo>
                    <a:lnTo>
                      <a:pt x="3517" y="49"/>
                    </a:lnTo>
                    <a:lnTo>
                      <a:pt x="3434" y="129"/>
                    </a:lnTo>
                    <a:lnTo>
                      <a:pt x="3347" y="209"/>
                    </a:lnTo>
                    <a:lnTo>
                      <a:pt x="3258" y="280"/>
                    </a:lnTo>
                    <a:lnTo>
                      <a:pt x="3165" y="350"/>
                    </a:lnTo>
                    <a:lnTo>
                      <a:pt x="3067" y="413"/>
                    </a:lnTo>
                    <a:lnTo>
                      <a:pt x="2970" y="473"/>
                    </a:lnTo>
                    <a:lnTo>
                      <a:pt x="2867" y="527"/>
                    </a:lnTo>
                    <a:lnTo>
                      <a:pt x="2763" y="581"/>
                    </a:lnTo>
                    <a:lnTo>
                      <a:pt x="2656" y="626"/>
                    </a:lnTo>
                    <a:lnTo>
                      <a:pt x="2544" y="666"/>
                    </a:lnTo>
                    <a:lnTo>
                      <a:pt x="2432" y="703"/>
                    </a:lnTo>
                    <a:lnTo>
                      <a:pt x="2317" y="733"/>
                    </a:lnTo>
                    <a:lnTo>
                      <a:pt x="2201" y="757"/>
                    </a:lnTo>
                    <a:lnTo>
                      <a:pt x="2081" y="775"/>
                    </a:lnTo>
                    <a:lnTo>
                      <a:pt x="1959" y="788"/>
                    </a:lnTo>
                    <a:lnTo>
                      <a:pt x="1836" y="797"/>
                    </a:lnTo>
                    <a:lnTo>
                      <a:pt x="1837" y="772"/>
                    </a:lnTo>
                    <a:lnTo>
                      <a:pt x="1837" y="699"/>
                    </a:lnTo>
                    <a:lnTo>
                      <a:pt x="1837" y="590"/>
                    </a:lnTo>
                    <a:lnTo>
                      <a:pt x="1840" y="448"/>
                    </a:lnTo>
                    <a:lnTo>
                      <a:pt x="1840" y="275"/>
                    </a:lnTo>
                    <a:lnTo>
                      <a:pt x="1843" y="87"/>
                    </a:lnTo>
                    <a:lnTo>
                      <a:pt x="1843"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12"/>
              <p:cNvSpPr>
                <a:spLocks noEditPoints="1"/>
              </p:cNvSpPr>
              <p:nvPr/>
            </p:nvSpPr>
            <p:spPr bwMode="auto">
              <a:xfrm>
                <a:off x="22915" y="1613"/>
                <a:ext cx="921" cy="48"/>
              </a:xfrm>
              <a:custGeom>
                <a:avLst/>
                <a:gdLst>
                  <a:gd name="T0" fmla="*/ 3557 w 3680"/>
                  <a:gd name="T1" fmla="*/ 136 h 190"/>
                  <a:gd name="T2" fmla="*/ 1904 w 3680"/>
                  <a:gd name="T3" fmla="*/ 162 h 190"/>
                  <a:gd name="T4" fmla="*/ 1904 w 3680"/>
                  <a:gd name="T5" fmla="*/ 154 h 190"/>
                  <a:gd name="T6" fmla="*/ 1904 w 3680"/>
                  <a:gd name="T7" fmla="*/ 29 h 190"/>
                  <a:gd name="T8" fmla="*/ 2816 w 3680"/>
                  <a:gd name="T9" fmla="*/ 14 h 190"/>
                  <a:gd name="T10" fmla="*/ 2819 w 3680"/>
                  <a:gd name="T11" fmla="*/ 17 h 190"/>
                  <a:gd name="T12" fmla="*/ 2843 w 3680"/>
                  <a:gd name="T13" fmla="*/ 50 h 190"/>
                  <a:gd name="T14" fmla="*/ 2870 w 3680"/>
                  <a:gd name="T15" fmla="*/ 80 h 190"/>
                  <a:gd name="T16" fmla="*/ 2888 w 3680"/>
                  <a:gd name="T17" fmla="*/ 63 h 190"/>
                  <a:gd name="T18" fmla="*/ 2904 w 3680"/>
                  <a:gd name="T19" fmla="*/ 45 h 190"/>
                  <a:gd name="T20" fmla="*/ 2921 w 3680"/>
                  <a:gd name="T21" fmla="*/ 23 h 190"/>
                  <a:gd name="T22" fmla="*/ 2928 w 3680"/>
                  <a:gd name="T23" fmla="*/ 13 h 190"/>
                  <a:gd name="T24" fmla="*/ 3680 w 3680"/>
                  <a:gd name="T25" fmla="*/ 0 h 190"/>
                  <a:gd name="T26" fmla="*/ 3653 w 3680"/>
                  <a:gd name="T27" fmla="*/ 32 h 190"/>
                  <a:gd name="T28" fmla="*/ 3578 w 3680"/>
                  <a:gd name="T29" fmla="*/ 116 h 190"/>
                  <a:gd name="T30" fmla="*/ 3557 w 3680"/>
                  <a:gd name="T31" fmla="*/ 136 h 190"/>
                  <a:gd name="T32" fmla="*/ 1723 w 3680"/>
                  <a:gd name="T33" fmla="*/ 165 h 190"/>
                  <a:gd name="T34" fmla="*/ 126 w 3680"/>
                  <a:gd name="T35" fmla="*/ 190 h 190"/>
                  <a:gd name="T36" fmla="*/ 120 w 3680"/>
                  <a:gd name="T37" fmla="*/ 186 h 190"/>
                  <a:gd name="T38" fmla="*/ 41 w 3680"/>
                  <a:gd name="T39" fmla="*/ 104 h 190"/>
                  <a:gd name="T40" fmla="*/ 0 w 3680"/>
                  <a:gd name="T41" fmla="*/ 59 h 190"/>
                  <a:gd name="T42" fmla="*/ 771 w 3680"/>
                  <a:gd name="T43" fmla="*/ 47 h 190"/>
                  <a:gd name="T44" fmla="*/ 771 w 3680"/>
                  <a:gd name="T45" fmla="*/ 47 h 190"/>
                  <a:gd name="T46" fmla="*/ 788 w 3680"/>
                  <a:gd name="T47" fmla="*/ 68 h 190"/>
                  <a:gd name="T48" fmla="*/ 803 w 3680"/>
                  <a:gd name="T49" fmla="*/ 85 h 190"/>
                  <a:gd name="T50" fmla="*/ 823 w 3680"/>
                  <a:gd name="T51" fmla="*/ 104 h 190"/>
                  <a:gd name="T52" fmla="*/ 841 w 3680"/>
                  <a:gd name="T53" fmla="*/ 117 h 190"/>
                  <a:gd name="T54" fmla="*/ 865 w 3680"/>
                  <a:gd name="T55" fmla="*/ 89 h 190"/>
                  <a:gd name="T56" fmla="*/ 886 w 3680"/>
                  <a:gd name="T57" fmla="*/ 58 h 190"/>
                  <a:gd name="T58" fmla="*/ 894 w 3680"/>
                  <a:gd name="T59" fmla="*/ 45 h 190"/>
                  <a:gd name="T60" fmla="*/ 1725 w 3680"/>
                  <a:gd name="T61" fmla="*/ 31 h 190"/>
                  <a:gd name="T62" fmla="*/ 1724 w 3680"/>
                  <a:gd name="T63" fmla="*/ 149 h 190"/>
                  <a:gd name="T64" fmla="*/ 1723 w 3680"/>
                  <a:gd name="T65" fmla="*/ 16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80" h="190">
                    <a:moveTo>
                      <a:pt x="3557" y="136"/>
                    </a:moveTo>
                    <a:lnTo>
                      <a:pt x="1904" y="162"/>
                    </a:lnTo>
                    <a:lnTo>
                      <a:pt x="1904" y="154"/>
                    </a:lnTo>
                    <a:lnTo>
                      <a:pt x="1904" y="29"/>
                    </a:lnTo>
                    <a:lnTo>
                      <a:pt x="2816" y="14"/>
                    </a:lnTo>
                    <a:lnTo>
                      <a:pt x="2819" y="17"/>
                    </a:lnTo>
                    <a:lnTo>
                      <a:pt x="2843" y="50"/>
                    </a:lnTo>
                    <a:lnTo>
                      <a:pt x="2870" y="80"/>
                    </a:lnTo>
                    <a:lnTo>
                      <a:pt x="2888" y="63"/>
                    </a:lnTo>
                    <a:lnTo>
                      <a:pt x="2904" y="45"/>
                    </a:lnTo>
                    <a:lnTo>
                      <a:pt x="2921" y="23"/>
                    </a:lnTo>
                    <a:lnTo>
                      <a:pt x="2928" y="13"/>
                    </a:lnTo>
                    <a:lnTo>
                      <a:pt x="3680" y="0"/>
                    </a:lnTo>
                    <a:lnTo>
                      <a:pt x="3653" y="32"/>
                    </a:lnTo>
                    <a:lnTo>
                      <a:pt x="3578" y="116"/>
                    </a:lnTo>
                    <a:lnTo>
                      <a:pt x="3557" y="136"/>
                    </a:lnTo>
                    <a:close/>
                    <a:moveTo>
                      <a:pt x="1723" y="165"/>
                    </a:moveTo>
                    <a:lnTo>
                      <a:pt x="126" y="190"/>
                    </a:lnTo>
                    <a:lnTo>
                      <a:pt x="120" y="186"/>
                    </a:lnTo>
                    <a:lnTo>
                      <a:pt x="41" y="104"/>
                    </a:lnTo>
                    <a:lnTo>
                      <a:pt x="0" y="59"/>
                    </a:lnTo>
                    <a:lnTo>
                      <a:pt x="771" y="47"/>
                    </a:lnTo>
                    <a:lnTo>
                      <a:pt x="771" y="47"/>
                    </a:lnTo>
                    <a:lnTo>
                      <a:pt x="788" y="68"/>
                    </a:lnTo>
                    <a:lnTo>
                      <a:pt x="803" y="85"/>
                    </a:lnTo>
                    <a:lnTo>
                      <a:pt x="823" y="104"/>
                    </a:lnTo>
                    <a:lnTo>
                      <a:pt x="841" y="117"/>
                    </a:lnTo>
                    <a:lnTo>
                      <a:pt x="865" y="89"/>
                    </a:lnTo>
                    <a:lnTo>
                      <a:pt x="886" y="58"/>
                    </a:lnTo>
                    <a:lnTo>
                      <a:pt x="894" y="45"/>
                    </a:lnTo>
                    <a:lnTo>
                      <a:pt x="1725" y="31"/>
                    </a:lnTo>
                    <a:lnTo>
                      <a:pt x="1724" y="149"/>
                    </a:lnTo>
                    <a:lnTo>
                      <a:pt x="1723" y="1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13"/>
              <p:cNvSpPr>
                <a:spLocks noEditPoints="1"/>
              </p:cNvSpPr>
              <p:nvPr/>
            </p:nvSpPr>
            <p:spPr bwMode="auto">
              <a:xfrm>
                <a:off x="22901" y="1596"/>
                <a:ext cx="949" cy="48"/>
              </a:xfrm>
              <a:custGeom>
                <a:avLst/>
                <a:gdLst>
                  <a:gd name="T0" fmla="*/ 3679 w 3795"/>
                  <a:gd name="T1" fmla="*/ 134 h 191"/>
                  <a:gd name="T2" fmla="*/ 1962 w 3795"/>
                  <a:gd name="T3" fmla="*/ 162 h 191"/>
                  <a:gd name="T4" fmla="*/ 1962 w 3795"/>
                  <a:gd name="T5" fmla="*/ 28 h 191"/>
                  <a:gd name="T6" fmla="*/ 2839 w 3795"/>
                  <a:gd name="T7" fmla="*/ 15 h 191"/>
                  <a:gd name="T8" fmla="*/ 2840 w 3795"/>
                  <a:gd name="T9" fmla="*/ 17 h 191"/>
                  <a:gd name="T10" fmla="*/ 2858 w 3795"/>
                  <a:gd name="T11" fmla="*/ 53 h 191"/>
                  <a:gd name="T12" fmla="*/ 2877 w 3795"/>
                  <a:gd name="T13" fmla="*/ 84 h 191"/>
                  <a:gd name="T14" fmla="*/ 2901 w 3795"/>
                  <a:gd name="T15" fmla="*/ 117 h 191"/>
                  <a:gd name="T16" fmla="*/ 2928 w 3795"/>
                  <a:gd name="T17" fmla="*/ 147 h 191"/>
                  <a:gd name="T18" fmla="*/ 2946 w 3795"/>
                  <a:gd name="T19" fmla="*/ 130 h 191"/>
                  <a:gd name="T20" fmla="*/ 2962 w 3795"/>
                  <a:gd name="T21" fmla="*/ 112 h 191"/>
                  <a:gd name="T22" fmla="*/ 2979 w 3795"/>
                  <a:gd name="T23" fmla="*/ 90 h 191"/>
                  <a:gd name="T24" fmla="*/ 2994 w 3795"/>
                  <a:gd name="T25" fmla="*/ 68 h 191"/>
                  <a:gd name="T26" fmla="*/ 3006 w 3795"/>
                  <a:gd name="T27" fmla="*/ 44 h 191"/>
                  <a:gd name="T28" fmla="*/ 3017 w 3795"/>
                  <a:gd name="T29" fmla="*/ 20 h 191"/>
                  <a:gd name="T30" fmla="*/ 3021 w 3795"/>
                  <a:gd name="T31" fmla="*/ 12 h 191"/>
                  <a:gd name="T32" fmla="*/ 3795 w 3795"/>
                  <a:gd name="T33" fmla="*/ 0 h 191"/>
                  <a:gd name="T34" fmla="*/ 3787 w 3795"/>
                  <a:gd name="T35" fmla="*/ 10 h 191"/>
                  <a:gd name="T36" fmla="*/ 3711 w 3795"/>
                  <a:gd name="T37" fmla="*/ 99 h 191"/>
                  <a:gd name="T38" fmla="*/ 3679 w 3795"/>
                  <a:gd name="T39" fmla="*/ 134 h 191"/>
                  <a:gd name="T40" fmla="*/ 1782 w 3795"/>
                  <a:gd name="T41" fmla="*/ 165 h 191"/>
                  <a:gd name="T42" fmla="*/ 903 w 3795"/>
                  <a:gd name="T43" fmla="*/ 179 h 191"/>
                  <a:gd name="T44" fmla="*/ 923 w 3795"/>
                  <a:gd name="T45" fmla="*/ 156 h 191"/>
                  <a:gd name="T46" fmla="*/ 944 w 3795"/>
                  <a:gd name="T47" fmla="*/ 125 h 191"/>
                  <a:gd name="T48" fmla="*/ 963 w 3795"/>
                  <a:gd name="T49" fmla="*/ 92 h 191"/>
                  <a:gd name="T50" fmla="*/ 977 w 3795"/>
                  <a:gd name="T51" fmla="*/ 59 h 191"/>
                  <a:gd name="T52" fmla="*/ 982 w 3795"/>
                  <a:gd name="T53" fmla="*/ 44 h 191"/>
                  <a:gd name="T54" fmla="*/ 1783 w 3795"/>
                  <a:gd name="T55" fmla="*/ 32 h 191"/>
                  <a:gd name="T56" fmla="*/ 1782 w 3795"/>
                  <a:gd name="T57" fmla="*/ 165 h 191"/>
                  <a:gd name="T58" fmla="*/ 892 w 3795"/>
                  <a:gd name="T59" fmla="*/ 180 h 191"/>
                  <a:gd name="T60" fmla="*/ 119 w 3795"/>
                  <a:gd name="T61" fmla="*/ 191 h 191"/>
                  <a:gd name="T62" fmla="*/ 99 w 3795"/>
                  <a:gd name="T63" fmla="*/ 171 h 191"/>
                  <a:gd name="T64" fmla="*/ 20 w 3795"/>
                  <a:gd name="T65" fmla="*/ 84 h 191"/>
                  <a:gd name="T66" fmla="*/ 0 w 3795"/>
                  <a:gd name="T67" fmla="*/ 60 h 191"/>
                  <a:gd name="T68" fmla="*/ 794 w 3795"/>
                  <a:gd name="T69" fmla="*/ 48 h 191"/>
                  <a:gd name="T70" fmla="*/ 804 w 3795"/>
                  <a:gd name="T71" fmla="*/ 71 h 191"/>
                  <a:gd name="T72" fmla="*/ 817 w 3795"/>
                  <a:gd name="T73" fmla="*/ 92 h 191"/>
                  <a:gd name="T74" fmla="*/ 829 w 3795"/>
                  <a:gd name="T75" fmla="*/ 114 h 191"/>
                  <a:gd name="T76" fmla="*/ 846 w 3795"/>
                  <a:gd name="T77" fmla="*/ 135 h 191"/>
                  <a:gd name="T78" fmla="*/ 861 w 3795"/>
                  <a:gd name="T79" fmla="*/ 152 h 191"/>
                  <a:gd name="T80" fmla="*/ 881 w 3795"/>
                  <a:gd name="T81" fmla="*/ 171 h 191"/>
                  <a:gd name="T82" fmla="*/ 892 w 3795"/>
                  <a:gd name="T83" fmla="*/ 18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95" h="191">
                    <a:moveTo>
                      <a:pt x="3679" y="134"/>
                    </a:moveTo>
                    <a:lnTo>
                      <a:pt x="1962" y="162"/>
                    </a:lnTo>
                    <a:lnTo>
                      <a:pt x="1962" y="28"/>
                    </a:lnTo>
                    <a:lnTo>
                      <a:pt x="2839" y="15"/>
                    </a:lnTo>
                    <a:lnTo>
                      <a:pt x="2840" y="17"/>
                    </a:lnTo>
                    <a:lnTo>
                      <a:pt x="2858" y="53"/>
                    </a:lnTo>
                    <a:lnTo>
                      <a:pt x="2877" y="84"/>
                    </a:lnTo>
                    <a:lnTo>
                      <a:pt x="2901" y="117"/>
                    </a:lnTo>
                    <a:lnTo>
                      <a:pt x="2928" y="147"/>
                    </a:lnTo>
                    <a:lnTo>
                      <a:pt x="2946" y="130"/>
                    </a:lnTo>
                    <a:lnTo>
                      <a:pt x="2962" y="112"/>
                    </a:lnTo>
                    <a:lnTo>
                      <a:pt x="2979" y="90"/>
                    </a:lnTo>
                    <a:lnTo>
                      <a:pt x="2994" y="68"/>
                    </a:lnTo>
                    <a:lnTo>
                      <a:pt x="3006" y="44"/>
                    </a:lnTo>
                    <a:lnTo>
                      <a:pt x="3017" y="20"/>
                    </a:lnTo>
                    <a:lnTo>
                      <a:pt x="3021" y="12"/>
                    </a:lnTo>
                    <a:lnTo>
                      <a:pt x="3795" y="0"/>
                    </a:lnTo>
                    <a:lnTo>
                      <a:pt x="3787" y="10"/>
                    </a:lnTo>
                    <a:lnTo>
                      <a:pt x="3711" y="99"/>
                    </a:lnTo>
                    <a:lnTo>
                      <a:pt x="3679" y="134"/>
                    </a:lnTo>
                    <a:close/>
                    <a:moveTo>
                      <a:pt x="1782" y="165"/>
                    </a:moveTo>
                    <a:lnTo>
                      <a:pt x="903" y="179"/>
                    </a:lnTo>
                    <a:lnTo>
                      <a:pt x="923" y="156"/>
                    </a:lnTo>
                    <a:lnTo>
                      <a:pt x="944" y="125"/>
                    </a:lnTo>
                    <a:lnTo>
                      <a:pt x="963" y="92"/>
                    </a:lnTo>
                    <a:lnTo>
                      <a:pt x="977" y="59"/>
                    </a:lnTo>
                    <a:lnTo>
                      <a:pt x="982" y="44"/>
                    </a:lnTo>
                    <a:lnTo>
                      <a:pt x="1783" y="32"/>
                    </a:lnTo>
                    <a:lnTo>
                      <a:pt x="1782" y="165"/>
                    </a:lnTo>
                    <a:close/>
                    <a:moveTo>
                      <a:pt x="892" y="180"/>
                    </a:moveTo>
                    <a:lnTo>
                      <a:pt x="119" y="191"/>
                    </a:lnTo>
                    <a:lnTo>
                      <a:pt x="99" y="171"/>
                    </a:lnTo>
                    <a:lnTo>
                      <a:pt x="20" y="84"/>
                    </a:lnTo>
                    <a:lnTo>
                      <a:pt x="0" y="60"/>
                    </a:lnTo>
                    <a:lnTo>
                      <a:pt x="794" y="48"/>
                    </a:lnTo>
                    <a:lnTo>
                      <a:pt x="804" y="71"/>
                    </a:lnTo>
                    <a:lnTo>
                      <a:pt x="817" y="92"/>
                    </a:lnTo>
                    <a:lnTo>
                      <a:pt x="829" y="114"/>
                    </a:lnTo>
                    <a:lnTo>
                      <a:pt x="846" y="135"/>
                    </a:lnTo>
                    <a:lnTo>
                      <a:pt x="861" y="152"/>
                    </a:lnTo>
                    <a:lnTo>
                      <a:pt x="881" y="171"/>
                    </a:lnTo>
                    <a:lnTo>
                      <a:pt x="892" y="1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4"/>
              <p:cNvSpPr>
                <a:spLocks noEditPoints="1"/>
              </p:cNvSpPr>
              <p:nvPr/>
            </p:nvSpPr>
            <p:spPr bwMode="auto">
              <a:xfrm>
                <a:off x="22887" y="1579"/>
                <a:ext cx="976" cy="49"/>
              </a:xfrm>
              <a:custGeom>
                <a:avLst/>
                <a:gdLst>
                  <a:gd name="T0" fmla="*/ 3794 w 3903"/>
                  <a:gd name="T1" fmla="*/ 135 h 194"/>
                  <a:gd name="T2" fmla="*/ 3042 w 3903"/>
                  <a:gd name="T3" fmla="*/ 148 h 194"/>
                  <a:gd name="T4" fmla="*/ 3050 w 3903"/>
                  <a:gd name="T5" fmla="*/ 136 h 194"/>
                  <a:gd name="T6" fmla="*/ 3062 w 3903"/>
                  <a:gd name="T7" fmla="*/ 112 h 194"/>
                  <a:gd name="T8" fmla="*/ 3073 w 3903"/>
                  <a:gd name="T9" fmla="*/ 88 h 194"/>
                  <a:gd name="T10" fmla="*/ 3084 w 3903"/>
                  <a:gd name="T11" fmla="*/ 61 h 194"/>
                  <a:gd name="T12" fmla="*/ 3093 w 3903"/>
                  <a:gd name="T13" fmla="*/ 36 h 194"/>
                  <a:gd name="T14" fmla="*/ 3100 w 3903"/>
                  <a:gd name="T15" fmla="*/ 13 h 194"/>
                  <a:gd name="T16" fmla="*/ 3290 w 3903"/>
                  <a:gd name="T17" fmla="*/ 10 h 194"/>
                  <a:gd name="T18" fmla="*/ 3297 w 3903"/>
                  <a:gd name="T19" fmla="*/ 17 h 194"/>
                  <a:gd name="T20" fmla="*/ 3305 w 3903"/>
                  <a:gd name="T21" fmla="*/ 10 h 194"/>
                  <a:gd name="T22" fmla="*/ 3903 w 3903"/>
                  <a:gd name="T23" fmla="*/ 0 h 194"/>
                  <a:gd name="T24" fmla="*/ 3843 w 3903"/>
                  <a:gd name="T25" fmla="*/ 78 h 194"/>
                  <a:gd name="T26" fmla="*/ 3794 w 3903"/>
                  <a:gd name="T27" fmla="*/ 135 h 194"/>
                  <a:gd name="T28" fmla="*/ 2930 w 3903"/>
                  <a:gd name="T29" fmla="*/ 149 h 194"/>
                  <a:gd name="T30" fmla="*/ 2018 w 3903"/>
                  <a:gd name="T31" fmla="*/ 164 h 194"/>
                  <a:gd name="T32" fmla="*/ 2018 w 3903"/>
                  <a:gd name="T33" fmla="*/ 85 h 194"/>
                  <a:gd name="T34" fmla="*/ 2018 w 3903"/>
                  <a:gd name="T35" fmla="*/ 30 h 194"/>
                  <a:gd name="T36" fmla="*/ 2873 w 3903"/>
                  <a:gd name="T37" fmla="*/ 17 h 194"/>
                  <a:gd name="T38" fmla="*/ 2884 w 3903"/>
                  <a:gd name="T39" fmla="*/ 52 h 194"/>
                  <a:gd name="T40" fmla="*/ 2896 w 3903"/>
                  <a:gd name="T41" fmla="*/ 85 h 194"/>
                  <a:gd name="T42" fmla="*/ 2914 w 3903"/>
                  <a:gd name="T43" fmla="*/ 121 h 194"/>
                  <a:gd name="T44" fmla="*/ 2930 w 3903"/>
                  <a:gd name="T45" fmla="*/ 149 h 194"/>
                  <a:gd name="T46" fmla="*/ 1839 w 3903"/>
                  <a:gd name="T47" fmla="*/ 166 h 194"/>
                  <a:gd name="T48" fmla="*/ 1008 w 3903"/>
                  <a:gd name="T49" fmla="*/ 180 h 194"/>
                  <a:gd name="T50" fmla="*/ 1019 w 3903"/>
                  <a:gd name="T51" fmla="*/ 160 h 194"/>
                  <a:gd name="T52" fmla="*/ 1033 w 3903"/>
                  <a:gd name="T53" fmla="*/ 127 h 194"/>
                  <a:gd name="T54" fmla="*/ 1046 w 3903"/>
                  <a:gd name="T55" fmla="*/ 91 h 194"/>
                  <a:gd name="T56" fmla="*/ 1055 w 3903"/>
                  <a:gd name="T57" fmla="*/ 54 h 194"/>
                  <a:gd name="T58" fmla="*/ 1056 w 3903"/>
                  <a:gd name="T59" fmla="*/ 45 h 194"/>
                  <a:gd name="T60" fmla="*/ 1839 w 3903"/>
                  <a:gd name="T61" fmla="*/ 33 h 194"/>
                  <a:gd name="T62" fmla="*/ 1839 w 3903"/>
                  <a:gd name="T63" fmla="*/ 82 h 194"/>
                  <a:gd name="T64" fmla="*/ 1839 w 3903"/>
                  <a:gd name="T65" fmla="*/ 166 h 194"/>
                  <a:gd name="T66" fmla="*/ 885 w 3903"/>
                  <a:gd name="T67" fmla="*/ 182 h 194"/>
                  <a:gd name="T68" fmla="*/ 114 w 3903"/>
                  <a:gd name="T69" fmla="*/ 194 h 194"/>
                  <a:gd name="T70" fmla="*/ 76 w 3903"/>
                  <a:gd name="T71" fmla="*/ 152 h 194"/>
                  <a:gd name="T72" fmla="*/ 1 w 3903"/>
                  <a:gd name="T73" fmla="*/ 66 h 194"/>
                  <a:gd name="T74" fmla="*/ 0 w 3903"/>
                  <a:gd name="T75" fmla="*/ 62 h 194"/>
                  <a:gd name="T76" fmla="*/ 611 w 3903"/>
                  <a:gd name="T77" fmla="*/ 53 h 194"/>
                  <a:gd name="T78" fmla="*/ 626 w 3903"/>
                  <a:gd name="T79" fmla="*/ 67 h 194"/>
                  <a:gd name="T80" fmla="*/ 641 w 3903"/>
                  <a:gd name="T81" fmla="*/ 82 h 194"/>
                  <a:gd name="T82" fmla="*/ 667 w 3903"/>
                  <a:gd name="T83" fmla="*/ 52 h 194"/>
                  <a:gd name="T84" fmla="*/ 826 w 3903"/>
                  <a:gd name="T85" fmla="*/ 50 h 194"/>
                  <a:gd name="T86" fmla="*/ 831 w 3903"/>
                  <a:gd name="T87" fmla="*/ 67 h 194"/>
                  <a:gd name="T88" fmla="*/ 839 w 3903"/>
                  <a:gd name="T89" fmla="*/ 91 h 194"/>
                  <a:gd name="T90" fmla="*/ 849 w 3903"/>
                  <a:gd name="T91" fmla="*/ 115 h 194"/>
                  <a:gd name="T92" fmla="*/ 860 w 3903"/>
                  <a:gd name="T93" fmla="*/ 139 h 194"/>
                  <a:gd name="T94" fmla="*/ 873 w 3903"/>
                  <a:gd name="T95" fmla="*/ 160 h 194"/>
                  <a:gd name="T96" fmla="*/ 885 w 3903"/>
                  <a:gd name="T97" fmla="*/ 18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03" h="194">
                    <a:moveTo>
                      <a:pt x="3794" y="135"/>
                    </a:moveTo>
                    <a:lnTo>
                      <a:pt x="3042" y="148"/>
                    </a:lnTo>
                    <a:lnTo>
                      <a:pt x="3050" y="136"/>
                    </a:lnTo>
                    <a:lnTo>
                      <a:pt x="3062" y="112"/>
                    </a:lnTo>
                    <a:lnTo>
                      <a:pt x="3073" y="88"/>
                    </a:lnTo>
                    <a:lnTo>
                      <a:pt x="3084" y="61"/>
                    </a:lnTo>
                    <a:lnTo>
                      <a:pt x="3093" y="36"/>
                    </a:lnTo>
                    <a:lnTo>
                      <a:pt x="3100" y="13"/>
                    </a:lnTo>
                    <a:lnTo>
                      <a:pt x="3290" y="10"/>
                    </a:lnTo>
                    <a:lnTo>
                      <a:pt x="3297" y="17"/>
                    </a:lnTo>
                    <a:lnTo>
                      <a:pt x="3305" y="10"/>
                    </a:lnTo>
                    <a:lnTo>
                      <a:pt x="3903" y="0"/>
                    </a:lnTo>
                    <a:lnTo>
                      <a:pt x="3843" y="78"/>
                    </a:lnTo>
                    <a:lnTo>
                      <a:pt x="3794" y="135"/>
                    </a:lnTo>
                    <a:close/>
                    <a:moveTo>
                      <a:pt x="2930" y="149"/>
                    </a:moveTo>
                    <a:lnTo>
                      <a:pt x="2018" y="164"/>
                    </a:lnTo>
                    <a:lnTo>
                      <a:pt x="2018" y="85"/>
                    </a:lnTo>
                    <a:lnTo>
                      <a:pt x="2018" y="30"/>
                    </a:lnTo>
                    <a:lnTo>
                      <a:pt x="2873" y="17"/>
                    </a:lnTo>
                    <a:lnTo>
                      <a:pt x="2884" y="52"/>
                    </a:lnTo>
                    <a:lnTo>
                      <a:pt x="2896" y="85"/>
                    </a:lnTo>
                    <a:lnTo>
                      <a:pt x="2914" y="121"/>
                    </a:lnTo>
                    <a:lnTo>
                      <a:pt x="2930" y="149"/>
                    </a:lnTo>
                    <a:close/>
                    <a:moveTo>
                      <a:pt x="1839" y="166"/>
                    </a:moveTo>
                    <a:lnTo>
                      <a:pt x="1008" y="180"/>
                    </a:lnTo>
                    <a:lnTo>
                      <a:pt x="1019" y="160"/>
                    </a:lnTo>
                    <a:lnTo>
                      <a:pt x="1033" y="127"/>
                    </a:lnTo>
                    <a:lnTo>
                      <a:pt x="1046" y="91"/>
                    </a:lnTo>
                    <a:lnTo>
                      <a:pt x="1055" y="54"/>
                    </a:lnTo>
                    <a:lnTo>
                      <a:pt x="1056" y="45"/>
                    </a:lnTo>
                    <a:lnTo>
                      <a:pt x="1839" y="33"/>
                    </a:lnTo>
                    <a:lnTo>
                      <a:pt x="1839" y="82"/>
                    </a:lnTo>
                    <a:lnTo>
                      <a:pt x="1839" y="166"/>
                    </a:lnTo>
                    <a:close/>
                    <a:moveTo>
                      <a:pt x="885" y="182"/>
                    </a:moveTo>
                    <a:lnTo>
                      <a:pt x="114" y="194"/>
                    </a:lnTo>
                    <a:lnTo>
                      <a:pt x="76" y="152"/>
                    </a:lnTo>
                    <a:lnTo>
                      <a:pt x="1" y="66"/>
                    </a:lnTo>
                    <a:lnTo>
                      <a:pt x="0" y="62"/>
                    </a:lnTo>
                    <a:lnTo>
                      <a:pt x="611" y="53"/>
                    </a:lnTo>
                    <a:lnTo>
                      <a:pt x="626" y="67"/>
                    </a:lnTo>
                    <a:lnTo>
                      <a:pt x="641" y="82"/>
                    </a:lnTo>
                    <a:lnTo>
                      <a:pt x="667" y="52"/>
                    </a:lnTo>
                    <a:lnTo>
                      <a:pt x="826" y="50"/>
                    </a:lnTo>
                    <a:lnTo>
                      <a:pt x="831" y="67"/>
                    </a:lnTo>
                    <a:lnTo>
                      <a:pt x="839" y="91"/>
                    </a:lnTo>
                    <a:lnTo>
                      <a:pt x="849" y="115"/>
                    </a:lnTo>
                    <a:lnTo>
                      <a:pt x="860" y="139"/>
                    </a:lnTo>
                    <a:lnTo>
                      <a:pt x="873" y="160"/>
                    </a:lnTo>
                    <a:lnTo>
                      <a:pt x="885"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15"/>
              <p:cNvSpPr>
                <a:spLocks noEditPoints="1"/>
              </p:cNvSpPr>
              <p:nvPr/>
            </p:nvSpPr>
            <p:spPr bwMode="auto">
              <a:xfrm>
                <a:off x="22875" y="1563"/>
                <a:ext cx="1000" cy="49"/>
              </a:xfrm>
              <a:custGeom>
                <a:avLst/>
                <a:gdLst>
                  <a:gd name="T0" fmla="*/ 3900 w 4000"/>
                  <a:gd name="T1" fmla="*/ 135 h 195"/>
                  <a:gd name="T2" fmla="*/ 3126 w 4000"/>
                  <a:gd name="T3" fmla="*/ 147 h 195"/>
                  <a:gd name="T4" fmla="*/ 3133 w 4000"/>
                  <a:gd name="T5" fmla="*/ 128 h 195"/>
                  <a:gd name="T6" fmla="*/ 3142 w 4000"/>
                  <a:gd name="T7" fmla="*/ 103 h 195"/>
                  <a:gd name="T8" fmla="*/ 3149 w 4000"/>
                  <a:gd name="T9" fmla="*/ 78 h 195"/>
                  <a:gd name="T10" fmla="*/ 3153 w 4000"/>
                  <a:gd name="T11" fmla="*/ 51 h 195"/>
                  <a:gd name="T12" fmla="*/ 3158 w 4000"/>
                  <a:gd name="T13" fmla="*/ 25 h 195"/>
                  <a:gd name="T14" fmla="*/ 3158 w 4000"/>
                  <a:gd name="T15" fmla="*/ 13 h 195"/>
                  <a:gd name="T16" fmla="*/ 3271 w 4000"/>
                  <a:gd name="T17" fmla="*/ 11 h 195"/>
                  <a:gd name="T18" fmla="*/ 3315 w 4000"/>
                  <a:gd name="T19" fmla="*/ 56 h 195"/>
                  <a:gd name="T20" fmla="*/ 3346 w 4000"/>
                  <a:gd name="T21" fmla="*/ 84 h 195"/>
                  <a:gd name="T22" fmla="*/ 3361 w 4000"/>
                  <a:gd name="T23" fmla="*/ 70 h 195"/>
                  <a:gd name="T24" fmla="*/ 3395 w 4000"/>
                  <a:gd name="T25" fmla="*/ 39 h 195"/>
                  <a:gd name="T26" fmla="*/ 3422 w 4000"/>
                  <a:gd name="T27" fmla="*/ 9 h 195"/>
                  <a:gd name="T28" fmla="*/ 4000 w 4000"/>
                  <a:gd name="T29" fmla="*/ 0 h 195"/>
                  <a:gd name="T30" fmla="*/ 3961 w 4000"/>
                  <a:gd name="T31" fmla="*/ 56 h 195"/>
                  <a:gd name="T32" fmla="*/ 3900 w 4000"/>
                  <a:gd name="T33" fmla="*/ 135 h 195"/>
                  <a:gd name="T34" fmla="*/ 2944 w 4000"/>
                  <a:gd name="T35" fmla="*/ 150 h 195"/>
                  <a:gd name="T36" fmla="*/ 2067 w 4000"/>
                  <a:gd name="T37" fmla="*/ 163 h 195"/>
                  <a:gd name="T38" fmla="*/ 2067 w 4000"/>
                  <a:gd name="T39" fmla="*/ 152 h 195"/>
                  <a:gd name="T40" fmla="*/ 2068 w 4000"/>
                  <a:gd name="T41" fmla="*/ 30 h 195"/>
                  <a:gd name="T42" fmla="*/ 2913 w 4000"/>
                  <a:gd name="T43" fmla="*/ 18 h 195"/>
                  <a:gd name="T44" fmla="*/ 2914 w 4000"/>
                  <a:gd name="T45" fmla="*/ 45 h 195"/>
                  <a:gd name="T46" fmla="*/ 2922 w 4000"/>
                  <a:gd name="T47" fmla="*/ 81 h 195"/>
                  <a:gd name="T48" fmla="*/ 2933 w 4000"/>
                  <a:gd name="T49" fmla="*/ 119 h 195"/>
                  <a:gd name="T50" fmla="*/ 2944 w 4000"/>
                  <a:gd name="T51" fmla="*/ 150 h 195"/>
                  <a:gd name="T52" fmla="*/ 1888 w 4000"/>
                  <a:gd name="T53" fmla="*/ 167 h 195"/>
                  <a:gd name="T54" fmla="*/ 1087 w 4000"/>
                  <a:gd name="T55" fmla="*/ 179 h 195"/>
                  <a:gd name="T56" fmla="*/ 1095 w 4000"/>
                  <a:gd name="T57" fmla="*/ 158 h 195"/>
                  <a:gd name="T58" fmla="*/ 1104 w 4000"/>
                  <a:gd name="T59" fmla="*/ 121 h 195"/>
                  <a:gd name="T60" fmla="*/ 1110 w 4000"/>
                  <a:gd name="T61" fmla="*/ 87 h 195"/>
                  <a:gd name="T62" fmla="*/ 1112 w 4000"/>
                  <a:gd name="T63" fmla="*/ 51 h 195"/>
                  <a:gd name="T64" fmla="*/ 1112 w 4000"/>
                  <a:gd name="T65" fmla="*/ 46 h 195"/>
                  <a:gd name="T66" fmla="*/ 1888 w 4000"/>
                  <a:gd name="T67" fmla="*/ 34 h 195"/>
                  <a:gd name="T68" fmla="*/ 1888 w 4000"/>
                  <a:gd name="T69" fmla="*/ 149 h 195"/>
                  <a:gd name="T70" fmla="*/ 1888 w 4000"/>
                  <a:gd name="T71" fmla="*/ 167 h 195"/>
                  <a:gd name="T72" fmla="*/ 899 w 4000"/>
                  <a:gd name="T73" fmla="*/ 183 h 195"/>
                  <a:gd name="T74" fmla="*/ 105 w 4000"/>
                  <a:gd name="T75" fmla="*/ 195 h 195"/>
                  <a:gd name="T76" fmla="*/ 50 w 4000"/>
                  <a:gd name="T77" fmla="*/ 133 h 195"/>
                  <a:gd name="T78" fmla="*/ 0 w 4000"/>
                  <a:gd name="T79" fmla="*/ 63 h 195"/>
                  <a:gd name="T80" fmla="*/ 598 w 4000"/>
                  <a:gd name="T81" fmla="*/ 54 h 195"/>
                  <a:gd name="T82" fmla="*/ 611 w 4000"/>
                  <a:gd name="T83" fmla="*/ 70 h 195"/>
                  <a:gd name="T84" fmla="*/ 642 w 4000"/>
                  <a:gd name="T85" fmla="*/ 101 h 195"/>
                  <a:gd name="T86" fmla="*/ 675 w 4000"/>
                  <a:gd name="T87" fmla="*/ 134 h 195"/>
                  <a:gd name="T88" fmla="*/ 690 w 4000"/>
                  <a:gd name="T89" fmla="*/ 149 h 195"/>
                  <a:gd name="T90" fmla="*/ 717 w 4000"/>
                  <a:gd name="T91" fmla="*/ 118 h 195"/>
                  <a:gd name="T92" fmla="*/ 775 w 4000"/>
                  <a:gd name="T93" fmla="*/ 52 h 195"/>
                  <a:gd name="T94" fmla="*/ 775 w 4000"/>
                  <a:gd name="T95" fmla="*/ 52 h 195"/>
                  <a:gd name="T96" fmla="*/ 863 w 4000"/>
                  <a:gd name="T97" fmla="*/ 50 h 195"/>
                  <a:gd name="T98" fmla="*/ 864 w 4000"/>
                  <a:gd name="T99" fmla="*/ 58 h 195"/>
                  <a:gd name="T100" fmla="*/ 867 w 4000"/>
                  <a:gd name="T101" fmla="*/ 84 h 195"/>
                  <a:gd name="T102" fmla="*/ 873 w 4000"/>
                  <a:gd name="T103" fmla="*/ 109 h 195"/>
                  <a:gd name="T104" fmla="*/ 880 w 4000"/>
                  <a:gd name="T105" fmla="*/ 134 h 195"/>
                  <a:gd name="T106" fmla="*/ 888 w 4000"/>
                  <a:gd name="T107" fmla="*/ 158 h 195"/>
                  <a:gd name="T108" fmla="*/ 898 w 4000"/>
                  <a:gd name="T109" fmla="*/ 182 h 195"/>
                  <a:gd name="T110" fmla="*/ 899 w 4000"/>
                  <a:gd name="T111" fmla="*/ 183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00" h="195">
                    <a:moveTo>
                      <a:pt x="3900" y="135"/>
                    </a:moveTo>
                    <a:lnTo>
                      <a:pt x="3126" y="147"/>
                    </a:lnTo>
                    <a:lnTo>
                      <a:pt x="3133" y="128"/>
                    </a:lnTo>
                    <a:lnTo>
                      <a:pt x="3142" y="103"/>
                    </a:lnTo>
                    <a:lnTo>
                      <a:pt x="3149" y="78"/>
                    </a:lnTo>
                    <a:lnTo>
                      <a:pt x="3153" y="51"/>
                    </a:lnTo>
                    <a:lnTo>
                      <a:pt x="3158" y="25"/>
                    </a:lnTo>
                    <a:lnTo>
                      <a:pt x="3158" y="13"/>
                    </a:lnTo>
                    <a:lnTo>
                      <a:pt x="3271" y="11"/>
                    </a:lnTo>
                    <a:lnTo>
                      <a:pt x="3315" y="56"/>
                    </a:lnTo>
                    <a:lnTo>
                      <a:pt x="3346" y="84"/>
                    </a:lnTo>
                    <a:lnTo>
                      <a:pt x="3361" y="70"/>
                    </a:lnTo>
                    <a:lnTo>
                      <a:pt x="3395" y="39"/>
                    </a:lnTo>
                    <a:lnTo>
                      <a:pt x="3422" y="9"/>
                    </a:lnTo>
                    <a:lnTo>
                      <a:pt x="4000" y="0"/>
                    </a:lnTo>
                    <a:lnTo>
                      <a:pt x="3961" y="56"/>
                    </a:lnTo>
                    <a:lnTo>
                      <a:pt x="3900" y="135"/>
                    </a:lnTo>
                    <a:close/>
                    <a:moveTo>
                      <a:pt x="2944" y="150"/>
                    </a:moveTo>
                    <a:lnTo>
                      <a:pt x="2067" y="163"/>
                    </a:lnTo>
                    <a:lnTo>
                      <a:pt x="2067" y="152"/>
                    </a:lnTo>
                    <a:lnTo>
                      <a:pt x="2068" y="30"/>
                    </a:lnTo>
                    <a:lnTo>
                      <a:pt x="2913" y="18"/>
                    </a:lnTo>
                    <a:lnTo>
                      <a:pt x="2914" y="45"/>
                    </a:lnTo>
                    <a:lnTo>
                      <a:pt x="2922" y="81"/>
                    </a:lnTo>
                    <a:lnTo>
                      <a:pt x="2933" y="119"/>
                    </a:lnTo>
                    <a:lnTo>
                      <a:pt x="2944" y="150"/>
                    </a:lnTo>
                    <a:close/>
                    <a:moveTo>
                      <a:pt x="1888" y="167"/>
                    </a:moveTo>
                    <a:lnTo>
                      <a:pt x="1087" y="179"/>
                    </a:lnTo>
                    <a:lnTo>
                      <a:pt x="1095" y="158"/>
                    </a:lnTo>
                    <a:lnTo>
                      <a:pt x="1104" y="121"/>
                    </a:lnTo>
                    <a:lnTo>
                      <a:pt x="1110" y="87"/>
                    </a:lnTo>
                    <a:lnTo>
                      <a:pt x="1112" y="51"/>
                    </a:lnTo>
                    <a:lnTo>
                      <a:pt x="1112" y="46"/>
                    </a:lnTo>
                    <a:lnTo>
                      <a:pt x="1888" y="34"/>
                    </a:lnTo>
                    <a:lnTo>
                      <a:pt x="1888" y="149"/>
                    </a:lnTo>
                    <a:lnTo>
                      <a:pt x="1888" y="167"/>
                    </a:lnTo>
                    <a:close/>
                    <a:moveTo>
                      <a:pt x="899" y="183"/>
                    </a:moveTo>
                    <a:lnTo>
                      <a:pt x="105" y="195"/>
                    </a:lnTo>
                    <a:lnTo>
                      <a:pt x="50" y="133"/>
                    </a:lnTo>
                    <a:lnTo>
                      <a:pt x="0" y="63"/>
                    </a:lnTo>
                    <a:lnTo>
                      <a:pt x="598" y="54"/>
                    </a:lnTo>
                    <a:lnTo>
                      <a:pt x="611" y="70"/>
                    </a:lnTo>
                    <a:lnTo>
                      <a:pt x="642" y="101"/>
                    </a:lnTo>
                    <a:lnTo>
                      <a:pt x="675" y="134"/>
                    </a:lnTo>
                    <a:lnTo>
                      <a:pt x="690" y="149"/>
                    </a:lnTo>
                    <a:lnTo>
                      <a:pt x="717" y="118"/>
                    </a:lnTo>
                    <a:lnTo>
                      <a:pt x="775" y="52"/>
                    </a:lnTo>
                    <a:lnTo>
                      <a:pt x="775" y="52"/>
                    </a:lnTo>
                    <a:lnTo>
                      <a:pt x="863" y="50"/>
                    </a:lnTo>
                    <a:lnTo>
                      <a:pt x="864" y="58"/>
                    </a:lnTo>
                    <a:lnTo>
                      <a:pt x="867" y="84"/>
                    </a:lnTo>
                    <a:lnTo>
                      <a:pt x="873" y="109"/>
                    </a:lnTo>
                    <a:lnTo>
                      <a:pt x="880" y="134"/>
                    </a:lnTo>
                    <a:lnTo>
                      <a:pt x="888" y="158"/>
                    </a:lnTo>
                    <a:lnTo>
                      <a:pt x="898" y="182"/>
                    </a:lnTo>
                    <a:lnTo>
                      <a:pt x="899"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6"/>
              <p:cNvSpPr>
                <a:spLocks noEditPoints="1"/>
              </p:cNvSpPr>
              <p:nvPr/>
            </p:nvSpPr>
            <p:spPr bwMode="auto">
              <a:xfrm>
                <a:off x="22863" y="1546"/>
                <a:ext cx="1023" cy="49"/>
              </a:xfrm>
              <a:custGeom>
                <a:avLst/>
                <a:gdLst>
                  <a:gd name="T0" fmla="*/ 3402 w 4094"/>
                  <a:gd name="T1" fmla="*/ 145 h 197"/>
                  <a:gd name="T2" fmla="*/ 3443 w 4094"/>
                  <a:gd name="T3" fmla="*/ 107 h 197"/>
                  <a:gd name="T4" fmla="*/ 3487 w 4094"/>
                  <a:gd name="T5" fmla="*/ 58 h 197"/>
                  <a:gd name="T6" fmla="*/ 3439 w 4094"/>
                  <a:gd name="T7" fmla="*/ 11 h 197"/>
                  <a:gd name="T8" fmla="*/ 4077 w 4094"/>
                  <a:gd name="T9" fmla="*/ 28 h 197"/>
                  <a:gd name="T10" fmla="*/ 4000 w 4094"/>
                  <a:gd name="T11" fmla="*/ 135 h 197"/>
                  <a:gd name="T12" fmla="*/ 3197 w 4094"/>
                  <a:gd name="T13" fmla="*/ 148 h 197"/>
                  <a:gd name="T14" fmla="*/ 3201 w 4094"/>
                  <a:gd name="T15" fmla="*/ 119 h 197"/>
                  <a:gd name="T16" fmla="*/ 3206 w 4094"/>
                  <a:gd name="T17" fmla="*/ 65 h 197"/>
                  <a:gd name="T18" fmla="*/ 3207 w 4094"/>
                  <a:gd name="T19" fmla="*/ 15 h 197"/>
                  <a:gd name="T20" fmla="*/ 3297 w 4094"/>
                  <a:gd name="T21" fmla="*/ 58 h 197"/>
                  <a:gd name="T22" fmla="*/ 3387 w 4094"/>
                  <a:gd name="T23" fmla="*/ 145 h 197"/>
                  <a:gd name="T24" fmla="*/ 2115 w 4094"/>
                  <a:gd name="T25" fmla="*/ 165 h 197"/>
                  <a:gd name="T26" fmla="*/ 2965 w 4094"/>
                  <a:gd name="T27" fmla="*/ 19 h 197"/>
                  <a:gd name="T28" fmla="*/ 2961 w 4094"/>
                  <a:gd name="T29" fmla="*/ 79 h 197"/>
                  <a:gd name="T30" fmla="*/ 2970 w 4094"/>
                  <a:gd name="T31" fmla="*/ 149 h 197"/>
                  <a:gd name="T32" fmla="*/ 1936 w 4094"/>
                  <a:gd name="T33" fmla="*/ 168 h 197"/>
                  <a:gd name="T34" fmla="*/ 1158 w 4094"/>
                  <a:gd name="T35" fmla="*/ 155 h 197"/>
                  <a:gd name="T36" fmla="*/ 1160 w 4094"/>
                  <a:gd name="T37" fmla="*/ 82 h 197"/>
                  <a:gd name="T38" fmla="*/ 1936 w 4094"/>
                  <a:gd name="T39" fmla="*/ 35 h 197"/>
                  <a:gd name="T40" fmla="*/ 923 w 4094"/>
                  <a:gd name="T41" fmla="*/ 185 h 197"/>
                  <a:gd name="T42" fmla="*/ 765 w 4094"/>
                  <a:gd name="T43" fmla="*/ 186 h 197"/>
                  <a:gd name="T44" fmla="*/ 883 w 4094"/>
                  <a:gd name="T45" fmla="*/ 56 h 197"/>
                  <a:gd name="T46" fmla="*/ 906 w 4094"/>
                  <a:gd name="T47" fmla="*/ 52 h 197"/>
                  <a:gd name="T48" fmla="*/ 908 w 4094"/>
                  <a:gd name="T49" fmla="*/ 102 h 197"/>
                  <a:gd name="T50" fmla="*/ 915 w 4094"/>
                  <a:gd name="T51" fmla="*/ 152 h 197"/>
                  <a:gd name="T52" fmla="*/ 923 w 4094"/>
                  <a:gd name="T53" fmla="*/ 185 h 197"/>
                  <a:gd name="T54" fmla="*/ 97 w 4094"/>
                  <a:gd name="T55" fmla="*/ 197 h 197"/>
                  <a:gd name="T56" fmla="*/ 0 w 4094"/>
                  <a:gd name="T57" fmla="*/ 66 h 197"/>
                  <a:gd name="T58" fmla="*/ 669 w 4094"/>
                  <a:gd name="T59" fmla="*/ 93 h 197"/>
                  <a:gd name="T60" fmla="*/ 659 w 4094"/>
                  <a:gd name="T61" fmla="*/ 138 h 197"/>
                  <a:gd name="T62" fmla="*/ 708 w 4094"/>
                  <a:gd name="T63" fmla="*/ 18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94" h="197">
                    <a:moveTo>
                      <a:pt x="4000" y="135"/>
                    </a:moveTo>
                    <a:lnTo>
                      <a:pt x="3402" y="145"/>
                    </a:lnTo>
                    <a:lnTo>
                      <a:pt x="3409" y="138"/>
                    </a:lnTo>
                    <a:lnTo>
                      <a:pt x="3443" y="107"/>
                    </a:lnTo>
                    <a:lnTo>
                      <a:pt x="3473" y="73"/>
                    </a:lnTo>
                    <a:lnTo>
                      <a:pt x="3487" y="58"/>
                    </a:lnTo>
                    <a:lnTo>
                      <a:pt x="3460" y="31"/>
                    </a:lnTo>
                    <a:lnTo>
                      <a:pt x="3439" y="11"/>
                    </a:lnTo>
                    <a:lnTo>
                      <a:pt x="4094" y="0"/>
                    </a:lnTo>
                    <a:lnTo>
                      <a:pt x="4077" y="28"/>
                    </a:lnTo>
                    <a:lnTo>
                      <a:pt x="4009" y="124"/>
                    </a:lnTo>
                    <a:lnTo>
                      <a:pt x="4000" y="135"/>
                    </a:lnTo>
                    <a:close/>
                    <a:moveTo>
                      <a:pt x="3387" y="145"/>
                    </a:moveTo>
                    <a:lnTo>
                      <a:pt x="3197" y="148"/>
                    </a:lnTo>
                    <a:lnTo>
                      <a:pt x="3197" y="146"/>
                    </a:lnTo>
                    <a:lnTo>
                      <a:pt x="3201" y="119"/>
                    </a:lnTo>
                    <a:lnTo>
                      <a:pt x="3206" y="93"/>
                    </a:lnTo>
                    <a:lnTo>
                      <a:pt x="3206" y="65"/>
                    </a:lnTo>
                    <a:lnTo>
                      <a:pt x="3208" y="40"/>
                    </a:lnTo>
                    <a:lnTo>
                      <a:pt x="3207" y="15"/>
                    </a:lnTo>
                    <a:lnTo>
                      <a:pt x="3249" y="14"/>
                    </a:lnTo>
                    <a:lnTo>
                      <a:pt x="3297" y="58"/>
                    </a:lnTo>
                    <a:lnTo>
                      <a:pt x="3363" y="124"/>
                    </a:lnTo>
                    <a:lnTo>
                      <a:pt x="3387" y="145"/>
                    </a:lnTo>
                    <a:close/>
                    <a:moveTo>
                      <a:pt x="2970" y="152"/>
                    </a:moveTo>
                    <a:lnTo>
                      <a:pt x="2115" y="165"/>
                    </a:lnTo>
                    <a:lnTo>
                      <a:pt x="2116" y="32"/>
                    </a:lnTo>
                    <a:lnTo>
                      <a:pt x="2965" y="19"/>
                    </a:lnTo>
                    <a:lnTo>
                      <a:pt x="2961" y="42"/>
                    </a:lnTo>
                    <a:lnTo>
                      <a:pt x="2961" y="79"/>
                    </a:lnTo>
                    <a:lnTo>
                      <a:pt x="2962" y="113"/>
                    </a:lnTo>
                    <a:lnTo>
                      <a:pt x="2970" y="149"/>
                    </a:lnTo>
                    <a:lnTo>
                      <a:pt x="2970" y="152"/>
                    </a:lnTo>
                    <a:close/>
                    <a:moveTo>
                      <a:pt x="1936" y="168"/>
                    </a:moveTo>
                    <a:lnTo>
                      <a:pt x="1153" y="180"/>
                    </a:lnTo>
                    <a:lnTo>
                      <a:pt x="1158" y="155"/>
                    </a:lnTo>
                    <a:lnTo>
                      <a:pt x="1160" y="119"/>
                    </a:lnTo>
                    <a:lnTo>
                      <a:pt x="1160" y="82"/>
                    </a:lnTo>
                    <a:lnTo>
                      <a:pt x="1154" y="47"/>
                    </a:lnTo>
                    <a:lnTo>
                      <a:pt x="1936" y="35"/>
                    </a:lnTo>
                    <a:lnTo>
                      <a:pt x="1936" y="168"/>
                    </a:lnTo>
                    <a:close/>
                    <a:moveTo>
                      <a:pt x="923" y="185"/>
                    </a:moveTo>
                    <a:lnTo>
                      <a:pt x="764" y="187"/>
                    </a:lnTo>
                    <a:lnTo>
                      <a:pt x="765" y="186"/>
                    </a:lnTo>
                    <a:lnTo>
                      <a:pt x="823" y="120"/>
                    </a:lnTo>
                    <a:lnTo>
                      <a:pt x="883" y="56"/>
                    </a:lnTo>
                    <a:lnTo>
                      <a:pt x="887" y="52"/>
                    </a:lnTo>
                    <a:lnTo>
                      <a:pt x="906" y="52"/>
                    </a:lnTo>
                    <a:lnTo>
                      <a:pt x="906" y="77"/>
                    </a:lnTo>
                    <a:lnTo>
                      <a:pt x="908" y="102"/>
                    </a:lnTo>
                    <a:lnTo>
                      <a:pt x="912" y="126"/>
                    </a:lnTo>
                    <a:lnTo>
                      <a:pt x="915" y="152"/>
                    </a:lnTo>
                    <a:lnTo>
                      <a:pt x="921" y="177"/>
                    </a:lnTo>
                    <a:lnTo>
                      <a:pt x="923" y="185"/>
                    </a:lnTo>
                    <a:close/>
                    <a:moveTo>
                      <a:pt x="708" y="188"/>
                    </a:moveTo>
                    <a:lnTo>
                      <a:pt x="97" y="197"/>
                    </a:lnTo>
                    <a:lnTo>
                      <a:pt x="30" y="107"/>
                    </a:lnTo>
                    <a:lnTo>
                      <a:pt x="0" y="66"/>
                    </a:lnTo>
                    <a:lnTo>
                      <a:pt x="704" y="55"/>
                    </a:lnTo>
                    <a:lnTo>
                      <a:pt x="669" y="93"/>
                    </a:lnTo>
                    <a:lnTo>
                      <a:pt x="644" y="120"/>
                    </a:lnTo>
                    <a:lnTo>
                      <a:pt x="659" y="138"/>
                    </a:lnTo>
                    <a:lnTo>
                      <a:pt x="690" y="169"/>
                    </a:lnTo>
                    <a:lnTo>
                      <a:pt x="708"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7"/>
              <p:cNvSpPr>
                <a:spLocks noEditPoints="1"/>
              </p:cNvSpPr>
              <p:nvPr/>
            </p:nvSpPr>
            <p:spPr bwMode="auto">
              <a:xfrm>
                <a:off x="22852" y="1529"/>
                <a:ext cx="1045" cy="50"/>
              </a:xfrm>
              <a:custGeom>
                <a:avLst/>
                <a:gdLst>
                  <a:gd name="T0" fmla="*/ 3514 w 4181"/>
                  <a:gd name="T1" fmla="*/ 144 h 198"/>
                  <a:gd name="T2" fmla="*/ 3531 w 4181"/>
                  <a:gd name="T3" fmla="*/ 125 h 198"/>
                  <a:gd name="T4" fmla="*/ 3441 w 4181"/>
                  <a:gd name="T5" fmla="*/ 37 h 198"/>
                  <a:gd name="T6" fmla="*/ 4181 w 4181"/>
                  <a:gd name="T7" fmla="*/ 0 h 198"/>
                  <a:gd name="T8" fmla="*/ 4092 w 4181"/>
                  <a:gd name="T9" fmla="*/ 135 h 198"/>
                  <a:gd name="T10" fmla="*/ 3250 w 4181"/>
                  <a:gd name="T11" fmla="*/ 148 h 198"/>
                  <a:gd name="T12" fmla="*/ 3252 w 4181"/>
                  <a:gd name="T13" fmla="*/ 107 h 198"/>
                  <a:gd name="T14" fmla="*/ 3249 w 4181"/>
                  <a:gd name="T15" fmla="*/ 56 h 198"/>
                  <a:gd name="T16" fmla="*/ 3273 w 4181"/>
                  <a:gd name="T17" fmla="*/ 62 h 198"/>
                  <a:gd name="T18" fmla="*/ 3363 w 4181"/>
                  <a:gd name="T19" fmla="*/ 146 h 198"/>
                  <a:gd name="T20" fmla="*/ 2160 w 4181"/>
                  <a:gd name="T21" fmla="*/ 165 h 198"/>
                  <a:gd name="T22" fmla="*/ 2161 w 4181"/>
                  <a:gd name="T23" fmla="*/ 32 h 198"/>
                  <a:gd name="T24" fmla="*/ 2769 w 4181"/>
                  <a:gd name="T25" fmla="*/ 49 h 198"/>
                  <a:gd name="T26" fmla="*/ 2812 w 4181"/>
                  <a:gd name="T27" fmla="*/ 62 h 198"/>
                  <a:gd name="T28" fmla="*/ 2843 w 4181"/>
                  <a:gd name="T29" fmla="*/ 23 h 198"/>
                  <a:gd name="T30" fmla="*/ 3024 w 4181"/>
                  <a:gd name="T31" fmla="*/ 18 h 198"/>
                  <a:gd name="T32" fmla="*/ 3010 w 4181"/>
                  <a:gd name="T33" fmla="*/ 74 h 198"/>
                  <a:gd name="T34" fmla="*/ 3005 w 4181"/>
                  <a:gd name="T35" fmla="*/ 146 h 198"/>
                  <a:gd name="T36" fmla="*/ 1980 w 4181"/>
                  <a:gd name="T37" fmla="*/ 169 h 198"/>
                  <a:gd name="T38" fmla="*/ 1204 w 4181"/>
                  <a:gd name="T39" fmla="*/ 149 h 198"/>
                  <a:gd name="T40" fmla="*/ 1189 w 4181"/>
                  <a:gd name="T41" fmla="*/ 80 h 198"/>
                  <a:gd name="T42" fmla="*/ 1359 w 4181"/>
                  <a:gd name="T43" fmla="*/ 46 h 198"/>
                  <a:gd name="T44" fmla="*/ 1380 w 4181"/>
                  <a:gd name="T45" fmla="*/ 71 h 198"/>
                  <a:gd name="T46" fmla="*/ 1414 w 4181"/>
                  <a:gd name="T47" fmla="*/ 102 h 198"/>
                  <a:gd name="T48" fmla="*/ 1460 w 4181"/>
                  <a:gd name="T49" fmla="*/ 43 h 198"/>
                  <a:gd name="T50" fmla="*/ 1980 w 4181"/>
                  <a:gd name="T51" fmla="*/ 76 h 198"/>
                  <a:gd name="T52" fmla="*/ 955 w 4181"/>
                  <a:gd name="T53" fmla="*/ 185 h 198"/>
                  <a:gd name="T54" fmla="*/ 927 w 4181"/>
                  <a:gd name="T55" fmla="*/ 123 h 198"/>
                  <a:gd name="T56" fmla="*/ 950 w 4181"/>
                  <a:gd name="T57" fmla="*/ 119 h 198"/>
                  <a:gd name="T58" fmla="*/ 952 w 4181"/>
                  <a:gd name="T59" fmla="*/ 169 h 198"/>
                  <a:gd name="T60" fmla="*/ 690 w 4181"/>
                  <a:gd name="T61" fmla="*/ 189 h 198"/>
                  <a:gd name="T62" fmla="*/ 74 w 4181"/>
                  <a:gd name="T63" fmla="*/ 174 h 198"/>
                  <a:gd name="T64" fmla="*/ 0 w 4181"/>
                  <a:gd name="T65" fmla="*/ 67 h 198"/>
                  <a:gd name="T66" fmla="*/ 774 w 4181"/>
                  <a:gd name="T67" fmla="*/ 91 h 198"/>
                  <a:gd name="T68" fmla="*/ 688 w 4181"/>
                  <a:gd name="T69" fmla="*/ 18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81" h="198">
                    <a:moveTo>
                      <a:pt x="4092" y="135"/>
                    </a:moveTo>
                    <a:lnTo>
                      <a:pt x="3514" y="144"/>
                    </a:lnTo>
                    <a:lnTo>
                      <a:pt x="3517" y="140"/>
                    </a:lnTo>
                    <a:lnTo>
                      <a:pt x="3531" y="125"/>
                    </a:lnTo>
                    <a:lnTo>
                      <a:pt x="3504" y="98"/>
                    </a:lnTo>
                    <a:lnTo>
                      <a:pt x="3441" y="37"/>
                    </a:lnTo>
                    <a:lnTo>
                      <a:pt x="3417" y="13"/>
                    </a:lnTo>
                    <a:lnTo>
                      <a:pt x="4181" y="0"/>
                    </a:lnTo>
                    <a:lnTo>
                      <a:pt x="4121" y="95"/>
                    </a:lnTo>
                    <a:lnTo>
                      <a:pt x="4092" y="135"/>
                    </a:lnTo>
                    <a:close/>
                    <a:moveTo>
                      <a:pt x="3363" y="146"/>
                    </a:moveTo>
                    <a:lnTo>
                      <a:pt x="3250" y="148"/>
                    </a:lnTo>
                    <a:lnTo>
                      <a:pt x="3250" y="132"/>
                    </a:lnTo>
                    <a:lnTo>
                      <a:pt x="3252" y="107"/>
                    </a:lnTo>
                    <a:lnTo>
                      <a:pt x="3250" y="80"/>
                    </a:lnTo>
                    <a:lnTo>
                      <a:pt x="3249" y="56"/>
                    </a:lnTo>
                    <a:lnTo>
                      <a:pt x="3243" y="32"/>
                    </a:lnTo>
                    <a:lnTo>
                      <a:pt x="3273" y="62"/>
                    </a:lnTo>
                    <a:lnTo>
                      <a:pt x="3341" y="125"/>
                    </a:lnTo>
                    <a:lnTo>
                      <a:pt x="3363" y="146"/>
                    </a:lnTo>
                    <a:close/>
                    <a:moveTo>
                      <a:pt x="3005" y="153"/>
                    </a:moveTo>
                    <a:lnTo>
                      <a:pt x="2160" y="165"/>
                    </a:lnTo>
                    <a:lnTo>
                      <a:pt x="2161" y="78"/>
                    </a:lnTo>
                    <a:lnTo>
                      <a:pt x="2161" y="32"/>
                    </a:lnTo>
                    <a:lnTo>
                      <a:pt x="2748" y="23"/>
                    </a:lnTo>
                    <a:lnTo>
                      <a:pt x="2769" y="49"/>
                    </a:lnTo>
                    <a:lnTo>
                      <a:pt x="2796" y="78"/>
                    </a:lnTo>
                    <a:lnTo>
                      <a:pt x="2812" y="62"/>
                    </a:lnTo>
                    <a:lnTo>
                      <a:pt x="2828" y="43"/>
                    </a:lnTo>
                    <a:lnTo>
                      <a:pt x="2843" y="23"/>
                    </a:lnTo>
                    <a:lnTo>
                      <a:pt x="2844" y="22"/>
                    </a:lnTo>
                    <a:lnTo>
                      <a:pt x="3024" y="18"/>
                    </a:lnTo>
                    <a:lnTo>
                      <a:pt x="3018" y="38"/>
                    </a:lnTo>
                    <a:lnTo>
                      <a:pt x="3010" y="74"/>
                    </a:lnTo>
                    <a:lnTo>
                      <a:pt x="3005" y="109"/>
                    </a:lnTo>
                    <a:lnTo>
                      <a:pt x="3005" y="146"/>
                    </a:lnTo>
                    <a:lnTo>
                      <a:pt x="3005" y="153"/>
                    </a:lnTo>
                    <a:close/>
                    <a:moveTo>
                      <a:pt x="1980" y="169"/>
                    </a:moveTo>
                    <a:lnTo>
                      <a:pt x="1204" y="181"/>
                    </a:lnTo>
                    <a:lnTo>
                      <a:pt x="1204" y="149"/>
                    </a:lnTo>
                    <a:lnTo>
                      <a:pt x="1198" y="114"/>
                    </a:lnTo>
                    <a:lnTo>
                      <a:pt x="1189" y="80"/>
                    </a:lnTo>
                    <a:lnTo>
                      <a:pt x="1178" y="48"/>
                    </a:lnTo>
                    <a:lnTo>
                      <a:pt x="1359" y="46"/>
                    </a:lnTo>
                    <a:lnTo>
                      <a:pt x="1363" y="53"/>
                    </a:lnTo>
                    <a:lnTo>
                      <a:pt x="1380" y="71"/>
                    </a:lnTo>
                    <a:lnTo>
                      <a:pt x="1399" y="87"/>
                    </a:lnTo>
                    <a:lnTo>
                      <a:pt x="1414" y="102"/>
                    </a:lnTo>
                    <a:lnTo>
                      <a:pt x="1439" y="74"/>
                    </a:lnTo>
                    <a:lnTo>
                      <a:pt x="1460" y="43"/>
                    </a:lnTo>
                    <a:lnTo>
                      <a:pt x="1981" y="36"/>
                    </a:lnTo>
                    <a:lnTo>
                      <a:pt x="1980" y="76"/>
                    </a:lnTo>
                    <a:lnTo>
                      <a:pt x="1980" y="169"/>
                    </a:lnTo>
                    <a:close/>
                    <a:moveTo>
                      <a:pt x="955" y="185"/>
                    </a:moveTo>
                    <a:lnTo>
                      <a:pt x="867" y="187"/>
                    </a:lnTo>
                    <a:lnTo>
                      <a:pt x="927" y="123"/>
                    </a:lnTo>
                    <a:lnTo>
                      <a:pt x="952" y="95"/>
                    </a:lnTo>
                    <a:lnTo>
                      <a:pt x="950" y="119"/>
                    </a:lnTo>
                    <a:lnTo>
                      <a:pt x="950" y="144"/>
                    </a:lnTo>
                    <a:lnTo>
                      <a:pt x="952" y="169"/>
                    </a:lnTo>
                    <a:lnTo>
                      <a:pt x="955" y="185"/>
                    </a:lnTo>
                    <a:close/>
                    <a:moveTo>
                      <a:pt x="690" y="189"/>
                    </a:moveTo>
                    <a:lnTo>
                      <a:pt x="92" y="198"/>
                    </a:lnTo>
                    <a:lnTo>
                      <a:pt x="74" y="174"/>
                    </a:lnTo>
                    <a:lnTo>
                      <a:pt x="6" y="78"/>
                    </a:lnTo>
                    <a:lnTo>
                      <a:pt x="0" y="67"/>
                    </a:lnTo>
                    <a:lnTo>
                      <a:pt x="807" y="54"/>
                    </a:lnTo>
                    <a:lnTo>
                      <a:pt x="774" y="91"/>
                    </a:lnTo>
                    <a:lnTo>
                      <a:pt x="713" y="160"/>
                    </a:lnTo>
                    <a:lnTo>
                      <a:pt x="688" y="187"/>
                    </a:lnTo>
                    <a:lnTo>
                      <a:pt x="690"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18"/>
              <p:cNvSpPr>
                <a:spLocks noEditPoints="1"/>
              </p:cNvSpPr>
              <p:nvPr/>
            </p:nvSpPr>
            <p:spPr bwMode="auto">
              <a:xfrm>
                <a:off x="22842" y="1512"/>
                <a:ext cx="1064" cy="50"/>
              </a:xfrm>
              <a:custGeom>
                <a:avLst/>
                <a:gdLst>
                  <a:gd name="T0" fmla="*/ 3523 w 4257"/>
                  <a:gd name="T1" fmla="*/ 145 h 200"/>
                  <a:gd name="T2" fmla="*/ 3420 w 4257"/>
                  <a:gd name="T3" fmla="*/ 41 h 200"/>
                  <a:gd name="T4" fmla="*/ 3402 w 4257"/>
                  <a:gd name="T5" fmla="*/ 14 h 200"/>
                  <a:gd name="T6" fmla="*/ 3444 w 4257"/>
                  <a:gd name="T7" fmla="*/ 19 h 200"/>
                  <a:gd name="T8" fmla="*/ 3496 w 4257"/>
                  <a:gd name="T9" fmla="*/ 16 h 200"/>
                  <a:gd name="T10" fmla="*/ 3547 w 4257"/>
                  <a:gd name="T11" fmla="*/ 13 h 200"/>
                  <a:gd name="T12" fmla="*/ 4257 w 4257"/>
                  <a:gd name="T13" fmla="*/ 0 h 200"/>
                  <a:gd name="T14" fmla="*/ 4178 w 4257"/>
                  <a:gd name="T15" fmla="*/ 134 h 200"/>
                  <a:gd name="T16" fmla="*/ 3291 w 4257"/>
                  <a:gd name="T17" fmla="*/ 149 h 200"/>
                  <a:gd name="T18" fmla="*/ 3289 w 4257"/>
                  <a:gd name="T19" fmla="*/ 123 h 200"/>
                  <a:gd name="T20" fmla="*/ 3313 w 4257"/>
                  <a:gd name="T21" fmla="*/ 129 h 200"/>
                  <a:gd name="T22" fmla="*/ 3049 w 4257"/>
                  <a:gd name="T23" fmla="*/ 153 h 200"/>
                  <a:gd name="T24" fmla="*/ 2201 w 4257"/>
                  <a:gd name="T25" fmla="*/ 145 h 200"/>
                  <a:gd name="T26" fmla="*/ 2753 w 4257"/>
                  <a:gd name="T27" fmla="*/ 24 h 200"/>
                  <a:gd name="T28" fmla="*/ 2785 w 4257"/>
                  <a:gd name="T29" fmla="*/ 85 h 200"/>
                  <a:gd name="T30" fmla="*/ 2836 w 4257"/>
                  <a:gd name="T31" fmla="*/ 145 h 200"/>
                  <a:gd name="T32" fmla="*/ 2868 w 4257"/>
                  <a:gd name="T33" fmla="*/ 110 h 200"/>
                  <a:gd name="T34" fmla="*/ 2897 w 4257"/>
                  <a:gd name="T35" fmla="*/ 68 h 200"/>
                  <a:gd name="T36" fmla="*/ 2921 w 4257"/>
                  <a:gd name="T37" fmla="*/ 22 h 200"/>
                  <a:gd name="T38" fmla="*/ 3083 w 4257"/>
                  <a:gd name="T39" fmla="*/ 41 h 200"/>
                  <a:gd name="T40" fmla="*/ 3058 w 4257"/>
                  <a:gd name="T41" fmla="*/ 105 h 200"/>
                  <a:gd name="T42" fmla="*/ 3049 w 4257"/>
                  <a:gd name="T43" fmla="*/ 153 h 200"/>
                  <a:gd name="T44" fmla="*/ 1238 w 4257"/>
                  <a:gd name="T45" fmla="*/ 181 h 200"/>
                  <a:gd name="T46" fmla="*/ 1229 w 4257"/>
                  <a:gd name="T47" fmla="*/ 147 h 200"/>
                  <a:gd name="T48" fmla="*/ 1203 w 4257"/>
                  <a:gd name="T49" fmla="*/ 83 h 200"/>
                  <a:gd name="T50" fmla="*/ 1179 w 4257"/>
                  <a:gd name="T51" fmla="*/ 49 h 200"/>
                  <a:gd name="T52" fmla="*/ 1360 w 4257"/>
                  <a:gd name="T53" fmla="*/ 58 h 200"/>
                  <a:gd name="T54" fmla="*/ 1388 w 4257"/>
                  <a:gd name="T55" fmla="*/ 99 h 200"/>
                  <a:gd name="T56" fmla="*/ 1420 w 4257"/>
                  <a:gd name="T57" fmla="*/ 138 h 200"/>
                  <a:gd name="T58" fmla="*/ 1454 w 4257"/>
                  <a:gd name="T59" fmla="*/ 169 h 200"/>
                  <a:gd name="T60" fmla="*/ 1500 w 4257"/>
                  <a:gd name="T61" fmla="*/ 110 h 200"/>
                  <a:gd name="T62" fmla="*/ 1531 w 4257"/>
                  <a:gd name="T63" fmla="*/ 43 h 200"/>
                  <a:gd name="T64" fmla="*/ 2020 w 4257"/>
                  <a:gd name="T65" fmla="*/ 143 h 200"/>
                  <a:gd name="T66" fmla="*/ 990 w 4257"/>
                  <a:gd name="T67" fmla="*/ 186 h 200"/>
                  <a:gd name="T68" fmla="*/ 992 w 4257"/>
                  <a:gd name="T69" fmla="*/ 162 h 200"/>
                  <a:gd name="T70" fmla="*/ 990 w 4257"/>
                  <a:gd name="T71" fmla="*/ 186 h 200"/>
                  <a:gd name="T72" fmla="*/ 84 w 4257"/>
                  <a:gd name="T73" fmla="*/ 200 h 200"/>
                  <a:gd name="T74" fmla="*/ 0 w 4257"/>
                  <a:gd name="T75" fmla="*/ 68 h 200"/>
                  <a:gd name="T76" fmla="*/ 692 w 4257"/>
                  <a:gd name="T77" fmla="*/ 62 h 200"/>
                  <a:gd name="T78" fmla="*/ 744 w 4257"/>
                  <a:gd name="T79" fmla="*/ 72 h 200"/>
                  <a:gd name="T80" fmla="*/ 799 w 4257"/>
                  <a:gd name="T81" fmla="*/ 74 h 200"/>
                  <a:gd name="T82" fmla="*/ 850 w 4257"/>
                  <a:gd name="T83" fmla="*/ 72 h 200"/>
                  <a:gd name="T84" fmla="*/ 899 w 4257"/>
                  <a:gd name="T85" fmla="*/ 59 h 200"/>
                  <a:gd name="T86" fmla="*/ 814 w 4257"/>
                  <a:gd name="T87" fmla="*/ 15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57" h="200">
                    <a:moveTo>
                      <a:pt x="4178" y="134"/>
                    </a:moveTo>
                    <a:lnTo>
                      <a:pt x="3523" y="145"/>
                    </a:lnTo>
                    <a:lnTo>
                      <a:pt x="3481" y="104"/>
                    </a:lnTo>
                    <a:lnTo>
                      <a:pt x="3420" y="41"/>
                    </a:lnTo>
                    <a:lnTo>
                      <a:pt x="3394" y="14"/>
                    </a:lnTo>
                    <a:lnTo>
                      <a:pt x="3402" y="14"/>
                    </a:lnTo>
                    <a:lnTo>
                      <a:pt x="3416" y="16"/>
                    </a:lnTo>
                    <a:lnTo>
                      <a:pt x="3444" y="19"/>
                    </a:lnTo>
                    <a:lnTo>
                      <a:pt x="3469" y="19"/>
                    </a:lnTo>
                    <a:lnTo>
                      <a:pt x="3496" y="16"/>
                    </a:lnTo>
                    <a:lnTo>
                      <a:pt x="3521" y="14"/>
                    </a:lnTo>
                    <a:lnTo>
                      <a:pt x="3547" y="13"/>
                    </a:lnTo>
                    <a:lnTo>
                      <a:pt x="3551" y="11"/>
                    </a:lnTo>
                    <a:lnTo>
                      <a:pt x="4257" y="0"/>
                    </a:lnTo>
                    <a:lnTo>
                      <a:pt x="4222" y="65"/>
                    </a:lnTo>
                    <a:lnTo>
                      <a:pt x="4178" y="134"/>
                    </a:lnTo>
                    <a:close/>
                    <a:moveTo>
                      <a:pt x="3333" y="148"/>
                    </a:moveTo>
                    <a:lnTo>
                      <a:pt x="3291" y="149"/>
                    </a:lnTo>
                    <a:lnTo>
                      <a:pt x="3290" y="147"/>
                    </a:lnTo>
                    <a:lnTo>
                      <a:pt x="3289" y="123"/>
                    </a:lnTo>
                    <a:lnTo>
                      <a:pt x="3283" y="99"/>
                    </a:lnTo>
                    <a:lnTo>
                      <a:pt x="3313" y="129"/>
                    </a:lnTo>
                    <a:lnTo>
                      <a:pt x="3333" y="148"/>
                    </a:lnTo>
                    <a:close/>
                    <a:moveTo>
                      <a:pt x="3049" y="153"/>
                    </a:moveTo>
                    <a:lnTo>
                      <a:pt x="2200" y="166"/>
                    </a:lnTo>
                    <a:lnTo>
                      <a:pt x="2201" y="145"/>
                    </a:lnTo>
                    <a:lnTo>
                      <a:pt x="2201" y="33"/>
                    </a:lnTo>
                    <a:lnTo>
                      <a:pt x="2753" y="24"/>
                    </a:lnTo>
                    <a:lnTo>
                      <a:pt x="2767" y="52"/>
                    </a:lnTo>
                    <a:lnTo>
                      <a:pt x="2785" y="85"/>
                    </a:lnTo>
                    <a:lnTo>
                      <a:pt x="2809" y="116"/>
                    </a:lnTo>
                    <a:lnTo>
                      <a:pt x="2836" y="145"/>
                    </a:lnTo>
                    <a:lnTo>
                      <a:pt x="2852" y="129"/>
                    </a:lnTo>
                    <a:lnTo>
                      <a:pt x="2868" y="110"/>
                    </a:lnTo>
                    <a:lnTo>
                      <a:pt x="2883" y="90"/>
                    </a:lnTo>
                    <a:lnTo>
                      <a:pt x="2897" y="68"/>
                    </a:lnTo>
                    <a:lnTo>
                      <a:pt x="2909" y="44"/>
                    </a:lnTo>
                    <a:lnTo>
                      <a:pt x="2921" y="22"/>
                    </a:lnTo>
                    <a:lnTo>
                      <a:pt x="3095" y="18"/>
                    </a:lnTo>
                    <a:lnTo>
                      <a:pt x="3083" y="41"/>
                    </a:lnTo>
                    <a:lnTo>
                      <a:pt x="3068" y="72"/>
                    </a:lnTo>
                    <a:lnTo>
                      <a:pt x="3058" y="105"/>
                    </a:lnTo>
                    <a:lnTo>
                      <a:pt x="3050" y="141"/>
                    </a:lnTo>
                    <a:lnTo>
                      <a:pt x="3049" y="153"/>
                    </a:lnTo>
                    <a:close/>
                    <a:moveTo>
                      <a:pt x="2020" y="169"/>
                    </a:moveTo>
                    <a:lnTo>
                      <a:pt x="1238" y="181"/>
                    </a:lnTo>
                    <a:lnTo>
                      <a:pt x="1238" y="181"/>
                    </a:lnTo>
                    <a:lnTo>
                      <a:pt x="1229" y="147"/>
                    </a:lnTo>
                    <a:lnTo>
                      <a:pt x="1218" y="114"/>
                    </a:lnTo>
                    <a:lnTo>
                      <a:pt x="1203" y="83"/>
                    </a:lnTo>
                    <a:lnTo>
                      <a:pt x="1184" y="54"/>
                    </a:lnTo>
                    <a:lnTo>
                      <a:pt x="1179" y="49"/>
                    </a:lnTo>
                    <a:lnTo>
                      <a:pt x="1354" y="47"/>
                    </a:lnTo>
                    <a:lnTo>
                      <a:pt x="1360" y="58"/>
                    </a:lnTo>
                    <a:lnTo>
                      <a:pt x="1375" y="80"/>
                    </a:lnTo>
                    <a:lnTo>
                      <a:pt x="1388" y="99"/>
                    </a:lnTo>
                    <a:lnTo>
                      <a:pt x="1403" y="120"/>
                    </a:lnTo>
                    <a:lnTo>
                      <a:pt x="1420" y="138"/>
                    </a:lnTo>
                    <a:lnTo>
                      <a:pt x="1439" y="154"/>
                    </a:lnTo>
                    <a:lnTo>
                      <a:pt x="1454" y="169"/>
                    </a:lnTo>
                    <a:lnTo>
                      <a:pt x="1479" y="141"/>
                    </a:lnTo>
                    <a:lnTo>
                      <a:pt x="1500" y="110"/>
                    </a:lnTo>
                    <a:lnTo>
                      <a:pt x="1518" y="76"/>
                    </a:lnTo>
                    <a:lnTo>
                      <a:pt x="1531" y="43"/>
                    </a:lnTo>
                    <a:lnTo>
                      <a:pt x="2021" y="35"/>
                    </a:lnTo>
                    <a:lnTo>
                      <a:pt x="2020" y="143"/>
                    </a:lnTo>
                    <a:lnTo>
                      <a:pt x="2020" y="169"/>
                    </a:lnTo>
                    <a:close/>
                    <a:moveTo>
                      <a:pt x="990" y="186"/>
                    </a:moveTo>
                    <a:lnTo>
                      <a:pt x="971" y="186"/>
                    </a:lnTo>
                    <a:lnTo>
                      <a:pt x="992" y="162"/>
                    </a:lnTo>
                    <a:lnTo>
                      <a:pt x="990" y="186"/>
                    </a:lnTo>
                    <a:lnTo>
                      <a:pt x="990" y="186"/>
                    </a:lnTo>
                    <a:close/>
                    <a:moveTo>
                      <a:pt x="788" y="189"/>
                    </a:moveTo>
                    <a:lnTo>
                      <a:pt x="84" y="200"/>
                    </a:lnTo>
                    <a:lnTo>
                      <a:pt x="46" y="145"/>
                    </a:lnTo>
                    <a:lnTo>
                      <a:pt x="0" y="68"/>
                    </a:lnTo>
                    <a:lnTo>
                      <a:pt x="677" y="57"/>
                    </a:lnTo>
                    <a:lnTo>
                      <a:pt x="692" y="62"/>
                    </a:lnTo>
                    <a:lnTo>
                      <a:pt x="719" y="68"/>
                    </a:lnTo>
                    <a:lnTo>
                      <a:pt x="744" y="72"/>
                    </a:lnTo>
                    <a:lnTo>
                      <a:pt x="772" y="74"/>
                    </a:lnTo>
                    <a:lnTo>
                      <a:pt x="799" y="74"/>
                    </a:lnTo>
                    <a:lnTo>
                      <a:pt x="826" y="74"/>
                    </a:lnTo>
                    <a:lnTo>
                      <a:pt x="850" y="72"/>
                    </a:lnTo>
                    <a:lnTo>
                      <a:pt x="876" y="67"/>
                    </a:lnTo>
                    <a:lnTo>
                      <a:pt x="899" y="59"/>
                    </a:lnTo>
                    <a:lnTo>
                      <a:pt x="874" y="90"/>
                    </a:lnTo>
                    <a:lnTo>
                      <a:pt x="814" y="158"/>
                    </a:lnTo>
                    <a:lnTo>
                      <a:pt x="788"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19"/>
              <p:cNvSpPr>
                <a:spLocks noEditPoints="1"/>
              </p:cNvSpPr>
              <p:nvPr/>
            </p:nvSpPr>
            <p:spPr bwMode="auto">
              <a:xfrm>
                <a:off x="22832" y="1495"/>
                <a:ext cx="1083" cy="51"/>
              </a:xfrm>
              <a:custGeom>
                <a:avLst/>
                <a:gdLst>
                  <a:gd name="T0" fmla="*/ 3494 w 4331"/>
                  <a:gd name="T1" fmla="*/ 147 h 201"/>
                  <a:gd name="T2" fmla="*/ 3429 w 4331"/>
                  <a:gd name="T3" fmla="*/ 80 h 201"/>
                  <a:gd name="T4" fmla="*/ 3481 w 4331"/>
                  <a:gd name="T5" fmla="*/ 86 h 201"/>
                  <a:gd name="T6" fmla="*/ 3533 w 4331"/>
                  <a:gd name="T7" fmla="*/ 83 h 201"/>
                  <a:gd name="T8" fmla="*/ 3584 w 4331"/>
                  <a:gd name="T9" fmla="*/ 80 h 201"/>
                  <a:gd name="T10" fmla="*/ 3635 w 4331"/>
                  <a:gd name="T11" fmla="*/ 65 h 201"/>
                  <a:gd name="T12" fmla="*/ 3682 w 4331"/>
                  <a:gd name="T13" fmla="*/ 49 h 201"/>
                  <a:gd name="T14" fmla="*/ 3728 w 4331"/>
                  <a:gd name="T15" fmla="*/ 25 h 201"/>
                  <a:gd name="T16" fmla="*/ 3752 w 4331"/>
                  <a:gd name="T17" fmla="*/ 9 h 201"/>
                  <a:gd name="T18" fmla="*/ 4316 w 4331"/>
                  <a:gd name="T19" fmla="*/ 28 h 201"/>
                  <a:gd name="T20" fmla="*/ 4258 w 4331"/>
                  <a:gd name="T21" fmla="*/ 134 h 201"/>
                  <a:gd name="T22" fmla="*/ 2921 w 4331"/>
                  <a:gd name="T23" fmla="*/ 156 h 201"/>
                  <a:gd name="T24" fmla="*/ 2946 w 4331"/>
                  <a:gd name="T25" fmla="*/ 111 h 201"/>
                  <a:gd name="T26" fmla="*/ 2967 w 4331"/>
                  <a:gd name="T27" fmla="*/ 65 h 201"/>
                  <a:gd name="T28" fmla="*/ 2981 w 4331"/>
                  <a:gd name="T29" fmla="*/ 22 h 201"/>
                  <a:gd name="T30" fmla="*/ 3187 w 4331"/>
                  <a:gd name="T31" fmla="*/ 25 h 201"/>
                  <a:gd name="T32" fmla="*/ 3137 w 4331"/>
                  <a:gd name="T33" fmla="*/ 77 h 201"/>
                  <a:gd name="T34" fmla="*/ 3105 w 4331"/>
                  <a:gd name="T35" fmla="*/ 139 h 201"/>
                  <a:gd name="T36" fmla="*/ 2825 w 4331"/>
                  <a:gd name="T37" fmla="*/ 157 h 201"/>
                  <a:gd name="T38" fmla="*/ 2238 w 4331"/>
                  <a:gd name="T39" fmla="*/ 33 h 201"/>
                  <a:gd name="T40" fmla="*/ 2773 w 4331"/>
                  <a:gd name="T41" fmla="*/ 50 h 201"/>
                  <a:gd name="T42" fmla="*/ 2804 w 4331"/>
                  <a:gd name="T43" fmla="*/ 119 h 201"/>
                  <a:gd name="T44" fmla="*/ 2825 w 4331"/>
                  <a:gd name="T45" fmla="*/ 157 h 201"/>
                  <a:gd name="T46" fmla="*/ 1537 w 4331"/>
                  <a:gd name="T47" fmla="*/ 177 h 201"/>
                  <a:gd name="T48" fmla="*/ 1555 w 4331"/>
                  <a:gd name="T49" fmla="*/ 143 h 201"/>
                  <a:gd name="T50" fmla="*/ 1580 w 4331"/>
                  <a:gd name="T51" fmla="*/ 74 h 201"/>
                  <a:gd name="T52" fmla="*/ 2059 w 4331"/>
                  <a:gd name="T53" fmla="*/ 36 h 201"/>
                  <a:gd name="T54" fmla="*/ 1436 w 4331"/>
                  <a:gd name="T55" fmla="*/ 180 h 201"/>
                  <a:gd name="T56" fmla="*/ 1255 w 4331"/>
                  <a:gd name="T57" fmla="*/ 181 h 201"/>
                  <a:gd name="T58" fmla="*/ 1221 w 4331"/>
                  <a:gd name="T59" fmla="*/ 121 h 201"/>
                  <a:gd name="T60" fmla="*/ 1173 w 4331"/>
                  <a:gd name="T61" fmla="*/ 72 h 201"/>
                  <a:gd name="T62" fmla="*/ 1363 w 4331"/>
                  <a:gd name="T63" fmla="*/ 48 h 201"/>
                  <a:gd name="T64" fmla="*/ 1375 w 4331"/>
                  <a:gd name="T65" fmla="*/ 80 h 201"/>
                  <a:gd name="T66" fmla="*/ 1397 w 4331"/>
                  <a:gd name="T67" fmla="*/ 125 h 201"/>
                  <a:gd name="T68" fmla="*/ 1425 w 4331"/>
                  <a:gd name="T69" fmla="*/ 166 h 201"/>
                  <a:gd name="T70" fmla="*/ 884 w 4331"/>
                  <a:gd name="T71" fmla="*/ 188 h 201"/>
                  <a:gd name="T72" fmla="*/ 25 w 4331"/>
                  <a:gd name="T73" fmla="*/ 114 h 201"/>
                  <a:gd name="T74" fmla="*/ 576 w 4331"/>
                  <a:gd name="T75" fmla="*/ 60 h 201"/>
                  <a:gd name="T76" fmla="*/ 605 w 4331"/>
                  <a:gd name="T77" fmla="*/ 80 h 201"/>
                  <a:gd name="T78" fmla="*/ 650 w 4331"/>
                  <a:gd name="T79" fmla="*/ 105 h 201"/>
                  <a:gd name="T80" fmla="*/ 704 w 4331"/>
                  <a:gd name="T81" fmla="*/ 121 h 201"/>
                  <a:gd name="T82" fmla="*/ 756 w 4331"/>
                  <a:gd name="T83" fmla="*/ 135 h 201"/>
                  <a:gd name="T84" fmla="*/ 809 w 4331"/>
                  <a:gd name="T85" fmla="*/ 141 h 201"/>
                  <a:gd name="T86" fmla="*/ 863 w 4331"/>
                  <a:gd name="T87" fmla="*/ 141 h 201"/>
                  <a:gd name="T88" fmla="*/ 913 w 4331"/>
                  <a:gd name="T89" fmla="*/ 134 h 201"/>
                  <a:gd name="T90" fmla="*/ 911 w 4331"/>
                  <a:gd name="T91" fmla="*/ 15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31" h="201">
                    <a:moveTo>
                      <a:pt x="4258" y="134"/>
                    </a:moveTo>
                    <a:lnTo>
                      <a:pt x="3494" y="147"/>
                    </a:lnTo>
                    <a:lnTo>
                      <a:pt x="3457" y="108"/>
                    </a:lnTo>
                    <a:lnTo>
                      <a:pt x="3429" y="80"/>
                    </a:lnTo>
                    <a:lnTo>
                      <a:pt x="3453" y="83"/>
                    </a:lnTo>
                    <a:lnTo>
                      <a:pt x="3481" y="86"/>
                    </a:lnTo>
                    <a:lnTo>
                      <a:pt x="3506" y="86"/>
                    </a:lnTo>
                    <a:lnTo>
                      <a:pt x="3533" y="83"/>
                    </a:lnTo>
                    <a:lnTo>
                      <a:pt x="3558" y="81"/>
                    </a:lnTo>
                    <a:lnTo>
                      <a:pt x="3584" y="80"/>
                    </a:lnTo>
                    <a:lnTo>
                      <a:pt x="3608" y="72"/>
                    </a:lnTo>
                    <a:lnTo>
                      <a:pt x="3635" y="65"/>
                    </a:lnTo>
                    <a:lnTo>
                      <a:pt x="3658" y="57"/>
                    </a:lnTo>
                    <a:lnTo>
                      <a:pt x="3682" y="49"/>
                    </a:lnTo>
                    <a:lnTo>
                      <a:pt x="3706" y="35"/>
                    </a:lnTo>
                    <a:lnTo>
                      <a:pt x="3728" y="25"/>
                    </a:lnTo>
                    <a:lnTo>
                      <a:pt x="3749" y="10"/>
                    </a:lnTo>
                    <a:lnTo>
                      <a:pt x="3752" y="9"/>
                    </a:lnTo>
                    <a:lnTo>
                      <a:pt x="4331" y="0"/>
                    </a:lnTo>
                    <a:lnTo>
                      <a:pt x="4316" y="28"/>
                    </a:lnTo>
                    <a:lnTo>
                      <a:pt x="4259" y="132"/>
                    </a:lnTo>
                    <a:lnTo>
                      <a:pt x="4258" y="134"/>
                    </a:lnTo>
                    <a:close/>
                    <a:moveTo>
                      <a:pt x="3101" y="152"/>
                    </a:moveTo>
                    <a:lnTo>
                      <a:pt x="2921" y="156"/>
                    </a:lnTo>
                    <a:lnTo>
                      <a:pt x="2934" y="135"/>
                    </a:lnTo>
                    <a:lnTo>
                      <a:pt x="2946" y="111"/>
                    </a:lnTo>
                    <a:lnTo>
                      <a:pt x="2958" y="89"/>
                    </a:lnTo>
                    <a:lnTo>
                      <a:pt x="2967" y="65"/>
                    </a:lnTo>
                    <a:lnTo>
                      <a:pt x="2977" y="41"/>
                    </a:lnTo>
                    <a:lnTo>
                      <a:pt x="2981" y="22"/>
                    </a:lnTo>
                    <a:lnTo>
                      <a:pt x="3180" y="18"/>
                    </a:lnTo>
                    <a:lnTo>
                      <a:pt x="3187" y="25"/>
                    </a:lnTo>
                    <a:lnTo>
                      <a:pt x="3160" y="50"/>
                    </a:lnTo>
                    <a:lnTo>
                      <a:pt x="3137" y="77"/>
                    </a:lnTo>
                    <a:lnTo>
                      <a:pt x="3120" y="108"/>
                    </a:lnTo>
                    <a:lnTo>
                      <a:pt x="3105" y="139"/>
                    </a:lnTo>
                    <a:lnTo>
                      <a:pt x="3101" y="152"/>
                    </a:lnTo>
                    <a:close/>
                    <a:moveTo>
                      <a:pt x="2825" y="157"/>
                    </a:moveTo>
                    <a:lnTo>
                      <a:pt x="2238" y="166"/>
                    </a:lnTo>
                    <a:lnTo>
                      <a:pt x="2238" y="33"/>
                    </a:lnTo>
                    <a:lnTo>
                      <a:pt x="2766" y="25"/>
                    </a:lnTo>
                    <a:lnTo>
                      <a:pt x="2773" y="50"/>
                    </a:lnTo>
                    <a:lnTo>
                      <a:pt x="2788" y="86"/>
                    </a:lnTo>
                    <a:lnTo>
                      <a:pt x="2804" y="119"/>
                    </a:lnTo>
                    <a:lnTo>
                      <a:pt x="2822" y="152"/>
                    </a:lnTo>
                    <a:lnTo>
                      <a:pt x="2825" y="157"/>
                    </a:lnTo>
                    <a:close/>
                    <a:moveTo>
                      <a:pt x="2058" y="170"/>
                    </a:moveTo>
                    <a:lnTo>
                      <a:pt x="1537" y="177"/>
                    </a:lnTo>
                    <a:lnTo>
                      <a:pt x="1537" y="177"/>
                    </a:lnTo>
                    <a:lnTo>
                      <a:pt x="1555" y="143"/>
                    </a:lnTo>
                    <a:lnTo>
                      <a:pt x="1568" y="110"/>
                    </a:lnTo>
                    <a:lnTo>
                      <a:pt x="1580" y="74"/>
                    </a:lnTo>
                    <a:lnTo>
                      <a:pt x="1588" y="43"/>
                    </a:lnTo>
                    <a:lnTo>
                      <a:pt x="2059" y="36"/>
                    </a:lnTo>
                    <a:lnTo>
                      <a:pt x="2058" y="170"/>
                    </a:lnTo>
                    <a:close/>
                    <a:moveTo>
                      <a:pt x="1436" y="180"/>
                    </a:moveTo>
                    <a:lnTo>
                      <a:pt x="1255" y="182"/>
                    </a:lnTo>
                    <a:lnTo>
                      <a:pt x="1255" y="181"/>
                    </a:lnTo>
                    <a:lnTo>
                      <a:pt x="1240" y="150"/>
                    </a:lnTo>
                    <a:lnTo>
                      <a:pt x="1221" y="121"/>
                    </a:lnTo>
                    <a:lnTo>
                      <a:pt x="1197" y="96"/>
                    </a:lnTo>
                    <a:lnTo>
                      <a:pt x="1173" y="72"/>
                    </a:lnTo>
                    <a:lnTo>
                      <a:pt x="1192" y="50"/>
                    </a:lnTo>
                    <a:lnTo>
                      <a:pt x="1363" y="48"/>
                    </a:lnTo>
                    <a:lnTo>
                      <a:pt x="1366" y="56"/>
                    </a:lnTo>
                    <a:lnTo>
                      <a:pt x="1375" y="80"/>
                    </a:lnTo>
                    <a:lnTo>
                      <a:pt x="1386" y="101"/>
                    </a:lnTo>
                    <a:lnTo>
                      <a:pt x="1397" y="125"/>
                    </a:lnTo>
                    <a:lnTo>
                      <a:pt x="1412" y="147"/>
                    </a:lnTo>
                    <a:lnTo>
                      <a:pt x="1425" y="166"/>
                    </a:lnTo>
                    <a:lnTo>
                      <a:pt x="1436" y="180"/>
                    </a:lnTo>
                    <a:close/>
                    <a:moveTo>
                      <a:pt x="884" y="188"/>
                    </a:moveTo>
                    <a:lnTo>
                      <a:pt x="77" y="201"/>
                    </a:lnTo>
                    <a:lnTo>
                      <a:pt x="25" y="114"/>
                    </a:lnTo>
                    <a:lnTo>
                      <a:pt x="0" y="69"/>
                    </a:lnTo>
                    <a:lnTo>
                      <a:pt x="576" y="60"/>
                    </a:lnTo>
                    <a:lnTo>
                      <a:pt x="583" y="65"/>
                    </a:lnTo>
                    <a:lnTo>
                      <a:pt x="605" y="80"/>
                    </a:lnTo>
                    <a:lnTo>
                      <a:pt x="628" y="93"/>
                    </a:lnTo>
                    <a:lnTo>
                      <a:pt x="650" y="105"/>
                    </a:lnTo>
                    <a:lnTo>
                      <a:pt x="678" y="114"/>
                    </a:lnTo>
                    <a:lnTo>
                      <a:pt x="704" y="121"/>
                    </a:lnTo>
                    <a:lnTo>
                      <a:pt x="729" y="129"/>
                    </a:lnTo>
                    <a:lnTo>
                      <a:pt x="756" y="135"/>
                    </a:lnTo>
                    <a:lnTo>
                      <a:pt x="781" y="139"/>
                    </a:lnTo>
                    <a:lnTo>
                      <a:pt x="809" y="141"/>
                    </a:lnTo>
                    <a:lnTo>
                      <a:pt x="836" y="141"/>
                    </a:lnTo>
                    <a:lnTo>
                      <a:pt x="863" y="141"/>
                    </a:lnTo>
                    <a:lnTo>
                      <a:pt x="887" y="139"/>
                    </a:lnTo>
                    <a:lnTo>
                      <a:pt x="913" y="134"/>
                    </a:lnTo>
                    <a:lnTo>
                      <a:pt x="936" y="126"/>
                    </a:lnTo>
                    <a:lnTo>
                      <a:pt x="911" y="157"/>
                    </a:lnTo>
                    <a:lnTo>
                      <a:pt x="884"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0"/>
              <p:cNvSpPr>
                <a:spLocks noEditPoints="1"/>
              </p:cNvSpPr>
              <p:nvPr/>
            </p:nvSpPr>
            <p:spPr bwMode="auto">
              <a:xfrm>
                <a:off x="22823" y="1479"/>
                <a:ext cx="1101" cy="50"/>
              </a:xfrm>
              <a:custGeom>
                <a:avLst/>
                <a:gdLst>
                  <a:gd name="T0" fmla="*/ 3626 w 4403"/>
                  <a:gd name="T1" fmla="*/ 145 h 202"/>
                  <a:gd name="T2" fmla="*/ 3673 w 4403"/>
                  <a:gd name="T3" fmla="*/ 132 h 202"/>
                  <a:gd name="T4" fmla="*/ 3720 w 4403"/>
                  <a:gd name="T5" fmla="*/ 116 h 202"/>
                  <a:gd name="T6" fmla="*/ 3766 w 4403"/>
                  <a:gd name="T7" fmla="*/ 92 h 202"/>
                  <a:gd name="T8" fmla="*/ 3810 w 4403"/>
                  <a:gd name="T9" fmla="*/ 62 h 202"/>
                  <a:gd name="T10" fmla="*/ 3842 w 4403"/>
                  <a:gd name="T11" fmla="*/ 29 h 202"/>
                  <a:gd name="T12" fmla="*/ 4403 w 4403"/>
                  <a:gd name="T13" fmla="*/ 0 h 202"/>
                  <a:gd name="T14" fmla="*/ 4332 w 4403"/>
                  <a:gd name="T15" fmla="*/ 134 h 202"/>
                  <a:gd name="T16" fmla="*/ 3469 w 4403"/>
                  <a:gd name="T17" fmla="*/ 148 h 202"/>
                  <a:gd name="T18" fmla="*/ 3477 w 4403"/>
                  <a:gd name="T19" fmla="*/ 148 h 202"/>
                  <a:gd name="T20" fmla="*/ 2996 w 4403"/>
                  <a:gd name="T21" fmla="*/ 156 h 202"/>
                  <a:gd name="T22" fmla="*/ 3005 w 4403"/>
                  <a:gd name="T23" fmla="*/ 132 h 202"/>
                  <a:gd name="T24" fmla="*/ 3021 w 4403"/>
                  <a:gd name="T25" fmla="*/ 81 h 202"/>
                  <a:gd name="T26" fmla="*/ 3033 w 4403"/>
                  <a:gd name="T27" fmla="*/ 29 h 202"/>
                  <a:gd name="T28" fmla="*/ 3150 w 4403"/>
                  <a:gd name="T29" fmla="*/ 19 h 202"/>
                  <a:gd name="T30" fmla="*/ 3225 w 4403"/>
                  <a:gd name="T31" fmla="*/ 92 h 202"/>
                  <a:gd name="T32" fmla="*/ 3175 w 4403"/>
                  <a:gd name="T33" fmla="*/ 144 h 202"/>
                  <a:gd name="T34" fmla="*/ 2828 w 4403"/>
                  <a:gd name="T35" fmla="*/ 158 h 202"/>
                  <a:gd name="T36" fmla="*/ 2276 w 4403"/>
                  <a:gd name="T37" fmla="*/ 71 h 202"/>
                  <a:gd name="T38" fmla="*/ 2791 w 4403"/>
                  <a:gd name="T39" fmla="*/ 26 h 202"/>
                  <a:gd name="T40" fmla="*/ 2802 w 4403"/>
                  <a:gd name="T41" fmla="*/ 81 h 202"/>
                  <a:gd name="T42" fmla="*/ 2826 w 4403"/>
                  <a:gd name="T43" fmla="*/ 153 h 202"/>
                  <a:gd name="T44" fmla="*/ 2096 w 4403"/>
                  <a:gd name="T45" fmla="*/ 169 h 202"/>
                  <a:gd name="T46" fmla="*/ 1606 w 4403"/>
                  <a:gd name="T47" fmla="*/ 177 h 202"/>
                  <a:gd name="T48" fmla="*/ 1627 w 4403"/>
                  <a:gd name="T49" fmla="*/ 107 h 202"/>
                  <a:gd name="T50" fmla="*/ 1634 w 4403"/>
                  <a:gd name="T51" fmla="*/ 44 h 202"/>
                  <a:gd name="T52" fmla="*/ 2097 w 4403"/>
                  <a:gd name="T53" fmla="*/ 68 h 202"/>
                  <a:gd name="T54" fmla="*/ 1429 w 4403"/>
                  <a:gd name="T55" fmla="*/ 181 h 202"/>
                  <a:gd name="T56" fmla="*/ 1235 w 4403"/>
                  <a:gd name="T57" fmla="*/ 163 h 202"/>
                  <a:gd name="T58" fmla="*/ 1237 w 4403"/>
                  <a:gd name="T59" fmla="*/ 110 h 202"/>
                  <a:gd name="T60" fmla="*/ 1386 w 4403"/>
                  <a:gd name="T61" fmla="*/ 48 h 202"/>
                  <a:gd name="T62" fmla="*/ 1389 w 4403"/>
                  <a:gd name="T63" fmla="*/ 71 h 202"/>
                  <a:gd name="T64" fmla="*/ 1404 w 4403"/>
                  <a:gd name="T65" fmla="*/ 123 h 202"/>
                  <a:gd name="T66" fmla="*/ 1424 w 4403"/>
                  <a:gd name="T67" fmla="*/ 168 h 202"/>
                  <a:gd name="T68" fmla="*/ 752 w 4403"/>
                  <a:gd name="T69" fmla="*/ 191 h 202"/>
                  <a:gd name="T70" fmla="*/ 63 w 4403"/>
                  <a:gd name="T71" fmla="*/ 181 h 202"/>
                  <a:gd name="T72" fmla="*/ 0 w 4403"/>
                  <a:gd name="T73" fmla="*/ 70 h 202"/>
                  <a:gd name="T74" fmla="*/ 609 w 4403"/>
                  <a:gd name="T75" fmla="*/ 71 h 202"/>
                  <a:gd name="T76" fmla="*/ 602 w 4403"/>
                  <a:gd name="T77" fmla="*/ 117 h 202"/>
                  <a:gd name="T78" fmla="*/ 643 w 4403"/>
                  <a:gd name="T79" fmla="*/ 147 h 202"/>
                  <a:gd name="T80" fmla="*/ 688 w 4403"/>
                  <a:gd name="T81" fmla="*/ 172 h 202"/>
                  <a:gd name="T82" fmla="*/ 742 w 4403"/>
                  <a:gd name="T83" fmla="*/ 18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403" h="202">
                    <a:moveTo>
                      <a:pt x="4332" y="134"/>
                    </a:moveTo>
                    <a:lnTo>
                      <a:pt x="3626" y="145"/>
                    </a:lnTo>
                    <a:lnTo>
                      <a:pt x="3646" y="139"/>
                    </a:lnTo>
                    <a:lnTo>
                      <a:pt x="3673" y="132"/>
                    </a:lnTo>
                    <a:lnTo>
                      <a:pt x="3696" y="124"/>
                    </a:lnTo>
                    <a:lnTo>
                      <a:pt x="3720" y="116"/>
                    </a:lnTo>
                    <a:lnTo>
                      <a:pt x="3744" y="102"/>
                    </a:lnTo>
                    <a:lnTo>
                      <a:pt x="3766" y="92"/>
                    </a:lnTo>
                    <a:lnTo>
                      <a:pt x="3787" y="77"/>
                    </a:lnTo>
                    <a:lnTo>
                      <a:pt x="3810" y="62"/>
                    </a:lnTo>
                    <a:lnTo>
                      <a:pt x="3826" y="46"/>
                    </a:lnTo>
                    <a:lnTo>
                      <a:pt x="3842" y="29"/>
                    </a:lnTo>
                    <a:lnTo>
                      <a:pt x="3821" y="9"/>
                    </a:lnTo>
                    <a:lnTo>
                      <a:pt x="4403" y="0"/>
                    </a:lnTo>
                    <a:lnTo>
                      <a:pt x="4354" y="95"/>
                    </a:lnTo>
                    <a:lnTo>
                      <a:pt x="4332" y="134"/>
                    </a:lnTo>
                    <a:close/>
                    <a:moveTo>
                      <a:pt x="3477" y="148"/>
                    </a:moveTo>
                    <a:lnTo>
                      <a:pt x="3469" y="148"/>
                    </a:lnTo>
                    <a:lnTo>
                      <a:pt x="3467" y="147"/>
                    </a:lnTo>
                    <a:lnTo>
                      <a:pt x="3477" y="148"/>
                    </a:lnTo>
                    <a:close/>
                    <a:moveTo>
                      <a:pt x="3170" y="152"/>
                    </a:moveTo>
                    <a:lnTo>
                      <a:pt x="2996" y="156"/>
                    </a:lnTo>
                    <a:lnTo>
                      <a:pt x="2996" y="156"/>
                    </a:lnTo>
                    <a:lnTo>
                      <a:pt x="3005" y="132"/>
                    </a:lnTo>
                    <a:lnTo>
                      <a:pt x="3015" y="108"/>
                    </a:lnTo>
                    <a:lnTo>
                      <a:pt x="3021" y="81"/>
                    </a:lnTo>
                    <a:lnTo>
                      <a:pt x="3027" y="56"/>
                    </a:lnTo>
                    <a:lnTo>
                      <a:pt x="3033" y="29"/>
                    </a:lnTo>
                    <a:lnTo>
                      <a:pt x="3034" y="21"/>
                    </a:lnTo>
                    <a:lnTo>
                      <a:pt x="3150" y="19"/>
                    </a:lnTo>
                    <a:lnTo>
                      <a:pt x="3194" y="62"/>
                    </a:lnTo>
                    <a:lnTo>
                      <a:pt x="3225" y="92"/>
                    </a:lnTo>
                    <a:lnTo>
                      <a:pt x="3198" y="117"/>
                    </a:lnTo>
                    <a:lnTo>
                      <a:pt x="3175" y="144"/>
                    </a:lnTo>
                    <a:lnTo>
                      <a:pt x="3170" y="152"/>
                    </a:lnTo>
                    <a:close/>
                    <a:moveTo>
                      <a:pt x="2828" y="158"/>
                    </a:moveTo>
                    <a:lnTo>
                      <a:pt x="2276" y="167"/>
                    </a:lnTo>
                    <a:lnTo>
                      <a:pt x="2276" y="71"/>
                    </a:lnTo>
                    <a:lnTo>
                      <a:pt x="2276" y="34"/>
                    </a:lnTo>
                    <a:lnTo>
                      <a:pt x="2791" y="26"/>
                    </a:lnTo>
                    <a:lnTo>
                      <a:pt x="2794" y="46"/>
                    </a:lnTo>
                    <a:lnTo>
                      <a:pt x="2802" y="81"/>
                    </a:lnTo>
                    <a:lnTo>
                      <a:pt x="2811" y="117"/>
                    </a:lnTo>
                    <a:lnTo>
                      <a:pt x="2826" y="153"/>
                    </a:lnTo>
                    <a:lnTo>
                      <a:pt x="2828" y="158"/>
                    </a:lnTo>
                    <a:close/>
                    <a:moveTo>
                      <a:pt x="2096" y="169"/>
                    </a:moveTo>
                    <a:lnTo>
                      <a:pt x="1606" y="177"/>
                    </a:lnTo>
                    <a:lnTo>
                      <a:pt x="1606" y="177"/>
                    </a:lnTo>
                    <a:lnTo>
                      <a:pt x="1618" y="141"/>
                    </a:lnTo>
                    <a:lnTo>
                      <a:pt x="1627" y="107"/>
                    </a:lnTo>
                    <a:lnTo>
                      <a:pt x="1633" y="70"/>
                    </a:lnTo>
                    <a:lnTo>
                      <a:pt x="1634" y="44"/>
                    </a:lnTo>
                    <a:lnTo>
                      <a:pt x="2097" y="36"/>
                    </a:lnTo>
                    <a:lnTo>
                      <a:pt x="2097" y="68"/>
                    </a:lnTo>
                    <a:lnTo>
                      <a:pt x="2096" y="169"/>
                    </a:lnTo>
                    <a:close/>
                    <a:moveTo>
                      <a:pt x="1429" y="181"/>
                    </a:moveTo>
                    <a:lnTo>
                      <a:pt x="1254" y="183"/>
                    </a:lnTo>
                    <a:lnTo>
                      <a:pt x="1235" y="163"/>
                    </a:lnTo>
                    <a:lnTo>
                      <a:pt x="1211" y="139"/>
                    </a:lnTo>
                    <a:lnTo>
                      <a:pt x="1237" y="110"/>
                    </a:lnTo>
                    <a:lnTo>
                      <a:pt x="1294" y="50"/>
                    </a:lnTo>
                    <a:lnTo>
                      <a:pt x="1386" y="48"/>
                    </a:lnTo>
                    <a:lnTo>
                      <a:pt x="1386" y="48"/>
                    </a:lnTo>
                    <a:lnTo>
                      <a:pt x="1389" y="71"/>
                    </a:lnTo>
                    <a:lnTo>
                      <a:pt x="1395" y="95"/>
                    </a:lnTo>
                    <a:lnTo>
                      <a:pt x="1404" y="123"/>
                    </a:lnTo>
                    <a:lnTo>
                      <a:pt x="1413" y="147"/>
                    </a:lnTo>
                    <a:lnTo>
                      <a:pt x="1424" y="168"/>
                    </a:lnTo>
                    <a:lnTo>
                      <a:pt x="1429" y="181"/>
                    </a:lnTo>
                    <a:close/>
                    <a:moveTo>
                      <a:pt x="752" y="191"/>
                    </a:moveTo>
                    <a:lnTo>
                      <a:pt x="75" y="202"/>
                    </a:lnTo>
                    <a:lnTo>
                      <a:pt x="63" y="181"/>
                    </a:lnTo>
                    <a:lnTo>
                      <a:pt x="5" y="79"/>
                    </a:lnTo>
                    <a:lnTo>
                      <a:pt x="0" y="70"/>
                    </a:lnTo>
                    <a:lnTo>
                      <a:pt x="622" y="60"/>
                    </a:lnTo>
                    <a:lnTo>
                      <a:pt x="609" y="71"/>
                    </a:lnTo>
                    <a:lnTo>
                      <a:pt x="581" y="101"/>
                    </a:lnTo>
                    <a:lnTo>
                      <a:pt x="602" y="117"/>
                    </a:lnTo>
                    <a:lnTo>
                      <a:pt x="621" y="132"/>
                    </a:lnTo>
                    <a:lnTo>
                      <a:pt x="643" y="147"/>
                    </a:lnTo>
                    <a:lnTo>
                      <a:pt x="666" y="160"/>
                    </a:lnTo>
                    <a:lnTo>
                      <a:pt x="688" y="172"/>
                    </a:lnTo>
                    <a:lnTo>
                      <a:pt x="716" y="181"/>
                    </a:lnTo>
                    <a:lnTo>
                      <a:pt x="742" y="188"/>
                    </a:lnTo>
                    <a:lnTo>
                      <a:pt x="752"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21"/>
              <p:cNvSpPr>
                <a:spLocks noEditPoints="1"/>
              </p:cNvSpPr>
              <p:nvPr/>
            </p:nvSpPr>
            <p:spPr bwMode="auto">
              <a:xfrm>
                <a:off x="22814" y="1462"/>
                <a:ext cx="1117" cy="51"/>
              </a:xfrm>
              <a:custGeom>
                <a:avLst/>
                <a:gdLst>
                  <a:gd name="T0" fmla="*/ 3824 w 4468"/>
                  <a:gd name="T1" fmla="*/ 143 h 203"/>
                  <a:gd name="T2" fmla="*/ 3860 w 4468"/>
                  <a:gd name="T3" fmla="*/ 113 h 203"/>
                  <a:gd name="T4" fmla="*/ 3849 w 4468"/>
                  <a:gd name="T5" fmla="*/ 69 h 203"/>
                  <a:gd name="T6" fmla="*/ 3787 w 4468"/>
                  <a:gd name="T7" fmla="*/ 28 h 203"/>
                  <a:gd name="T8" fmla="*/ 4468 w 4468"/>
                  <a:gd name="T9" fmla="*/ 0 h 203"/>
                  <a:gd name="T10" fmla="*/ 4403 w 4468"/>
                  <a:gd name="T11" fmla="*/ 134 h 203"/>
                  <a:gd name="T12" fmla="*/ 3053 w 4468"/>
                  <a:gd name="T13" fmla="*/ 156 h 203"/>
                  <a:gd name="T14" fmla="*/ 3061 w 4468"/>
                  <a:gd name="T15" fmla="*/ 123 h 203"/>
                  <a:gd name="T16" fmla="*/ 3070 w 4468"/>
                  <a:gd name="T17" fmla="*/ 69 h 203"/>
                  <a:gd name="T18" fmla="*/ 3074 w 4468"/>
                  <a:gd name="T19" fmla="*/ 22 h 203"/>
                  <a:gd name="T20" fmla="*/ 3163 w 4468"/>
                  <a:gd name="T21" fmla="*/ 66 h 203"/>
                  <a:gd name="T22" fmla="*/ 3252 w 4468"/>
                  <a:gd name="T23" fmla="*/ 152 h 203"/>
                  <a:gd name="T24" fmla="*/ 2310 w 4468"/>
                  <a:gd name="T25" fmla="*/ 167 h 203"/>
                  <a:gd name="T26" fmla="*/ 2311 w 4468"/>
                  <a:gd name="T27" fmla="*/ 34 h 203"/>
                  <a:gd name="T28" fmla="*/ 2823 w 4468"/>
                  <a:gd name="T29" fmla="*/ 38 h 203"/>
                  <a:gd name="T30" fmla="*/ 2828 w 4468"/>
                  <a:gd name="T31" fmla="*/ 113 h 203"/>
                  <a:gd name="T32" fmla="*/ 2838 w 4468"/>
                  <a:gd name="T33" fmla="*/ 159 h 203"/>
                  <a:gd name="T34" fmla="*/ 1660 w 4468"/>
                  <a:gd name="T35" fmla="*/ 177 h 203"/>
                  <a:gd name="T36" fmla="*/ 1667 w 4468"/>
                  <a:gd name="T37" fmla="*/ 137 h 203"/>
                  <a:gd name="T38" fmla="*/ 1667 w 4468"/>
                  <a:gd name="T39" fmla="*/ 66 h 203"/>
                  <a:gd name="T40" fmla="*/ 2131 w 4468"/>
                  <a:gd name="T41" fmla="*/ 37 h 203"/>
                  <a:gd name="T42" fmla="*/ 2131 w 4468"/>
                  <a:gd name="T43" fmla="*/ 170 h 203"/>
                  <a:gd name="T44" fmla="*/ 1264 w 4468"/>
                  <a:gd name="T45" fmla="*/ 184 h 203"/>
                  <a:gd name="T46" fmla="*/ 1330 w 4468"/>
                  <a:gd name="T47" fmla="*/ 113 h 203"/>
                  <a:gd name="T48" fmla="*/ 1414 w 4468"/>
                  <a:gd name="T49" fmla="*/ 49 h 203"/>
                  <a:gd name="T50" fmla="*/ 1417 w 4468"/>
                  <a:gd name="T51" fmla="*/ 92 h 203"/>
                  <a:gd name="T52" fmla="*/ 1423 w 4468"/>
                  <a:gd name="T53" fmla="*/ 138 h 203"/>
                  <a:gd name="T54" fmla="*/ 1435 w 4468"/>
                  <a:gd name="T55" fmla="*/ 182 h 203"/>
                  <a:gd name="T56" fmla="*/ 72 w 4468"/>
                  <a:gd name="T57" fmla="*/ 203 h 203"/>
                  <a:gd name="T58" fmla="*/ 0 w 4468"/>
                  <a:gd name="T59" fmla="*/ 71 h 203"/>
                  <a:gd name="T60" fmla="*/ 736 w 4468"/>
                  <a:gd name="T61" fmla="*/ 74 h 203"/>
                  <a:gd name="T62" fmla="*/ 674 w 4468"/>
                  <a:gd name="T63" fmla="*/ 113 h 203"/>
                  <a:gd name="T64" fmla="*/ 615 w 4468"/>
                  <a:gd name="T65" fmla="*/ 168 h 203"/>
                  <a:gd name="T66" fmla="*/ 648 w 4468"/>
                  <a:gd name="T67" fmla="*/ 194 h 203"/>
                  <a:gd name="T68" fmla="*/ 1180 w 4468"/>
                  <a:gd name="T69" fmla="*/ 52 h 203"/>
                  <a:gd name="T70" fmla="*/ 1132 w 4468"/>
                  <a:gd name="T71" fmla="*/ 104 h 203"/>
                  <a:gd name="T72" fmla="*/ 1078 w 4468"/>
                  <a:gd name="T73" fmla="*/ 62 h 203"/>
                  <a:gd name="T74" fmla="*/ 3323 w 4468"/>
                  <a:gd name="T75" fmla="*/ 18 h 203"/>
                  <a:gd name="T76" fmla="*/ 3385 w 4468"/>
                  <a:gd name="T77" fmla="*/ 35 h 203"/>
                  <a:gd name="T78" fmla="*/ 3332 w 4468"/>
                  <a:gd name="T79" fmla="*/ 2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68" h="203">
                    <a:moveTo>
                      <a:pt x="4403" y="134"/>
                    </a:moveTo>
                    <a:lnTo>
                      <a:pt x="3824" y="143"/>
                    </a:lnTo>
                    <a:lnTo>
                      <a:pt x="3844" y="129"/>
                    </a:lnTo>
                    <a:lnTo>
                      <a:pt x="3860" y="113"/>
                    </a:lnTo>
                    <a:lnTo>
                      <a:pt x="3876" y="96"/>
                    </a:lnTo>
                    <a:lnTo>
                      <a:pt x="3849" y="69"/>
                    </a:lnTo>
                    <a:lnTo>
                      <a:pt x="3818" y="46"/>
                    </a:lnTo>
                    <a:lnTo>
                      <a:pt x="3787" y="28"/>
                    </a:lnTo>
                    <a:lnTo>
                      <a:pt x="3760" y="11"/>
                    </a:lnTo>
                    <a:lnTo>
                      <a:pt x="4468" y="0"/>
                    </a:lnTo>
                    <a:lnTo>
                      <a:pt x="4440" y="60"/>
                    </a:lnTo>
                    <a:lnTo>
                      <a:pt x="4403" y="134"/>
                    </a:lnTo>
                    <a:close/>
                    <a:moveTo>
                      <a:pt x="3252" y="152"/>
                    </a:moveTo>
                    <a:lnTo>
                      <a:pt x="3053" y="156"/>
                    </a:lnTo>
                    <a:lnTo>
                      <a:pt x="3055" y="148"/>
                    </a:lnTo>
                    <a:lnTo>
                      <a:pt x="3061" y="123"/>
                    </a:lnTo>
                    <a:lnTo>
                      <a:pt x="3067" y="96"/>
                    </a:lnTo>
                    <a:lnTo>
                      <a:pt x="3070" y="69"/>
                    </a:lnTo>
                    <a:lnTo>
                      <a:pt x="3074" y="44"/>
                    </a:lnTo>
                    <a:lnTo>
                      <a:pt x="3074" y="22"/>
                    </a:lnTo>
                    <a:lnTo>
                      <a:pt x="3119" y="21"/>
                    </a:lnTo>
                    <a:lnTo>
                      <a:pt x="3163" y="66"/>
                    </a:lnTo>
                    <a:lnTo>
                      <a:pt x="3228" y="129"/>
                    </a:lnTo>
                    <a:lnTo>
                      <a:pt x="3252" y="152"/>
                    </a:lnTo>
                    <a:close/>
                    <a:moveTo>
                      <a:pt x="2838" y="159"/>
                    </a:moveTo>
                    <a:lnTo>
                      <a:pt x="2310" y="167"/>
                    </a:lnTo>
                    <a:lnTo>
                      <a:pt x="2310" y="138"/>
                    </a:lnTo>
                    <a:lnTo>
                      <a:pt x="2311" y="34"/>
                    </a:lnTo>
                    <a:lnTo>
                      <a:pt x="2823" y="26"/>
                    </a:lnTo>
                    <a:lnTo>
                      <a:pt x="2823" y="38"/>
                    </a:lnTo>
                    <a:lnTo>
                      <a:pt x="2823" y="75"/>
                    </a:lnTo>
                    <a:lnTo>
                      <a:pt x="2828" y="113"/>
                    </a:lnTo>
                    <a:lnTo>
                      <a:pt x="2836" y="148"/>
                    </a:lnTo>
                    <a:lnTo>
                      <a:pt x="2838" y="159"/>
                    </a:lnTo>
                    <a:close/>
                    <a:moveTo>
                      <a:pt x="2131" y="170"/>
                    </a:moveTo>
                    <a:lnTo>
                      <a:pt x="1660" y="177"/>
                    </a:lnTo>
                    <a:lnTo>
                      <a:pt x="1661" y="174"/>
                    </a:lnTo>
                    <a:lnTo>
                      <a:pt x="1667" y="137"/>
                    </a:lnTo>
                    <a:lnTo>
                      <a:pt x="1669" y="101"/>
                    </a:lnTo>
                    <a:lnTo>
                      <a:pt x="1667" y="66"/>
                    </a:lnTo>
                    <a:lnTo>
                      <a:pt x="1664" y="44"/>
                    </a:lnTo>
                    <a:lnTo>
                      <a:pt x="2131" y="37"/>
                    </a:lnTo>
                    <a:lnTo>
                      <a:pt x="2131" y="135"/>
                    </a:lnTo>
                    <a:lnTo>
                      <a:pt x="2131" y="170"/>
                    </a:lnTo>
                    <a:close/>
                    <a:moveTo>
                      <a:pt x="1435" y="182"/>
                    </a:moveTo>
                    <a:lnTo>
                      <a:pt x="1264" y="184"/>
                    </a:lnTo>
                    <a:lnTo>
                      <a:pt x="1271" y="177"/>
                    </a:lnTo>
                    <a:lnTo>
                      <a:pt x="1330" y="113"/>
                    </a:lnTo>
                    <a:lnTo>
                      <a:pt x="1388" y="49"/>
                    </a:lnTo>
                    <a:lnTo>
                      <a:pt x="1414" y="49"/>
                    </a:lnTo>
                    <a:lnTo>
                      <a:pt x="1414" y="66"/>
                    </a:lnTo>
                    <a:lnTo>
                      <a:pt x="1417" y="92"/>
                    </a:lnTo>
                    <a:lnTo>
                      <a:pt x="1420" y="115"/>
                    </a:lnTo>
                    <a:lnTo>
                      <a:pt x="1423" y="138"/>
                    </a:lnTo>
                    <a:lnTo>
                      <a:pt x="1429" y="162"/>
                    </a:lnTo>
                    <a:lnTo>
                      <a:pt x="1435" y="182"/>
                    </a:lnTo>
                    <a:close/>
                    <a:moveTo>
                      <a:pt x="648" y="194"/>
                    </a:moveTo>
                    <a:lnTo>
                      <a:pt x="72" y="203"/>
                    </a:lnTo>
                    <a:lnTo>
                      <a:pt x="39" y="146"/>
                    </a:lnTo>
                    <a:lnTo>
                      <a:pt x="0" y="71"/>
                    </a:lnTo>
                    <a:lnTo>
                      <a:pt x="761" y="59"/>
                    </a:lnTo>
                    <a:lnTo>
                      <a:pt x="736" y="74"/>
                    </a:lnTo>
                    <a:lnTo>
                      <a:pt x="701" y="92"/>
                    </a:lnTo>
                    <a:lnTo>
                      <a:pt x="674" y="113"/>
                    </a:lnTo>
                    <a:lnTo>
                      <a:pt x="643" y="138"/>
                    </a:lnTo>
                    <a:lnTo>
                      <a:pt x="615" y="168"/>
                    </a:lnTo>
                    <a:lnTo>
                      <a:pt x="636" y="184"/>
                    </a:lnTo>
                    <a:lnTo>
                      <a:pt x="648" y="194"/>
                    </a:lnTo>
                    <a:close/>
                    <a:moveTo>
                      <a:pt x="1063" y="54"/>
                    </a:moveTo>
                    <a:lnTo>
                      <a:pt x="1180" y="52"/>
                    </a:lnTo>
                    <a:lnTo>
                      <a:pt x="1162" y="74"/>
                    </a:lnTo>
                    <a:lnTo>
                      <a:pt x="1132" y="104"/>
                    </a:lnTo>
                    <a:lnTo>
                      <a:pt x="1107" y="83"/>
                    </a:lnTo>
                    <a:lnTo>
                      <a:pt x="1078" y="62"/>
                    </a:lnTo>
                    <a:lnTo>
                      <a:pt x="1063" y="54"/>
                    </a:lnTo>
                    <a:close/>
                    <a:moveTo>
                      <a:pt x="3323" y="18"/>
                    </a:moveTo>
                    <a:lnTo>
                      <a:pt x="3408" y="17"/>
                    </a:lnTo>
                    <a:lnTo>
                      <a:pt x="3385" y="35"/>
                    </a:lnTo>
                    <a:lnTo>
                      <a:pt x="3359" y="59"/>
                    </a:lnTo>
                    <a:lnTo>
                      <a:pt x="3332" y="28"/>
                    </a:lnTo>
                    <a:lnTo>
                      <a:pt x="332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2"/>
              <p:cNvSpPr>
                <a:spLocks noEditPoints="1"/>
              </p:cNvSpPr>
              <p:nvPr/>
            </p:nvSpPr>
            <p:spPr bwMode="auto">
              <a:xfrm>
                <a:off x="22807" y="1445"/>
                <a:ext cx="1132" cy="51"/>
              </a:xfrm>
              <a:custGeom>
                <a:avLst/>
                <a:gdLst>
                  <a:gd name="T0" fmla="*/ 3886 w 4527"/>
                  <a:gd name="T1" fmla="*/ 144 h 205"/>
                  <a:gd name="T2" fmla="*/ 3849 w 4527"/>
                  <a:gd name="T3" fmla="*/ 114 h 205"/>
                  <a:gd name="T4" fmla="*/ 3785 w 4527"/>
                  <a:gd name="T5" fmla="*/ 76 h 205"/>
                  <a:gd name="T6" fmla="*/ 3716 w 4527"/>
                  <a:gd name="T7" fmla="*/ 52 h 205"/>
                  <a:gd name="T8" fmla="*/ 3643 w 4527"/>
                  <a:gd name="T9" fmla="*/ 37 h 205"/>
                  <a:gd name="T10" fmla="*/ 3575 w 4527"/>
                  <a:gd name="T11" fmla="*/ 41 h 205"/>
                  <a:gd name="T12" fmla="*/ 3505 w 4527"/>
                  <a:gd name="T13" fmla="*/ 54 h 205"/>
                  <a:gd name="T14" fmla="*/ 3441 w 4527"/>
                  <a:gd name="T15" fmla="*/ 82 h 205"/>
                  <a:gd name="T16" fmla="*/ 3390 w 4527"/>
                  <a:gd name="T17" fmla="*/ 127 h 205"/>
                  <a:gd name="T18" fmla="*/ 3301 w 4527"/>
                  <a:gd name="T19" fmla="*/ 30 h 205"/>
                  <a:gd name="T20" fmla="*/ 4527 w 4527"/>
                  <a:gd name="T21" fmla="*/ 0 h 205"/>
                  <a:gd name="T22" fmla="*/ 4471 w 4527"/>
                  <a:gd name="T23" fmla="*/ 128 h 205"/>
                  <a:gd name="T24" fmla="*/ 3215 w 4527"/>
                  <a:gd name="T25" fmla="*/ 154 h 205"/>
                  <a:gd name="T26" fmla="*/ 3101 w 4527"/>
                  <a:gd name="T27" fmla="*/ 137 h 205"/>
                  <a:gd name="T28" fmla="*/ 3105 w 4527"/>
                  <a:gd name="T29" fmla="*/ 88 h 205"/>
                  <a:gd name="T30" fmla="*/ 3101 w 4527"/>
                  <a:gd name="T31" fmla="*/ 37 h 205"/>
                  <a:gd name="T32" fmla="*/ 3194 w 4527"/>
                  <a:gd name="T33" fmla="*/ 134 h 205"/>
                  <a:gd name="T34" fmla="*/ 2856 w 4527"/>
                  <a:gd name="T35" fmla="*/ 161 h 205"/>
                  <a:gd name="T36" fmla="*/ 2343 w 4527"/>
                  <a:gd name="T37" fmla="*/ 36 h 205"/>
                  <a:gd name="T38" fmla="*/ 2603 w 4527"/>
                  <a:gd name="T39" fmla="*/ 60 h 205"/>
                  <a:gd name="T40" fmla="*/ 2652 w 4527"/>
                  <a:gd name="T41" fmla="*/ 69 h 205"/>
                  <a:gd name="T42" fmla="*/ 2684 w 4527"/>
                  <a:gd name="T43" fmla="*/ 30 h 205"/>
                  <a:gd name="T44" fmla="*/ 2863 w 4527"/>
                  <a:gd name="T45" fmla="*/ 37 h 205"/>
                  <a:gd name="T46" fmla="*/ 2854 w 4527"/>
                  <a:gd name="T47" fmla="*/ 106 h 205"/>
                  <a:gd name="T48" fmla="*/ 2856 w 4527"/>
                  <a:gd name="T49" fmla="*/ 161 h 205"/>
                  <a:gd name="T50" fmla="*/ 1699 w 4527"/>
                  <a:gd name="T51" fmla="*/ 179 h 205"/>
                  <a:gd name="T52" fmla="*/ 1698 w 4527"/>
                  <a:gd name="T53" fmla="*/ 134 h 205"/>
                  <a:gd name="T54" fmla="*/ 1685 w 4527"/>
                  <a:gd name="T55" fmla="*/ 64 h 205"/>
                  <a:gd name="T56" fmla="*/ 1874 w 4527"/>
                  <a:gd name="T57" fmla="*/ 43 h 205"/>
                  <a:gd name="T58" fmla="*/ 1893 w 4527"/>
                  <a:gd name="T59" fmla="*/ 61 h 205"/>
                  <a:gd name="T60" fmla="*/ 1932 w 4527"/>
                  <a:gd name="T61" fmla="*/ 51 h 205"/>
                  <a:gd name="T62" fmla="*/ 2162 w 4527"/>
                  <a:gd name="T63" fmla="*/ 38 h 205"/>
                  <a:gd name="T64" fmla="*/ 1451 w 4527"/>
                  <a:gd name="T65" fmla="*/ 183 h 205"/>
                  <a:gd name="T66" fmla="*/ 1361 w 4527"/>
                  <a:gd name="T67" fmla="*/ 181 h 205"/>
                  <a:gd name="T68" fmla="*/ 1448 w 4527"/>
                  <a:gd name="T69" fmla="*/ 85 h 205"/>
                  <a:gd name="T70" fmla="*/ 1445 w 4527"/>
                  <a:gd name="T71" fmla="*/ 134 h 205"/>
                  <a:gd name="T72" fmla="*/ 1451 w 4527"/>
                  <a:gd name="T73" fmla="*/ 183 h 205"/>
                  <a:gd name="T74" fmla="*/ 65 w 4527"/>
                  <a:gd name="T75" fmla="*/ 205 h 205"/>
                  <a:gd name="T76" fmla="*/ 0 w 4527"/>
                  <a:gd name="T77" fmla="*/ 73 h 205"/>
                  <a:gd name="T78" fmla="*/ 1252 w 4527"/>
                  <a:gd name="T79" fmla="*/ 73 h 205"/>
                  <a:gd name="T80" fmla="*/ 1163 w 4527"/>
                  <a:gd name="T81" fmla="*/ 172 h 205"/>
                  <a:gd name="T82" fmla="*/ 1109 w 4527"/>
                  <a:gd name="T83" fmla="*/ 130 h 205"/>
                  <a:gd name="T84" fmla="*/ 1047 w 4527"/>
                  <a:gd name="T85" fmla="*/ 105 h 205"/>
                  <a:gd name="T86" fmla="*/ 978 w 4527"/>
                  <a:gd name="T87" fmla="*/ 92 h 205"/>
                  <a:gd name="T88" fmla="*/ 907 w 4527"/>
                  <a:gd name="T89" fmla="*/ 96 h 205"/>
                  <a:gd name="T90" fmla="*/ 835 w 4527"/>
                  <a:gd name="T91" fmla="*/ 112 h 205"/>
                  <a:gd name="T92" fmla="*/ 767 w 4527"/>
                  <a:gd name="T93" fmla="*/ 142 h 205"/>
                  <a:gd name="T94" fmla="*/ 705 w 4527"/>
                  <a:gd name="T95" fmla="*/ 18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27" h="205">
                    <a:moveTo>
                      <a:pt x="4468" y="135"/>
                    </a:moveTo>
                    <a:lnTo>
                      <a:pt x="3886" y="144"/>
                    </a:lnTo>
                    <a:lnTo>
                      <a:pt x="3880" y="137"/>
                    </a:lnTo>
                    <a:lnTo>
                      <a:pt x="3849" y="114"/>
                    </a:lnTo>
                    <a:lnTo>
                      <a:pt x="3818" y="96"/>
                    </a:lnTo>
                    <a:lnTo>
                      <a:pt x="3785" y="76"/>
                    </a:lnTo>
                    <a:lnTo>
                      <a:pt x="3749" y="61"/>
                    </a:lnTo>
                    <a:lnTo>
                      <a:pt x="3716" y="52"/>
                    </a:lnTo>
                    <a:lnTo>
                      <a:pt x="3679" y="43"/>
                    </a:lnTo>
                    <a:lnTo>
                      <a:pt x="3643" y="37"/>
                    </a:lnTo>
                    <a:lnTo>
                      <a:pt x="3608" y="37"/>
                    </a:lnTo>
                    <a:lnTo>
                      <a:pt x="3575" y="41"/>
                    </a:lnTo>
                    <a:lnTo>
                      <a:pt x="3538" y="45"/>
                    </a:lnTo>
                    <a:lnTo>
                      <a:pt x="3505" y="54"/>
                    </a:lnTo>
                    <a:lnTo>
                      <a:pt x="3474" y="66"/>
                    </a:lnTo>
                    <a:lnTo>
                      <a:pt x="3441" y="82"/>
                    </a:lnTo>
                    <a:lnTo>
                      <a:pt x="3416" y="103"/>
                    </a:lnTo>
                    <a:lnTo>
                      <a:pt x="3390" y="127"/>
                    </a:lnTo>
                    <a:lnTo>
                      <a:pt x="3363" y="96"/>
                    </a:lnTo>
                    <a:lnTo>
                      <a:pt x="3301" y="30"/>
                    </a:lnTo>
                    <a:lnTo>
                      <a:pt x="3291" y="20"/>
                    </a:lnTo>
                    <a:lnTo>
                      <a:pt x="4527" y="0"/>
                    </a:lnTo>
                    <a:lnTo>
                      <a:pt x="4519" y="21"/>
                    </a:lnTo>
                    <a:lnTo>
                      <a:pt x="4471" y="128"/>
                    </a:lnTo>
                    <a:lnTo>
                      <a:pt x="4468" y="135"/>
                    </a:lnTo>
                    <a:close/>
                    <a:moveTo>
                      <a:pt x="3215" y="154"/>
                    </a:moveTo>
                    <a:lnTo>
                      <a:pt x="3099" y="156"/>
                    </a:lnTo>
                    <a:lnTo>
                      <a:pt x="3101" y="137"/>
                    </a:lnTo>
                    <a:lnTo>
                      <a:pt x="3105" y="112"/>
                    </a:lnTo>
                    <a:lnTo>
                      <a:pt x="3105" y="88"/>
                    </a:lnTo>
                    <a:lnTo>
                      <a:pt x="3105" y="61"/>
                    </a:lnTo>
                    <a:lnTo>
                      <a:pt x="3101" y="37"/>
                    </a:lnTo>
                    <a:lnTo>
                      <a:pt x="3131" y="69"/>
                    </a:lnTo>
                    <a:lnTo>
                      <a:pt x="3194" y="134"/>
                    </a:lnTo>
                    <a:lnTo>
                      <a:pt x="3215" y="154"/>
                    </a:lnTo>
                    <a:close/>
                    <a:moveTo>
                      <a:pt x="2856" y="161"/>
                    </a:moveTo>
                    <a:lnTo>
                      <a:pt x="2341" y="169"/>
                    </a:lnTo>
                    <a:lnTo>
                      <a:pt x="2343" y="36"/>
                    </a:lnTo>
                    <a:lnTo>
                      <a:pt x="2584" y="31"/>
                    </a:lnTo>
                    <a:lnTo>
                      <a:pt x="2603" y="60"/>
                    </a:lnTo>
                    <a:lnTo>
                      <a:pt x="2630" y="85"/>
                    </a:lnTo>
                    <a:lnTo>
                      <a:pt x="2652" y="69"/>
                    </a:lnTo>
                    <a:lnTo>
                      <a:pt x="2668" y="51"/>
                    </a:lnTo>
                    <a:lnTo>
                      <a:pt x="2684" y="30"/>
                    </a:lnTo>
                    <a:lnTo>
                      <a:pt x="2866" y="27"/>
                    </a:lnTo>
                    <a:lnTo>
                      <a:pt x="2863" y="37"/>
                    </a:lnTo>
                    <a:lnTo>
                      <a:pt x="2855" y="72"/>
                    </a:lnTo>
                    <a:lnTo>
                      <a:pt x="2854" y="106"/>
                    </a:lnTo>
                    <a:lnTo>
                      <a:pt x="2854" y="143"/>
                    </a:lnTo>
                    <a:lnTo>
                      <a:pt x="2856" y="161"/>
                    </a:lnTo>
                    <a:close/>
                    <a:moveTo>
                      <a:pt x="2162" y="171"/>
                    </a:moveTo>
                    <a:lnTo>
                      <a:pt x="1699" y="179"/>
                    </a:lnTo>
                    <a:lnTo>
                      <a:pt x="1700" y="169"/>
                    </a:lnTo>
                    <a:lnTo>
                      <a:pt x="1698" y="134"/>
                    </a:lnTo>
                    <a:lnTo>
                      <a:pt x="1692" y="97"/>
                    </a:lnTo>
                    <a:lnTo>
                      <a:pt x="1685" y="64"/>
                    </a:lnTo>
                    <a:lnTo>
                      <a:pt x="1680" y="46"/>
                    </a:lnTo>
                    <a:lnTo>
                      <a:pt x="1874" y="43"/>
                    </a:lnTo>
                    <a:lnTo>
                      <a:pt x="1877" y="45"/>
                    </a:lnTo>
                    <a:lnTo>
                      <a:pt x="1893" y="61"/>
                    </a:lnTo>
                    <a:lnTo>
                      <a:pt x="1910" y="79"/>
                    </a:lnTo>
                    <a:lnTo>
                      <a:pt x="1932" y="51"/>
                    </a:lnTo>
                    <a:lnTo>
                      <a:pt x="1939" y="41"/>
                    </a:lnTo>
                    <a:lnTo>
                      <a:pt x="2162" y="38"/>
                    </a:lnTo>
                    <a:lnTo>
                      <a:pt x="2162" y="171"/>
                    </a:lnTo>
                    <a:close/>
                    <a:moveTo>
                      <a:pt x="1451" y="183"/>
                    </a:moveTo>
                    <a:lnTo>
                      <a:pt x="1359" y="185"/>
                    </a:lnTo>
                    <a:lnTo>
                      <a:pt x="1361" y="181"/>
                    </a:lnTo>
                    <a:lnTo>
                      <a:pt x="1421" y="114"/>
                    </a:lnTo>
                    <a:lnTo>
                      <a:pt x="1448" y="85"/>
                    </a:lnTo>
                    <a:lnTo>
                      <a:pt x="1445" y="110"/>
                    </a:lnTo>
                    <a:lnTo>
                      <a:pt x="1445" y="134"/>
                    </a:lnTo>
                    <a:lnTo>
                      <a:pt x="1448" y="160"/>
                    </a:lnTo>
                    <a:lnTo>
                      <a:pt x="1451" y="183"/>
                    </a:lnTo>
                    <a:close/>
                    <a:moveTo>
                      <a:pt x="687" y="195"/>
                    </a:moveTo>
                    <a:lnTo>
                      <a:pt x="65" y="205"/>
                    </a:lnTo>
                    <a:lnTo>
                      <a:pt x="17" y="112"/>
                    </a:lnTo>
                    <a:lnTo>
                      <a:pt x="0" y="73"/>
                    </a:lnTo>
                    <a:lnTo>
                      <a:pt x="1271" y="53"/>
                    </a:lnTo>
                    <a:lnTo>
                      <a:pt x="1252" y="73"/>
                    </a:lnTo>
                    <a:lnTo>
                      <a:pt x="1193" y="142"/>
                    </a:lnTo>
                    <a:lnTo>
                      <a:pt x="1163" y="172"/>
                    </a:lnTo>
                    <a:lnTo>
                      <a:pt x="1138" y="151"/>
                    </a:lnTo>
                    <a:lnTo>
                      <a:pt x="1109" y="130"/>
                    </a:lnTo>
                    <a:lnTo>
                      <a:pt x="1078" y="114"/>
                    </a:lnTo>
                    <a:lnTo>
                      <a:pt x="1047" y="105"/>
                    </a:lnTo>
                    <a:lnTo>
                      <a:pt x="1014" y="96"/>
                    </a:lnTo>
                    <a:lnTo>
                      <a:pt x="978" y="92"/>
                    </a:lnTo>
                    <a:lnTo>
                      <a:pt x="944" y="92"/>
                    </a:lnTo>
                    <a:lnTo>
                      <a:pt x="907" y="96"/>
                    </a:lnTo>
                    <a:lnTo>
                      <a:pt x="871" y="103"/>
                    </a:lnTo>
                    <a:lnTo>
                      <a:pt x="835" y="112"/>
                    </a:lnTo>
                    <a:lnTo>
                      <a:pt x="799" y="123"/>
                    </a:lnTo>
                    <a:lnTo>
                      <a:pt x="767" y="142"/>
                    </a:lnTo>
                    <a:lnTo>
                      <a:pt x="732" y="160"/>
                    </a:lnTo>
                    <a:lnTo>
                      <a:pt x="705" y="181"/>
                    </a:lnTo>
                    <a:lnTo>
                      <a:pt x="687"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23"/>
              <p:cNvSpPr>
                <a:spLocks noEditPoints="1"/>
              </p:cNvSpPr>
              <p:nvPr/>
            </p:nvSpPr>
            <p:spPr bwMode="auto">
              <a:xfrm>
                <a:off x="22799" y="1428"/>
                <a:ext cx="1146" cy="52"/>
              </a:xfrm>
              <a:custGeom>
                <a:avLst/>
                <a:gdLst>
                  <a:gd name="T0" fmla="*/ 3820 w 4581"/>
                  <a:gd name="T1" fmla="*/ 146 h 206"/>
                  <a:gd name="T2" fmla="*/ 3778 w 4581"/>
                  <a:gd name="T3" fmla="*/ 128 h 206"/>
                  <a:gd name="T4" fmla="*/ 3708 w 4581"/>
                  <a:gd name="T5" fmla="*/ 110 h 206"/>
                  <a:gd name="T6" fmla="*/ 3637 w 4581"/>
                  <a:gd name="T7" fmla="*/ 104 h 206"/>
                  <a:gd name="T8" fmla="*/ 3567 w 4581"/>
                  <a:gd name="T9" fmla="*/ 112 h 206"/>
                  <a:gd name="T10" fmla="*/ 3503 w 4581"/>
                  <a:gd name="T11" fmla="*/ 133 h 206"/>
                  <a:gd name="T12" fmla="*/ 3468 w 4581"/>
                  <a:gd name="T13" fmla="*/ 152 h 206"/>
                  <a:gd name="T14" fmla="*/ 3330 w 4581"/>
                  <a:gd name="T15" fmla="*/ 97 h 206"/>
                  <a:gd name="T16" fmla="*/ 3256 w 4581"/>
                  <a:gd name="T17" fmla="*/ 22 h 206"/>
                  <a:gd name="T18" fmla="*/ 4548 w 4581"/>
                  <a:gd name="T19" fmla="*/ 88 h 206"/>
                  <a:gd name="T20" fmla="*/ 3179 w 4581"/>
                  <a:gd name="T21" fmla="*/ 156 h 206"/>
                  <a:gd name="T22" fmla="*/ 3134 w 4581"/>
                  <a:gd name="T23" fmla="*/ 155 h 206"/>
                  <a:gd name="T24" fmla="*/ 3130 w 4581"/>
                  <a:gd name="T25" fmla="*/ 104 h 206"/>
                  <a:gd name="T26" fmla="*/ 3179 w 4581"/>
                  <a:gd name="T27" fmla="*/ 156 h 206"/>
                  <a:gd name="T28" fmla="*/ 2371 w 4581"/>
                  <a:gd name="T29" fmla="*/ 169 h 206"/>
                  <a:gd name="T30" fmla="*/ 2373 w 4581"/>
                  <a:gd name="T31" fmla="*/ 36 h 206"/>
                  <a:gd name="T32" fmla="*/ 2590 w 4581"/>
                  <a:gd name="T33" fmla="*/ 63 h 206"/>
                  <a:gd name="T34" fmla="*/ 2632 w 4581"/>
                  <a:gd name="T35" fmla="*/ 127 h 206"/>
                  <a:gd name="T36" fmla="*/ 2681 w 4581"/>
                  <a:gd name="T37" fmla="*/ 136 h 206"/>
                  <a:gd name="T38" fmla="*/ 2714 w 4581"/>
                  <a:gd name="T39" fmla="*/ 95 h 206"/>
                  <a:gd name="T40" fmla="*/ 2744 w 4581"/>
                  <a:gd name="T41" fmla="*/ 49 h 206"/>
                  <a:gd name="T42" fmla="*/ 2921 w 4581"/>
                  <a:gd name="T43" fmla="*/ 26 h 206"/>
                  <a:gd name="T44" fmla="*/ 2901 w 4581"/>
                  <a:gd name="T45" fmla="*/ 72 h 206"/>
                  <a:gd name="T46" fmla="*/ 2884 w 4581"/>
                  <a:gd name="T47" fmla="*/ 139 h 206"/>
                  <a:gd name="T48" fmla="*/ 2191 w 4581"/>
                  <a:gd name="T49" fmla="*/ 172 h 206"/>
                  <a:gd name="T50" fmla="*/ 1721 w 4581"/>
                  <a:gd name="T51" fmla="*/ 164 h 206"/>
                  <a:gd name="T52" fmla="*/ 1703 w 4581"/>
                  <a:gd name="T53" fmla="*/ 97 h 206"/>
                  <a:gd name="T54" fmla="*/ 1677 w 4581"/>
                  <a:gd name="T55" fmla="*/ 47 h 206"/>
                  <a:gd name="T56" fmla="*/ 1862 w 4581"/>
                  <a:gd name="T57" fmla="*/ 55 h 206"/>
                  <a:gd name="T58" fmla="*/ 1889 w 4581"/>
                  <a:gd name="T59" fmla="*/ 95 h 206"/>
                  <a:gd name="T60" fmla="*/ 1922 w 4581"/>
                  <a:gd name="T61" fmla="*/ 128 h 206"/>
                  <a:gd name="T62" fmla="*/ 1961 w 4581"/>
                  <a:gd name="T63" fmla="*/ 118 h 206"/>
                  <a:gd name="T64" fmla="*/ 2004 w 4581"/>
                  <a:gd name="T65" fmla="*/ 52 h 206"/>
                  <a:gd name="T66" fmla="*/ 2191 w 4581"/>
                  <a:gd name="T67" fmla="*/ 39 h 206"/>
                  <a:gd name="T68" fmla="*/ 2191 w 4581"/>
                  <a:gd name="T69" fmla="*/ 172 h 206"/>
                  <a:gd name="T70" fmla="*/ 1448 w 4581"/>
                  <a:gd name="T71" fmla="*/ 184 h 206"/>
                  <a:gd name="T72" fmla="*/ 1477 w 4581"/>
                  <a:gd name="T73" fmla="*/ 152 h 206"/>
                  <a:gd name="T74" fmla="*/ 1474 w 4581"/>
                  <a:gd name="T75" fmla="*/ 184 h 206"/>
                  <a:gd name="T76" fmla="*/ 1123 w 4581"/>
                  <a:gd name="T77" fmla="*/ 189 h 206"/>
                  <a:gd name="T78" fmla="*/ 1076 w 4581"/>
                  <a:gd name="T79" fmla="*/ 172 h 206"/>
                  <a:gd name="T80" fmla="*/ 1007 w 4581"/>
                  <a:gd name="T81" fmla="*/ 159 h 206"/>
                  <a:gd name="T82" fmla="*/ 936 w 4581"/>
                  <a:gd name="T83" fmla="*/ 163 h 206"/>
                  <a:gd name="T84" fmla="*/ 864 w 4581"/>
                  <a:gd name="T85" fmla="*/ 179 h 206"/>
                  <a:gd name="T86" fmla="*/ 821 w 4581"/>
                  <a:gd name="T87" fmla="*/ 194 h 206"/>
                  <a:gd name="T88" fmla="*/ 46 w 4581"/>
                  <a:gd name="T89" fmla="*/ 179 h 206"/>
                  <a:gd name="T90" fmla="*/ 1257 w 4581"/>
                  <a:gd name="T91" fmla="*/ 54 h 206"/>
                  <a:gd name="T92" fmla="*/ 1281 w 4581"/>
                  <a:gd name="T93" fmla="*/ 54 h 206"/>
                  <a:gd name="T94" fmla="*/ 1341 w 4581"/>
                  <a:gd name="T95" fmla="*/ 73 h 206"/>
                  <a:gd name="T96" fmla="*/ 1240 w 4581"/>
                  <a:gd name="T97" fmla="*/ 18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81" h="206">
                    <a:moveTo>
                      <a:pt x="4528" y="135"/>
                    </a:moveTo>
                    <a:lnTo>
                      <a:pt x="3820" y="146"/>
                    </a:lnTo>
                    <a:lnTo>
                      <a:pt x="3814" y="143"/>
                    </a:lnTo>
                    <a:lnTo>
                      <a:pt x="3778" y="128"/>
                    </a:lnTo>
                    <a:lnTo>
                      <a:pt x="3745" y="119"/>
                    </a:lnTo>
                    <a:lnTo>
                      <a:pt x="3708" y="110"/>
                    </a:lnTo>
                    <a:lnTo>
                      <a:pt x="3672" y="104"/>
                    </a:lnTo>
                    <a:lnTo>
                      <a:pt x="3637" y="104"/>
                    </a:lnTo>
                    <a:lnTo>
                      <a:pt x="3604" y="108"/>
                    </a:lnTo>
                    <a:lnTo>
                      <a:pt x="3567" y="112"/>
                    </a:lnTo>
                    <a:lnTo>
                      <a:pt x="3534" y="121"/>
                    </a:lnTo>
                    <a:lnTo>
                      <a:pt x="3503" y="133"/>
                    </a:lnTo>
                    <a:lnTo>
                      <a:pt x="3470" y="149"/>
                    </a:lnTo>
                    <a:lnTo>
                      <a:pt x="3468" y="152"/>
                    </a:lnTo>
                    <a:lnTo>
                      <a:pt x="3383" y="153"/>
                    </a:lnTo>
                    <a:lnTo>
                      <a:pt x="3330" y="97"/>
                    </a:lnTo>
                    <a:lnTo>
                      <a:pt x="3269" y="33"/>
                    </a:lnTo>
                    <a:lnTo>
                      <a:pt x="3256" y="22"/>
                    </a:lnTo>
                    <a:lnTo>
                      <a:pt x="4581" y="0"/>
                    </a:lnTo>
                    <a:lnTo>
                      <a:pt x="4548" y="88"/>
                    </a:lnTo>
                    <a:lnTo>
                      <a:pt x="4528" y="135"/>
                    </a:lnTo>
                    <a:close/>
                    <a:moveTo>
                      <a:pt x="3179" y="156"/>
                    </a:moveTo>
                    <a:lnTo>
                      <a:pt x="3134" y="157"/>
                    </a:lnTo>
                    <a:lnTo>
                      <a:pt x="3134" y="155"/>
                    </a:lnTo>
                    <a:lnTo>
                      <a:pt x="3134" y="128"/>
                    </a:lnTo>
                    <a:lnTo>
                      <a:pt x="3130" y="104"/>
                    </a:lnTo>
                    <a:lnTo>
                      <a:pt x="3160" y="136"/>
                    </a:lnTo>
                    <a:lnTo>
                      <a:pt x="3179" y="156"/>
                    </a:lnTo>
                    <a:close/>
                    <a:moveTo>
                      <a:pt x="2883" y="161"/>
                    </a:moveTo>
                    <a:lnTo>
                      <a:pt x="2371" y="169"/>
                    </a:lnTo>
                    <a:lnTo>
                      <a:pt x="2373" y="72"/>
                    </a:lnTo>
                    <a:lnTo>
                      <a:pt x="2373" y="36"/>
                    </a:lnTo>
                    <a:lnTo>
                      <a:pt x="2576" y="32"/>
                    </a:lnTo>
                    <a:lnTo>
                      <a:pt x="2590" y="63"/>
                    </a:lnTo>
                    <a:lnTo>
                      <a:pt x="2611" y="95"/>
                    </a:lnTo>
                    <a:lnTo>
                      <a:pt x="2632" y="127"/>
                    </a:lnTo>
                    <a:lnTo>
                      <a:pt x="2659" y="152"/>
                    </a:lnTo>
                    <a:lnTo>
                      <a:pt x="2681" y="136"/>
                    </a:lnTo>
                    <a:lnTo>
                      <a:pt x="2697" y="118"/>
                    </a:lnTo>
                    <a:lnTo>
                      <a:pt x="2714" y="95"/>
                    </a:lnTo>
                    <a:lnTo>
                      <a:pt x="2730" y="73"/>
                    </a:lnTo>
                    <a:lnTo>
                      <a:pt x="2744" y="49"/>
                    </a:lnTo>
                    <a:lnTo>
                      <a:pt x="2756" y="30"/>
                    </a:lnTo>
                    <a:lnTo>
                      <a:pt x="2921" y="26"/>
                    </a:lnTo>
                    <a:lnTo>
                      <a:pt x="2914" y="39"/>
                    </a:lnTo>
                    <a:lnTo>
                      <a:pt x="2901" y="72"/>
                    </a:lnTo>
                    <a:lnTo>
                      <a:pt x="2892" y="104"/>
                    </a:lnTo>
                    <a:lnTo>
                      <a:pt x="2884" y="139"/>
                    </a:lnTo>
                    <a:lnTo>
                      <a:pt x="2883" y="161"/>
                    </a:lnTo>
                    <a:close/>
                    <a:moveTo>
                      <a:pt x="2191" y="172"/>
                    </a:moveTo>
                    <a:lnTo>
                      <a:pt x="1724" y="179"/>
                    </a:lnTo>
                    <a:lnTo>
                      <a:pt x="1721" y="164"/>
                    </a:lnTo>
                    <a:lnTo>
                      <a:pt x="1714" y="131"/>
                    </a:lnTo>
                    <a:lnTo>
                      <a:pt x="1703" y="97"/>
                    </a:lnTo>
                    <a:lnTo>
                      <a:pt x="1689" y="66"/>
                    </a:lnTo>
                    <a:lnTo>
                      <a:pt x="1677" y="47"/>
                    </a:lnTo>
                    <a:lnTo>
                      <a:pt x="1856" y="44"/>
                    </a:lnTo>
                    <a:lnTo>
                      <a:pt x="1862" y="55"/>
                    </a:lnTo>
                    <a:lnTo>
                      <a:pt x="1876" y="77"/>
                    </a:lnTo>
                    <a:lnTo>
                      <a:pt x="1889" y="95"/>
                    </a:lnTo>
                    <a:lnTo>
                      <a:pt x="1906" y="112"/>
                    </a:lnTo>
                    <a:lnTo>
                      <a:pt x="1922" y="128"/>
                    </a:lnTo>
                    <a:lnTo>
                      <a:pt x="1939" y="146"/>
                    </a:lnTo>
                    <a:lnTo>
                      <a:pt x="1961" y="118"/>
                    </a:lnTo>
                    <a:lnTo>
                      <a:pt x="1984" y="86"/>
                    </a:lnTo>
                    <a:lnTo>
                      <a:pt x="2004" y="52"/>
                    </a:lnTo>
                    <a:lnTo>
                      <a:pt x="2009" y="41"/>
                    </a:lnTo>
                    <a:lnTo>
                      <a:pt x="2191" y="39"/>
                    </a:lnTo>
                    <a:lnTo>
                      <a:pt x="2191" y="70"/>
                    </a:lnTo>
                    <a:lnTo>
                      <a:pt x="2191" y="172"/>
                    </a:lnTo>
                    <a:close/>
                    <a:moveTo>
                      <a:pt x="1474" y="184"/>
                    </a:moveTo>
                    <a:lnTo>
                      <a:pt x="1448" y="184"/>
                    </a:lnTo>
                    <a:lnTo>
                      <a:pt x="1450" y="181"/>
                    </a:lnTo>
                    <a:lnTo>
                      <a:pt x="1477" y="152"/>
                    </a:lnTo>
                    <a:lnTo>
                      <a:pt x="1474" y="177"/>
                    </a:lnTo>
                    <a:lnTo>
                      <a:pt x="1474" y="184"/>
                    </a:lnTo>
                    <a:close/>
                    <a:moveTo>
                      <a:pt x="1240" y="187"/>
                    </a:moveTo>
                    <a:lnTo>
                      <a:pt x="1123" y="189"/>
                    </a:lnTo>
                    <a:lnTo>
                      <a:pt x="1107" y="181"/>
                    </a:lnTo>
                    <a:lnTo>
                      <a:pt x="1076" y="172"/>
                    </a:lnTo>
                    <a:lnTo>
                      <a:pt x="1043" y="163"/>
                    </a:lnTo>
                    <a:lnTo>
                      <a:pt x="1007" y="159"/>
                    </a:lnTo>
                    <a:lnTo>
                      <a:pt x="973" y="159"/>
                    </a:lnTo>
                    <a:lnTo>
                      <a:pt x="936" y="163"/>
                    </a:lnTo>
                    <a:lnTo>
                      <a:pt x="900" y="170"/>
                    </a:lnTo>
                    <a:lnTo>
                      <a:pt x="864" y="179"/>
                    </a:lnTo>
                    <a:lnTo>
                      <a:pt x="828" y="190"/>
                    </a:lnTo>
                    <a:lnTo>
                      <a:pt x="821" y="194"/>
                    </a:lnTo>
                    <a:lnTo>
                      <a:pt x="60" y="206"/>
                    </a:lnTo>
                    <a:lnTo>
                      <a:pt x="46" y="179"/>
                    </a:lnTo>
                    <a:lnTo>
                      <a:pt x="0" y="74"/>
                    </a:lnTo>
                    <a:lnTo>
                      <a:pt x="1257" y="54"/>
                    </a:lnTo>
                    <a:lnTo>
                      <a:pt x="1268" y="55"/>
                    </a:lnTo>
                    <a:lnTo>
                      <a:pt x="1281" y="54"/>
                    </a:lnTo>
                    <a:lnTo>
                      <a:pt x="1359" y="52"/>
                    </a:lnTo>
                    <a:lnTo>
                      <a:pt x="1341" y="73"/>
                    </a:lnTo>
                    <a:lnTo>
                      <a:pt x="1281" y="140"/>
                    </a:lnTo>
                    <a:lnTo>
                      <a:pt x="124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24"/>
              <p:cNvSpPr>
                <a:spLocks noEditPoints="1"/>
              </p:cNvSpPr>
              <p:nvPr/>
            </p:nvSpPr>
            <p:spPr bwMode="auto">
              <a:xfrm>
                <a:off x="22793" y="1412"/>
                <a:ext cx="1158" cy="51"/>
              </a:xfrm>
              <a:custGeom>
                <a:avLst/>
                <a:gdLst>
                  <a:gd name="T0" fmla="*/ 3344 w 4629"/>
                  <a:gd name="T1" fmla="*/ 154 h 207"/>
                  <a:gd name="T2" fmla="*/ 3263 w 4629"/>
                  <a:gd name="T3" fmla="*/ 71 h 207"/>
                  <a:gd name="T4" fmla="*/ 3315 w 4629"/>
                  <a:gd name="T5" fmla="*/ 76 h 207"/>
                  <a:gd name="T6" fmla="*/ 3364 w 4629"/>
                  <a:gd name="T7" fmla="*/ 76 h 207"/>
                  <a:gd name="T8" fmla="*/ 3416 w 4629"/>
                  <a:gd name="T9" fmla="*/ 70 h 207"/>
                  <a:gd name="T10" fmla="*/ 3464 w 4629"/>
                  <a:gd name="T11" fmla="*/ 57 h 207"/>
                  <a:gd name="T12" fmla="*/ 3513 w 4629"/>
                  <a:gd name="T13" fmla="*/ 39 h 207"/>
                  <a:gd name="T14" fmla="*/ 3552 w 4629"/>
                  <a:gd name="T15" fmla="*/ 17 h 207"/>
                  <a:gd name="T16" fmla="*/ 4613 w 4629"/>
                  <a:gd name="T17" fmla="*/ 46 h 207"/>
                  <a:gd name="T18" fmla="*/ 2919 w 4629"/>
                  <a:gd name="T19" fmla="*/ 161 h 207"/>
                  <a:gd name="T20" fmla="*/ 2738 w 4629"/>
                  <a:gd name="T21" fmla="*/ 162 h 207"/>
                  <a:gd name="T22" fmla="*/ 2768 w 4629"/>
                  <a:gd name="T23" fmla="*/ 116 h 207"/>
                  <a:gd name="T24" fmla="*/ 2790 w 4629"/>
                  <a:gd name="T25" fmla="*/ 67 h 207"/>
                  <a:gd name="T26" fmla="*/ 2801 w 4629"/>
                  <a:gd name="T27" fmla="*/ 30 h 207"/>
                  <a:gd name="T28" fmla="*/ 2974 w 4629"/>
                  <a:gd name="T29" fmla="*/ 48 h 207"/>
                  <a:gd name="T30" fmla="*/ 2938 w 4629"/>
                  <a:gd name="T31" fmla="*/ 106 h 207"/>
                  <a:gd name="T32" fmla="*/ 2919 w 4629"/>
                  <a:gd name="T33" fmla="*/ 161 h 207"/>
                  <a:gd name="T34" fmla="*/ 2396 w 4629"/>
                  <a:gd name="T35" fmla="*/ 170 h 207"/>
                  <a:gd name="T36" fmla="*/ 2399 w 4629"/>
                  <a:gd name="T37" fmla="*/ 37 h 207"/>
                  <a:gd name="T38" fmla="*/ 2585 w 4629"/>
                  <a:gd name="T39" fmla="*/ 60 h 207"/>
                  <a:gd name="T40" fmla="*/ 2614 w 4629"/>
                  <a:gd name="T41" fmla="*/ 130 h 207"/>
                  <a:gd name="T42" fmla="*/ 2637 w 4629"/>
                  <a:gd name="T43" fmla="*/ 165 h 207"/>
                  <a:gd name="T44" fmla="*/ 1992 w 4629"/>
                  <a:gd name="T45" fmla="*/ 175 h 207"/>
                  <a:gd name="T46" fmla="*/ 2028 w 4629"/>
                  <a:gd name="T47" fmla="*/ 119 h 207"/>
                  <a:gd name="T48" fmla="*/ 2055 w 4629"/>
                  <a:gd name="T49" fmla="*/ 49 h 207"/>
                  <a:gd name="T50" fmla="*/ 2218 w 4629"/>
                  <a:gd name="T51" fmla="*/ 39 h 207"/>
                  <a:gd name="T52" fmla="*/ 2215 w 4629"/>
                  <a:gd name="T53" fmla="*/ 172 h 207"/>
                  <a:gd name="T54" fmla="*/ 1733 w 4629"/>
                  <a:gd name="T55" fmla="*/ 180 h 207"/>
                  <a:gd name="T56" fmla="*/ 1713 w 4629"/>
                  <a:gd name="T57" fmla="*/ 133 h 207"/>
                  <a:gd name="T58" fmla="*/ 1675 w 4629"/>
                  <a:gd name="T59" fmla="*/ 79 h 207"/>
                  <a:gd name="T60" fmla="*/ 1654 w 4629"/>
                  <a:gd name="T61" fmla="*/ 48 h 207"/>
                  <a:gd name="T62" fmla="*/ 1853 w 4629"/>
                  <a:gd name="T63" fmla="*/ 57 h 207"/>
                  <a:gd name="T64" fmla="*/ 1875 w 4629"/>
                  <a:gd name="T65" fmla="*/ 103 h 207"/>
                  <a:gd name="T66" fmla="*/ 1900 w 4629"/>
                  <a:gd name="T67" fmla="*/ 144 h 207"/>
                  <a:gd name="T68" fmla="*/ 1927 w 4629"/>
                  <a:gd name="T69" fmla="*/ 177 h 207"/>
                  <a:gd name="T70" fmla="*/ 53 w 4629"/>
                  <a:gd name="T71" fmla="*/ 207 h 207"/>
                  <a:gd name="T72" fmla="*/ 0 w 4629"/>
                  <a:gd name="T73" fmla="*/ 74 h 207"/>
                  <a:gd name="T74" fmla="*/ 1097 w 4629"/>
                  <a:gd name="T75" fmla="*/ 70 h 207"/>
                  <a:gd name="T76" fmla="*/ 1142 w 4629"/>
                  <a:gd name="T77" fmla="*/ 91 h 207"/>
                  <a:gd name="T78" fmla="*/ 1191 w 4629"/>
                  <a:gd name="T79" fmla="*/ 106 h 207"/>
                  <a:gd name="T80" fmla="*/ 1241 w 4629"/>
                  <a:gd name="T81" fmla="*/ 116 h 207"/>
                  <a:gd name="T82" fmla="*/ 1292 w 4629"/>
                  <a:gd name="T83" fmla="*/ 122 h 207"/>
                  <a:gd name="T84" fmla="*/ 1344 w 4629"/>
                  <a:gd name="T85" fmla="*/ 119 h 207"/>
                  <a:gd name="T86" fmla="*/ 1391 w 4629"/>
                  <a:gd name="T87" fmla="*/ 109 h 207"/>
                  <a:gd name="T88" fmla="*/ 1324 w 4629"/>
                  <a:gd name="T89" fmla="*/ 18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29" h="207">
                    <a:moveTo>
                      <a:pt x="4580" y="134"/>
                    </a:moveTo>
                    <a:lnTo>
                      <a:pt x="3344" y="154"/>
                    </a:lnTo>
                    <a:lnTo>
                      <a:pt x="3293" y="100"/>
                    </a:lnTo>
                    <a:lnTo>
                      <a:pt x="3263" y="71"/>
                    </a:lnTo>
                    <a:lnTo>
                      <a:pt x="3288" y="75"/>
                    </a:lnTo>
                    <a:lnTo>
                      <a:pt x="3315" y="76"/>
                    </a:lnTo>
                    <a:lnTo>
                      <a:pt x="3340" y="76"/>
                    </a:lnTo>
                    <a:lnTo>
                      <a:pt x="3364" y="76"/>
                    </a:lnTo>
                    <a:lnTo>
                      <a:pt x="3391" y="75"/>
                    </a:lnTo>
                    <a:lnTo>
                      <a:pt x="3416" y="70"/>
                    </a:lnTo>
                    <a:lnTo>
                      <a:pt x="3440" y="62"/>
                    </a:lnTo>
                    <a:lnTo>
                      <a:pt x="3464" y="57"/>
                    </a:lnTo>
                    <a:lnTo>
                      <a:pt x="3491" y="48"/>
                    </a:lnTo>
                    <a:lnTo>
                      <a:pt x="3513" y="39"/>
                    </a:lnTo>
                    <a:lnTo>
                      <a:pt x="3537" y="25"/>
                    </a:lnTo>
                    <a:lnTo>
                      <a:pt x="3552" y="17"/>
                    </a:lnTo>
                    <a:lnTo>
                      <a:pt x="4629" y="0"/>
                    </a:lnTo>
                    <a:lnTo>
                      <a:pt x="4613" y="46"/>
                    </a:lnTo>
                    <a:lnTo>
                      <a:pt x="4580" y="134"/>
                    </a:lnTo>
                    <a:close/>
                    <a:moveTo>
                      <a:pt x="2919" y="161"/>
                    </a:moveTo>
                    <a:lnTo>
                      <a:pt x="2737" y="164"/>
                    </a:lnTo>
                    <a:lnTo>
                      <a:pt x="2738" y="162"/>
                    </a:lnTo>
                    <a:lnTo>
                      <a:pt x="2754" y="140"/>
                    </a:lnTo>
                    <a:lnTo>
                      <a:pt x="2768" y="116"/>
                    </a:lnTo>
                    <a:lnTo>
                      <a:pt x="2781" y="93"/>
                    </a:lnTo>
                    <a:lnTo>
                      <a:pt x="2790" y="67"/>
                    </a:lnTo>
                    <a:lnTo>
                      <a:pt x="2799" y="40"/>
                    </a:lnTo>
                    <a:lnTo>
                      <a:pt x="2801" y="30"/>
                    </a:lnTo>
                    <a:lnTo>
                      <a:pt x="2995" y="26"/>
                    </a:lnTo>
                    <a:lnTo>
                      <a:pt x="2974" y="48"/>
                    </a:lnTo>
                    <a:lnTo>
                      <a:pt x="2954" y="76"/>
                    </a:lnTo>
                    <a:lnTo>
                      <a:pt x="2938" y="106"/>
                    </a:lnTo>
                    <a:lnTo>
                      <a:pt x="2925" y="139"/>
                    </a:lnTo>
                    <a:lnTo>
                      <a:pt x="2919" y="161"/>
                    </a:lnTo>
                    <a:close/>
                    <a:moveTo>
                      <a:pt x="2637" y="165"/>
                    </a:moveTo>
                    <a:lnTo>
                      <a:pt x="2396" y="170"/>
                    </a:lnTo>
                    <a:lnTo>
                      <a:pt x="2397" y="139"/>
                    </a:lnTo>
                    <a:lnTo>
                      <a:pt x="2399" y="37"/>
                    </a:lnTo>
                    <a:lnTo>
                      <a:pt x="2576" y="33"/>
                    </a:lnTo>
                    <a:lnTo>
                      <a:pt x="2585" y="60"/>
                    </a:lnTo>
                    <a:lnTo>
                      <a:pt x="2598" y="95"/>
                    </a:lnTo>
                    <a:lnTo>
                      <a:pt x="2614" y="130"/>
                    </a:lnTo>
                    <a:lnTo>
                      <a:pt x="2635" y="162"/>
                    </a:lnTo>
                    <a:lnTo>
                      <a:pt x="2637" y="165"/>
                    </a:lnTo>
                    <a:close/>
                    <a:moveTo>
                      <a:pt x="2215" y="172"/>
                    </a:moveTo>
                    <a:lnTo>
                      <a:pt x="1992" y="175"/>
                    </a:lnTo>
                    <a:lnTo>
                      <a:pt x="2008" y="153"/>
                    </a:lnTo>
                    <a:lnTo>
                      <a:pt x="2028" y="119"/>
                    </a:lnTo>
                    <a:lnTo>
                      <a:pt x="2045" y="86"/>
                    </a:lnTo>
                    <a:lnTo>
                      <a:pt x="2055" y="49"/>
                    </a:lnTo>
                    <a:lnTo>
                      <a:pt x="2057" y="41"/>
                    </a:lnTo>
                    <a:lnTo>
                      <a:pt x="2218" y="39"/>
                    </a:lnTo>
                    <a:lnTo>
                      <a:pt x="2215" y="137"/>
                    </a:lnTo>
                    <a:lnTo>
                      <a:pt x="2215" y="172"/>
                    </a:lnTo>
                    <a:close/>
                    <a:moveTo>
                      <a:pt x="1927" y="177"/>
                    </a:moveTo>
                    <a:lnTo>
                      <a:pt x="1733" y="180"/>
                    </a:lnTo>
                    <a:lnTo>
                      <a:pt x="1727" y="164"/>
                    </a:lnTo>
                    <a:lnTo>
                      <a:pt x="1713" y="133"/>
                    </a:lnTo>
                    <a:lnTo>
                      <a:pt x="1696" y="106"/>
                    </a:lnTo>
                    <a:lnTo>
                      <a:pt x="1675" y="79"/>
                    </a:lnTo>
                    <a:lnTo>
                      <a:pt x="1647" y="55"/>
                    </a:lnTo>
                    <a:lnTo>
                      <a:pt x="1654" y="48"/>
                    </a:lnTo>
                    <a:lnTo>
                      <a:pt x="1850" y="45"/>
                    </a:lnTo>
                    <a:lnTo>
                      <a:pt x="1853" y="57"/>
                    </a:lnTo>
                    <a:lnTo>
                      <a:pt x="1863" y="79"/>
                    </a:lnTo>
                    <a:lnTo>
                      <a:pt x="1875" y="103"/>
                    </a:lnTo>
                    <a:lnTo>
                      <a:pt x="1886" y="122"/>
                    </a:lnTo>
                    <a:lnTo>
                      <a:pt x="1900" y="144"/>
                    </a:lnTo>
                    <a:lnTo>
                      <a:pt x="1913" y="162"/>
                    </a:lnTo>
                    <a:lnTo>
                      <a:pt x="1927" y="177"/>
                    </a:lnTo>
                    <a:close/>
                    <a:moveTo>
                      <a:pt x="1324" y="187"/>
                    </a:moveTo>
                    <a:lnTo>
                      <a:pt x="53" y="207"/>
                    </a:lnTo>
                    <a:lnTo>
                      <a:pt x="22" y="139"/>
                    </a:lnTo>
                    <a:lnTo>
                      <a:pt x="0" y="74"/>
                    </a:lnTo>
                    <a:lnTo>
                      <a:pt x="1078" y="57"/>
                    </a:lnTo>
                    <a:lnTo>
                      <a:pt x="1097" y="70"/>
                    </a:lnTo>
                    <a:lnTo>
                      <a:pt x="1116" y="79"/>
                    </a:lnTo>
                    <a:lnTo>
                      <a:pt x="1142" y="91"/>
                    </a:lnTo>
                    <a:lnTo>
                      <a:pt x="1167" y="98"/>
                    </a:lnTo>
                    <a:lnTo>
                      <a:pt x="1191" y="106"/>
                    </a:lnTo>
                    <a:lnTo>
                      <a:pt x="1216" y="113"/>
                    </a:lnTo>
                    <a:lnTo>
                      <a:pt x="1241" y="116"/>
                    </a:lnTo>
                    <a:lnTo>
                      <a:pt x="1267" y="119"/>
                    </a:lnTo>
                    <a:lnTo>
                      <a:pt x="1292" y="122"/>
                    </a:lnTo>
                    <a:lnTo>
                      <a:pt x="1316" y="119"/>
                    </a:lnTo>
                    <a:lnTo>
                      <a:pt x="1344" y="119"/>
                    </a:lnTo>
                    <a:lnTo>
                      <a:pt x="1367" y="115"/>
                    </a:lnTo>
                    <a:lnTo>
                      <a:pt x="1391" y="109"/>
                    </a:lnTo>
                    <a:lnTo>
                      <a:pt x="1365" y="140"/>
                    </a:lnTo>
                    <a:lnTo>
                      <a:pt x="1324"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5"/>
              <p:cNvSpPr>
                <a:spLocks noEditPoints="1"/>
              </p:cNvSpPr>
              <p:nvPr/>
            </p:nvSpPr>
            <p:spPr bwMode="auto">
              <a:xfrm>
                <a:off x="22787" y="1395"/>
                <a:ext cx="1170" cy="52"/>
              </a:xfrm>
              <a:custGeom>
                <a:avLst/>
                <a:gdLst>
                  <a:gd name="T0" fmla="*/ 3304 w 4677"/>
                  <a:gd name="T1" fmla="*/ 156 h 208"/>
                  <a:gd name="T2" fmla="*/ 3312 w 4677"/>
                  <a:gd name="T3" fmla="*/ 142 h 208"/>
                  <a:gd name="T4" fmla="*/ 3364 w 4677"/>
                  <a:gd name="T5" fmla="*/ 143 h 208"/>
                  <a:gd name="T6" fmla="*/ 3415 w 4677"/>
                  <a:gd name="T7" fmla="*/ 142 h 208"/>
                  <a:gd name="T8" fmla="*/ 3464 w 4677"/>
                  <a:gd name="T9" fmla="*/ 129 h 208"/>
                  <a:gd name="T10" fmla="*/ 3515 w 4677"/>
                  <a:gd name="T11" fmla="*/ 115 h 208"/>
                  <a:gd name="T12" fmla="*/ 3561 w 4677"/>
                  <a:gd name="T13" fmla="*/ 92 h 208"/>
                  <a:gd name="T14" fmla="*/ 3600 w 4677"/>
                  <a:gd name="T15" fmla="*/ 67 h 208"/>
                  <a:gd name="T16" fmla="*/ 3639 w 4677"/>
                  <a:gd name="T17" fmla="*/ 39 h 208"/>
                  <a:gd name="T18" fmla="*/ 3652 w 4677"/>
                  <a:gd name="T19" fmla="*/ 17 h 208"/>
                  <a:gd name="T20" fmla="*/ 4676 w 4677"/>
                  <a:gd name="T21" fmla="*/ 3 h 208"/>
                  <a:gd name="T22" fmla="*/ 4629 w 4677"/>
                  <a:gd name="T23" fmla="*/ 134 h 208"/>
                  <a:gd name="T24" fmla="*/ 2804 w 4677"/>
                  <a:gd name="T25" fmla="*/ 164 h 208"/>
                  <a:gd name="T26" fmla="*/ 2814 w 4677"/>
                  <a:gd name="T27" fmla="*/ 134 h 208"/>
                  <a:gd name="T28" fmla="*/ 2829 w 4677"/>
                  <a:gd name="T29" fmla="*/ 82 h 208"/>
                  <a:gd name="T30" fmla="*/ 2838 w 4677"/>
                  <a:gd name="T31" fmla="*/ 30 h 208"/>
                  <a:gd name="T32" fmla="*/ 2990 w 4677"/>
                  <a:gd name="T33" fmla="*/ 60 h 208"/>
                  <a:gd name="T34" fmla="*/ 2998 w 4677"/>
                  <a:gd name="T35" fmla="*/ 115 h 208"/>
                  <a:gd name="T36" fmla="*/ 2969 w 4677"/>
                  <a:gd name="T37" fmla="*/ 160 h 208"/>
                  <a:gd name="T38" fmla="*/ 2421 w 4677"/>
                  <a:gd name="T39" fmla="*/ 170 h 208"/>
                  <a:gd name="T40" fmla="*/ 2589 w 4677"/>
                  <a:gd name="T41" fmla="*/ 34 h 208"/>
                  <a:gd name="T42" fmla="*/ 2598 w 4677"/>
                  <a:gd name="T43" fmla="*/ 91 h 208"/>
                  <a:gd name="T44" fmla="*/ 2622 w 4677"/>
                  <a:gd name="T45" fmla="*/ 162 h 208"/>
                  <a:gd name="T46" fmla="*/ 2239 w 4677"/>
                  <a:gd name="T47" fmla="*/ 173 h 208"/>
                  <a:gd name="T48" fmla="*/ 2069 w 4677"/>
                  <a:gd name="T49" fmla="*/ 153 h 208"/>
                  <a:gd name="T50" fmla="*/ 2090 w 4677"/>
                  <a:gd name="T51" fmla="*/ 84 h 208"/>
                  <a:gd name="T52" fmla="*/ 2095 w 4677"/>
                  <a:gd name="T53" fmla="*/ 42 h 208"/>
                  <a:gd name="T54" fmla="*/ 2239 w 4677"/>
                  <a:gd name="T55" fmla="*/ 173 h 208"/>
                  <a:gd name="T56" fmla="*/ 1725 w 4677"/>
                  <a:gd name="T57" fmla="*/ 181 h 208"/>
                  <a:gd name="T58" fmla="*/ 1699 w 4677"/>
                  <a:gd name="T59" fmla="*/ 146 h 208"/>
                  <a:gd name="T60" fmla="*/ 1701 w 4677"/>
                  <a:gd name="T61" fmla="*/ 92 h 208"/>
                  <a:gd name="T62" fmla="*/ 1855 w 4677"/>
                  <a:gd name="T63" fmla="*/ 46 h 208"/>
                  <a:gd name="T64" fmla="*/ 1863 w 4677"/>
                  <a:gd name="T65" fmla="*/ 76 h 208"/>
                  <a:gd name="T66" fmla="*/ 1877 w 4677"/>
                  <a:gd name="T67" fmla="*/ 124 h 208"/>
                  <a:gd name="T68" fmla="*/ 1899 w 4677"/>
                  <a:gd name="T69" fmla="*/ 170 h 208"/>
                  <a:gd name="T70" fmla="*/ 1407 w 4677"/>
                  <a:gd name="T71" fmla="*/ 186 h 208"/>
                  <a:gd name="T72" fmla="*/ 1340 w 4677"/>
                  <a:gd name="T73" fmla="*/ 186 h 208"/>
                  <a:gd name="T74" fmla="*/ 1391 w 4677"/>
                  <a:gd name="T75" fmla="*/ 182 h 208"/>
                  <a:gd name="T76" fmla="*/ 1407 w 4677"/>
                  <a:gd name="T77" fmla="*/ 186 h 208"/>
                  <a:gd name="T78" fmla="*/ 48 w 4677"/>
                  <a:gd name="T79" fmla="*/ 208 h 208"/>
                  <a:gd name="T80" fmla="*/ 7 w 4677"/>
                  <a:gd name="T81" fmla="*/ 97 h 208"/>
                  <a:gd name="T82" fmla="*/ 1055 w 4677"/>
                  <a:gd name="T83" fmla="*/ 58 h 208"/>
                  <a:gd name="T84" fmla="*/ 1058 w 4677"/>
                  <a:gd name="T85" fmla="*/ 92 h 208"/>
                  <a:gd name="T86" fmla="*/ 1098 w 4677"/>
                  <a:gd name="T87" fmla="*/ 122 h 208"/>
                  <a:gd name="T88" fmla="*/ 1140 w 4677"/>
                  <a:gd name="T89" fmla="*/ 146 h 208"/>
                  <a:gd name="T90" fmla="*/ 1191 w 4677"/>
                  <a:gd name="T91" fmla="*/ 165 h 208"/>
                  <a:gd name="T92" fmla="*/ 1240 w 4677"/>
                  <a:gd name="T93" fmla="*/ 180 h 208"/>
                  <a:gd name="T94" fmla="*/ 1291 w 4677"/>
                  <a:gd name="T95" fmla="*/ 18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77" h="208">
                    <a:moveTo>
                      <a:pt x="4629" y="134"/>
                    </a:moveTo>
                    <a:lnTo>
                      <a:pt x="3304" y="156"/>
                    </a:lnTo>
                    <a:lnTo>
                      <a:pt x="3287" y="138"/>
                    </a:lnTo>
                    <a:lnTo>
                      <a:pt x="3312" y="142"/>
                    </a:lnTo>
                    <a:lnTo>
                      <a:pt x="3339" y="143"/>
                    </a:lnTo>
                    <a:lnTo>
                      <a:pt x="3364" y="143"/>
                    </a:lnTo>
                    <a:lnTo>
                      <a:pt x="3388" y="143"/>
                    </a:lnTo>
                    <a:lnTo>
                      <a:pt x="3415" y="142"/>
                    </a:lnTo>
                    <a:lnTo>
                      <a:pt x="3440" y="137"/>
                    </a:lnTo>
                    <a:lnTo>
                      <a:pt x="3464" y="129"/>
                    </a:lnTo>
                    <a:lnTo>
                      <a:pt x="3488" y="124"/>
                    </a:lnTo>
                    <a:lnTo>
                      <a:pt x="3515" y="115"/>
                    </a:lnTo>
                    <a:lnTo>
                      <a:pt x="3537" y="106"/>
                    </a:lnTo>
                    <a:lnTo>
                      <a:pt x="3561" y="92"/>
                    </a:lnTo>
                    <a:lnTo>
                      <a:pt x="3582" y="82"/>
                    </a:lnTo>
                    <a:lnTo>
                      <a:pt x="3600" y="67"/>
                    </a:lnTo>
                    <a:lnTo>
                      <a:pt x="3622" y="52"/>
                    </a:lnTo>
                    <a:lnTo>
                      <a:pt x="3639" y="39"/>
                    </a:lnTo>
                    <a:lnTo>
                      <a:pt x="3655" y="20"/>
                    </a:lnTo>
                    <a:lnTo>
                      <a:pt x="3652" y="17"/>
                    </a:lnTo>
                    <a:lnTo>
                      <a:pt x="4677" y="0"/>
                    </a:lnTo>
                    <a:lnTo>
                      <a:pt x="4676" y="3"/>
                    </a:lnTo>
                    <a:lnTo>
                      <a:pt x="4637" y="113"/>
                    </a:lnTo>
                    <a:lnTo>
                      <a:pt x="4629" y="134"/>
                    </a:lnTo>
                    <a:close/>
                    <a:moveTo>
                      <a:pt x="2969" y="160"/>
                    </a:moveTo>
                    <a:lnTo>
                      <a:pt x="2804" y="164"/>
                    </a:lnTo>
                    <a:lnTo>
                      <a:pt x="2805" y="160"/>
                    </a:lnTo>
                    <a:lnTo>
                      <a:pt x="2814" y="134"/>
                    </a:lnTo>
                    <a:lnTo>
                      <a:pt x="2823" y="107"/>
                    </a:lnTo>
                    <a:lnTo>
                      <a:pt x="2829" y="82"/>
                    </a:lnTo>
                    <a:lnTo>
                      <a:pt x="2836" y="55"/>
                    </a:lnTo>
                    <a:lnTo>
                      <a:pt x="2838" y="30"/>
                    </a:lnTo>
                    <a:lnTo>
                      <a:pt x="2959" y="28"/>
                    </a:lnTo>
                    <a:lnTo>
                      <a:pt x="2990" y="60"/>
                    </a:lnTo>
                    <a:lnTo>
                      <a:pt x="3021" y="91"/>
                    </a:lnTo>
                    <a:lnTo>
                      <a:pt x="2998" y="115"/>
                    </a:lnTo>
                    <a:lnTo>
                      <a:pt x="2978" y="143"/>
                    </a:lnTo>
                    <a:lnTo>
                      <a:pt x="2969" y="160"/>
                    </a:lnTo>
                    <a:close/>
                    <a:moveTo>
                      <a:pt x="2624" y="166"/>
                    </a:moveTo>
                    <a:lnTo>
                      <a:pt x="2421" y="170"/>
                    </a:lnTo>
                    <a:lnTo>
                      <a:pt x="2423" y="36"/>
                    </a:lnTo>
                    <a:lnTo>
                      <a:pt x="2589" y="34"/>
                    </a:lnTo>
                    <a:lnTo>
                      <a:pt x="2592" y="55"/>
                    </a:lnTo>
                    <a:lnTo>
                      <a:pt x="2598" y="91"/>
                    </a:lnTo>
                    <a:lnTo>
                      <a:pt x="2609" y="127"/>
                    </a:lnTo>
                    <a:lnTo>
                      <a:pt x="2622" y="162"/>
                    </a:lnTo>
                    <a:lnTo>
                      <a:pt x="2624" y="166"/>
                    </a:lnTo>
                    <a:close/>
                    <a:moveTo>
                      <a:pt x="2239" y="173"/>
                    </a:moveTo>
                    <a:lnTo>
                      <a:pt x="2057" y="175"/>
                    </a:lnTo>
                    <a:lnTo>
                      <a:pt x="2069" y="153"/>
                    </a:lnTo>
                    <a:lnTo>
                      <a:pt x="2079" y="116"/>
                    </a:lnTo>
                    <a:lnTo>
                      <a:pt x="2090" y="84"/>
                    </a:lnTo>
                    <a:lnTo>
                      <a:pt x="2094" y="48"/>
                    </a:lnTo>
                    <a:lnTo>
                      <a:pt x="2095" y="42"/>
                    </a:lnTo>
                    <a:lnTo>
                      <a:pt x="2243" y="40"/>
                    </a:lnTo>
                    <a:lnTo>
                      <a:pt x="2239" y="173"/>
                    </a:lnTo>
                    <a:close/>
                    <a:moveTo>
                      <a:pt x="1904" y="178"/>
                    </a:moveTo>
                    <a:lnTo>
                      <a:pt x="1725" y="181"/>
                    </a:lnTo>
                    <a:lnTo>
                      <a:pt x="1720" y="173"/>
                    </a:lnTo>
                    <a:lnTo>
                      <a:pt x="1699" y="146"/>
                    </a:lnTo>
                    <a:lnTo>
                      <a:pt x="1671" y="122"/>
                    </a:lnTo>
                    <a:lnTo>
                      <a:pt x="1701" y="92"/>
                    </a:lnTo>
                    <a:lnTo>
                      <a:pt x="1743" y="48"/>
                    </a:lnTo>
                    <a:lnTo>
                      <a:pt x="1855" y="46"/>
                    </a:lnTo>
                    <a:lnTo>
                      <a:pt x="1856" y="52"/>
                    </a:lnTo>
                    <a:lnTo>
                      <a:pt x="1863" y="76"/>
                    </a:lnTo>
                    <a:lnTo>
                      <a:pt x="1869" y="100"/>
                    </a:lnTo>
                    <a:lnTo>
                      <a:pt x="1877" y="124"/>
                    </a:lnTo>
                    <a:lnTo>
                      <a:pt x="1887" y="146"/>
                    </a:lnTo>
                    <a:lnTo>
                      <a:pt x="1899" y="170"/>
                    </a:lnTo>
                    <a:lnTo>
                      <a:pt x="1904" y="178"/>
                    </a:lnTo>
                    <a:close/>
                    <a:moveTo>
                      <a:pt x="1407" y="186"/>
                    </a:moveTo>
                    <a:lnTo>
                      <a:pt x="1329" y="188"/>
                    </a:lnTo>
                    <a:lnTo>
                      <a:pt x="1340" y="186"/>
                    </a:lnTo>
                    <a:lnTo>
                      <a:pt x="1368" y="186"/>
                    </a:lnTo>
                    <a:lnTo>
                      <a:pt x="1391" y="182"/>
                    </a:lnTo>
                    <a:lnTo>
                      <a:pt x="1415" y="176"/>
                    </a:lnTo>
                    <a:lnTo>
                      <a:pt x="1407" y="186"/>
                    </a:lnTo>
                    <a:close/>
                    <a:moveTo>
                      <a:pt x="1305" y="188"/>
                    </a:moveTo>
                    <a:lnTo>
                      <a:pt x="48" y="208"/>
                    </a:lnTo>
                    <a:lnTo>
                      <a:pt x="46" y="206"/>
                    </a:lnTo>
                    <a:lnTo>
                      <a:pt x="7" y="97"/>
                    </a:lnTo>
                    <a:lnTo>
                      <a:pt x="0" y="75"/>
                    </a:lnTo>
                    <a:lnTo>
                      <a:pt x="1055" y="58"/>
                    </a:lnTo>
                    <a:lnTo>
                      <a:pt x="1039" y="74"/>
                    </a:lnTo>
                    <a:lnTo>
                      <a:pt x="1058" y="92"/>
                    </a:lnTo>
                    <a:lnTo>
                      <a:pt x="1076" y="107"/>
                    </a:lnTo>
                    <a:lnTo>
                      <a:pt x="1098" y="122"/>
                    </a:lnTo>
                    <a:lnTo>
                      <a:pt x="1121" y="137"/>
                    </a:lnTo>
                    <a:lnTo>
                      <a:pt x="1140" y="146"/>
                    </a:lnTo>
                    <a:lnTo>
                      <a:pt x="1166" y="158"/>
                    </a:lnTo>
                    <a:lnTo>
                      <a:pt x="1191" y="165"/>
                    </a:lnTo>
                    <a:lnTo>
                      <a:pt x="1215" y="173"/>
                    </a:lnTo>
                    <a:lnTo>
                      <a:pt x="1240" y="180"/>
                    </a:lnTo>
                    <a:lnTo>
                      <a:pt x="1265" y="183"/>
                    </a:lnTo>
                    <a:lnTo>
                      <a:pt x="1291" y="186"/>
                    </a:lnTo>
                    <a:lnTo>
                      <a:pt x="1305" y="1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6"/>
              <p:cNvSpPr>
                <a:spLocks noEditPoints="1"/>
              </p:cNvSpPr>
              <p:nvPr/>
            </p:nvSpPr>
            <p:spPr bwMode="auto">
              <a:xfrm>
                <a:off x="22782" y="1378"/>
                <a:ext cx="1180" cy="52"/>
              </a:xfrm>
              <a:custGeom>
                <a:avLst/>
                <a:gdLst>
                  <a:gd name="T0" fmla="*/ 3599 w 4719"/>
                  <a:gd name="T1" fmla="*/ 150 h 207"/>
                  <a:gd name="T2" fmla="*/ 3623 w 4719"/>
                  <a:gd name="T3" fmla="*/ 133 h 207"/>
                  <a:gd name="T4" fmla="*/ 3662 w 4719"/>
                  <a:gd name="T5" fmla="*/ 105 h 207"/>
                  <a:gd name="T6" fmla="*/ 3653 w 4719"/>
                  <a:gd name="T7" fmla="*/ 63 h 207"/>
                  <a:gd name="T8" fmla="*/ 3590 w 4719"/>
                  <a:gd name="T9" fmla="*/ 18 h 207"/>
                  <a:gd name="T10" fmla="*/ 4149 w 4719"/>
                  <a:gd name="T11" fmla="*/ 9 h 207"/>
                  <a:gd name="T12" fmla="*/ 4219 w 4719"/>
                  <a:gd name="T13" fmla="*/ 24 h 207"/>
                  <a:gd name="T14" fmla="*/ 4719 w 4719"/>
                  <a:gd name="T15" fmla="*/ 0 h 207"/>
                  <a:gd name="T16" fmla="*/ 4676 w 4719"/>
                  <a:gd name="T17" fmla="*/ 133 h 207"/>
                  <a:gd name="T18" fmla="*/ 2848 w 4719"/>
                  <a:gd name="T19" fmla="*/ 163 h 207"/>
                  <a:gd name="T20" fmla="*/ 2859 w 4719"/>
                  <a:gd name="T21" fmla="*/ 121 h 207"/>
                  <a:gd name="T22" fmla="*/ 2861 w 4719"/>
                  <a:gd name="T23" fmla="*/ 66 h 207"/>
                  <a:gd name="T24" fmla="*/ 2860 w 4719"/>
                  <a:gd name="T25" fmla="*/ 30 h 207"/>
                  <a:gd name="T26" fmla="*/ 2946 w 4719"/>
                  <a:gd name="T27" fmla="*/ 59 h 207"/>
                  <a:gd name="T28" fmla="*/ 3044 w 4719"/>
                  <a:gd name="T29" fmla="*/ 157 h 207"/>
                  <a:gd name="T30" fmla="*/ 2623 w 4719"/>
                  <a:gd name="T31" fmla="*/ 166 h 207"/>
                  <a:gd name="T32" fmla="*/ 2446 w 4719"/>
                  <a:gd name="T33" fmla="*/ 81 h 207"/>
                  <a:gd name="T34" fmla="*/ 2612 w 4719"/>
                  <a:gd name="T35" fmla="*/ 33 h 207"/>
                  <a:gd name="T36" fmla="*/ 2609 w 4719"/>
                  <a:gd name="T37" fmla="*/ 86 h 207"/>
                  <a:gd name="T38" fmla="*/ 2621 w 4719"/>
                  <a:gd name="T39" fmla="*/ 157 h 207"/>
                  <a:gd name="T40" fmla="*/ 2265 w 4719"/>
                  <a:gd name="T41" fmla="*/ 172 h 207"/>
                  <a:gd name="T42" fmla="*/ 2113 w 4719"/>
                  <a:gd name="T43" fmla="*/ 150 h 207"/>
                  <a:gd name="T44" fmla="*/ 2120 w 4719"/>
                  <a:gd name="T45" fmla="*/ 79 h 207"/>
                  <a:gd name="T46" fmla="*/ 2120 w 4719"/>
                  <a:gd name="T47" fmla="*/ 41 h 207"/>
                  <a:gd name="T48" fmla="*/ 2266 w 4719"/>
                  <a:gd name="T49" fmla="*/ 79 h 207"/>
                  <a:gd name="T50" fmla="*/ 1897 w 4719"/>
                  <a:gd name="T51" fmla="*/ 178 h 207"/>
                  <a:gd name="T52" fmla="*/ 1724 w 4719"/>
                  <a:gd name="T53" fmla="*/ 158 h 207"/>
                  <a:gd name="T54" fmla="*/ 1825 w 4719"/>
                  <a:gd name="T55" fmla="*/ 46 h 207"/>
                  <a:gd name="T56" fmla="*/ 1870 w 4719"/>
                  <a:gd name="T57" fmla="*/ 48 h 207"/>
                  <a:gd name="T58" fmla="*/ 1874 w 4719"/>
                  <a:gd name="T59" fmla="*/ 96 h 207"/>
                  <a:gd name="T60" fmla="*/ 1886 w 4719"/>
                  <a:gd name="T61" fmla="*/ 142 h 207"/>
                  <a:gd name="T62" fmla="*/ 1897 w 4719"/>
                  <a:gd name="T63" fmla="*/ 178 h 207"/>
                  <a:gd name="T64" fmla="*/ 47 w 4719"/>
                  <a:gd name="T65" fmla="*/ 207 h 207"/>
                  <a:gd name="T66" fmla="*/ 0 w 4719"/>
                  <a:gd name="T67" fmla="*/ 75 h 207"/>
                  <a:gd name="T68" fmla="*/ 1147 w 4719"/>
                  <a:gd name="T69" fmla="*/ 66 h 207"/>
                  <a:gd name="T70" fmla="*/ 1089 w 4719"/>
                  <a:gd name="T71" fmla="*/ 114 h 207"/>
                  <a:gd name="T72" fmla="*/ 1081 w 4719"/>
                  <a:gd name="T73" fmla="*/ 158 h 207"/>
                  <a:gd name="T74" fmla="*/ 1121 w 4719"/>
                  <a:gd name="T75" fmla="*/ 188 h 207"/>
                  <a:gd name="T76" fmla="*/ 1542 w 4719"/>
                  <a:gd name="T77" fmla="*/ 50 h 207"/>
                  <a:gd name="T78" fmla="*/ 1601 w 4719"/>
                  <a:gd name="T79" fmla="*/ 51 h 207"/>
                  <a:gd name="T80" fmla="*/ 1552 w 4719"/>
                  <a:gd name="T81" fmla="*/ 57 h 207"/>
                  <a:gd name="T82" fmla="*/ 3141 w 4719"/>
                  <a:gd name="T83" fmla="*/ 25 h 207"/>
                  <a:gd name="T84" fmla="*/ 3186 w 4719"/>
                  <a:gd name="T85" fmla="*/ 24 h 207"/>
                  <a:gd name="T86" fmla="*/ 3141 w 4719"/>
                  <a:gd name="T87" fmla="*/ 25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19" h="207">
                    <a:moveTo>
                      <a:pt x="4676" y="133"/>
                    </a:moveTo>
                    <a:lnTo>
                      <a:pt x="3599" y="150"/>
                    </a:lnTo>
                    <a:lnTo>
                      <a:pt x="3605" y="148"/>
                    </a:lnTo>
                    <a:lnTo>
                      <a:pt x="3623" y="133"/>
                    </a:lnTo>
                    <a:lnTo>
                      <a:pt x="3645" y="118"/>
                    </a:lnTo>
                    <a:lnTo>
                      <a:pt x="3662" y="105"/>
                    </a:lnTo>
                    <a:lnTo>
                      <a:pt x="3678" y="86"/>
                    </a:lnTo>
                    <a:lnTo>
                      <a:pt x="3653" y="63"/>
                    </a:lnTo>
                    <a:lnTo>
                      <a:pt x="3621" y="39"/>
                    </a:lnTo>
                    <a:lnTo>
                      <a:pt x="3590" y="18"/>
                    </a:lnTo>
                    <a:lnTo>
                      <a:pt x="3588" y="18"/>
                    </a:lnTo>
                    <a:lnTo>
                      <a:pt x="4149" y="9"/>
                    </a:lnTo>
                    <a:lnTo>
                      <a:pt x="4180" y="17"/>
                    </a:lnTo>
                    <a:lnTo>
                      <a:pt x="4219" y="24"/>
                    </a:lnTo>
                    <a:lnTo>
                      <a:pt x="4222" y="8"/>
                    </a:lnTo>
                    <a:lnTo>
                      <a:pt x="4719" y="0"/>
                    </a:lnTo>
                    <a:lnTo>
                      <a:pt x="4699" y="69"/>
                    </a:lnTo>
                    <a:lnTo>
                      <a:pt x="4676" y="133"/>
                    </a:lnTo>
                    <a:close/>
                    <a:moveTo>
                      <a:pt x="3042" y="159"/>
                    </a:moveTo>
                    <a:lnTo>
                      <a:pt x="2848" y="163"/>
                    </a:lnTo>
                    <a:lnTo>
                      <a:pt x="2852" y="148"/>
                    </a:lnTo>
                    <a:lnTo>
                      <a:pt x="2859" y="121"/>
                    </a:lnTo>
                    <a:lnTo>
                      <a:pt x="2861" y="93"/>
                    </a:lnTo>
                    <a:lnTo>
                      <a:pt x="2861" y="66"/>
                    </a:lnTo>
                    <a:lnTo>
                      <a:pt x="2861" y="41"/>
                    </a:lnTo>
                    <a:lnTo>
                      <a:pt x="2860" y="30"/>
                    </a:lnTo>
                    <a:lnTo>
                      <a:pt x="2916" y="28"/>
                    </a:lnTo>
                    <a:lnTo>
                      <a:pt x="2946" y="59"/>
                    </a:lnTo>
                    <a:lnTo>
                      <a:pt x="3013" y="126"/>
                    </a:lnTo>
                    <a:lnTo>
                      <a:pt x="3044" y="157"/>
                    </a:lnTo>
                    <a:lnTo>
                      <a:pt x="3042" y="159"/>
                    </a:lnTo>
                    <a:close/>
                    <a:moveTo>
                      <a:pt x="2623" y="166"/>
                    </a:moveTo>
                    <a:lnTo>
                      <a:pt x="2446" y="170"/>
                    </a:lnTo>
                    <a:lnTo>
                      <a:pt x="2446" y="81"/>
                    </a:lnTo>
                    <a:lnTo>
                      <a:pt x="2446" y="36"/>
                    </a:lnTo>
                    <a:lnTo>
                      <a:pt x="2612" y="33"/>
                    </a:lnTo>
                    <a:lnTo>
                      <a:pt x="2609" y="48"/>
                    </a:lnTo>
                    <a:lnTo>
                      <a:pt x="2609" y="86"/>
                    </a:lnTo>
                    <a:lnTo>
                      <a:pt x="2615" y="121"/>
                    </a:lnTo>
                    <a:lnTo>
                      <a:pt x="2621" y="157"/>
                    </a:lnTo>
                    <a:lnTo>
                      <a:pt x="2623" y="166"/>
                    </a:lnTo>
                    <a:close/>
                    <a:moveTo>
                      <a:pt x="2265" y="172"/>
                    </a:moveTo>
                    <a:lnTo>
                      <a:pt x="2104" y="174"/>
                    </a:lnTo>
                    <a:lnTo>
                      <a:pt x="2113" y="150"/>
                    </a:lnTo>
                    <a:lnTo>
                      <a:pt x="2117" y="114"/>
                    </a:lnTo>
                    <a:lnTo>
                      <a:pt x="2120" y="79"/>
                    </a:lnTo>
                    <a:lnTo>
                      <a:pt x="2120" y="42"/>
                    </a:lnTo>
                    <a:lnTo>
                      <a:pt x="2120" y="41"/>
                    </a:lnTo>
                    <a:lnTo>
                      <a:pt x="2266" y="39"/>
                    </a:lnTo>
                    <a:lnTo>
                      <a:pt x="2266" y="79"/>
                    </a:lnTo>
                    <a:lnTo>
                      <a:pt x="2265" y="172"/>
                    </a:lnTo>
                    <a:close/>
                    <a:moveTo>
                      <a:pt x="1897" y="178"/>
                    </a:moveTo>
                    <a:lnTo>
                      <a:pt x="1701" y="181"/>
                    </a:lnTo>
                    <a:lnTo>
                      <a:pt x="1724" y="158"/>
                    </a:lnTo>
                    <a:lnTo>
                      <a:pt x="1783" y="96"/>
                    </a:lnTo>
                    <a:lnTo>
                      <a:pt x="1825" y="46"/>
                    </a:lnTo>
                    <a:lnTo>
                      <a:pt x="1869" y="46"/>
                    </a:lnTo>
                    <a:lnTo>
                      <a:pt x="1870" y="48"/>
                    </a:lnTo>
                    <a:lnTo>
                      <a:pt x="1871" y="72"/>
                    </a:lnTo>
                    <a:lnTo>
                      <a:pt x="1874" y="96"/>
                    </a:lnTo>
                    <a:lnTo>
                      <a:pt x="1879" y="118"/>
                    </a:lnTo>
                    <a:lnTo>
                      <a:pt x="1886" y="142"/>
                    </a:lnTo>
                    <a:lnTo>
                      <a:pt x="1892" y="166"/>
                    </a:lnTo>
                    <a:lnTo>
                      <a:pt x="1897" y="178"/>
                    </a:lnTo>
                    <a:close/>
                    <a:moveTo>
                      <a:pt x="1125" y="190"/>
                    </a:moveTo>
                    <a:lnTo>
                      <a:pt x="47" y="207"/>
                    </a:lnTo>
                    <a:lnTo>
                      <a:pt x="30" y="163"/>
                    </a:lnTo>
                    <a:lnTo>
                      <a:pt x="0" y="75"/>
                    </a:lnTo>
                    <a:lnTo>
                      <a:pt x="1165" y="57"/>
                    </a:lnTo>
                    <a:lnTo>
                      <a:pt x="1147" y="66"/>
                    </a:lnTo>
                    <a:lnTo>
                      <a:pt x="1116" y="88"/>
                    </a:lnTo>
                    <a:lnTo>
                      <a:pt x="1089" y="114"/>
                    </a:lnTo>
                    <a:lnTo>
                      <a:pt x="1062" y="140"/>
                    </a:lnTo>
                    <a:lnTo>
                      <a:pt x="1081" y="158"/>
                    </a:lnTo>
                    <a:lnTo>
                      <a:pt x="1099" y="173"/>
                    </a:lnTo>
                    <a:lnTo>
                      <a:pt x="1121" y="188"/>
                    </a:lnTo>
                    <a:lnTo>
                      <a:pt x="1125" y="190"/>
                    </a:lnTo>
                    <a:close/>
                    <a:moveTo>
                      <a:pt x="1542" y="50"/>
                    </a:moveTo>
                    <a:lnTo>
                      <a:pt x="1603" y="49"/>
                    </a:lnTo>
                    <a:lnTo>
                      <a:pt x="1601" y="51"/>
                    </a:lnTo>
                    <a:lnTo>
                      <a:pt x="1578" y="79"/>
                    </a:lnTo>
                    <a:lnTo>
                      <a:pt x="1552" y="57"/>
                    </a:lnTo>
                    <a:lnTo>
                      <a:pt x="1542" y="50"/>
                    </a:lnTo>
                    <a:close/>
                    <a:moveTo>
                      <a:pt x="3141" y="25"/>
                    </a:moveTo>
                    <a:lnTo>
                      <a:pt x="3186" y="24"/>
                    </a:lnTo>
                    <a:lnTo>
                      <a:pt x="3186" y="24"/>
                    </a:lnTo>
                    <a:lnTo>
                      <a:pt x="3161" y="48"/>
                    </a:lnTo>
                    <a:lnTo>
                      <a:pt x="3141"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27"/>
              <p:cNvSpPr>
                <a:spLocks noEditPoints="1"/>
              </p:cNvSpPr>
              <p:nvPr/>
            </p:nvSpPr>
            <p:spPr bwMode="auto">
              <a:xfrm>
                <a:off x="22777" y="1361"/>
                <a:ext cx="1189" cy="53"/>
              </a:xfrm>
              <a:custGeom>
                <a:avLst/>
                <a:gdLst>
                  <a:gd name="T0" fmla="*/ 3694 w 4755"/>
                  <a:gd name="T1" fmla="*/ 150 h 208"/>
                  <a:gd name="T2" fmla="*/ 3640 w 4755"/>
                  <a:gd name="T3" fmla="*/ 106 h 208"/>
                  <a:gd name="T4" fmla="*/ 3575 w 4755"/>
                  <a:gd name="T5" fmla="*/ 69 h 208"/>
                  <a:gd name="T6" fmla="*/ 3506 w 4755"/>
                  <a:gd name="T7" fmla="*/ 44 h 208"/>
                  <a:gd name="T8" fmla="*/ 3436 w 4755"/>
                  <a:gd name="T9" fmla="*/ 31 h 208"/>
                  <a:gd name="T10" fmla="*/ 3366 w 4755"/>
                  <a:gd name="T11" fmla="*/ 31 h 208"/>
                  <a:gd name="T12" fmla="*/ 3296 w 4755"/>
                  <a:gd name="T13" fmla="*/ 45 h 208"/>
                  <a:gd name="T14" fmla="*/ 3235 w 4755"/>
                  <a:gd name="T15" fmla="*/ 72 h 208"/>
                  <a:gd name="T16" fmla="*/ 3180 w 4755"/>
                  <a:gd name="T17" fmla="*/ 115 h 208"/>
                  <a:gd name="T18" fmla="*/ 3102 w 4755"/>
                  <a:gd name="T19" fmla="*/ 26 h 208"/>
                  <a:gd name="T20" fmla="*/ 3768 w 4755"/>
                  <a:gd name="T21" fmla="*/ 18 h 208"/>
                  <a:gd name="T22" fmla="*/ 4047 w 4755"/>
                  <a:gd name="T23" fmla="*/ 11 h 208"/>
                  <a:gd name="T24" fmla="*/ 4095 w 4755"/>
                  <a:gd name="T25" fmla="*/ 44 h 208"/>
                  <a:gd name="T26" fmla="*/ 4165 w 4755"/>
                  <a:gd name="T27" fmla="*/ 75 h 208"/>
                  <a:gd name="T28" fmla="*/ 4238 w 4755"/>
                  <a:gd name="T29" fmla="*/ 91 h 208"/>
                  <a:gd name="T30" fmla="*/ 4244 w 4755"/>
                  <a:gd name="T31" fmla="*/ 40 h 208"/>
                  <a:gd name="T32" fmla="*/ 4248 w 4755"/>
                  <a:gd name="T33" fmla="*/ 8 h 208"/>
                  <a:gd name="T34" fmla="*/ 4751 w 4755"/>
                  <a:gd name="T35" fmla="*/ 21 h 208"/>
                  <a:gd name="T36" fmla="*/ 3001 w 4755"/>
                  <a:gd name="T37" fmla="*/ 161 h 208"/>
                  <a:gd name="T38" fmla="*/ 2880 w 4755"/>
                  <a:gd name="T39" fmla="*/ 160 h 208"/>
                  <a:gd name="T40" fmla="*/ 2880 w 4755"/>
                  <a:gd name="T41" fmla="*/ 108 h 208"/>
                  <a:gd name="T42" fmla="*/ 2873 w 4755"/>
                  <a:gd name="T43" fmla="*/ 53 h 208"/>
                  <a:gd name="T44" fmla="*/ 2867 w 4755"/>
                  <a:gd name="T45" fmla="*/ 29 h 208"/>
                  <a:gd name="T46" fmla="*/ 2965 w 4755"/>
                  <a:gd name="T47" fmla="*/ 126 h 208"/>
                  <a:gd name="T48" fmla="*/ 2631 w 4755"/>
                  <a:gd name="T49" fmla="*/ 167 h 208"/>
                  <a:gd name="T50" fmla="*/ 2465 w 4755"/>
                  <a:gd name="T51" fmla="*/ 148 h 208"/>
                  <a:gd name="T52" fmla="*/ 2645 w 4755"/>
                  <a:gd name="T53" fmla="*/ 34 h 208"/>
                  <a:gd name="T54" fmla="*/ 2634 w 4755"/>
                  <a:gd name="T55" fmla="*/ 78 h 208"/>
                  <a:gd name="T56" fmla="*/ 2628 w 4755"/>
                  <a:gd name="T57" fmla="*/ 153 h 208"/>
                  <a:gd name="T58" fmla="*/ 2285 w 4755"/>
                  <a:gd name="T59" fmla="*/ 173 h 208"/>
                  <a:gd name="T60" fmla="*/ 2139 w 4755"/>
                  <a:gd name="T61" fmla="*/ 146 h 208"/>
                  <a:gd name="T62" fmla="*/ 2133 w 4755"/>
                  <a:gd name="T63" fmla="*/ 75 h 208"/>
                  <a:gd name="T64" fmla="*/ 2285 w 4755"/>
                  <a:gd name="T65" fmla="*/ 40 h 208"/>
                  <a:gd name="T66" fmla="*/ 2285 w 4755"/>
                  <a:gd name="T67" fmla="*/ 173 h 208"/>
                  <a:gd name="T68" fmla="*/ 1785 w 4755"/>
                  <a:gd name="T69" fmla="*/ 181 h 208"/>
                  <a:gd name="T70" fmla="*/ 1859 w 4755"/>
                  <a:gd name="T71" fmla="*/ 94 h 208"/>
                  <a:gd name="T72" fmla="*/ 1886 w 4755"/>
                  <a:gd name="T73" fmla="*/ 91 h 208"/>
                  <a:gd name="T74" fmla="*/ 1890 w 4755"/>
                  <a:gd name="T75" fmla="*/ 139 h 208"/>
                  <a:gd name="T76" fmla="*/ 1897 w 4755"/>
                  <a:gd name="T77" fmla="*/ 179 h 208"/>
                  <a:gd name="T78" fmla="*/ 42 w 4755"/>
                  <a:gd name="T79" fmla="*/ 208 h 208"/>
                  <a:gd name="T80" fmla="*/ 0 w 4755"/>
                  <a:gd name="T81" fmla="*/ 76 h 208"/>
                  <a:gd name="T82" fmla="*/ 511 w 4755"/>
                  <a:gd name="T83" fmla="*/ 87 h 208"/>
                  <a:gd name="T84" fmla="*/ 554 w 4755"/>
                  <a:gd name="T85" fmla="*/ 108 h 208"/>
                  <a:gd name="T86" fmla="*/ 626 w 4755"/>
                  <a:gd name="T87" fmla="*/ 81 h 208"/>
                  <a:gd name="T88" fmla="*/ 1679 w 4755"/>
                  <a:gd name="T89" fmla="*/ 49 h 208"/>
                  <a:gd name="T90" fmla="*/ 1597 w 4755"/>
                  <a:gd name="T91" fmla="*/ 146 h 208"/>
                  <a:gd name="T92" fmla="*/ 1543 w 4755"/>
                  <a:gd name="T93" fmla="*/ 106 h 208"/>
                  <a:gd name="T94" fmla="*/ 1479 w 4755"/>
                  <a:gd name="T95" fmla="*/ 81 h 208"/>
                  <a:gd name="T96" fmla="*/ 1412 w 4755"/>
                  <a:gd name="T97" fmla="*/ 69 h 208"/>
                  <a:gd name="T98" fmla="*/ 1340 w 4755"/>
                  <a:gd name="T99" fmla="*/ 72 h 208"/>
                  <a:gd name="T100" fmla="*/ 1266 w 4755"/>
                  <a:gd name="T101" fmla="*/ 85 h 208"/>
                  <a:gd name="T102" fmla="*/ 1200 w 4755"/>
                  <a:gd name="T103" fmla="*/ 115 h 208"/>
                  <a:gd name="T104" fmla="*/ 1135 w 4755"/>
                  <a:gd name="T105" fmla="*/ 155 h 208"/>
                  <a:gd name="T106" fmla="*/ 1097 w 4755"/>
                  <a:gd name="T107" fmla="*/ 19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55" h="208">
                    <a:moveTo>
                      <a:pt x="4719" y="133"/>
                    </a:moveTo>
                    <a:lnTo>
                      <a:pt x="3694" y="150"/>
                    </a:lnTo>
                    <a:lnTo>
                      <a:pt x="3672" y="130"/>
                    </a:lnTo>
                    <a:lnTo>
                      <a:pt x="3640" y="106"/>
                    </a:lnTo>
                    <a:lnTo>
                      <a:pt x="3609" y="85"/>
                    </a:lnTo>
                    <a:lnTo>
                      <a:pt x="3575" y="69"/>
                    </a:lnTo>
                    <a:lnTo>
                      <a:pt x="3542" y="54"/>
                    </a:lnTo>
                    <a:lnTo>
                      <a:pt x="3506" y="44"/>
                    </a:lnTo>
                    <a:lnTo>
                      <a:pt x="3473" y="36"/>
                    </a:lnTo>
                    <a:lnTo>
                      <a:pt x="3436" y="31"/>
                    </a:lnTo>
                    <a:lnTo>
                      <a:pt x="3402" y="29"/>
                    </a:lnTo>
                    <a:lnTo>
                      <a:pt x="3366" y="31"/>
                    </a:lnTo>
                    <a:lnTo>
                      <a:pt x="3329" y="36"/>
                    </a:lnTo>
                    <a:lnTo>
                      <a:pt x="3296" y="45"/>
                    </a:lnTo>
                    <a:lnTo>
                      <a:pt x="3266" y="57"/>
                    </a:lnTo>
                    <a:lnTo>
                      <a:pt x="3235" y="72"/>
                    </a:lnTo>
                    <a:lnTo>
                      <a:pt x="3205" y="91"/>
                    </a:lnTo>
                    <a:lnTo>
                      <a:pt x="3180" y="115"/>
                    </a:lnTo>
                    <a:lnTo>
                      <a:pt x="3154" y="85"/>
                    </a:lnTo>
                    <a:lnTo>
                      <a:pt x="3102" y="26"/>
                    </a:lnTo>
                    <a:lnTo>
                      <a:pt x="3742" y="16"/>
                    </a:lnTo>
                    <a:lnTo>
                      <a:pt x="3768" y="18"/>
                    </a:lnTo>
                    <a:lnTo>
                      <a:pt x="3769" y="16"/>
                    </a:lnTo>
                    <a:lnTo>
                      <a:pt x="4047" y="11"/>
                    </a:lnTo>
                    <a:lnTo>
                      <a:pt x="4062" y="24"/>
                    </a:lnTo>
                    <a:lnTo>
                      <a:pt x="4095" y="44"/>
                    </a:lnTo>
                    <a:lnTo>
                      <a:pt x="4128" y="60"/>
                    </a:lnTo>
                    <a:lnTo>
                      <a:pt x="4165" y="75"/>
                    </a:lnTo>
                    <a:lnTo>
                      <a:pt x="4199" y="84"/>
                    </a:lnTo>
                    <a:lnTo>
                      <a:pt x="4238" y="91"/>
                    </a:lnTo>
                    <a:lnTo>
                      <a:pt x="4243" y="64"/>
                    </a:lnTo>
                    <a:lnTo>
                      <a:pt x="4244" y="40"/>
                    </a:lnTo>
                    <a:lnTo>
                      <a:pt x="4248" y="15"/>
                    </a:lnTo>
                    <a:lnTo>
                      <a:pt x="4248" y="8"/>
                    </a:lnTo>
                    <a:lnTo>
                      <a:pt x="4755" y="0"/>
                    </a:lnTo>
                    <a:lnTo>
                      <a:pt x="4751" y="21"/>
                    </a:lnTo>
                    <a:lnTo>
                      <a:pt x="4719" y="133"/>
                    </a:lnTo>
                    <a:close/>
                    <a:moveTo>
                      <a:pt x="3001" y="161"/>
                    </a:moveTo>
                    <a:lnTo>
                      <a:pt x="2880" y="163"/>
                    </a:lnTo>
                    <a:lnTo>
                      <a:pt x="2880" y="160"/>
                    </a:lnTo>
                    <a:lnTo>
                      <a:pt x="2880" y="133"/>
                    </a:lnTo>
                    <a:lnTo>
                      <a:pt x="2880" y="108"/>
                    </a:lnTo>
                    <a:lnTo>
                      <a:pt x="2878" y="78"/>
                    </a:lnTo>
                    <a:lnTo>
                      <a:pt x="2873" y="53"/>
                    </a:lnTo>
                    <a:lnTo>
                      <a:pt x="2867" y="29"/>
                    </a:lnTo>
                    <a:lnTo>
                      <a:pt x="2867" y="29"/>
                    </a:lnTo>
                    <a:lnTo>
                      <a:pt x="2898" y="60"/>
                    </a:lnTo>
                    <a:lnTo>
                      <a:pt x="2965" y="126"/>
                    </a:lnTo>
                    <a:lnTo>
                      <a:pt x="3001" y="161"/>
                    </a:lnTo>
                    <a:close/>
                    <a:moveTo>
                      <a:pt x="2631" y="167"/>
                    </a:moveTo>
                    <a:lnTo>
                      <a:pt x="2465" y="169"/>
                    </a:lnTo>
                    <a:lnTo>
                      <a:pt x="2465" y="148"/>
                    </a:lnTo>
                    <a:lnTo>
                      <a:pt x="2465" y="36"/>
                    </a:lnTo>
                    <a:lnTo>
                      <a:pt x="2645" y="34"/>
                    </a:lnTo>
                    <a:lnTo>
                      <a:pt x="2642" y="44"/>
                    </a:lnTo>
                    <a:lnTo>
                      <a:pt x="2634" y="78"/>
                    </a:lnTo>
                    <a:lnTo>
                      <a:pt x="2628" y="115"/>
                    </a:lnTo>
                    <a:lnTo>
                      <a:pt x="2628" y="153"/>
                    </a:lnTo>
                    <a:lnTo>
                      <a:pt x="2631" y="167"/>
                    </a:lnTo>
                    <a:close/>
                    <a:moveTo>
                      <a:pt x="2285" y="173"/>
                    </a:moveTo>
                    <a:lnTo>
                      <a:pt x="2137" y="175"/>
                    </a:lnTo>
                    <a:lnTo>
                      <a:pt x="2139" y="146"/>
                    </a:lnTo>
                    <a:lnTo>
                      <a:pt x="2139" y="109"/>
                    </a:lnTo>
                    <a:lnTo>
                      <a:pt x="2133" y="75"/>
                    </a:lnTo>
                    <a:lnTo>
                      <a:pt x="2127" y="42"/>
                    </a:lnTo>
                    <a:lnTo>
                      <a:pt x="2285" y="40"/>
                    </a:lnTo>
                    <a:lnTo>
                      <a:pt x="2285" y="146"/>
                    </a:lnTo>
                    <a:lnTo>
                      <a:pt x="2285" y="173"/>
                    </a:lnTo>
                    <a:close/>
                    <a:moveTo>
                      <a:pt x="1897" y="179"/>
                    </a:moveTo>
                    <a:lnTo>
                      <a:pt x="1785" y="181"/>
                    </a:lnTo>
                    <a:lnTo>
                      <a:pt x="1802" y="163"/>
                    </a:lnTo>
                    <a:lnTo>
                      <a:pt x="1859" y="94"/>
                    </a:lnTo>
                    <a:lnTo>
                      <a:pt x="1889" y="67"/>
                    </a:lnTo>
                    <a:lnTo>
                      <a:pt x="1886" y="91"/>
                    </a:lnTo>
                    <a:lnTo>
                      <a:pt x="1889" y="115"/>
                    </a:lnTo>
                    <a:lnTo>
                      <a:pt x="1890" y="139"/>
                    </a:lnTo>
                    <a:lnTo>
                      <a:pt x="1893" y="163"/>
                    </a:lnTo>
                    <a:lnTo>
                      <a:pt x="1897" y="179"/>
                    </a:lnTo>
                    <a:close/>
                    <a:moveTo>
                      <a:pt x="1097" y="191"/>
                    </a:moveTo>
                    <a:lnTo>
                      <a:pt x="42" y="208"/>
                    </a:lnTo>
                    <a:lnTo>
                      <a:pt x="10" y="117"/>
                    </a:lnTo>
                    <a:lnTo>
                      <a:pt x="0" y="76"/>
                    </a:lnTo>
                    <a:lnTo>
                      <a:pt x="509" y="68"/>
                    </a:lnTo>
                    <a:lnTo>
                      <a:pt x="511" y="87"/>
                    </a:lnTo>
                    <a:lnTo>
                      <a:pt x="516" y="115"/>
                    </a:lnTo>
                    <a:lnTo>
                      <a:pt x="554" y="108"/>
                    </a:lnTo>
                    <a:lnTo>
                      <a:pt x="589" y="94"/>
                    </a:lnTo>
                    <a:lnTo>
                      <a:pt x="626" y="81"/>
                    </a:lnTo>
                    <a:lnTo>
                      <a:pt x="652" y="66"/>
                    </a:lnTo>
                    <a:lnTo>
                      <a:pt x="1679" y="49"/>
                    </a:lnTo>
                    <a:lnTo>
                      <a:pt x="1620" y="118"/>
                    </a:lnTo>
                    <a:lnTo>
                      <a:pt x="1597" y="146"/>
                    </a:lnTo>
                    <a:lnTo>
                      <a:pt x="1571" y="124"/>
                    </a:lnTo>
                    <a:lnTo>
                      <a:pt x="1543" y="106"/>
                    </a:lnTo>
                    <a:lnTo>
                      <a:pt x="1512" y="91"/>
                    </a:lnTo>
                    <a:lnTo>
                      <a:pt x="1479" y="81"/>
                    </a:lnTo>
                    <a:lnTo>
                      <a:pt x="1444" y="75"/>
                    </a:lnTo>
                    <a:lnTo>
                      <a:pt x="1412" y="69"/>
                    </a:lnTo>
                    <a:lnTo>
                      <a:pt x="1377" y="69"/>
                    </a:lnTo>
                    <a:lnTo>
                      <a:pt x="1340" y="72"/>
                    </a:lnTo>
                    <a:lnTo>
                      <a:pt x="1303" y="76"/>
                    </a:lnTo>
                    <a:lnTo>
                      <a:pt x="1266" y="85"/>
                    </a:lnTo>
                    <a:lnTo>
                      <a:pt x="1233" y="100"/>
                    </a:lnTo>
                    <a:lnTo>
                      <a:pt x="1200" y="115"/>
                    </a:lnTo>
                    <a:lnTo>
                      <a:pt x="1166" y="133"/>
                    </a:lnTo>
                    <a:lnTo>
                      <a:pt x="1135" y="155"/>
                    </a:lnTo>
                    <a:lnTo>
                      <a:pt x="1108" y="181"/>
                    </a:lnTo>
                    <a:lnTo>
                      <a:pt x="1097"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28"/>
              <p:cNvSpPr>
                <a:spLocks noEditPoints="1"/>
              </p:cNvSpPr>
              <p:nvPr/>
            </p:nvSpPr>
            <p:spPr bwMode="auto">
              <a:xfrm>
                <a:off x="22772" y="1345"/>
                <a:ext cx="1198" cy="52"/>
              </a:xfrm>
              <a:custGeom>
                <a:avLst/>
                <a:gdLst>
                  <a:gd name="T0" fmla="*/ 4260 w 4789"/>
                  <a:gd name="T1" fmla="*/ 142 h 209"/>
                  <a:gd name="T2" fmla="*/ 4263 w 4789"/>
                  <a:gd name="T3" fmla="*/ 107 h 209"/>
                  <a:gd name="T4" fmla="*/ 4263 w 4789"/>
                  <a:gd name="T5" fmla="*/ 52 h 209"/>
                  <a:gd name="T6" fmla="*/ 4258 w 4789"/>
                  <a:gd name="T7" fmla="*/ 9 h 209"/>
                  <a:gd name="T8" fmla="*/ 4770 w 4789"/>
                  <a:gd name="T9" fmla="*/ 88 h 209"/>
                  <a:gd name="T10" fmla="*/ 4187 w 4789"/>
                  <a:gd name="T11" fmla="*/ 143 h 209"/>
                  <a:gd name="T12" fmla="*/ 3594 w 4789"/>
                  <a:gd name="T13" fmla="*/ 136 h 209"/>
                  <a:gd name="T14" fmla="*/ 3525 w 4789"/>
                  <a:gd name="T15" fmla="*/ 111 h 209"/>
                  <a:gd name="T16" fmla="*/ 3455 w 4789"/>
                  <a:gd name="T17" fmla="*/ 98 h 209"/>
                  <a:gd name="T18" fmla="*/ 3385 w 4789"/>
                  <a:gd name="T19" fmla="*/ 98 h 209"/>
                  <a:gd name="T20" fmla="*/ 3315 w 4789"/>
                  <a:gd name="T21" fmla="*/ 112 h 209"/>
                  <a:gd name="T22" fmla="*/ 3254 w 4789"/>
                  <a:gd name="T23" fmla="*/ 139 h 209"/>
                  <a:gd name="T24" fmla="*/ 3179 w 4789"/>
                  <a:gd name="T25" fmla="*/ 159 h 209"/>
                  <a:gd name="T26" fmla="*/ 3114 w 4789"/>
                  <a:gd name="T27" fmla="*/ 85 h 209"/>
                  <a:gd name="T28" fmla="*/ 3610 w 4789"/>
                  <a:gd name="T29" fmla="*/ 19 h 209"/>
                  <a:gd name="T30" fmla="*/ 3645 w 4789"/>
                  <a:gd name="T31" fmla="*/ 42 h 209"/>
                  <a:gd name="T32" fmla="*/ 3714 w 4789"/>
                  <a:gd name="T33" fmla="*/ 73 h 209"/>
                  <a:gd name="T34" fmla="*/ 3787 w 4789"/>
                  <a:gd name="T35" fmla="*/ 85 h 209"/>
                  <a:gd name="T36" fmla="*/ 3794 w 4789"/>
                  <a:gd name="T37" fmla="*/ 38 h 209"/>
                  <a:gd name="T38" fmla="*/ 3998 w 4789"/>
                  <a:gd name="T39" fmla="*/ 12 h 209"/>
                  <a:gd name="T40" fmla="*/ 4023 w 4789"/>
                  <a:gd name="T41" fmla="*/ 43 h 209"/>
                  <a:gd name="T42" fmla="*/ 4081 w 4789"/>
                  <a:gd name="T43" fmla="*/ 91 h 209"/>
                  <a:gd name="T44" fmla="*/ 4147 w 4789"/>
                  <a:gd name="T45" fmla="*/ 127 h 209"/>
                  <a:gd name="T46" fmla="*/ 4187 w 4789"/>
                  <a:gd name="T47" fmla="*/ 143 h 209"/>
                  <a:gd name="T48" fmla="*/ 2898 w 4789"/>
                  <a:gd name="T49" fmla="*/ 164 h 209"/>
                  <a:gd name="T50" fmla="*/ 2892 w 4789"/>
                  <a:gd name="T51" fmla="*/ 120 h 209"/>
                  <a:gd name="T52" fmla="*/ 2917 w 4789"/>
                  <a:gd name="T53" fmla="*/ 127 h 209"/>
                  <a:gd name="T54" fmla="*/ 2650 w 4789"/>
                  <a:gd name="T55" fmla="*/ 167 h 209"/>
                  <a:gd name="T56" fmla="*/ 2484 w 4789"/>
                  <a:gd name="T57" fmla="*/ 45 h 209"/>
                  <a:gd name="T58" fmla="*/ 2694 w 4789"/>
                  <a:gd name="T59" fmla="*/ 34 h 209"/>
                  <a:gd name="T60" fmla="*/ 2674 w 4789"/>
                  <a:gd name="T61" fmla="*/ 76 h 209"/>
                  <a:gd name="T62" fmla="*/ 2653 w 4789"/>
                  <a:gd name="T63" fmla="*/ 145 h 209"/>
                  <a:gd name="T64" fmla="*/ 2304 w 4789"/>
                  <a:gd name="T65" fmla="*/ 173 h 209"/>
                  <a:gd name="T66" fmla="*/ 2152 w 4789"/>
                  <a:gd name="T67" fmla="*/ 142 h 209"/>
                  <a:gd name="T68" fmla="*/ 2134 w 4789"/>
                  <a:gd name="T69" fmla="*/ 75 h 209"/>
                  <a:gd name="T70" fmla="*/ 2119 w 4789"/>
                  <a:gd name="T71" fmla="*/ 43 h 209"/>
                  <a:gd name="T72" fmla="*/ 2304 w 4789"/>
                  <a:gd name="T73" fmla="*/ 43 h 209"/>
                  <a:gd name="T74" fmla="*/ 1907 w 4789"/>
                  <a:gd name="T75" fmla="*/ 180 h 209"/>
                  <a:gd name="T76" fmla="*/ 1878 w 4789"/>
                  <a:gd name="T77" fmla="*/ 161 h 209"/>
                  <a:gd name="T78" fmla="*/ 1905 w 4789"/>
                  <a:gd name="T79" fmla="*/ 158 h 209"/>
                  <a:gd name="T80" fmla="*/ 1641 w 4789"/>
                  <a:gd name="T81" fmla="*/ 183 h 209"/>
                  <a:gd name="T82" fmla="*/ 1562 w 4789"/>
                  <a:gd name="T83" fmla="*/ 173 h 209"/>
                  <a:gd name="T84" fmla="*/ 1498 w 4789"/>
                  <a:gd name="T85" fmla="*/ 148 h 209"/>
                  <a:gd name="T86" fmla="*/ 1431 w 4789"/>
                  <a:gd name="T87" fmla="*/ 136 h 209"/>
                  <a:gd name="T88" fmla="*/ 1359 w 4789"/>
                  <a:gd name="T89" fmla="*/ 139 h 209"/>
                  <a:gd name="T90" fmla="*/ 1285 w 4789"/>
                  <a:gd name="T91" fmla="*/ 152 h 209"/>
                  <a:gd name="T92" fmla="*/ 1219 w 4789"/>
                  <a:gd name="T93" fmla="*/ 182 h 209"/>
                  <a:gd name="T94" fmla="*/ 38 w 4789"/>
                  <a:gd name="T95" fmla="*/ 209 h 209"/>
                  <a:gd name="T96" fmla="*/ 0 w 4789"/>
                  <a:gd name="T97" fmla="*/ 76 h 209"/>
                  <a:gd name="T98" fmla="*/ 528 w 4789"/>
                  <a:gd name="T99" fmla="*/ 78 h 209"/>
                  <a:gd name="T100" fmla="*/ 528 w 4789"/>
                  <a:gd name="T101" fmla="*/ 131 h 209"/>
                  <a:gd name="T102" fmla="*/ 535 w 4789"/>
                  <a:gd name="T103" fmla="*/ 182 h 209"/>
                  <a:gd name="T104" fmla="*/ 608 w 4789"/>
                  <a:gd name="T105" fmla="*/ 161 h 209"/>
                  <a:gd name="T106" fmla="*/ 678 w 4789"/>
                  <a:gd name="T107" fmla="*/ 129 h 209"/>
                  <a:gd name="T108" fmla="*/ 739 w 4789"/>
                  <a:gd name="T109" fmla="*/ 85 h 209"/>
                  <a:gd name="T110" fmla="*/ 997 w 4789"/>
                  <a:gd name="T111" fmla="*/ 60 h 209"/>
                  <a:gd name="T112" fmla="*/ 1006 w 4789"/>
                  <a:gd name="T113" fmla="*/ 103 h 209"/>
                  <a:gd name="T114" fmla="*/ 1082 w 4789"/>
                  <a:gd name="T115" fmla="*/ 84 h 209"/>
                  <a:gd name="T116" fmla="*/ 1135 w 4789"/>
                  <a:gd name="T117" fmla="*/ 59 h 209"/>
                  <a:gd name="T118" fmla="*/ 1699 w 4789"/>
                  <a:gd name="T119" fmla="*/ 11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789" h="209">
                    <a:moveTo>
                      <a:pt x="4757" y="134"/>
                    </a:moveTo>
                    <a:lnTo>
                      <a:pt x="4260" y="142"/>
                    </a:lnTo>
                    <a:lnTo>
                      <a:pt x="4262" y="131"/>
                    </a:lnTo>
                    <a:lnTo>
                      <a:pt x="4263" y="107"/>
                    </a:lnTo>
                    <a:lnTo>
                      <a:pt x="4267" y="82"/>
                    </a:lnTo>
                    <a:lnTo>
                      <a:pt x="4263" y="52"/>
                    </a:lnTo>
                    <a:lnTo>
                      <a:pt x="4262" y="27"/>
                    </a:lnTo>
                    <a:lnTo>
                      <a:pt x="4258" y="9"/>
                    </a:lnTo>
                    <a:lnTo>
                      <a:pt x="4789" y="0"/>
                    </a:lnTo>
                    <a:lnTo>
                      <a:pt x="4770" y="88"/>
                    </a:lnTo>
                    <a:lnTo>
                      <a:pt x="4757" y="134"/>
                    </a:lnTo>
                    <a:close/>
                    <a:moveTo>
                      <a:pt x="4187" y="143"/>
                    </a:moveTo>
                    <a:lnTo>
                      <a:pt x="3626" y="152"/>
                    </a:lnTo>
                    <a:lnTo>
                      <a:pt x="3594" y="136"/>
                    </a:lnTo>
                    <a:lnTo>
                      <a:pt x="3561" y="121"/>
                    </a:lnTo>
                    <a:lnTo>
                      <a:pt x="3525" y="111"/>
                    </a:lnTo>
                    <a:lnTo>
                      <a:pt x="3492" y="103"/>
                    </a:lnTo>
                    <a:lnTo>
                      <a:pt x="3455" y="98"/>
                    </a:lnTo>
                    <a:lnTo>
                      <a:pt x="3421" y="96"/>
                    </a:lnTo>
                    <a:lnTo>
                      <a:pt x="3385" y="98"/>
                    </a:lnTo>
                    <a:lnTo>
                      <a:pt x="3348" y="103"/>
                    </a:lnTo>
                    <a:lnTo>
                      <a:pt x="3315" y="112"/>
                    </a:lnTo>
                    <a:lnTo>
                      <a:pt x="3285" y="124"/>
                    </a:lnTo>
                    <a:lnTo>
                      <a:pt x="3254" y="139"/>
                    </a:lnTo>
                    <a:lnTo>
                      <a:pt x="3224" y="158"/>
                    </a:lnTo>
                    <a:lnTo>
                      <a:pt x="3179" y="159"/>
                    </a:lnTo>
                    <a:lnTo>
                      <a:pt x="3173" y="152"/>
                    </a:lnTo>
                    <a:lnTo>
                      <a:pt x="3114" y="85"/>
                    </a:lnTo>
                    <a:lnTo>
                      <a:pt x="3059" y="27"/>
                    </a:lnTo>
                    <a:lnTo>
                      <a:pt x="3610" y="19"/>
                    </a:lnTo>
                    <a:lnTo>
                      <a:pt x="3614" y="21"/>
                    </a:lnTo>
                    <a:lnTo>
                      <a:pt x="3645" y="42"/>
                    </a:lnTo>
                    <a:lnTo>
                      <a:pt x="3677" y="58"/>
                    </a:lnTo>
                    <a:lnTo>
                      <a:pt x="3714" y="73"/>
                    </a:lnTo>
                    <a:lnTo>
                      <a:pt x="3749" y="82"/>
                    </a:lnTo>
                    <a:lnTo>
                      <a:pt x="3787" y="85"/>
                    </a:lnTo>
                    <a:lnTo>
                      <a:pt x="3792" y="61"/>
                    </a:lnTo>
                    <a:lnTo>
                      <a:pt x="3794" y="38"/>
                    </a:lnTo>
                    <a:lnTo>
                      <a:pt x="3794" y="16"/>
                    </a:lnTo>
                    <a:lnTo>
                      <a:pt x="3998" y="12"/>
                    </a:lnTo>
                    <a:lnTo>
                      <a:pt x="3999" y="14"/>
                    </a:lnTo>
                    <a:lnTo>
                      <a:pt x="4023" y="43"/>
                    </a:lnTo>
                    <a:lnTo>
                      <a:pt x="4053" y="67"/>
                    </a:lnTo>
                    <a:lnTo>
                      <a:pt x="4081" y="91"/>
                    </a:lnTo>
                    <a:lnTo>
                      <a:pt x="4114" y="111"/>
                    </a:lnTo>
                    <a:lnTo>
                      <a:pt x="4147" y="127"/>
                    </a:lnTo>
                    <a:lnTo>
                      <a:pt x="4184" y="142"/>
                    </a:lnTo>
                    <a:lnTo>
                      <a:pt x="4187" y="143"/>
                    </a:lnTo>
                    <a:close/>
                    <a:moveTo>
                      <a:pt x="2954" y="162"/>
                    </a:moveTo>
                    <a:lnTo>
                      <a:pt x="2898" y="164"/>
                    </a:lnTo>
                    <a:lnTo>
                      <a:pt x="2897" y="145"/>
                    </a:lnTo>
                    <a:lnTo>
                      <a:pt x="2892" y="120"/>
                    </a:lnTo>
                    <a:lnTo>
                      <a:pt x="2886" y="96"/>
                    </a:lnTo>
                    <a:lnTo>
                      <a:pt x="2917" y="127"/>
                    </a:lnTo>
                    <a:lnTo>
                      <a:pt x="2954" y="162"/>
                    </a:lnTo>
                    <a:close/>
                    <a:moveTo>
                      <a:pt x="2650" y="167"/>
                    </a:moveTo>
                    <a:lnTo>
                      <a:pt x="2484" y="170"/>
                    </a:lnTo>
                    <a:lnTo>
                      <a:pt x="2484" y="45"/>
                    </a:lnTo>
                    <a:lnTo>
                      <a:pt x="2484" y="37"/>
                    </a:lnTo>
                    <a:lnTo>
                      <a:pt x="2694" y="34"/>
                    </a:lnTo>
                    <a:lnTo>
                      <a:pt x="2686" y="45"/>
                    </a:lnTo>
                    <a:lnTo>
                      <a:pt x="2674" y="76"/>
                    </a:lnTo>
                    <a:lnTo>
                      <a:pt x="2661" y="111"/>
                    </a:lnTo>
                    <a:lnTo>
                      <a:pt x="2653" y="145"/>
                    </a:lnTo>
                    <a:lnTo>
                      <a:pt x="2650" y="167"/>
                    </a:lnTo>
                    <a:close/>
                    <a:moveTo>
                      <a:pt x="2304" y="173"/>
                    </a:moveTo>
                    <a:lnTo>
                      <a:pt x="2158" y="175"/>
                    </a:lnTo>
                    <a:lnTo>
                      <a:pt x="2152" y="142"/>
                    </a:lnTo>
                    <a:lnTo>
                      <a:pt x="2146" y="107"/>
                    </a:lnTo>
                    <a:lnTo>
                      <a:pt x="2134" y="75"/>
                    </a:lnTo>
                    <a:lnTo>
                      <a:pt x="2120" y="43"/>
                    </a:lnTo>
                    <a:lnTo>
                      <a:pt x="2119" y="43"/>
                    </a:lnTo>
                    <a:lnTo>
                      <a:pt x="2304" y="40"/>
                    </a:lnTo>
                    <a:lnTo>
                      <a:pt x="2304" y="43"/>
                    </a:lnTo>
                    <a:lnTo>
                      <a:pt x="2304" y="173"/>
                    </a:lnTo>
                    <a:close/>
                    <a:moveTo>
                      <a:pt x="1907" y="180"/>
                    </a:moveTo>
                    <a:lnTo>
                      <a:pt x="1863" y="180"/>
                    </a:lnTo>
                    <a:lnTo>
                      <a:pt x="1878" y="161"/>
                    </a:lnTo>
                    <a:lnTo>
                      <a:pt x="1908" y="134"/>
                    </a:lnTo>
                    <a:lnTo>
                      <a:pt x="1905" y="158"/>
                    </a:lnTo>
                    <a:lnTo>
                      <a:pt x="1907" y="180"/>
                    </a:lnTo>
                    <a:close/>
                    <a:moveTo>
                      <a:pt x="1641" y="183"/>
                    </a:moveTo>
                    <a:lnTo>
                      <a:pt x="1580" y="184"/>
                    </a:lnTo>
                    <a:lnTo>
                      <a:pt x="1562" y="173"/>
                    </a:lnTo>
                    <a:lnTo>
                      <a:pt x="1531" y="158"/>
                    </a:lnTo>
                    <a:lnTo>
                      <a:pt x="1498" y="148"/>
                    </a:lnTo>
                    <a:lnTo>
                      <a:pt x="1463" y="142"/>
                    </a:lnTo>
                    <a:lnTo>
                      <a:pt x="1431" y="136"/>
                    </a:lnTo>
                    <a:lnTo>
                      <a:pt x="1396" y="136"/>
                    </a:lnTo>
                    <a:lnTo>
                      <a:pt x="1359" y="139"/>
                    </a:lnTo>
                    <a:lnTo>
                      <a:pt x="1322" y="143"/>
                    </a:lnTo>
                    <a:lnTo>
                      <a:pt x="1285" y="152"/>
                    </a:lnTo>
                    <a:lnTo>
                      <a:pt x="1252" y="167"/>
                    </a:lnTo>
                    <a:lnTo>
                      <a:pt x="1219" y="182"/>
                    </a:lnTo>
                    <a:lnTo>
                      <a:pt x="1203" y="191"/>
                    </a:lnTo>
                    <a:lnTo>
                      <a:pt x="38" y="209"/>
                    </a:lnTo>
                    <a:lnTo>
                      <a:pt x="29" y="184"/>
                    </a:lnTo>
                    <a:lnTo>
                      <a:pt x="0" y="76"/>
                    </a:lnTo>
                    <a:lnTo>
                      <a:pt x="530" y="68"/>
                    </a:lnTo>
                    <a:lnTo>
                      <a:pt x="528" y="78"/>
                    </a:lnTo>
                    <a:lnTo>
                      <a:pt x="528" y="106"/>
                    </a:lnTo>
                    <a:lnTo>
                      <a:pt x="528" y="131"/>
                    </a:lnTo>
                    <a:lnTo>
                      <a:pt x="530" y="154"/>
                    </a:lnTo>
                    <a:lnTo>
                      <a:pt x="535" y="182"/>
                    </a:lnTo>
                    <a:lnTo>
                      <a:pt x="573" y="175"/>
                    </a:lnTo>
                    <a:lnTo>
                      <a:pt x="608" y="161"/>
                    </a:lnTo>
                    <a:lnTo>
                      <a:pt x="645" y="148"/>
                    </a:lnTo>
                    <a:lnTo>
                      <a:pt x="678" y="129"/>
                    </a:lnTo>
                    <a:lnTo>
                      <a:pt x="708" y="111"/>
                    </a:lnTo>
                    <a:lnTo>
                      <a:pt x="739" y="85"/>
                    </a:lnTo>
                    <a:lnTo>
                      <a:pt x="762" y="65"/>
                    </a:lnTo>
                    <a:lnTo>
                      <a:pt x="997" y="60"/>
                    </a:lnTo>
                    <a:lnTo>
                      <a:pt x="1000" y="78"/>
                    </a:lnTo>
                    <a:lnTo>
                      <a:pt x="1006" y="103"/>
                    </a:lnTo>
                    <a:lnTo>
                      <a:pt x="1043" y="96"/>
                    </a:lnTo>
                    <a:lnTo>
                      <a:pt x="1082" y="84"/>
                    </a:lnTo>
                    <a:lnTo>
                      <a:pt x="1113" y="69"/>
                    </a:lnTo>
                    <a:lnTo>
                      <a:pt x="1135" y="59"/>
                    </a:lnTo>
                    <a:lnTo>
                      <a:pt x="1759" y="49"/>
                    </a:lnTo>
                    <a:lnTo>
                      <a:pt x="1699" y="115"/>
                    </a:lnTo>
                    <a:lnTo>
                      <a:pt x="1641" y="1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29"/>
              <p:cNvSpPr>
                <a:spLocks noEditPoints="1"/>
              </p:cNvSpPr>
              <p:nvPr/>
            </p:nvSpPr>
            <p:spPr bwMode="auto">
              <a:xfrm>
                <a:off x="22769" y="1328"/>
                <a:ext cx="1204" cy="53"/>
              </a:xfrm>
              <a:custGeom>
                <a:avLst/>
                <a:gdLst>
                  <a:gd name="T0" fmla="*/ 4281 w 4817"/>
                  <a:gd name="T1" fmla="*/ 142 h 210"/>
                  <a:gd name="T2" fmla="*/ 4276 w 4817"/>
                  <a:gd name="T3" fmla="*/ 94 h 210"/>
                  <a:gd name="T4" fmla="*/ 4265 w 4817"/>
                  <a:gd name="T5" fmla="*/ 42 h 210"/>
                  <a:gd name="T6" fmla="*/ 4252 w 4817"/>
                  <a:gd name="T7" fmla="*/ 9 h 210"/>
                  <a:gd name="T8" fmla="*/ 4809 w 4817"/>
                  <a:gd name="T9" fmla="*/ 39 h 210"/>
                  <a:gd name="T10" fmla="*/ 4080 w 4817"/>
                  <a:gd name="T11" fmla="*/ 145 h 210"/>
                  <a:gd name="T12" fmla="*/ 3806 w 4817"/>
                  <a:gd name="T13" fmla="*/ 128 h 210"/>
                  <a:gd name="T14" fmla="*/ 3808 w 4817"/>
                  <a:gd name="T15" fmla="*/ 81 h 210"/>
                  <a:gd name="T16" fmla="*/ 3806 w 4817"/>
                  <a:gd name="T17" fmla="*/ 33 h 210"/>
                  <a:gd name="T18" fmla="*/ 3970 w 4817"/>
                  <a:gd name="T19" fmla="*/ 13 h 210"/>
                  <a:gd name="T20" fmla="*/ 3992 w 4817"/>
                  <a:gd name="T21" fmla="*/ 52 h 210"/>
                  <a:gd name="T22" fmla="*/ 4037 w 4817"/>
                  <a:gd name="T23" fmla="*/ 110 h 210"/>
                  <a:gd name="T24" fmla="*/ 4080 w 4817"/>
                  <a:gd name="T25" fmla="*/ 145 h 210"/>
                  <a:gd name="T26" fmla="*/ 3135 w 4817"/>
                  <a:gd name="T27" fmla="*/ 160 h 210"/>
                  <a:gd name="T28" fmla="*/ 3068 w 4817"/>
                  <a:gd name="T29" fmla="*/ 88 h 210"/>
                  <a:gd name="T30" fmla="*/ 3065 w 4817"/>
                  <a:gd name="T31" fmla="*/ 63 h 210"/>
                  <a:gd name="T32" fmla="*/ 3113 w 4817"/>
                  <a:gd name="T33" fmla="*/ 64 h 210"/>
                  <a:gd name="T34" fmla="*/ 3162 w 4817"/>
                  <a:gd name="T35" fmla="*/ 63 h 210"/>
                  <a:gd name="T36" fmla="*/ 3211 w 4817"/>
                  <a:gd name="T37" fmla="*/ 52 h 210"/>
                  <a:gd name="T38" fmla="*/ 3259 w 4817"/>
                  <a:gd name="T39" fmla="*/ 36 h 210"/>
                  <a:gd name="T40" fmla="*/ 3287 w 4817"/>
                  <a:gd name="T41" fmla="*/ 25 h 210"/>
                  <a:gd name="T42" fmla="*/ 3570 w 4817"/>
                  <a:gd name="T43" fmla="*/ 43 h 210"/>
                  <a:gd name="T44" fmla="*/ 3628 w 4817"/>
                  <a:gd name="T45" fmla="*/ 88 h 210"/>
                  <a:gd name="T46" fmla="*/ 3691 w 4817"/>
                  <a:gd name="T47" fmla="*/ 125 h 210"/>
                  <a:gd name="T48" fmla="*/ 3763 w 4817"/>
                  <a:gd name="T49" fmla="*/ 149 h 210"/>
                  <a:gd name="T50" fmla="*/ 2900 w 4817"/>
                  <a:gd name="T51" fmla="*/ 163 h 210"/>
                  <a:gd name="T52" fmla="*/ 2900 w 4817"/>
                  <a:gd name="T53" fmla="*/ 163 h 210"/>
                  <a:gd name="T54" fmla="*/ 2678 w 4817"/>
                  <a:gd name="T55" fmla="*/ 168 h 210"/>
                  <a:gd name="T56" fmla="*/ 2498 w 4817"/>
                  <a:gd name="T57" fmla="*/ 112 h 210"/>
                  <a:gd name="T58" fmla="*/ 2763 w 4817"/>
                  <a:gd name="T59" fmla="*/ 33 h 210"/>
                  <a:gd name="T60" fmla="*/ 2719 w 4817"/>
                  <a:gd name="T61" fmla="*/ 81 h 210"/>
                  <a:gd name="T62" fmla="*/ 2688 w 4817"/>
                  <a:gd name="T63" fmla="*/ 143 h 210"/>
                  <a:gd name="T64" fmla="*/ 2318 w 4817"/>
                  <a:gd name="T65" fmla="*/ 174 h 210"/>
                  <a:gd name="T66" fmla="*/ 2160 w 4817"/>
                  <a:gd name="T67" fmla="*/ 174 h 210"/>
                  <a:gd name="T68" fmla="*/ 2134 w 4817"/>
                  <a:gd name="T69" fmla="*/ 110 h 210"/>
                  <a:gd name="T70" fmla="*/ 2096 w 4817"/>
                  <a:gd name="T71" fmla="*/ 52 h 210"/>
                  <a:gd name="T72" fmla="*/ 2319 w 4817"/>
                  <a:gd name="T73" fmla="*/ 40 h 210"/>
                  <a:gd name="T74" fmla="*/ 2318 w 4817"/>
                  <a:gd name="T75" fmla="*/ 174 h 210"/>
                  <a:gd name="T76" fmla="*/ 685 w 4817"/>
                  <a:gd name="T77" fmla="*/ 200 h 210"/>
                  <a:gd name="T78" fmla="*/ 722 w 4817"/>
                  <a:gd name="T79" fmla="*/ 178 h 210"/>
                  <a:gd name="T80" fmla="*/ 780 w 4817"/>
                  <a:gd name="T81" fmla="*/ 127 h 210"/>
                  <a:gd name="T82" fmla="*/ 828 w 4817"/>
                  <a:gd name="T83" fmla="*/ 72 h 210"/>
                  <a:gd name="T84" fmla="*/ 1012 w 4817"/>
                  <a:gd name="T85" fmla="*/ 61 h 210"/>
                  <a:gd name="T86" fmla="*/ 1011 w 4817"/>
                  <a:gd name="T87" fmla="*/ 97 h 210"/>
                  <a:gd name="T88" fmla="*/ 1014 w 4817"/>
                  <a:gd name="T89" fmla="*/ 145 h 210"/>
                  <a:gd name="T90" fmla="*/ 1057 w 4817"/>
                  <a:gd name="T91" fmla="*/ 163 h 210"/>
                  <a:gd name="T92" fmla="*/ 1127 w 4817"/>
                  <a:gd name="T93" fmla="*/ 136 h 210"/>
                  <a:gd name="T94" fmla="*/ 1191 w 4817"/>
                  <a:gd name="T95" fmla="*/ 101 h 210"/>
                  <a:gd name="T96" fmla="*/ 1241 w 4817"/>
                  <a:gd name="T97" fmla="*/ 58 h 210"/>
                  <a:gd name="T98" fmla="*/ 1492 w 4817"/>
                  <a:gd name="T99" fmla="*/ 70 h 210"/>
                  <a:gd name="T100" fmla="*/ 1534 w 4817"/>
                  <a:gd name="T101" fmla="*/ 83 h 210"/>
                  <a:gd name="T102" fmla="*/ 1604 w 4817"/>
                  <a:gd name="T103" fmla="*/ 60 h 210"/>
                  <a:gd name="T104" fmla="*/ 1831 w 4817"/>
                  <a:gd name="T105" fmla="*/ 47 h 210"/>
                  <a:gd name="T106" fmla="*/ 1713 w 4817"/>
                  <a:gd name="T107" fmla="*/ 182 h 210"/>
                  <a:gd name="T108" fmla="*/ 542 w 4817"/>
                  <a:gd name="T109" fmla="*/ 202 h 210"/>
                  <a:gd name="T110" fmla="*/ 12 w 4817"/>
                  <a:gd name="T111" fmla="*/ 136 h 210"/>
                  <a:gd name="T112" fmla="*/ 556 w 4817"/>
                  <a:gd name="T113" fmla="*/ 68 h 210"/>
                  <a:gd name="T114" fmla="*/ 546 w 4817"/>
                  <a:gd name="T115" fmla="*/ 119 h 210"/>
                  <a:gd name="T116" fmla="*/ 542 w 4817"/>
                  <a:gd name="T117" fmla="*/ 173 h 210"/>
                  <a:gd name="T118" fmla="*/ 542 w 4817"/>
                  <a:gd name="T119" fmla="*/ 20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17" h="210">
                    <a:moveTo>
                      <a:pt x="4788" y="134"/>
                    </a:moveTo>
                    <a:lnTo>
                      <a:pt x="4281" y="142"/>
                    </a:lnTo>
                    <a:lnTo>
                      <a:pt x="4277" y="119"/>
                    </a:lnTo>
                    <a:lnTo>
                      <a:pt x="4276" y="94"/>
                    </a:lnTo>
                    <a:lnTo>
                      <a:pt x="4271" y="67"/>
                    </a:lnTo>
                    <a:lnTo>
                      <a:pt x="4265" y="42"/>
                    </a:lnTo>
                    <a:lnTo>
                      <a:pt x="4253" y="14"/>
                    </a:lnTo>
                    <a:lnTo>
                      <a:pt x="4252" y="9"/>
                    </a:lnTo>
                    <a:lnTo>
                      <a:pt x="4817" y="0"/>
                    </a:lnTo>
                    <a:lnTo>
                      <a:pt x="4809" y="39"/>
                    </a:lnTo>
                    <a:lnTo>
                      <a:pt x="4788" y="134"/>
                    </a:lnTo>
                    <a:close/>
                    <a:moveTo>
                      <a:pt x="4080" y="145"/>
                    </a:moveTo>
                    <a:lnTo>
                      <a:pt x="3802" y="150"/>
                    </a:lnTo>
                    <a:lnTo>
                      <a:pt x="3806" y="128"/>
                    </a:lnTo>
                    <a:lnTo>
                      <a:pt x="3808" y="105"/>
                    </a:lnTo>
                    <a:lnTo>
                      <a:pt x="3808" y="81"/>
                    </a:lnTo>
                    <a:lnTo>
                      <a:pt x="3808" y="55"/>
                    </a:lnTo>
                    <a:lnTo>
                      <a:pt x="3806" y="33"/>
                    </a:lnTo>
                    <a:lnTo>
                      <a:pt x="3802" y="17"/>
                    </a:lnTo>
                    <a:lnTo>
                      <a:pt x="3970" y="13"/>
                    </a:lnTo>
                    <a:lnTo>
                      <a:pt x="3974" y="21"/>
                    </a:lnTo>
                    <a:lnTo>
                      <a:pt x="3992" y="52"/>
                    </a:lnTo>
                    <a:lnTo>
                      <a:pt x="4013" y="81"/>
                    </a:lnTo>
                    <a:lnTo>
                      <a:pt x="4037" y="110"/>
                    </a:lnTo>
                    <a:lnTo>
                      <a:pt x="4067" y="134"/>
                    </a:lnTo>
                    <a:lnTo>
                      <a:pt x="4080" y="145"/>
                    </a:lnTo>
                    <a:close/>
                    <a:moveTo>
                      <a:pt x="3775" y="150"/>
                    </a:moveTo>
                    <a:lnTo>
                      <a:pt x="3135" y="160"/>
                    </a:lnTo>
                    <a:lnTo>
                      <a:pt x="3128" y="152"/>
                    </a:lnTo>
                    <a:lnTo>
                      <a:pt x="3068" y="88"/>
                    </a:lnTo>
                    <a:lnTo>
                      <a:pt x="3043" y="60"/>
                    </a:lnTo>
                    <a:lnTo>
                      <a:pt x="3065" y="63"/>
                    </a:lnTo>
                    <a:lnTo>
                      <a:pt x="3089" y="64"/>
                    </a:lnTo>
                    <a:lnTo>
                      <a:pt x="3113" y="64"/>
                    </a:lnTo>
                    <a:lnTo>
                      <a:pt x="3138" y="64"/>
                    </a:lnTo>
                    <a:lnTo>
                      <a:pt x="3162" y="63"/>
                    </a:lnTo>
                    <a:lnTo>
                      <a:pt x="3187" y="58"/>
                    </a:lnTo>
                    <a:lnTo>
                      <a:pt x="3211" y="52"/>
                    </a:lnTo>
                    <a:lnTo>
                      <a:pt x="3235" y="45"/>
                    </a:lnTo>
                    <a:lnTo>
                      <a:pt x="3259" y="36"/>
                    </a:lnTo>
                    <a:lnTo>
                      <a:pt x="3283" y="27"/>
                    </a:lnTo>
                    <a:lnTo>
                      <a:pt x="3287" y="25"/>
                    </a:lnTo>
                    <a:lnTo>
                      <a:pt x="3550" y="20"/>
                    </a:lnTo>
                    <a:lnTo>
                      <a:pt x="3570" y="43"/>
                    </a:lnTo>
                    <a:lnTo>
                      <a:pt x="3597" y="67"/>
                    </a:lnTo>
                    <a:lnTo>
                      <a:pt x="3628" y="88"/>
                    </a:lnTo>
                    <a:lnTo>
                      <a:pt x="3659" y="109"/>
                    </a:lnTo>
                    <a:lnTo>
                      <a:pt x="3691" y="125"/>
                    </a:lnTo>
                    <a:lnTo>
                      <a:pt x="3728" y="140"/>
                    </a:lnTo>
                    <a:lnTo>
                      <a:pt x="3763" y="149"/>
                    </a:lnTo>
                    <a:lnTo>
                      <a:pt x="3775" y="150"/>
                    </a:lnTo>
                    <a:close/>
                    <a:moveTo>
                      <a:pt x="2900" y="163"/>
                    </a:moveTo>
                    <a:lnTo>
                      <a:pt x="2900" y="163"/>
                    </a:lnTo>
                    <a:lnTo>
                      <a:pt x="2900" y="163"/>
                    </a:lnTo>
                    <a:lnTo>
                      <a:pt x="2900" y="163"/>
                    </a:lnTo>
                    <a:close/>
                    <a:moveTo>
                      <a:pt x="2678" y="168"/>
                    </a:moveTo>
                    <a:lnTo>
                      <a:pt x="2498" y="170"/>
                    </a:lnTo>
                    <a:lnTo>
                      <a:pt x="2498" y="112"/>
                    </a:lnTo>
                    <a:lnTo>
                      <a:pt x="2498" y="37"/>
                    </a:lnTo>
                    <a:lnTo>
                      <a:pt x="2763" y="33"/>
                    </a:lnTo>
                    <a:lnTo>
                      <a:pt x="2742" y="52"/>
                    </a:lnTo>
                    <a:lnTo>
                      <a:pt x="2719" y="81"/>
                    </a:lnTo>
                    <a:lnTo>
                      <a:pt x="2700" y="112"/>
                    </a:lnTo>
                    <a:lnTo>
                      <a:pt x="2688" y="143"/>
                    </a:lnTo>
                    <a:lnTo>
                      <a:pt x="2678" y="168"/>
                    </a:lnTo>
                    <a:close/>
                    <a:moveTo>
                      <a:pt x="2318" y="174"/>
                    </a:moveTo>
                    <a:lnTo>
                      <a:pt x="2160" y="176"/>
                    </a:lnTo>
                    <a:lnTo>
                      <a:pt x="2160" y="174"/>
                    </a:lnTo>
                    <a:lnTo>
                      <a:pt x="2148" y="142"/>
                    </a:lnTo>
                    <a:lnTo>
                      <a:pt x="2134" y="110"/>
                    </a:lnTo>
                    <a:lnTo>
                      <a:pt x="2114" y="81"/>
                    </a:lnTo>
                    <a:lnTo>
                      <a:pt x="2096" y="52"/>
                    </a:lnTo>
                    <a:lnTo>
                      <a:pt x="2086" y="44"/>
                    </a:lnTo>
                    <a:lnTo>
                      <a:pt x="2319" y="40"/>
                    </a:lnTo>
                    <a:lnTo>
                      <a:pt x="2318" y="110"/>
                    </a:lnTo>
                    <a:lnTo>
                      <a:pt x="2318" y="174"/>
                    </a:lnTo>
                    <a:close/>
                    <a:moveTo>
                      <a:pt x="1712" y="183"/>
                    </a:moveTo>
                    <a:lnTo>
                      <a:pt x="685" y="200"/>
                    </a:lnTo>
                    <a:lnTo>
                      <a:pt x="692" y="196"/>
                    </a:lnTo>
                    <a:lnTo>
                      <a:pt x="722" y="178"/>
                    </a:lnTo>
                    <a:lnTo>
                      <a:pt x="753" y="152"/>
                    </a:lnTo>
                    <a:lnTo>
                      <a:pt x="780" y="127"/>
                    </a:lnTo>
                    <a:lnTo>
                      <a:pt x="805" y="101"/>
                    </a:lnTo>
                    <a:lnTo>
                      <a:pt x="828" y="72"/>
                    </a:lnTo>
                    <a:lnTo>
                      <a:pt x="831" y="63"/>
                    </a:lnTo>
                    <a:lnTo>
                      <a:pt x="1012" y="61"/>
                    </a:lnTo>
                    <a:lnTo>
                      <a:pt x="1011" y="72"/>
                    </a:lnTo>
                    <a:lnTo>
                      <a:pt x="1011" y="97"/>
                    </a:lnTo>
                    <a:lnTo>
                      <a:pt x="1011" y="121"/>
                    </a:lnTo>
                    <a:lnTo>
                      <a:pt x="1014" y="145"/>
                    </a:lnTo>
                    <a:lnTo>
                      <a:pt x="1020" y="170"/>
                    </a:lnTo>
                    <a:lnTo>
                      <a:pt x="1057" y="163"/>
                    </a:lnTo>
                    <a:lnTo>
                      <a:pt x="1096" y="151"/>
                    </a:lnTo>
                    <a:lnTo>
                      <a:pt x="1127" y="136"/>
                    </a:lnTo>
                    <a:lnTo>
                      <a:pt x="1160" y="119"/>
                    </a:lnTo>
                    <a:lnTo>
                      <a:pt x="1191" y="101"/>
                    </a:lnTo>
                    <a:lnTo>
                      <a:pt x="1221" y="76"/>
                    </a:lnTo>
                    <a:lnTo>
                      <a:pt x="1241" y="58"/>
                    </a:lnTo>
                    <a:lnTo>
                      <a:pt x="1490" y="53"/>
                    </a:lnTo>
                    <a:lnTo>
                      <a:pt x="1492" y="70"/>
                    </a:lnTo>
                    <a:lnTo>
                      <a:pt x="1497" y="91"/>
                    </a:lnTo>
                    <a:lnTo>
                      <a:pt x="1534" y="83"/>
                    </a:lnTo>
                    <a:lnTo>
                      <a:pt x="1568" y="72"/>
                    </a:lnTo>
                    <a:lnTo>
                      <a:pt x="1604" y="60"/>
                    </a:lnTo>
                    <a:lnTo>
                      <a:pt x="1620" y="51"/>
                    </a:lnTo>
                    <a:lnTo>
                      <a:pt x="1831" y="47"/>
                    </a:lnTo>
                    <a:lnTo>
                      <a:pt x="1803" y="81"/>
                    </a:lnTo>
                    <a:lnTo>
                      <a:pt x="1713" y="182"/>
                    </a:lnTo>
                    <a:lnTo>
                      <a:pt x="1712" y="183"/>
                    </a:lnTo>
                    <a:close/>
                    <a:moveTo>
                      <a:pt x="542" y="202"/>
                    </a:moveTo>
                    <a:lnTo>
                      <a:pt x="33" y="210"/>
                    </a:lnTo>
                    <a:lnTo>
                      <a:pt x="12" y="136"/>
                    </a:lnTo>
                    <a:lnTo>
                      <a:pt x="0" y="77"/>
                    </a:lnTo>
                    <a:lnTo>
                      <a:pt x="556" y="68"/>
                    </a:lnTo>
                    <a:lnTo>
                      <a:pt x="552" y="94"/>
                    </a:lnTo>
                    <a:lnTo>
                      <a:pt x="546" y="119"/>
                    </a:lnTo>
                    <a:lnTo>
                      <a:pt x="542" y="145"/>
                    </a:lnTo>
                    <a:lnTo>
                      <a:pt x="542" y="173"/>
                    </a:lnTo>
                    <a:lnTo>
                      <a:pt x="542" y="198"/>
                    </a:lnTo>
                    <a:lnTo>
                      <a:pt x="542"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30"/>
              <p:cNvSpPr>
                <a:spLocks noEditPoints="1"/>
              </p:cNvSpPr>
              <p:nvPr/>
            </p:nvSpPr>
            <p:spPr bwMode="auto">
              <a:xfrm>
                <a:off x="22765" y="1311"/>
                <a:ext cx="1211" cy="53"/>
              </a:xfrm>
              <a:custGeom>
                <a:avLst/>
                <a:gdLst>
                  <a:gd name="T0" fmla="*/ 4287 w 4843"/>
                  <a:gd name="T1" fmla="*/ 142 h 209"/>
                  <a:gd name="T2" fmla="*/ 4280 w 4843"/>
                  <a:gd name="T3" fmla="*/ 108 h 209"/>
                  <a:gd name="T4" fmla="*/ 4259 w 4843"/>
                  <a:gd name="T5" fmla="*/ 54 h 209"/>
                  <a:gd name="T6" fmla="*/ 4237 w 4843"/>
                  <a:gd name="T7" fmla="*/ 9 h 209"/>
                  <a:gd name="T8" fmla="*/ 4824 w 4843"/>
                  <a:gd name="T9" fmla="*/ 105 h 209"/>
                  <a:gd name="T10" fmla="*/ 4027 w 4843"/>
                  <a:gd name="T11" fmla="*/ 145 h 209"/>
                  <a:gd name="T12" fmla="*/ 3823 w 4843"/>
                  <a:gd name="T13" fmla="*/ 147 h 209"/>
                  <a:gd name="T14" fmla="*/ 3821 w 4843"/>
                  <a:gd name="T15" fmla="*/ 99 h 209"/>
                  <a:gd name="T16" fmla="*/ 3810 w 4843"/>
                  <a:gd name="T17" fmla="*/ 45 h 209"/>
                  <a:gd name="T18" fmla="*/ 3797 w 4843"/>
                  <a:gd name="T19" fmla="*/ 15 h 209"/>
                  <a:gd name="T20" fmla="*/ 3960 w 4843"/>
                  <a:gd name="T21" fmla="*/ 23 h 209"/>
                  <a:gd name="T22" fmla="*/ 3989 w 4843"/>
                  <a:gd name="T23" fmla="*/ 87 h 209"/>
                  <a:gd name="T24" fmla="*/ 4027 w 4843"/>
                  <a:gd name="T25" fmla="*/ 145 h 209"/>
                  <a:gd name="T26" fmla="*/ 3088 w 4843"/>
                  <a:gd name="T27" fmla="*/ 160 h 209"/>
                  <a:gd name="T28" fmla="*/ 3058 w 4843"/>
                  <a:gd name="T29" fmla="*/ 126 h 209"/>
                  <a:gd name="T30" fmla="*/ 3104 w 4843"/>
                  <a:gd name="T31" fmla="*/ 130 h 209"/>
                  <a:gd name="T32" fmla="*/ 3153 w 4843"/>
                  <a:gd name="T33" fmla="*/ 130 h 209"/>
                  <a:gd name="T34" fmla="*/ 3202 w 4843"/>
                  <a:gd name="T35" fmla="*/ 124 h 209"/>
                  <a:gd name="T36" fmla="*/ 3250 w 4843"/>
                  <a:gd name="T37" fmla="*/ 111 h 209"/>
                  <a:gd name="T38" fmla="*/ 3298 w 4843"/>
                  <a:gd name="T39" fmla="*/ 93 h 209"/>
                  <a:gd name="T40" fmla="*/ 3338 w 4843"/>
                  <a:gd name="T41" fmla="*/ 69 h 209"/>
                  <a:gd name="T42" fmla="*/ 3375 w 4843"/>
                  <a:gd name="T43" fmla="*/ 40 h 209"/>
                  <a:gd name="T44" fmla="*/ 3394 w 4843"/>
                  <a:gd name="T45" fmla="*/ 22 h 209"/>
                  <a:gd name="T46" fmla="*/ 3520 w 4843"/>
                  <a:gd name="T47" fmla="*/ 23 h 209"/>
                  <a:gd name="T48" fmla="*/ 3559 w 4843"/>
                  <a:gd name="T49" fmla="*/ 80 h 209"/>
                  <a:gd name="T50" fmla="*/ 3612 w 4843"/>
                  <a:gd name="T51" fmla="*/ 133 h 209"/>
                  <a:gd name="T52" fmla="*/ 2723 w 4843"/>
                  <a:gd name="T53" fmla="*/ 167 h 209"/>
                  <a:gd name="T54" fmla="*/ 2513 w 4843"/>
                  <a:gd name="T55" fmla="*/ 36 h 209"/>
                  <a:gd name="T56" fmla="*/ 2739 w 4843"/>
                  <a:gd name="T57" fmla="*/ 53 h 209"/>
                  <a:gd name="T58" fmla="*/ 2757 w 4843"/>
                  <a:gd name="T59" fmla="*/ 118 h 209"/>
                  <a:gd name="T60" fmla="*/ 2723 w 4843"/>
                  <a:gd name="T61" fmla="*/ 167 h 209"/>
                  <a:gd name="T62" fmla="*/ 2148 w 4843"/>
                  <a:gd name="T63" fmla="*/ 176 h 209"/>
                  <a:gd name="T64" fmla="*/ 2111 w 4843"/>
                  <a:gd name="T65" fmla="*/ 118 h 209"/>
                  <a:gd name="T66" fmla="*/ 2126 w 4843"/>
                  <a:gd name="T67" fmla="*/ 53 h 209"/>
                  <a:gd name="T68" fmla="*/ 2335 w 4843"/>
                  <a:gd name="T69" fmla="*/ 39 h 209"/>
                  <a:gd name="T70" fmla="*/ 1788 w 4843"/>
                  <a:gd name="T71" fmla="*/ 182 h 209"/>
                  <a:gd name="T72" fmla="*/ 1175 w 4843"/>
                  <a:gd name="T73" fmla="*/ 185 h 209"/>
                  <a:gd name="T74" fmla="*/ 1236 w 4843"/>
                  <a:gd name="T75" fmla="*/ 142 h 209"/>
                  <a:gd name="T76" fmla="*/ 1288 w 4843"/>
                  <a:gd name="T77" fmla="*/ 93 h 209"/>
                  <a:gd name="T78" fmla="*/ 1314 w 4843"/>
                  <a:gd name="T79" fmla="*/ 55 h 209"/>
                  <a:gd name="T80" fmla="*/ 1505 w 4843"/>
                  <a:gd name="T81" fmla="*/ 63 h 209"/>
                  <a:gd name="T82" fmla="*/ 1505 w 4843"/>
                  <a:gd name="T83" fmla="*/ 111 h 209"/>
                  <a:gd name="T84" fmla="*/ 1512 w 4843"/>
                  <a:gd name="T85" fmla="*/ 157 h 209"/>
                  <a:gd name="T86" fmla="*/ 1583 w 4843"/>
                  <a:gd name="T87" fmla="*/ 138 h 209"/>
                  <a:gd name="T88" fmla="*/ 1651 w 4843"/>
                  <a:gd name="T89" fmla="*/ 109 h 209"/>
                  <a:gd name="T90" fmla="*/ 1710 w 4843"/>
                  <a:gd name="T91" fmla="*/ 67 h 209"/>
                  <a:gd name="T92" fmla="*/ 1903 w 4843"/>
                  <a:gd name="T93" fmla="*/ 46 h 209"/>
                  <a:gd name="T94" fmla="*/ 1788 w 4843"/>
                  <a:gd name="T95" fmla="*/ 182 h 209"/>
                  <a:gd name="T96" fmla="*/ 791 w 4843"/>
                  <a:gd name="T97" fmla="*/ 198 h 209"/>
                  <a:gd name="T98" fmla="*/ 820 w 4843"/>
                  <a:gd name="T99" fmla="*/ 167 h 209"/>
                  <a:gd name="T100" fmla="*/ 859 w 4843"/>
                  <a:gd name="T101" fmla="*/ 108 h 209"/>
                  <a:gd name="T102" fmla="*/ 879 w 4843"/>
                  <a:gd name="T103" fmla="*/ 62 h 209"/>
                  <a:gd name="T104" fmla="*/ 1038 w 4843"/>
                  <a:gd name="T105" fmla="*/ 63 h 209"/>
                  <a:gd name="T106" fmla="*/ 1029 w 4843"/>
                  <a:gd name="T107" fmla="*/ 114 h 209"/>
                  <a:gd name="T108" fmla="*/ 1026 w 4843"/>
                  <a:gd name="T109" fmla="*/ 163 h 209"/>
                  <a:gd name="T110" fmla="*/ 1026 w 4843"/>
                  <a:gd name="T111" fmla="*/ 193 h 209"/>
                  <a:gd name="T112" fmla="*/ 29 w 4843"/>
                  <a:gd name="T113" fmla="*/ 209 h 209"/>
                  <a:gd name="T114" fmla="*/ 2 w 4843"/>
                  <a:gd name="T115" fmla="*/ 85 h 209"/>
                  <a:gd name="T116" fmla="*/ 596 w 4843"/>
                  <a:gd name="T117" fmla="*/ 67 h 209"/>
                  <a:gd name="T118" fmla="*/ 580 w 4843"/>
                  <a:gd name="T119" fmla="*/ 109 h 209"/>
                  <a:gd name="T120" fmla="*/ 567 w 4843"/>
                  <a:gd name="T121" fmla="*/ 160 h 209"/>
                  <a:gd name="T122" fmla="*/ 559 w 4843"/>
                  <a:gd name="T123" fmla="*/ 201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843" h="209">
                    <a:moveTo>
                      <a:pt x="4818" y="133"/>
                    </a:moveTo>
                    <a:lnTo>
                      <a:pt x="4287" y="142"/>
                    </a:lnTo>
                    <a:lnTo>
                      <a:pt x="4286" y="133"/>
                    </a:lnTo>
                    <a:lnTo>
                      <a:pt x="4280" y="108"/>
                    </a:lnTo>
                    <a:lnTo>
                      <a:pt x="4268" y="80"/>
                    </a:lnTo>
                    <a:lnTo>
                      <a:pt x="4259" y="54"/>
                    </a:lnTo>
                    <a:lnTo>
                      <a:pt x="4247" y="31"/>
                    </a:lnTo>
                    <a:lnTo>
                      <a:pt x="4237" y="9"/>
                    </a:lnTo>
                    <a:lnTo>
                      <a:pt x="4843" y="0"/>
                    </a:lnTo>
                    <a:lnTo>
                      <a:pt x="4824" y="105"/>
                    </a:lnTo>
                    <a:lnTo>
                      <a:pt x="4818" y="133"/>
                    </a:lnTo>
                    <a:close/>
                    <a:moveTo>
                      <a:pt x="4027" y="145"/>
                    </a:moveTo>
                    <a:lnTo>
                      <a:pt x="3823" y="149"/>
                    </a:lnTo>
                    <a:lnTo>
                      <a:pt x="3823" y="147"/>
                    </a:lnTo>
                    <a:lnTo>
                      <a:pt x="3823" y="121"/>
                    </a:lnTo>
                    <a:lnTo>
                      <a:pt x="3821" y="99"/>
                    </a:lnTo>
                    <a:lnTo>
                      <a:pt x="3814" y="71"/>
                    </a:lnTo>
                    <a:lnTo>
                      <a:pt x="3810" y="45"/>
                    </a:lnTo>
                    <a:lnTo>
                      <a:pt x="3800" y="22"/>
                    </a:lnTo>
                    <a:lnTo>
                      <a:pt x="3797" y="15"/>
                    </a:lnTo>
                    <a:lnTo>
                      <a:pt x="3958" y="13"/>
                    </a:lnTo>
                    <a:lnTo>
                      <a:pt x="3960" y="23"/>
                    </a:lnTo>
                    <a:lnTo>
                      <a:pt x="3973" y="56"/>
                    </a:lnTo>
                    <a:lnTo>
                      <a:pt x="3989" y="87"/>
                    </a:lnTo>
                    <a:lnTo>
                      <a:pt x="4007" y="118"/>
                    </a:lnTo>
                    <a:lnTo>
                      <a:pt x="4027" y="145"/>
                    </a:lnTo>
                    <a:close/>
                    <a:moveTo>
                      <a:pt x="3639" y="152"/>
                    </a:moveTo>
                    <a:lnTo>
                      <a:pt x="3088" y="160"/>
                    </a:lnTo>
                    <a:lnTo>
                      <a:pt x="3083" y="154"/>
                    </a:lnTo>
                    <a:lnTo>
                      <a:pt x="3058" y="126"/>
                    </a:lnTo>
                    <a:lnTo>
                      <a:pt x="3080" y="129"/>
                    </a:lnTo>
                    <a:lnTo>
                      <a:pt x="3104" y="130"/>
                    </a:lnTo>
                    <a:lnTo>
                      <a:pt x="3128" y="130"/>
                    </a:lnTo>
                    <a:lnTo>
                      <a:pt x="3153" y="130"/>
                    </a:lnTo>
                    <a:lnTo>
                      <a:pt x="3177" y="129"/>
                    </a:lnTo>
                    <a:lnTo>
                      <a:pt x="3202" y="124"/>
                    </a:lnTo>
                    <a:lnTo>
                      <a:pt x="3226" y="118"/>
                    </a:lnTo>
                    <a:lnTo>
                      <a:pt x="3250" y="111"/>
                    </a:lnTo>
                    <a:lnTo>
                      <a:pt x="3274" y="102"/>
                    </a:lnTo>
                    <a:lnTo>
                      <a:pt x="3298" y="93"/>
                    </a:lnTo>
                    <a:lnTo>
                      <a:pt x="3319" y="84"/>
                    </a:lnTo>
                    <a:lnTo>
                      <a:pt x="3338" y="69"/>
                    </a:lnTo>
                    <a:lnTo>
                      <a:pt x="3359" y="56"/>
                    </a:lnTo>
                    <a:lnTo>
                      <a:pt x="3375" y="40"/>
                    </a:lnTo>
                    <a:lnTo>
                      <a:pt x="3392" y="26"/>
                    </a:lnTo>
                    <a:lnTo>
                      <a:pt x="3394" y="22"/>
                    </a:lnTo>
                    <a:lnTo>
                      <a:pt x="3517" y="20"/>
                    </a:lnTo>
                    <a:lnTo>
                      <a:pt x="3520" y="23"/>
                    </a:lnTo>
                    <a:lnTo>
                      <a:pt x="3538" y="54"/>
                    </a:lnTo>
                    <a:lnTo>
                      <a:pt x="3559" y="80"/>
                    </a:lnTo>
                    <a:lnTo>
                      <a:pt x="3585" y="109"/>
                    </a:lnTo>
                    <a:lnTo>
                      <a:pt x="3612" y="133"/>
                    </a:lnTo>
                    <a:lnTo>
                      <a:pt x="3639" y="152"/>
                    </a:lnTo>
                    <a:close/>
                    <a:moveTo>
                      <a:pt x="2723" y="167"/>
                    </a:moveTo>
                    <a:lnTo>
                      <a:pt x="2513" y="170"/>
                    </a:lnTo>
                    <a:lnTo>
                      <a:pt x="2513" y="36"/>
                    </a:lnTo>
                    <a:lnTo>
                      <a:pt x="2720" y="34"/>
                    </a:lnTo>
                    <a:lnTo>
                      <a:pt x="2739" y="53"/>
                    </a:lnTo>
                    <a:lnTo>
                      <a:pt x="2782" y="94"/>
                    </a:lnTo>
                    <a:lnTo>
                      <a:pt x="2757" y="118"/>
                    </a:lnTo>
                    <a:lnTo>
                      <a:pt x="2734" y="147"/>
                    </a:lnTo>
                    <a:lnTo>
                      <a:pt x="2723" y="167"/>
                    </a:lnTo>
                    <a:close/>
                    <a:moveTo>
                      <a:pt x="2333" y="173"/>
                    </a:moveTo>
                    <a:lnTo>
                      <a:pt x="2148" y="176"/>
                    </a:lnTo>
                    <a:lnTo>
                      <a:pt x="2129" y="147"/>
                    </a:lnTo>
                    <a:lnTo>
                      <a:pt x="2111" y="118"/>
                    </a:lnTo>
                    <a:lnTo>
                      <a:pt x="2083" y="94"/>
                    </a:lnTo>
                    <a:lnTo>
                      <a:pt x="2126" y="53"/>
                    </a:lnTo>
                    <a:lnTo>
                      <a:pt x="2135" y="43"/>
                    </a:lnTo>
                    <a:lnTo>
                      <a:pt x="2335" y="39"/>
                    </a:lnTo>
                    <a:lnTo>
                      <a:pt x="2333" y="173"/>
                    </a:lnTo>
                    <a:close/>
                    <a:moveTo>
                      <a:pt x="1788" y="182"/>
                    </a:moveTo>
                    <a:lnTo>
                      <a:pt x="1164" y="192"/>
                    </a:lnTo>
                    <a:lnTo>
                      <a:pt x="1175" y="185"/>
                    </a:lnTo>
                    <a:lnTo>
                      <a:pt x="1206" y="167"/>
                    </a:lnTo>
                    <a:lnTo>
                      <a:pt x="1236" y="142"/>
                    </a:lnTo>
                    <a:lnTo>
                      <a:pt x="1261" y="118"/>
                    </a:lnTo>
                    <a:lnTo>
                      <a:pt x="1288" y="93"/>
                    </a:lnTo>
                    <a:lnTo>
                      <a:pt x="1310" y="63"/>
                    </a:lnTo>
                    <a:lnTo>
                      <a:pt x="1314" y="55"/>
                    </a:lnTo>
                    <a:lnTo>
                      <a:pt x="1505" y="53"/>
                    </a:lnTo>
                    <a:lnTo>
                      <a:pt x="1505" y="63"/>
                    </a:lnTo>
                    <a:lnTo>
                      <a:pt x="1503" y="87"/>
                    </a:lnTo>
                    <a:lnTo>
                      <a:pt x="1505" y="111"/>
                    </a:lnTo>
                    <a:lnTo>
                      <a:pt x="1507" y="136"/>
                    </a:lnTo>
                    <a:lnTo>
                      <a:pt x="1512" y="157"/>
                    </a:lnTo>
                    <a:lnTo>
                      <a:pt x="1549" y="149"/>
                    </a:lnTo>
                    <a:lnTo>
                      <a:pt x="1583" y="138"/>
                    </a:lnTo>
                    <a:lnTo>
                      <a:pt x="1619" y="126"/>
                    </a:lnTo>
                    <a:lnTo>
                      <a:pt x="1651" y="109"/>
                    </a:lnTo>
                    <a:lnTo>
                      <a:pt x="1682" y="87"/>
                    </a:lnTo>
                    <a:lnTo>
                      <a:pt x="1710" y="67"/>
                    </a:lnTo>
                    <a:lnTo>
                      <a:pt x="1730" y="48"/>
                    </a:lnTo>
                    <a:lnTo>
                      <a:pt x="1903" y="46"/>
                    </a:lnTo>
                    <a:lnTo>
                      <a:pt x="1818" y="147"/>
                    </a:lnTo>
                    <a:lnTo>
                      <a:pt x="1788" y="182"/>
                    </a:lnTo>
                    <a:close/>
                    <a:moveTo>
                      <a:pt x="1026" y="193"/>
                    </a:moveTo>
                    <a:lnTo>
                      <a:pt x="791" y="198"/>
                    </a:lnTo>
                    <a:lnTo>
                      <a:pt x="795" y="193"/>
                    </a:lnTo>
                    <a:lnTo>
                      <a:pt x="820" y="167"/>
                    </a:lnTo>
                    <a:lnTo>
                      <a:pt x="843" y="138"/>
                    </a:lnTo>
                    <a:lnTo>
                      <a:pt x="859" y="108"/>
                    </a:lnTo>
                    <a:lnTo>
                      <a:pt x="875" y="75"/>
                    </a:lnTo>
                    <a:lnTo>
                      <a:pt x="879" y="62"/>
                    </a:lnTo>
                    <a:lnTo>
                      <a:pt x="1039" y="60"/>
                    </a:lnTo>
                    <a:lnTo>
                      <a:pt x="1038" y="63"/>
                    </a:lnTo>
                    <a:lnTo>
                      <a:pt x="1033" y="87"/>
                    </a:lnTo>
                    <a:lnTo>
                      <a:pt x="1029" y="114"/>
                    </a:lnTo>
                    <a:lnTo>
                      <a:pt x="1026" y="138"/>
                    </a:lnTo>
                    <a:lnTo>
                      <a:pt x="1026" y="163"/>
                    </a:lnTo>
                    <a:lnTo>
                      <a:pt x="1026" y="187"/>
                    </a:lnTo>
                    <a:lnTo>
                      <a:pt x="1026" y="193"/>
                    </a:lnTo>
                    <a:close/>
                    <a:moveTo>
                      <a:pt x="559" y="201"/>
                    </a:moveTo>
                    <a:lnTo>
                      <a:pt x="29" y="209"/>
                    </a:lnTo>
                    <a:lnTo>
                      <a:pt x="27" y="202"/>
                    </a:lnTo>
                    <a:lnTo>
                      <a:pt x="2" y="85"/>
                    </a:lnTo>
                    <a:lnTo>
                      <a:pt x="0" y="77"/>
                    </a:lnTo>
                    <a:lnTo>
                      <a:pt x="596" y="67"/>
                    </a:lnTo>
                    <a:lnTo>
                      <a:pt x="589" y="84"/>
                    </a:lnTo>
                    <a:lnTo>
                      <a:pt x="580" y="109"/>
                    </a:lnTo>
                    <a:lnTo>
                      <a:pt x="571" y="133"/>
                    </a:lnTo>
                    <a:lnTo>
                      <a:pt x="567" y="160"/>
                    </a:lnTo>
                    <a:lnTo>
                      <a:pt x="561" y="185"/>
                    </a:lnTo>
                    <a:lnTo>
                      <a:pt x="559"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31"/>
              <p:cNvSpPr>
                <a:spLocks noEditPoints="1"/>
              </p:cNvSpPr>
              <p:nvPr/>
            </p:nvSpPr>
            <p:spPr bwMode="auto">
              <a:xfrm>
                <a:off x="22762" y="1295"/>
                <a:ext cx="1216" cy="52"/>
              </a:xfrm>
              <a:custGeom>
                <a:avLst/>
                <a:gdLst>
                  <a:gd name="T0" fmla="*/ 4279 w 4864"/>
                  <a:gd name="T1" fmla="*/ 143 h 211"/>
                  <a:gd name="T2" fmla="*/ 4259 w 4864"/>
                  <a:gd name="T3" fmla="*/ 99 h 211"/>
                  <a:gd name="T4" fmla="*/ 4234 w 4864"/>
                  <a:gd name="T5" fmla="*/ 52 h 211"/>
                  <a:gd name="T6" fmla="*/ 4204 w 4864"/>
                  <a:gd name="T7" fmla="*/ 11 h 211"/>
                  <a:gd name="T8" fmla="*/ 4432 w 4864"/>
                  <a:gd name="T9" fmla="*/ 13 h 211"/>
                  <a:gd name="T10" fmla="*/ 4864 w 4864"/>
                  <a:gd name="T11" fmla="*/ 0 h 211"/>
                  <a:gd name="T12" fmla="*/ 4844 w 4864"/>
                  <a:gd name="T13" fmla="*/ 134 h 211"/>
                  <a:gd name="T14" fmla="*/ 3829 w 4864"/>
                  <a:gd name="T15" fmla="*/ 151 h 211"/>
                  <a:gd name="T16" fmla="*/ 3822 w 4864"/>
                  <a:gd name="T17" fmla="*/ 113 h 211"/>
                  <a:gd name="T18" fmla="*/ 3802 w 4864"/>
                  <a:gd name="T19" fmla="*/ 66 h 211"/>
                  <a:gd name="T20" fmla="*/ 3781 w 4864"/>
                  <a:gd name="T21" fmla="*/ 17 h 211"/>
                  <a:gd name="T22" fmla="*/ 3963 w 4864"/>
                  <a:gd name="T23" fmla="*/ 22 h 211"/>
                  <a:gd name="T24" fmla="*/ 3972 w 4864"/>
                  <a:gd name="T25" fmla="*/ 91 h 211"/>
                  <a:gd name="T26" fmla="*/ 3997 w 4864"/>
                  <a:gd name="T27" fmla="*/ 147 h 211"/>
                  <a:gd name="T28" fmla="*/ 3314 w 4864"/>
                  <a:gd name="T29" fmla="*/ 159 h 211"/>
                  <a:gd name="T30" fmla="*/ 3350 w 4864"/>
                  <a:gd name="T31" fmla="*/ 137 h 211"/>
                  <a:gd name="T32" fmla="*/ 3387 w 4864"/>
                  <a:gd name="T33" fmla="*/ 108 h 211"/>
                  <a:gd name="T34" fmla="*/ 3420 w 4864"/>
                  <a:gd name="T35" fmla="*/ 77 h 211"/>
                  <a:gd name="T36" fmla="*/ 3365 w 4864"/>
                  <a:gd name="T37" fmla="*/ 30 h 211"/>
                  <a:gd name="T38" fmla="*/ 3501 w 4864"/>
                  <a:gd name="T39" fmla="*/ 22 h 211"/>
                  <a:gd name="T40" fmla="*/ 3515 w 4864"/>
                  <a:gd name="T41" fmla="*/ 61 h 211"/>
                  <a:gd name="T42" fmla="*/ 3550 w 4864"/>
                  <a:gd name="T43" fmla="*/ 122 h 211"/>
                  <a:gd name="T44" fmla="*/ 3577 w 4864"/>
                  <a:gd name="T45" fmla="*/ 154 h 211"/>
                  <a:gd name="T46" fmla="*/ 2525 w 4864"/>
                  <a:gd name="T47" fmla="*/ 171 h 211"/>
                  <a:gd name="T48" fmla="*/ 2526 w 4864"/>
                  <a:gd name="T49" fmla="*/ 38 h 211"/>
                  <a:gd name="T50" fmla="*/ 2751 w 4864"/>
                  <a:gd name="T51" fmla="*/ 121 h 211"/>
                  <a:gd name="T52" fmla="*/ 2790 w 4864"/>
                  <a:gd name="T53" fmla="*/ 167 h 211"/>
                  <a:gd name="T54" fmla="*/ 2113 w 4864"/>
                  <a:gd name="T55" fmla="*/ 178 h 211"/>
                  <a:gd name="T56" fmla="*/ 2138 w 4864"/>
                  <a:gd name="T57" fmla="*/ 121 h 211"/>
                  <a:gd name="T58" fmla="*/ 2347 w 4864"/>
                  <a:gd name="T59" fmla="*/ 40 h 211"/>
                  <a:gd name="T60" fmla="*/ 2346 w 4864"/>
                  <a:gd name="T61" fmla="*/ 174 h 211"/>
                  <a:gd name="T62" fmla="*/ 1647 w 4864"/>
                  <a:gd name="T63" fmla="*/ 185 h 211"/>
                  <a:gd name="T64" fmla="*/ 1694 w 4864"/>
                  <a:gd name="T65" fmla="*/ 155 h 211"/>
                  <a:gd name="T66" fmla="*/ 1750 w 4864"/>
                  <a:gd name="T67" fmla="*/ 110 h 211"/>
                  <a:gd name="T68" fmla="*/ 1795 w 4864"/>
                  <a:gd name="T69" fmla="*/ 58 h 211"/>
                  <a:gd name="T70" fmla="*/ 1973 w 4864"/>
                  <a:gd name="T71" fmla="*/ 47 h 211"/>
                  <a:gd name="T72" fmla="*/ 1858 w 4864"/>
                  <a:gd name="T73" fmla="*/ 181 h 211"/>
                  <a:gd name="T74" fmla="*/ 1268 w 4864"/>
                  <a:gd name="T75" fmla="*/ 192 h 211"/>
                  <a:gd name="T76" fmla="*/ 1300 w 4864"/>
                  <a:gd name="T77" fmla="*/ 161 h 211"/>
                  <a:gd name="T78" fmla="*/ 1339 w 4864"/>
                  <a:gd name="T79" fmla="*/ 101 h 211"/>
                  <a:gd name="T80" fmla="*/ 1360 w 4864"/>
                  <a:gd name="T81" fmla="*/ 56 h 211"/>
                  <a:gd name="T82" fmla="*/ 1530 w 4864"/>
                  <a:gd name="T83" fmla="*/ 61 h 211"/>
                  <a:gd name="T84" fmla="*/ 1519 w 4864"/>
                  <a:gd name="T85" fmla="*/ 108 h 211"/>
                  <a:gd name="T86" fmla="*/ 1515 w 4864"/>
                  <a:gd name="T87" fmla="*/ 155 h 211"/>
                  <a:gd name="T88" fmla="*/ 1517 w 4864"/>
                  <a:gd name="T89" fmla="*/ 187 h 211"/>
                  <a:gd name="T90" fmla="*/ 858 w 4864"/>
                  <a:gd name="T91" fmla="*/ 197 h 211"/>
                  <a:gd name="T92" fmla="*/ 887 w 4864"/>
                  <a:gd name="T93" fmla="*/ 143 h 211"/>
                  <a:gd name="T94" fmla="*/ 907 w 4864"/>
                  <a:gd name="T95" fmla="*/ 77 h 211"/>
                  <a:gd name="T96" fmla="*/ 1076 w 4864"/>
                  <a:gd name="T97" fmla="*/ 61 h 211"/>
                  <a:gd name="T98" fmla="*/ 1056 w 4864"/>
                  <a:gd name="T99" fmla="*/ 108 h 211"/>
                  <a:gd name="T100" fmla="*/ 1045 w 4864"/>
                  <a:gd name="T101" fmla="*/ 155 h 211"/>
                  <a:gd name="T102" fmla="*/ 1039 w 4864"/>
                  <a:gd name="T103" fmla="*/ 195 h 211"/>
                  <a:gd name="T104" fmla="*/ 27 w 4864"/>
                  <a:gd name="T105" fmla="*/ 211 h 211"/>
                  <a:gd name="T106" fmla="*/ 0 w 4864"/>
                  <a:gd name="T107" fmla="*/ 78 h 211"/>
                  <a:gd name="T108" fmla="*/ 638 w 4864"/>
                  <a:gd name="T109" fmla="*/ 82 h 211"/>
                  <a:gd name="T110" fmla="*/ 610 w 4864"/>
                  <a:gd name="T111" fmla="*/ 128 h 211"/>
                  <a:gd name="T112" fmla="*/ 592 w 4864"/>
                  <a:gd name="T113" fmla="*/ 177 h 211"/>
                  <a:gd name="T114" fmla="*/ 583 w 4864"/>
                  <a:gd name="T115" fmla="*/ 20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64" h="211">
                    <a:moveTo>
                      <a:pt x="4844" y="134"/>
                    </a:moveTo>
                    <a:lnTo>
                      <a:pt x="4279" y="143"/>
                    </a:lnTo>
                    <a:lnTo>
                      <a:pt x="4271" y="122"/>
                    </a:lnTo>
                    <a:lnTo>
                      <a:pt x="4259" y="99"/>
                    </a:lnTo>
                    <a:lnTo>
                      <a:pt x="4249" y="75"/>
                    </a:lnTo>
                    <a:lnTo>
                      <a:pt x="4234" y="52"/>
                    </a:lnTo>
                    <a:lnTo>
                      <a:pt x="4219" y="30"/>
                    </a:lnTo>
                    <a:lnTo>
                      <a:pt x="4204" y="11"/>
                    </a:lnTo>
                    <a:lnTo>
                      <a:pt x="4393" y="8"/>
                    </a:lnTo>
                    <a:lnTo>
                      <a:pt x="4432" y="13"/>
                    </a:lnTo>
                    <a:lnTo>
                      <a:pt x="4433" y="7"/>
                    </a:lnTo>
                    <a:lnTo>
                      <a:pt x="4864" y="0"/>
                    </a:lnTo>
                    <a:lnTo>
                      <a:pt x="4857" y="55"/>
                    </a:lnTo>
                    <a:lnTo>
                      <a:pt x="4844" y="134"/>
                    </a:lnTo>
                    <a:close/>
                    <a:moveTo>
                      <a:pt x="3997" y="147"/>
                    </a:moveTo>
                    <a:lnTo>
                      <a:pt x="3829" y="151"/>
                    </a:lnTo>
                    <a:lnTo>
                      <a:pt x="3826" y="139"/>
                    </a:lnTo>
                    <a:lnTo>
                      <a:pt x="3822" y="113"/>
                    </a:lnTo>
                    <a:lnTo>
                      <a:pt x="3812" y="90"/>
                    </a:lnTo>
                    <a:lnTo>
                      <a:pt x="3802" y="66"/>
                    </a:lnTo>
                    <a:lnTo>
                      <a:pt x="3793" y="42"/>
                    </a:lnTo>
                    <a:lnTo>
                      <a:pt x="3781" y="17"/>
                    </a:lnTo>
                    <a:lnTo>
                      <a:pt x="3963" y="15"/>
                    </a:lnTo>
                    <a:lnTo>
                      <a:pt x="3963" y="22"/>
                    </a:lnTo>
                    <a:lnTo>
                      <a:pt x="3964" y="55"/>
                    </a:lnTo>
                    <a:lnTo>
                      <a:pt x="3972" y="91"/>
                    </a:lnTo>
                    <a:lnTo>
                      <a:pt x="3985" y="124"/>
                    </a:lnTo>
                    <a:lnTo>
                      <a:pt x="3997" y="147"/>
                    </a:lnTo>
                    <a:close/>
                    <a:moveTo>
                      <a:pt x="3577" y="154"/>
                    </a:moveTo>
                    <a:lnTo>
                      <a:pt x="3314" y="159"/>
                    </a:lnTo>
                    <a:lnTo>
                      <a:pt x="3331" y="152"/>
                    </a:lnTo>
                    <a:lnTo>
                      <a:pt x="3350" y="137"/>
                    </a:lnTo>
                    <a:lnTo>
                      <a:pt x="3371" y="124"/>
                    </a:lnTo>
                    <a:lnTo>
                      <a:pt x="3387" y="108"/>
                    </a:lnTo>
                    <a:lnTo>
                      <a:pt x="3404" y="94"/>
                    </a:lnTo>
                    <a:lnTo>
                      <a:pt x="3420" y="77"/>
                    </a:lnTo>
                    <a:lnTo>
                      <a:pt x="3395" y="52"/>
                    </a:lnTo>
                    <a:lnTo>
                      <a:pt x="3365" y="30"/>
                    </a:lnTo>
                    <a:lnTo>
                      <a:pt x="3359" y="24"/>
                    </a:lnTo>
                    <a:lnTo>
                      <a:pt x="3501" y="22"/>
                    </a:lnTo>
                    <a:lnTo>
                      <a:pt x="3502" y="28"/>
                    </a:lnTo>
                    <a:lnTo>
                      <a:pt x="3515" y="61"/>
                    </a:lnTo>
                    <a:lnTo>
                      <a:pt x="3532" y="91"/>
                    </a:lnTo>
                    <a:lnTo>
                      <a:pt x="3550" y="122"/>
                    </a:lnTo>
                    <a:lnTo>
                      <a:pt x="3571" y="148"/>
                    </a:lnTo>
                    <a:lnTo>
                      <a:pt x="3577" y="154"/>
                    </a:lnTo>
                    <a:close/>
                    <a:moveTo>
                      <a:pt x="2790" y="167"/>
                    </a:moveTo>
                    <a:lnTo>
                      <a:pt x="2525" y="171"/>
                    </a:lnTo>
                    <a:lnTo>
                      <a:pt x="2525" y="104"/>
                    </a:lnTo>
                    <a:lnTo>
                      <a:pt x="2526" y="38"/>
                    </a:lnTo>
                    <a:lnTo>
                      <a:pt x="2667" y="36"/>
                    </a:lnTo>
                    <a:lnTo>
                      <a:pt x="2751" y="121"/>
                    </a:lnTo>
                    <a:lnTo>
                      <a:pt x="2794" y="162"/>
                    </a:lnTo>
                    <a:lnTo>
                      <a:pt x="2790" y="167"/>
                    </a:lnTo>
                    <a:close/>
                    <a:moveTo>
                      <a:pt x="2346" y="174"/>
                    </a:moveTo>
                    <a:lnTo>
                      <a:pt x="2113" y="178"/>
                    </a:lnTo>
                    <a:lnTo>
                      <a:pt x="2095" y="162"/>
                    </a:lnTo>
                    <a:lnTo>
                      <a:pt x="2138" y="121"/>
                    </a:lnTo>
                    <a:lnTo>
                      <a:pt x="2210" y="42"/>
                    </a:lnTo>
                    <a:lnTo>
                      <a:pt x="2347" y="40"/>
                    </a:lnTo>
                    <a:lnTo>
                      <a:pt x="2347" y="101"/>
                    </a:lnTo>
                    <a:lnTo>
                      <a:pt x="2346" y="174"/>
                    </a:lnTo>
                    <a:close/>
                    <a:moveTo>
                      <a:pt x="1858" y="181"/>
                    </a:moveTo>
                    <a:lnTo>
                      <a:pt x="1647" y="185"/>
                    </a:lnTo>
                    <a:lnTo>
                      <a:pt x="1663" y="177"/>
                    </a:lnTo>
                    <a:lnTo>
                      <a:pt x="1694" y="155"/>
                    </a:lnTo>
                    <a:lnTo>
                      <a:pt x="1722" y="135"/>
                    </a:lnTo>
                    <a:lnTo>
                      <a:pt x="1750" y="110"/>
                    </a:lnTo>
                    <a:lnTo>
                      <a:pt x="1773" y="85"/>
                    </a:lnTo>
                    <a:lnTo>
                      <a:pt x="1795" y="58"/>
                    </a:lnTo>
                    <a:lnTo>
                      <a:pt x="1802" y="49"/>
                    </a:lnTo>
                    <a:lnTo>
                      <a:pt x="1973" y="47"/>
                    </a:lnTo>
                    <a:lnTo>
                      <a:pt x="1926" y="101"/>
                    </a:lnTo>
                    <a:lnTo>
                      <a:pt x="1858" y="181"/>
                    </a:lnTo>
                    <a:close/>
                    <a:moveTo>
                      <a:pt x="1517" y="187"/>
                    </a:moveTo>
                    <a:lnTo>
                      <a:pt x="1268" y="192"/>
                    </a:lnTo>
                    <a:lnTo>
                      <a:pt x="1273" y="186"/>
                    </a:lnTo>
                    <a:lnTo>
                      <a:pt x="1300" y="161"/>
                    </a:lnTo>
                    <a:lnTo>
                      <a:pt x="1322" y="131"/>
                    </a:lnTo>
                    <a:lnTo>
                      <a:pt x="1339" y="101"/>
                    </a:lnTo>
                    <a:lnTo>
                      <a:pt x="1355" y="70"/>
                    </a:lnTo>
                    <a:lnTo>
                      <a:pt x="1360" y="56"/>
                    </a:lnTo>
                    <a:lnTo>
                      <a:pt x="1532" y="54"/>
                    </a:lnTo>
                    <a:lnTo>
                      <a:pt x="1530" y="61"/>
                    </a:lnTo>
                    <a:lnTo>
                      <a:pt x="1522" y="85"/>
                    </a:lnTo>
                    <a:lnTo>
                      <a:pt x="1519" y="108"/>
                    </a:lnTo>
                    <a:lnTo>
                      <a:pt x="1517" y="131"/>
                    </a:lnTo>
                    <a:lnTo>
                      <a:pt x="1515" y="155"/>
                    </a:lnTo>
                    <a:lnTo>
                      <a:pt x="1517" y="179"/>
                    </a:lnTo>
                    <a:lnTo>
                      <a:pt x="1517" y="187"/>
                    </a:lnTo>
                    <a:close/>
                    <a:moveTo>
                      <a:pt x="1039" y="195"/>
                    </a:moveTo>
                    <a:lnTo>
                      <a:pt x="858" y="197"/>
                    </a:lnTo>
                    <a:lnTo>
                      <a:pt x="871" y="176"/>
                    </a:lnTo>
                    <a:lnTo>
                      <a:pt x="887" y="143"/>
                    </a:lnTo>
                    <a:lnTo>
                      <a:pt x="901" y="110"/>
                    </a:lnTo>
                    <a:lnTo>
                      <a:pt x="907" y="77"/>
                    </a:lnTo>
                    <a:lnTo>
                      <a:pt x="909" y="64"/>
                    </a:lnTo>
                    <a:lnTo>
                      <a:pt x="1076" y="61"/>
                    </a:lnTo>
                    <a:lnTo>
                      <a:pt x="1068" y="85"/>
                    </a:lnTo>
                    <a:lnTo>
                      <a:pt x="1056" y="108"/>
                    </a:lnTo>
                    <a:lnTo>
                      <a:pt x="1050" y="131"/>
                    </a:lnTo>
                    <a:lnTo>
                      <a:pt x="1045" y="155"/>
                    </a:lnTo>
                    <a:lnTo>
                      <a:pt x="1041" y="182"/>
                    </a:lnTo>
                    <a:lnTo>
                      <a:pt x="1039" y="195"/>
                    </a:lnTo>
                    <a:close/>
                    <a:moveTo>
                      <a:pt x="583" y="202"/>
                    </a:moveTo>
                    <a:lnTo>
                      <a:pt x="27" y="211"/>
                    </a:lnTo>
                    <a:lnTo>
                      <a:pt x="14" y="153"/>
                    </a:lnTo>
                    <a:lnTo>
                      <a:pt x="0" y="78"/>
                    </a:lnTo>
                    <a:lnTo>
                      <a:pt x="648" y="68"/>
                    </a:lnTo>
                    <a:lnTo>
                      <a:pt x="638" y="82"/>
                    </a:lnTo>
                    <a:lnTo>
                      <a:pt x="623" y="104"/>
                    </a:lnTo>
                    <a:lnTo>
                      <a:pt x="610" y="128"/>
                    </a:lnTo>
                    <a:lnTo>
                      <a:pt x="601" y="152"/>
                    </a:lnTo>
                    <a:lnTo>
                      <a:pt x="592" y="177"/>
                    </a:lnTo>
                    <a:lnTo>
                      <a:pt x="583" y="201"/>
                    </a:lnTo>
                    <a:lnTo>
                      <a:pt x="583" y="2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32"/>
              <p:cNvSpPr>
                <a:spLocks noEditPoints="1"/>
              </p:cNvSpPr>
              <p:nvPr/>
            </p:nvSpPr>
            <p:spPr bwMode="auto">
              <a:xfrm>
                <a:off x="22759" y="1278"/>
                <a:ext cx="1221" cy="53"/>
              </a:xfrm>
              <a:custGeom>
                <a:avLst/>
                <a:gdLst>
                  <a:gd name="T0" fmla="*/ 4260 w 4883"/>
                  <a:gd name="T1" fmla="*/ 142 h 212"/>
                  <a:gd name="T2" fmla="*/ 4214 w 4883"/>
                  <a:gd name="T3" fmla="*/ 76 h 212"/>
                  <a:gd name="T4" fmla="*/ 4219 w 4883"/>
                  <a:gd name="T5" fmla="*/ 46 h 212"/>
                  <a:gd name="T6" fmla="*/ 4443 w 4883"/>
                  <a:gd name="T7" fmla="*/ 80 h 212"/>
                  <a:gd name="T8" fmla="*/ 4451 w 4883"/>
                  <a:gd name="T9" fmla="*/ 8 h 212"/>
                  <a:gd name="T10" fmla="*/ 4868 w 4883"/>
                  <a:gd name="T11" fmla="*/ 122 h 212"/>
                  <a:gd name="T12" fmla="*/ 3820 w 4883"/>
                  <a:gd name="T13" fmla="*/ 150 h 212"/>
                  <a:gd name="T14" fmla="*/ 3792 w 4883"/>
                  <a:gd name="T15" fmla="*/ 84 h 212"/>
                  <a:gd name="T16" fmla="*/ 3746 w 4883"/>
                  <a:gd name="T17" fmla="*/ 22 h 212"/>
                  <a:gd name="T18" fmla="*/ 3981 w 4883"/>
                  <a:gd name="T19" fmla="*/ 18 h 212"/>
                  <a:gd name="T20" fmla="*/ 3974 w 4883"/>
                  <a:gd name="T21" fmla="*/ 71 h 212"/>
                  <a:gd name="T22" fmla="*/ 3981 w 4883"/>
                  <a:gd name="T23" fmla="*/ 148 h 212"/>
                  <a:gd name="T24" fmla="*/ 3431 w 4883"/>
                  <a:gd name="T25" fmla="*/ 144 h 212"/>
                  <a:gd name="T26" fmla="*/ 3346 w 4883"/>
                  <a:gd name="T27" fmla="*/ 75 h 212"/>
                  <a:gd name="T28" fmla="*/ 3246 w 4883"/>
                  <a:gd name="T29" fmla="*/ 34 h 212"/>
                  <a:gd name="T30" fmla="*/ 3498 w 4883"/>
                  <a:gd name="T31" fmla="*/ 25 h 212"/>
                  <a:gd name="T32" fmla="*/ 3526 w 4883"/>
                  <a:gd name="T33" fmla="*/ 128 h 212"/>
                  <a:gd name="T34" fmla="*/ 2536 w 4883"/>
                  <a:gd name="T35" fmla="*/ 171 h 212"/>
                  <a:gd name="T36" fmla="*/ 2538 w 4883"/>
                  <a:gd name="T37" fmla="*/ 38 h 212"/>
                  <a:gd name="T38" fmla="*/ 2743 w 4883"/>
                  <a:gd name="T39" fmla="*/ 169 h 212"/>
                  <a:gd name="T40" fmla="*/ 2234 w 4883"/>
                  <a:gd name="T41" fmla="*/ 97 h 212"/>
                  <a:gd name="T42" fmla="*/ 2358 w 4883"/>
                  <a:gd name="T43" fmla="*/ 58 h 212"/>
                  <a:gd name="T44" fmla="*/ 1926 w 4883"/>
                  <a:gd name="T45" fmla="*/ 181 h 212"/>
                  <a:gd name="T46" fmla="*/ 1784 w 4883"/>
                  <a:gd name="T47" fmla="*/ 152 h 212"/>
                  <a:gd name="T48" fmla="*/ 1842 w 4883"/>
                  <a:gd name="T49" fmla="*/ 66 h 212"/>
                  <a:gd name="T50" fmla="*/ 2037 w 4883"/>
                  <a:gd name="T51" fmla="*/ 51 h 212"/>
                  <a:gd name="T52" fmla="*/ 1528 w 4883"/>
                  <a:gd name="T53" fmla="*/ 188 h 212"/>
                  <a:gd name="T54" fmla="*/ 1366 w 4883"/>
                  <a:gd name="T55" fmla="*/ 137 h 212"/>
                  <a:gd name="T56" fmla="*/ 1387 w 4883"/>
                  <a:gd name="T57" fmla="*/ 57 h 212"/>
                  <a:gd name="T58" fmla="*/ 1553 w 4883"/>
                  <a:gd name="T59" fmla="*/ 80 h 212"/>
                  <a:gd name="T60" fmla="*/ 1533 w 4883"/>
                  <a:gd name="T61" fmla="*/ 152 h 212"/>
                  <a:gd name="T62" fmla="*/ 1062 w 4883"/>
                  <a:gd name="T63" fmla="*/ 195 h 212"/>
                  <a:gd name="T64" fmla="*/ 918 w 4883"/>
                  <a:gd name="T65" fmla="*/ 144 h 212"/>
                  <a:gd name="T66" fmla="*/ 918 w 4883"/>
                  <a:gd name="T67" fmla="*/ 64 h 212"/>
                  <a:gd name="T68" fmla="*/ 1098 w 4883"/>
                  <a:gd name="T69" fmla="*/ 104 h 212"/>
                  <a:gd name="T70" fmla="*/ 1067 w 4883"/>
                  <a:gd name="T71" fmla="*/ 175 h 212"/>
                  <a:gd name="T72" fmla="*/ 23 w 4883"/>
                  <a:gd name="T73" fmla="*/ 212 h 212"/>
                  <a:gd name="T74" fmla="*/ 455 w 4883"/>
                  <a:gd name="T75" fmla="*/ 72 h 212"/>
                  <a:gd name="T76" fmla="*/ 502 w 4883"/>
                  <a:gd name="T77" fmla="*/ 106 h 212"/>
                  <a:gd name="T78" fmla="*/ 712 w 4883"/>
                  <a:gd name="T79" fmla="*/ 73 h 212"/>
                  <a:gd name="T80" fmla="*/ 664 w 4883"/>
                  <a:gd name="T81" fmla="*/ 128 h 212"/>
                  <a:gd name="T82" fmla="*/ 621 w 4883"/>
                  <a:gd name="T83" fmla="*/ 195 h 212"/>
                  <a:gd name="T84" fmla="*/ 3036 w 4883"/>
                  <a:gd name="T85" fmla="*/ 30 h 212"/>
                  <a:gd name="T86" fmla="*/ 2949 w 4883"/>
                  <a:gd name="T87" fmla="*/ 75 h 212"/>
                  <a:gd name="T88" fmla="*/ 2862 w 4883"/>
                  <a:gd name="T89" fmla="*/ 3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83" h="212">
                    <a:moveTo>
                      <a:pt x="4866" y="135"/>
                    </a:moveTo>
                    <a:lnTo>
                      <a:pt x="4260" y="144"/>
                    </a:lnTo>
                    <a:lnTo>
                      <a:pt x="4260" y="142"/>
                    </a:lnTo>
                    <a:lnTo>
                      <a:pt x="4245" y="119"/>
                    </a:lnTo>
                    <a:lnTo>
                      <a:pt x="4230" y="97"/>
                    </a:lnTo>
                    <a:lnTo>
                      <a:pt x="4214" y="76"/>
                    </a:lnTo>
                    <a:lnTo>
                      <a:pt x="4196" y="58"/>
                    </a:lnTo>
                    <a:lnTo>
                      <a:pt x="4175" y="42"/>
                    </a:lnTo>
                    <a:lnTo>
                      <a:pt x="4219" y="46"/>
                    </a:lnTo>
                    <a:lnTo>
                      <a:pt x="4309" y="61"/>
                    </a:lnTo>
                    <a:lnTo>
                      <a:pt x="4403" y="75"/>
                    </a:lnTo>
                    <a:lnTo>
                      <a:pt x="4443" y="80"/>
                    </a:lnTo>
                    <a:lnTo>
                      <a:pt x="4445" y="61"/>
                    </a:lnTo>
                    <a:lnTo>
                      <a:pt x="4451" y="13"/>
                    </a:lnTo>
                    <a:lnTo>
                      <a:pt x="4451" y="8"/>
                    </a:lnTo>
                    <a:lnTo>
                      <a:pt x="4883" y="0"/>
                    </a:lnTo>
                    <a:lnTo>
                      <a:pt x="4883" y="4"/>
                    </a:lnTo>
                    <a:lnTo>
                      <a:pt x="4868" y="122"/>
                    </a:lnTo>
                    <a:lnTo>
                      <a:pt x="4866" y="135"/>
                    </a:lnTo>
                    <a:close/>
                    <a:moveTo>
                      <a:pt x="3981" y="148"/>
                    </a:moveTo>
                    <a:lnTo>
                      <a:pt x="3820" y="150"/>
                    </a:lnTo>
                    <a:lnTo>
                      <a:pt x="3813" y="133"/>
                    </a:lnTo>
                    <a:lnTo>
                      <a:pt x="3804" y="109"/>
                    </a:lnTo>
                    <a:lnTo>
                      <a:pt x="3792" y="84"/>
                    </a:lnTo>
                    <a:lnTo>
                      <a:pt x="3777" y="64"/>
                    </a:lnTo>
                    <a:lnTo>
                      <a:pt x="3765" y="42"/>
                    </a:lnTo>
                    <a:lnTo>
                      <a:pt x="3746" y="22"/>
                    </a:lnTo>
                    <a:lnTo>
                      <a:pt x="3744" y="18"/>
                    </a:lnTo>
                    <a:lnTo>
                      <a:pt x="3958" y="15"/>
                    </a:lnTo>
                    <a:lnTo>
                      <a:pt x="3981" y="18"/>
                    </a:lnTo>
                    <a:lnTo>
                      <a:pt x="3977" y="34"/>
                    </a:lnTo>
                    <a:lnTo>
                      <a:pt x="3974" y="53"/>
                    </a:lnTo>
                    <a:lnTo>
                      <a:pt x="3974" y="71"/>
                    </a:lnTo>
                    <a:lnTo>
                      <a:pt x="3974" y="89"/>
                    </a:lnTo>
                    <a:lnTo>
                      <a:pt x="3975" y="122"/>
                    </a:lnTo>
                    <a:lnTo>
                      <a:pt x="3981" y="148"/>
                    </a:lnTo>
                    <a:close/>
                    <a:moveTo>
                      <a:pt x="3540" y="155"/>
                    </a:moveTo>
                    <a:lnTo>
                      <a:pt x="3417" y="157"/>
                    </a:lnTo>
                    <a:lnTo>
                      <a:pt x="3431" y="144"/>
                    </a:lnTo>
                    <a:lnTo>
                      <a:pt x="3406" y="119"/>
                    </a:lnTo>
                    <a:lnTo>
                      <a:pt x="3376" y="97"/>
                    </a:lnTo>
                    <a:lnTo>
                      <a:pt x="3346" y="75"/>
                    </a:lnTo>
                    <a:lnTo>
                      <a:pt x="3315" y="58"/>
                    </a:lnTo>
                    <a:lnTo>
                      <a:pt x="3282" y="43"/>
                    </a:lnTo>
                    <a:lnTo>
                      <a:pt x="3246" y="34"/>
                    </a:lnTo>
                    <a:lnTo>
                      <a:pt x="3218" y="28"/>
                    </a:lnTo>
                    <a:lnTo>
                      <a:pt x="3498" y="23"/>
                    </a:lnTo>
                    <a:lnTo>
                      <a:pt x="3498" y="25"/>
                    </a:lnTo>
                    <a:lnTo>
                      <a:pt x="3504" y="61"/>
                    </a:lnTo>
                    <a:lnTo>
                      <a:pt x="3513" y="95"/>
                    </a:lnTo>
                    <a:lnTo>
                      <a:pt x="3526" y="128"/>
                    </a:lnTo>
                    <a:lnTo>
                      <a:pt x="3540" y="155"/>
                    </a:lnTo>
                    <a:close/>
                    <a:moveTo>
                      <a:pt x="2743" y="169"/>
                    </a:moveTo>
                    <a:lnTo>
                      <a:pt x="2536" y="171"/>
                    </a:lnTo>
                    <a:lnTo>
                      <a:pt x="2536" y="171"/>
                    </a:lnTo>
                    <a:lnTo>
                      <a:pt x="2538" y="58"/>
                    </a:lnTo>
                    <a:lnTo>
                      <a:pt x="2538" y="38"/>
                    </a:lnTo>
                    <a:lnTo>
                      <a:pt x="2614" y="37"/>
                    </a:lnTo>
                    <a:lnTo>
                      <a:pt x="2672" y="97"/>
                    </a:lnTo>
                    <a:lnTo>
                      <a:pt x="2743" y="169"/>
                    </a:lnTo>
                    <a:close/>
                    <a:moveTo>
                      <a:pt x="2358" y="174"/>
                    </a:moveTo>
                    <a:lnTo>
                      <a:pt x="2158" y="178"/>
                    </a:lnTo>
                    <a:lnTo>
                      <a:pt x="2234" y="97"/>
                    </a:lnTo>
                    <a:lnTo>
                      <a:pt x="2284" y="42"/>
                    </a:lnTo>
                    <a:lnTo>
                      <a:pt x="2358" y="41"/>
                    </a:lnTo>
                    <a:lnTo>
                      <a:pt x="2358" y="58"/>
                    </a:lnTo>
                    <a:lnTo>
                      <a:pt x="2358" y="168"/>
                    </a:lnTo>
                    <a:lnTo>
                      <a:pt x="2358" y="174"/>
                    </a:lnTo>
                    <a:close/>
                    <a:moveTo>
                      <a:pt x="1926" y="181"/>
                    </a:moveTo>
                    <a:lnTo>
                      <a:pt x="1753" y="183"/>
                    </a:lnTo>
                    <a:lnTo>
                      <a:pt x="1761" y="177"/>
                    </a:lnTo>
                    <a:lnTo>
                      <a:pt x="1784" y="152"/>
                    </a:lnTo>
                    <a:lnTo>
                      <a:pt x="1806" y="125"/>
                    </a:lnTo>
                    <a:lnTo>
                      <a:pt x="1827" y="95"/>
                    </a:lnTo>
                    <a:lnTo>
                      <a:pt x="1842" y="66"/>
                    </a:lnTo>
                    <a:lnTo>
                      <a:pt x="1848" y="49"/>
                    </a:lnTo>
                    <a:lnTo>
                      <a:pt x="2042" y="46"/>
                    </a:lnTo>
                    <a:lnTo>
                      <a:pt x="2037" y="51"/>
                    </a:lnTo>
                    <a:lnTo>
                      <a:pt x="1937" y="168"/>
                    </a:lnTo>
                    <a:lnTo>
                      <a:pt x="1926" y="181"/>
                    </a:lnTo>
                    <a:close/>
                    <a:moveTo>
                      <a:pt x="1528" y="188"/>
                    </a:moveTo>
                    <a:lnTo>
                      <a:pt x="1337" y="190"/>
                    </a:lnTo>
                    <a:lnTo>
                      <a:pt x="1350" y="168"/>
                    </a:lnTo>
                    <a:lnTo>
                      <a:pt x="1366" y="137"/>
                    </a:lnTo>
                    <a:lnTo>
                      <a:pt x="1378" y="106"/>
                    </a:lnTo>
                    <a:lnTo>
                      <a:pt x="1384" y="73"/>
                    </a:lnTo>
                    <a:lnTo>
                      <a:pt x="1387" y="57"/>
                    </a:lnTo>
                    <a:lnTo>
                      <a:pt x="1566" y="54"/>
                    </a:lnTo>
                    <a:lnTo>
                      <a:pt x="1565" y="57"/>
                    </a:lnTo>
                    <a:lnTo>
                      <a:pt x="1553" y="80"/>
                    </a:lnTo>
                    <a:lnTo>
                      <a:pt x="1548" y="104"/>
                    </a:lnTo>
                    <a:lnTo>
                      <a:pt x="1541" y="128"/>
                    </a:lnTo>
                    <a:lnTo>
                      <a:pt x="1533" y="152"/>
                    </a:lnTo>
                    <a:lnTo>
                      <a:pt x="1530" y="175"/>
                    </a:lnTo>
                    <a:lnTo>
                      <a:pt x="1528" y="188"/>
                    </a:lnTo>
                    <a:close/>
                    <a:moveTo>
                      <a:pt x="1062" y="195"/>
                    </a:moveTo>
                    <a:lnTo>
                      <a:pt x="902" y="197"/>
                    </a:lnTo>
                    <a:lnTo>
                      <a:pt x="912" y="177"/>
                    </a:lnTo>
                    <a:lnTo>
                      <a:pt x="918" y="144"/>
                    </a:lnTo>
                    <a:lnTo>
                      <a:pt x="922" y="109"/>
                    </a:lnTo>
                    <a:lnTo>
                      <a:pt x="921" y="75"/>
                    </a:lnTo>
                    <a:lnTo>
                      <a:pt x="918" y="64"/>
                    </a:lnTo>
                    <a:lnTo>
                      <a:pt x="1127" y="61"/>
                    </a:lnTo>
                    <a:lnTo>
                      <a:pt x="1113" y="82"/>
                    </a:lnTo>
                    <a:lnTo>
                      <a:pt x="1098" y="104"/>
                    </a:lnTo>
                    <a:lnTo>
                      <a:pt x="1088" y="128"/>
                    </a:lnTo>
                    <a:lnTo>
                      <a:pt x="1079" y="152"/>
                    </a:lnTo>
                    <a:lnTo>
                      <a:pt x="1067" y="175"/>
                    </a:lnTo>
                    <a:lnTo>
                      <a:pt x="1062" y="195"/>
                    </a:lnTo>
                    <a:close/>
                    <a:moveTo>
                      <a:pt x="619" y="202"/>
                    </a:moveTo>
                    <a:lnTo>
                      <a:pt x="23" y="212"/>
                    </a:lnTo>
                    <a:lnTo>
                      <a:pt x="3" y="103"/>
                    </a:lnTo>
                    <a:lnTo>
                      <a:pt x="0" y="79"/>
                    </a:lnTo>
                    <a:lnTo>
                      <a:pt x="455" y="72"/>
                    </a:lnTo>
                    <a:lnTo>
                      <a:pt x="458" y="91"/>
                    </a:lnTo>
                    <a:lnTo>
                      <a:pt x="463" y="112"/>
                    </a:lnTo>
                    <a:lnTo>
                      <a:pt x="502" y="106"/>
                    </a:lnTo>
                    <a:lnTo>
                      <a:pt x="587" y="91"/>
                    </a:lnTo>
                    <a:lnTo>
                      <a:pt x="673" y="80"/>
                    </a:lnTo>
                    <a:lnTo>
                      <a:pt x="712" y="73"/>
                    </a:lnTo>
                    <a:lnTo>
                      <a:pt x="697" y="89"/>
                    </a:lnTo>
                    <a:lnTo>
                      <a:pt x="679" y="109"/>
                    </a:lnTo>
                    <a:lnTo>
                      <a:pt x="664" y="128"/>
                    </a:lnTo>
                    <a:lnTo>
                      <a:pt x="649" y="149"/>
                    </a:lnTo>
                    <a:lnTo>
                      <a:pt x="634" y="171"/>
                    </a:lnTo>
                    <a:lnTo>
                      <a:pt x="621" y="195"/>
                    </a:lnTo>
                    <a:lnTo>
                      <a:pt x="619" y="202"/>
                    </a:lnTo>
                    <a:close/>
                    <a:moveTo>
                      <a:pt x="2862" y="33"/>
                    </a:moveTo>
                    <a:lnTo>
                      <a:pt x="3036" y="30"/>
                    </a:lnTo>
                    <a:lnTo>
                      <a:pt x="3008" y="42"/>
                    </a:lnTo>
                    <a:lnTo>
                      <a:pt x="2976" y="57"/>
                    </a:lnTo>
                    <a:lnTo>
                      <a:pt x="2949" y="75"/>
                    </a:lnTo>
                    <a:lnTo>
                      <a:pt x="2921" y="97"/>
                    </a:lnTo>
                    <a:lnTo>
                      <a:pt x="2887" y="58"/>
                    </a:lnTo>
                    <a:lnTo>
                      <a:pt x="2862"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33"/>
              <p:cNvSpPr>
                <a:spLocks noEditPoints="1"/>
              </p:cNvSpPr>
              <p:nvPr/>
            </p:nvSpPr>
            <p:spPr bwMode="auto">
              <a:xfrm>
                <a:off x="22757" y="1261"/>
                <a:ext cx="1224" cy="53"/>
              </a:xfrm>
              <a:custGeom>
                <a:avLst/>
                <a:gdLst>
                  <a:gd name="T0" fmla="*/ 4453 w 4897"/>
                  <a:gd name="T1" fmla="*/ 127 h 211"/>
                  <a:gd name="T2" fmla="*/ 4468 w 4897"/>
                  <a:gd name="T3" fmla="*/ 12 h 211"/>
                  <a:gd name="T4" fmla="*/ 4897 w 4897"/>
                  <a:gd name="T5" fmla="*/ 0 h 211"/>
                  <a:gd name="T6" fmla="*/ 4412 w 4897"/>
                  <a:gd name="T7" fmla="*/ 141 h 211"/>
                  <a:gd name="T8" fmla="*/ 4204 w 4897"/>
                  <a:gd name="T9" fmla="*/ 124 h 211"/>
                  <a:gd name="T10" fmla="*/ 4317 w 4897"/>
                  <a:gd name="T11" fmla="*/ 127 h 211"/>
                  <a:gd name="T12" fmla="*/ 3982 w 4897"/>
                  <a:gd name="T13" fmla="*/ 148 h 211"/>
                  <a:gd name="T14" fmla="*/ 3785 w 4897"/>
                  <a:gd name="T15" fmla="*/ 130 h 211"/>
                  <a:gd name="T16" fmla="*/ 3742 w 4897"/>
                  <a:gd name="T17" fmla="*/ 70 h 211"/>
                  <a:gd name="T18" fmla="*/ 3854 w 4897"/>
                  <a:gd name="T19" fmla="*/ 68 h 211"/>
                  <a:gd name="T20" fmla="*/ 3985 w 4897"/>
                  <a:gd name="T21" fmla="*/ 100 h 211"/>
                  <a:gd name="T22" fmla="*/ 3982 w 4897"/>
                  <a:gd name="T23" fmla="*/ 148 h 211"/>
                  <a:gd name="T24" fmla="*/ 3354 w 4897"/>
                  <a:gd name="T25" fmla="*/ 141 h 211"/>
                  <a:gd name="T26" fmla="*/ 3254 w 4897"/>
                  <a:gd name="T27" fmla="*/ 100 h 211"/>
                  <a:gd name="T28" fmla="*/ 3150 w 4897"/>
                  <a:gd name="T29" fmla="*/ 84 h 211"/>
                  <a:gd name="T30" fmla="*/ 3047 w 4897"/>
                  <a:gd name="T31" fmla="*/ 96 h 211"/>
                  <a:gd name="T32" fmla="*/ 2957 w 4897"/>
                  <a:gd name="T33" fmla="*/ 141 h 211"/>
                  <a:gd name="T34" fmla="*/ 2813 w 4897"/>
                  <a:gd name="T35" fmla="*/ 41 h 211"/>
                  <a:gd name="T36" fmla="*/ 3512 w 4897"/>
                  <a:gd name="T37" fmla="*/ 23 h 211"/>
                  <a:gd name="T38" fmla="*/ 3512 w 4897"/>
                  <a:gd name="T39" fmla="*/ 127 h 211"/>
                  <a:gd name="T40" fmla="*/ 2545 w 4897"/>
                  <a:gd name="T41" fmla="*/ 171 h 211"/>
                  <a:gd name="T42" fmla="*/ 2546 w 4897"/>
                  <a:gd name="T43" fmla="*/ 38 h 211"/>
                  <a:gd name="T44" fmla="*/ 2680 w 4897"/>
                  <a:gd name="T45" fmla="*/ 163 h 211"/>
                  <a:gd name="T46" fmla="*/ 2229 w 4897"/>
                  <a:gd name="T47" fmla="*/ 175 h 211"/>
                  <a:gd name="T48" fmla="*/ 2356 w 4897"/>
                  <a:gd name="T49" fmla="*/ 41 h 211"/>
                  <a:gd name="T50" fmla="*/ 2366 w 4897"/>
                  <a:gd name="T51" fmla="*/ 124 h 211"/>
                  <a:gd name="T52" fmla="*/ 1821 w 4897"/>
                  <a:gd name="T53" fmla="*/ 182 h 211"/>
                  <a:gd name="T54" fmla="*/ 1862 w 4897"/>
                  <a:gd name="T55" fmla="*/ 99 h 211"/>
                  <a:gd name="T56" fmla="*/ 2108 w 4897"/>
                  <a:gd name="T57" fmla="*/ 45 h 211"/>
                  <a:gd name="T58" fmla="*/ 1551 w 4897"/>
                  <a:gd name="T59" fmla="*/ 187 h 211"/>
                  <a:gd name="T60" fmla="*/ 1392 w 4897"/>
                  <a:gd name="T61" fmla="*/ 139 h 211"/>
                  <a:gd name="T62" fmla="*/ 1396 w 4897"/>
                  <a:gd name="T63" fmla="*/ 56 h 211"/>
                  <a:gd name="T64" fmla="*/ 1596 w 4897"/>
                  <a:gd name="T65" fmla="*/ 78 h 211"/>
                  <a:gd name="T66" fmla="*/ 1561 w 4897"/>
                  <a:gd name="T67" fmla="*/ 146 h 211"/>
                  <a:gd name="T68" fmla="*/ 1095 w 4897"/>
                  <a:gd name="T69" fmla="*/ 194 h 211"/>
                  <a:gd name="T70" fmla="*/ 929 w 4897"/>
                  <a:gd name="T71" fmla="*/ 141 h 211"/>
                  <a:gd name="T72" fmla="*/ 1054 w 4897"/>
                  <a:gd name="T73" fmla="*/ 88 h 211"/>
                  <a:gd name="T74" fmla="*/ 1167 w 4897"/>
                  <a:gd name="T75" fmla="*/ 87 h 211"/>
                  <a:gd name="T76" fmla="*/ 1121 w 4897"/>
                  <a:gd name="T77" fmla="*/ 148 h 211"/>
                  <a:gd name="T78" fmla="*/ 1095 w 4897"/>
                  <a:gd name="T79" fmla="*/ 194 h 211"/>
                  <a:gd name="T80" fmla="*/ 11 w 4897"/>
                  <a:gd name="T81" fmla="*/ 169 h 211"/>
                  <a:gd name="T82" fmla="*/ 459 w 4897"/>
                  <a:gd name="T83" fmla="*/ 112 h 211"/>
                  <a:gd name="T84" fmla="*/ 510 w 4897"/>
                  <a:gd name="T85" fmla="*/ 172 h 211"/>
                  <a:gd name="T86" fmla="*/ 720 w 4897"/>
                  <a:gd name="T87" fmla="*/ 139 h 211"/>
                  <a:gd name="T88" fmla="*/ 672 w 4897"/>
                  <a:gd name="T89" fmla="*/ 19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7" h="211">
                    <a:moveTo>
                      <a:pt x="4883" y="133"/>
                    </a:moveTo>
                    <a:lnTo>
                      <a:pt x="4452" y="140"/>
                    </a:lnTo>
                    <a:lnTo>
                      <a:pt x="4453" y="127"/>
                    </a:lnTo>
                    <a:lnTo>
                      <a:pt x="4459" y="79"/>
                    </a:lnTo>
                    <a:lnTo>
                      <a:pt x="4466" y="33"/>
                    </a:lnTo>
                    <a:lnTo>
                      <a:pt x="4468" y="12"/>
                    </a:lnTo>
                    <a:lnTo>
                      <a:pt x="4427" y="8"/>
                    </a:lnTo>
                    <a:lnTo>
                      <a:pt x="4425" y="7"/>
                    </a:lnTo>
                    <a:lnTo>
                      <a:pt x="4897" y="0"/>
                    </a:lnTo>
                    <a:lnTo>
                      <a:pt x="4891" y="70"/>
                    </a:lnTo>
                    <a:lnTo>
                      <a:pt x="4883" y="133"/>
                    </a:lnTo>
                    <a:close/>
                    <a:moveTo>
                      <a:pt x="4412" y="141"/>
                    </a:moveTo>
                    <a:lnTo>
                      <a:pt x="4223" y="144"/>
                    </a:lnTo>
                    <a:lnTo>
                      <a:pt x="4222" y="142"/>
                    </a:lnTo>
                    <a:lnTo>
                      <a:pt x="4204" y="124"/>
                    </a:lnTo>
                    <a:lnTo>
                      <a:pt x="4183" y="108"/>
                    </a:lnTo>
                    <a:lnTo>
                      <a:pt x="4227" y="112"/>
                    </a:lnTo>
                    <a:lnTo>
                      <a:pt x="4317" y="127"/>
                    </a:lnTo>
                    <a:lnTo>
                      <a:pt x="4411" y="141"/>
                    </a:lnTo>
                    <a:lnTo>
                      <a:pt x="4412" y="141"/>
                    </a:lnTo>
                    <a:close/>
                    <a:moveTo>
                      <a:pt x="3982" y="148"/>
                    </a:moveTo>
                    <a:lnTo>
                      <a:pt x="3800" y="150"/>
                    </a:lnTo>
                    <a:lnTo>
                      <a:pt x="3800" y="150"/>
                    </a:lnTo>
                    <a:lnTo>
                      <a:pt x="3785" y="130"/>
                    </a:lnTo>
                    <a:lnTo>
                      <a:pt x="3773" y="108"/>
                    </a:lnTo>
                    <a:lnTo>
                      <a:pt x="3754" y="88"/>
                    </a:lnTo>
                    <a:lnTo>
                      <a:pt x="3742" y="70"/>
                    </a:lnTo>
                    <a:lnTo>
                      <a:pt x="3721" y="54"/>
                    </a:lnTo>
                    <a:lnTo>
                      <a:pt x="3765" y="57"/>
                    </a:lnTo>
                    <a:lnTo>
                      <a:pt x="3854" y="68"/>
                    </a:lnTo>
                    <a:lnTo>
                      <a:pt x="3947" y="79"/>
                    </a:lnTo>
                    <a:lnTo>
                      <a:pt x="3989" y="84"/>
                    </a:lnTo>
                    <a:lnTo>
                      <a:pt x="3985" y="100"/>
                    </a:lnTo>
                    <a:lnTo>
                      <a:pt x="3982" y="119"/>
                    </a:lnTo>
                    <a:lnTo>
                      <a:pt x="3982" y="137"/>
                    </a:lnTo>
                    <a:lnTo>
                      <a:pt x="3982" y="148"/>
                    </a:lnTo>
                    <a:close/>
                    <a:moveTo>
                      <a:pt x="3520" y="155"/>
                    </a:moveTo>
                    <a:lnTo>
                      <a:pt x="3378" y="157"/>
                    </a:lnTo>
                    <a:lnTo>
                      <a:pt x="3354" y="141"/>
                    </a:lnTo>
                    <a:lnTo>
                      <a:pt x="3323" y="124"/>
                    </a:lnTo>
                    <a:lnTo>
                      <a:pt x="3290" y="109"/>
                    </a:lnTo>
                    <a:lnTo>
                      <a:pt x="3254" y="100"/>
                    </a:lnTo>
                    <a:lnTo>
                      <a:pt x="3221" y="91"/>
                    </a:lnTo>
                    <a:lnTo>
                      <a:pt x="3184" y="87"/>
                    </a:lnTo>
                    <a:lnTo>
                      <a:pt x="3150" y="84"/>
                    </a:lnTo>
                    <a:lnTo>
                      <a:pt x="3115" y="84"/>
                    </a:lnTo>
                    <a:lnTo>
                      <a:pt x="3081" y="88"/>
                    </a:lnTo>
                    <a:lnTo>
                      <a:pt x="3047" y="96"/>
                    </a:lnTo>
                    <a:lnTo>
                      <a:pt x="3016" y="108"/>
                    </a:lnTo>
                    <a:lnTo>
                      <a:pt x="2984" y="123"/>
                    </a:lnTo>
                    <a:lnTo>
                      <a:pt x="2957" y="141"/>
                    </a:lnTo>
                    <a:lnTo>
                      <a:pt x="2929" y="163"/>
                    </a:lnTo>
                    <a:lnTo>
                      <a:pt x="2895" y="124"/>
                    </a:lnTo>
                    <a:lnTo>
                      <a:pt x="2813" y="41"/>
                    </a:lnTo>
                    <a:lnTo>
                      <a:pt x="2806" y="33"/>
                    </a:lnTo>
                    <a:lnTo>
                      <a:pt x="3510" y="22"/>
                    </a:lnTo>
                    <a:lnTo>
                      <a:pt x="3512" y="23"/>
                    </a:lnTo>
                    <a:lnTo>
                      <a:pt x="3506" y="55"/>
                    </a:lnTo>
                    <a:lnTo>
                      <a:pt x="3506" y="91"/>
                    </a:lnTo>
                    <a:lnTo>
                      <a:pt x="3512" y="127"/>
                    </a:lnTo>
                    <a:lnTo>
                      <a:pt x="3520" y="155"/>
                    </a:lnTo>
                    <a:close/>
                    <a:moveTo>
                      <a:pt x="2686" y="169"/>
                    </a:moveTo>
                    <a:lnTo>
                      <a:pt x="2545" y="171"/>
                    </a:lnTo>
                    <a:lnTo>
                      <a:pt x="2546" y="124"/>
                    </a:lnTo>
                    <a:lnTo>
                      <a:pt x="2546" y="55"/>
                    </a:lnTo>
                    <a:lnTo>
                      <a:pt x="2546" y="38"/>
                    </a:lnTo>
                    <a:lnTo>
                      <a:pt x="2554" y="38"/>
                    </a:lnTo>
                    <a:lnTo>
                      <a:pt x="2589" y="70"/>
                    </a:lnTo>
                    <a:lnTo>
                      <a:pt x="2680" y="163"/>
                    </a:lnTo>
                    <a:lnTo>
                      <a:pt x="2686" y="169"/>
                    </a:lnTo>
                    <a:close/>
                    <a:moveTo>
                      <a:pt x="2366" y="173"/>
                    </a:moveTo>
                    <a:lnTo>
                      <a:pt x="2229" y="175"/>
                    </a:lnTo>
                    <a:lnTo>
                      <a:pt x="2242" y="163"/>
                    </a:lnTo>
                    <a:lnTo>
                      <a:pt x="2327" y="70"/>
                    </a:lnTo>
                    <a:lnTo>
                      <a:pt x="2356" y="41"/>
                    </a:lnTo>
                    <a:lnTo>
                      <a:pt x="2366" y="40"/>
                    </a:lnTo>
                    <a:lnTo>
                      <a:pt x="2366" y="55"/>
                    </a:lnTo>
                    <a:lnTo>
                      <a:pt x="2366" y="124"/>
                    </a:lnTo>
                    <a:lnTo>
                      <a:pt x="2366" y="173"/>
                    </a:lnTo>
                    <a:close/>
                    <a:moveTo>
                      <a:pt x="1992" y="180"/>
                    </a:moveTo>
                    <a:lnTo>
                      <a:pt x="1821" y="182"/>
                    </a:lnTo>
                    <a:lnTo>
                      <a:pt x="1835" y="161"/>
                    </a:lnTo>
                    <a:lnTo>
                      <a:pt x="1850" y="132"/>
                    </a:lnTo>
                    <a:lnTo>
                      <a:pt x="1862" y="99"/>
                    </a:lnTo>
                    <a:lnTo>
                      <a:pt x="1869" y="68"/>
                    </a:lnTo>
                    <a:lnTo>
                      <a:pt x="1872" y="48"/>
                    </a:lnTo>
                    <a:lnTo>
                      <a:pt x="2108" y="45"/>
                    </a:lnTo>
                    <a:lnTo>
                      <a:pt x="2045" y="117"/>
                    </a:lnTo>
                    <a:lnTo>
                      <a:pt x="1992" y="180"/>
                    </a:lnTo>
                    <a:close/>
                    <a:moveTo>
                      <a:pt x="1551" y="187"/>
                    </a:moveTo>
                    <a:lnTo>
                      <a:pt x="1379" y="189"/>
                    </a:lnTo>
                    <a:lnTo>
                      <a:pt x="1386" y="172"/>
                    </a:lnTo>
                    <a:lnTo>
                      <a:pt x="1392" y="139"/>
                    </a:lnTo>
                    <a:lnTo>
                      <a:pt x="1398" y="106"/>
                    </a:lnTo>
                    <a:lnTo>
                      <a:pt x="1398" y="70"/>
                    </a:lnTo>
                    <a:lnTo>
                      <a:pt x="1396" y="56"/>
                    </a:lnTo>
                    <a:lnTo>
                      <a:pt x="1609" y="53"/>
                    </a:lnTo>
                    <a:lnTo>
                      <a:pt x="1607" y="55"/>
                    </a:lnTo>
                    <a:lnTo>
                      <a:pt x="1596" y="78"/>
                    </a:lnTo>
                    <a:lnTo>
                      <a:pt x="1583" y="99"/>
                    </a:lnTo>
                    <a:lnTo>
                      <a:pt x="1573" y="123"/>
                    </a:lnTo>
                    <a:lnTo>
                      <a:pt x="1561" y="146"/>
                    </a:lnTo>
                    <a:lnTo>
                      <a:pt x="1556" y="170"/>
                    </a:lnTo>
                    <a:lnTo>
                      <a:pt x="1551" y="187"/>
                    </a:lnTo>
                    <a:close/>
                    <a:moveTo>
                      <a:pt x="1095" y="194"/>
                    </a:moveTo>
                    <a:lnTo>
                      <a:pt x="928" y="197"/>
                    </a:lnTo>
                    <a:lnTo>
                      <a:pt x="930" y="175"/>
                    </a:lnTo>
                    <a:lnTo>
                      <a:pt x="929" y="141"/>
                    </a:lnTo>
                    <a:lnTo>
                      <a:pt x="923" y="108"/>
                    </a:lnTo>
                    <a:lnTo>
                      <a:pt x="965" y="100"/>
                    </a:lnTo>
                    <a:lnTo>
                      <a:pt x="1054" y="88"/>
                    </a:lnTo>
                    <a:lnTo>
                      <a:pt x="1143" y="75"/>
                    </a:lnTo>
                    <a:lnTo>
                      <a:pt x="1182" y="68"/>
                    </a:lnTo>
                    <a:lnTo>
                      <a:pt x="1167" y="87"/>
                    </a:lnTo>
                    <a:lnTo>
                      <a:pt x="1151" y="106"/>
                    </a:lnTo>
                    <a:lnTo>
                      <a:pt x="1136" y="127"/>
                    </a:lnTo>
                    <a:lnTo>
                      <a:pt x="1121" y="148"/>
                    </a:lnTo>
                    <a:lnTo>
                      <a:pt x="1106" y="170"/>
                    </a:lnTo>
                    <a:lnTo>
                      <a:pt x="1096" y="194"/>
                    </a:lnTo>
                    <a:lnTo>
                      <a:pt x="1095" y="194"/>
                    </a:lnTo>
                    <a:close/>
                    <a:moveTo>
                      <a:pt x="667" y="201"/>
                    </a:moveTo>
                    <a:lnTo>
                      <a:pt x="19" y="211"/>
                    </a:lnTo>
                    <a:lnTo>
                      <a:pt x="11" y="169"/>
                    </a:lnTo>
                    <a:lnTo>
                      <a:pt x="0" y="79"/>
                    </a:lnTo>
                    <a:lnTo>
                      <a:pt x="451" y="71"/>
                    </a:lnTo>
                    <a:lnTo>
                      <a:pt x="459" y="112"/>
                    </a:lnTo>
                    <a:lnTo>
                      <a:pt x="466" y="157"/>
                    </a:lnTo>
                    <a:lnTo>
                      <a:pt x="471" y="178"/>
                    </a:lnTo>
                    <a:lnTo>
                      <a:pt x="510" y="172"/>
                    </a:lnTo>
                    <a:lnTo>
                      <a:pt x="595" y="157"/>
                    </a:lnTo>
                    <a:lnTo>
                      <a:pt x="681" y="146"/>
                    </a:lnTo>
                    <a:lnTo>
                      <a:pt x="720" y="139"/>
                    </a:lnTo>
                    <a:lnTo>
                      <a:pt x="705" y="155"/>
                    </a:lnTo>
                    <a:lnTo>
                      <a:pt x="687" y="175"/>
                    </a:lnTo>
                    <a:lnTo>
                      <a:pt x="672" y="194"/>
                    </a:lnTo>
                    <a:lnTo>
                      <a:pt x="667" y="2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34"/>
              <p:cNvSpPr>
                <a:spLocks noEditPoints="1"/>
              </p:cNvSpPr>
              <p:nvPr/>
            </p:nvSpPr>
            <p:spPr bwMode="auto">
              <a:xfrm>
                <a:off x="22756" y="1245"/>
                <a:ext cx="1227" cy="52"/>
              </a:xfrm>
              <a:custGeom>
                <a:avLst/>
                <a:gdLst>
                  <a:gd name="T0" fmla="*/ 4465 w 4907"/>
                  <a:gd name="T1" fmla="*/ 141 h 212"/>
                  <a:gd name="T2" fmla="*/ 4474 w 4907"/>
                  <a:gd name="T3" fmla="*/ 79 h 212"/>
                  <a:gd name="T4" fmla="*/ 4348 w 4907"/>
                  <a:gd name="T5" fmla="*/ 60 h 212"/>
                  <a:gd name="T6" fmla="*/ 4222 w 4907"/>
                  <a:gd name="T7" fmla="*/ 40 h 212"/>
                  <a:gd name="T8" fmla="*/ 4266 w 4907"/>
                  <a:gd name="T9" fmla="*/ 17 h 212"/>
                  <a:gd name="T10" fmla="*/ 4907 w 4907"/>
                  <a:gd name="T11" fmla="*/ 0 h 212"/>
                  <a:gd name="T12" fmla="*/ 4897 w 4907"/>
                  <a:gd name="T13" fmla="*/ 133 h 212"/>
                  <a:gd name="T14" fmla="*/ 3758 w 4907"/>
                  <a:gd name="T15" fmla="*/ 151 h 212"/>
                  <a:gd name="T16" fmla="*/ 3727 w 4907"/>
                  <a:gd name="T17" fmla="*/ 121 h 212"/>
                  <a:gd name="T18" fmla="*/ 3860 w 4907"/>
                  <a:gd name="T19" fmla="*/ 135 h 212"/>
                  <a:gd name="T20" fmla="*/ 3972 w 4907"/>
                  <a:gd name="T21" fmla="*/ 148 h 212"/>
                  <a:gd name="T22" fmla="*/ 3232 w 4907"/>
                  <a:gd name="T23" fmla="*/ 161 h 212"/>
                  <a:gd name="T24" fmla="*/ 3190 w 4907"/>
                  <a:gd name="T25" fmla="*/ 154 h 212"/>
                  <a:gd name="T26" fmla="*/ 3121 w 4907"/>
                  <a:gd name="T27" fmla="*/ 151 h 212"/>
                  <a:gd name="T28" fmla="*/ 3053 w 4907"/>
                  <a:gd name="T29" fmla="*/ 163 h 212"/>
                  <a:gd name="T30" fmla="*/ 2876 w 4907"/>
                  <a:gd name="T31" fmla="*/ 166 h 212"/>
                  <a:gd name="T32" fmla="*/ 2750 w 4907"/>
                  <a:gd name="T33" fmla="*/ 35 h 212"/>
                  <a:gd name="T34" fmla="*/ 3111 w 4907"/>
                  <a:gd name="T35" fmla="*/ 36 h 212"/>
                  <a:gd name="T36" fmla="*/ 3389 w 4907"/>
                  <a:gd name="T37" fmla="*/ 73 h 212"/>
                  <a:gd name="T38" fmla="*/ 3518 w 4907"/>
                  <a:gd name="T39" fmla="*/ 90 h 212"/>
                  <a:gd name="T40" fmla="*/ 3512 w 4907"/>
                  <a:gd name="T41" fmla="*/ 156 h 212"/>
                  <a:gd name="T42" fmla="*/ 2552 w 4907"/>
                  <a:gd name="T43" fmla="*/ 171 h 212"/>
                  <a:gd name="T44" fmla="*/ 2552 w 4907"/>
                  <a:gd name="T45" fmla="*/ 97 h 212"/>
                  <a:gd name="T46" fmla="*/ 2628 w 4907"/>
                  <a:gd name="T47" fmla="*/ 170 h 212"/>
                  <a:gd name="T48" fmla="*/ 2298 w 4907"/>
                  <a:gd name="T49" fmla="*/ 175 h 212"/>
                  <a:gd name="T50" fmla="*/ 2372 w 4907"/>
                  <a:gd name="T51" fmla="*/ 97 h 212"/>
                  <a:gd name="T52" fmla="*/ 2372 w 4907"/>
                  <a:gd name="T53" fmla="*/ 174 h 212"/>
                  <a:gd name="T54" fmla="*/ 1862 w 4907"/>
                  <a:gd name="T55" fmla="*/ 182 h 212"/>
                  <a:gd name="T56" fmla="*/ 1875 w 4907"/>
                  <a:gd name="T57" fmla="*/ 135 h 212"/>
                  <a:gd name="T58" fmla="*/ 1883 w 4907"/>
                  <a:gd name="T59" fmla="*/ 67 h 212"/>
                  <a:gd name="T60" fmla="*/ 2173 w 4907"/>
                  <a:gd name="T61" fmla="*/ 44 h 212"/>
                  <a:gd name="T62" fmla="*/ 2056 w 4907"/>
                  <a:gd name="T63" fmla="*/ 179 h 212"/>
                  <a:gd name="T64" fmla="*/ 1401 w 4907"/>
                  <a:gd name="T65" fmla="*/ 190 h 212"/>
                  <a:gd name="T66" fmla="*/ 1404 w 4907"/>
                  <a:gd name="T67" fmla="*/ 137 h 212"/>
                  <a:gd name="T68" fmla="*/ 1442 w 4907"/>
                  <a:gd name="T69" fmla="*/ 99 h 212"/>
                  <a:gd name="T70" fmla="*/ 1619 w 4907"/>
                  <a:gd name="T71" fmla="*/ 69 h 212"/>
                  <a:gd name="T72" fmla="*/ 1644 w 4907"/>
                  <a:gd name="T73" fmla="*/ 84 h 212"/>
                  <a:gd name="T74" fmla="*/ 1613 w 4907"/>
                  <a:gd name="T75" fmla="*/ 122 h 212"/>
                  <a:gd name="T76" fmla="*/ 1589 w 4907"/>
                  <a:gd name="T77" fmla="*/ 166 h 212"/>
                  <a:gd name="T78" fmla="*/ 1141 w 4907"/>
                  <a:gd name="T79" fmla="*/ 194 h 212"/>
                  <a:gd name="T80" fmla="*/ 929 w 4907"/>
                  <a:gd name="T81" fmla="*/ 175 h 212"/>
                  <a:gd name="T82" fmla="*/ 1060 w 4907"/>
                  <a:gd name="T83" fmla="*/ 155 h 212"/>
                  <a:gd name="T84" fmla="*/ 1188 w 4907"/>
                  <a:gd name="T85" fmla="*/ 135 h 212"/>
                  <a:gd name="T86" fmla="*/ 1157 w 4907"/>
                  <a:gd name="T87" fmla="*/ 173 h 212"/>
                  <a:gd name="T88" fmla="*/ 1141 w 4907"/>
                  <a:gd name="T89" fmla="*/ 194 h 212"/>
                  <a:gd name="T90" fmla="*/ 14 w 4907"/>
                  <a:gd name="T91" fmla="*/ 212 h 212"/>
                  <a:gd name="T92" fmla="*/ 0 w 4907"/>
                  <a:gd name="T93" fmla="*/ 79 h 212"/>
                  <a:gd name="T94" fmla="*/ 678 w 4907"/>
                  <a:gd name="T95" fmla="*/ 73 h 212"/>
                  <a:gd name="T96" fmla="*/ 494 w 4907"/>
                  <a:gd name="T97" fmla="*/ 104 h 212"/>
                  <a:gd name="T98" fmla="*/ 456 w 4907"/>
                  <a:gd name="T99" fmla="*/ 131 h 212"/>
                  <a:gd name="T100" fmla="*/ 469 w 4907"/>
                  <a:gd name="T101"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07" h="212">
                    <a:moveTo>
                      <a:pt x="4897" y="133"/>
                    </a:moveTo>
                    <a:lnTo>
                      <a:pt x="4465" y="141"/>
                    </a:lnTo>
                    <a:lnTo>
                      <a:pt x="4472" y="100"/>
                    </a:lnTo>
                    <a:lnTo>
                      <a:pt x="4474" y="79"/>
                    </a:lnTo>
                    <a:lnTo>
                      <a:pt x="4433" y="75"/>
                    </a:lnTo>
                    <a:lnTo>
                      <a:pt x="4348" y="60"/>
                    </a:lnTo>
                    <a:lnTo>
                      <a:pt x="4260" y="48"/>
                    </a:lnTo>
                    <a:lnTo>
                      <a:pt x="4222" y="40"/>
                    </a:lnTo>
                    <a:lnTo>
                      <a:pt x="4244" y="30"/>
                    </a:lnTo>
                    <a:lnTo>
                      <a:pt x="4266" y="17"/>
                    </a:lnTo>
                    <a:lnTo>
                      <a:pt x="4275" y="10"/>
                    </a:lnTo>
                    <a:lnTo>
                      <a:pt x="4907" y="0"/>
                    </a:lnTo>
                    <a:lnTo>
                      <a:pt x="4906" y="15"/>
                    </a:lnTo>
                    <a:lnTo>
                      <a:pt x="4897" y="133"/>
                    </a:lnTo>
                    <a:close/>
                    <a:moveTo>
                      <a:pt x="3972" y="148"/>
                    </a:moveTo>
                    <a:lnTo>
                      <a:pt x="3758" y="151"/>
                    </a:lnTo>
                    <a:lnTo>
                      <a:pt x="3748" y="137"/>
                    </a:lnTo>
                    <a:lnTo>
                      <a:pt x="3727" y="121"/>
                    </a:lnTo>
                    <a:lnTo>
                      <a:pt x="3771" y="124"/>
                    </a:lnTo>
                    <a:lnTo>
                      <a:pt x="3860" y="135"/>
                    </a:lnTo>
                    <a:lnTo>
                      <a:pt x="3953" y="146"/>
                    </a:lnTo>
                    <a:lnTo>
                      <a:pt x="3972" y="148"/>
                    </a:lnTo>
                    <a:close/>
                    <a:moveTo>
                      <a:pt x="3512" y="156"/>
                    </a:moveTo>
                    <a:lnTo>
                      <a:pt x="3232" y="161"/>
                    </a:lnTo>
                    <a:lnTo>
                      <a:pt x="3227" y="158"/>
                    </a:lnTo>
                    <a:lnTo>
                      <a:pt x="3190" y="154"/>
                    </a:lnTo>
                    <a:lnTo>
                      <a:pt x="3156" y="151"/>
                    </a:lnTo>
                    <a:lnTo>
                      <a:pt x="3121" y="151"/>
                    </a:lnTo>
                    <a:lnTo>
                      <a:pt x="3087" y="155"/>
                    </a:lnTo>
                    <a:lnTo>
                      <a:pt x="3053" y="163"/>
                    </a:lnTo>
                    <a:lnTo>
                      <a:pt x="3050" y="163"/>
                    </a:lnTo>
                    <a:lnTo>
                      <a:pt x="2876" y="166"/>
                    </a:lnTo>
                    <a:lnTo>
                      <a:pt x="2819" y="108"/>
                    </a:lnTo>
                    <a:lnTo>
                      <a:pt x="2750" y="35"/>
                    </a:lnTo>
                    <a:lnTo>
                      <a:pt x="3059" y="30"/>
                    </a:lnTo>
                    <a:lnTo>
                      <a:pt x="3111" y="36"/>
                    </a:lnTo>
                    <a:lnTo>
                      <a:pt x="3257" y="55"/>
                    </a:lnTo>
                    <a:lnTo>
                      <a:pt x="3389" y="73"/>
                    </a:lnTo>
                    <a:lnTo>
                      <a:pt x="3482" y="84"/>
                    </a:lnTo>
                    <a:lnTo>
                      <a:pt x="3518" y="90"/>
                    </a:lnTo>
                    <a:lnTo>
                      <a:pt x="3512" y="122"/>
                    </a:lnTo>
                    <a:lnTo>
                      <a:pt x="3512" y="156"/>
                    </a:lnTo>
                    <a:close/>
                    <a:moveTo>
                      <a:pt x="2628" y="170"/>
                    </a:moveTo>
                    <a:lnTo>
                      <a:pt x="2552" y="171"/>
                    </a:lnTo>
                    <a:lnTo>
                      <a:pt x="2552" y="122"/>
                    </a:lnTo>
                    <a:lnTo>
                      <a:pt x="2552" y="97"/>
                    </a:lnTo>
                    <a:lnTo>
                      <a:pt x="2595" y="137"/>
                    </a:lnTo>
                    <a:lnTo>
                      <a:pt x="2628" y="170"/>
                    </a:lnTo>
                    <a:close/>
                    <a:moveTo>
                      <a:pt x="2372" y="174"/>
                    </a:moveTo>
                    <a:lnTo>
                      <a:pt x="2298" y="175"/>
                    </a:lnTo>
                    <a:lnTo>
                      <a:pt x="2333" y="137"/>
                    </a:lnTo>
                    <a:lnTo>
                      <a:pt x="2372" y="97"/>
                    </a:lnTo>
                    <a:lnTo>
                      <a:pt x="2372" y="122"/>
                    </a:lnTo>
                    <a:lnTo>
                      <a:pt x="2372" y="174"/>
                    </a:lnTo>
                    <a:close/>
                    <a:moveTo>
                      <a:pt x="2056" y="179"/>
                    </a:moveTo>
                    <a:lnTo>
                      <a:pt x="1862" y="182"/>
                    </a:lnTo>
                    <a:lnTo>
                      <a:pt x="1868" y="166"/>
                    </a:lnTo>
                    <a:lnTo>
                      <a:pt x="1875" y="135"/>
                    </a:lnTo>
                    <a:lnTo>
                      <a:pt x="1880" y="100"/>
                    </a:lnTo>
                    <a:lnTo>
                      <a:pt x="1883" y="67"/>
                    </a:lnTo>
                    <a:lnTo>
                      <a:pt x="1880" y="49"/>
                    </a:lnTo>
                    <a:lnTo>
                      <a:pt x="2173" y="44"/>
                    </a:lnTo>
                    <a:lnTo>
                      <a:pt x="2136" y="84"/>
                    </a:lnTo>
                    <a:lnTo>
                      <a:pt x="2056" y="179"/>
                    </a:lnTo>
                    <a:close/>
                    <a:moveTo>
                      <a:pt x="1580" y="187"/>
                    </a:moveTo>
                    <a:lnTo>
                      <a:pt x="1401" y="190"/>
                    </a:lnTo>
                    <a:lnTo>
                      <a:pt x="1404" y="173"/>
                    </a:lnTo>
                    <a:lnTo>
                      <a:pt x="1404" y="137"/>
                    </a:lnTo>
                    <a:lnTo>
                      <a:pt x="1401" y="104"/>
                    </a:lnTo>
                    <a:lnTo>
                      <a:pt x="1442" y="99"/>
                    </a:lnTo>
                    <a:lnTo>
                      <a:pt x="1529" y="84"/>
                    </a:lnTo>
                    <a:lnTo>
                      <a:pt x="1619" y="69"/>
                    </a:lnTo>
                    <a:lnTo>
                      <a:pt x="1658" y="66"/>
                    </a:lnTo>
                    <a:lnTo>
                      <a:pt x="1644" y="84"/>
                    </a:lnTo>
                    <a:lnTo>
                      <a:pt x="1628" y="104"/>
                    </a:lnTo>
                    <a:lnTo>
                      <a:pt x="1613" y="122"/>
                    </a:lnTo>
                    <a:lnTo>
                      <a:pt x="1602" y="145"/>
                    </a:lnTo>
                    <a:lnTo>
                      <a:pt x="1589" y="166"/>
                    </a:lnTo>
                    <a:lnTo>
                      <a:pt x="1580" y="187"/>
                    </a:lnTo>
                    <a:close/>
                    <a:moveTo>
                      <a:pt x="1141" y="194"/>
                    </a:moveTo>
                    <a:lnTo>
                      <a:pt x="932" y="197"/>
                    </a:lnTo>
                    <a:lnTo>
                      <a:pt x="929" y="175"/>
                    </a:lnTo>
                    <a:lnTo>
                      <a:pt x="971" y="167"/>
                    </a:lnTo>
                    <a:lnTo>
                      <a:pt x="1060" y="155"/>
                    </a:lnTo>
                    <a:lnTo>
                      <a:pt x="1149" y="142"/>
                    </a:lnTo>
                    <a:lnTo>
                      <a:pt x="1188" y="135"/>
                    </a:lnTo>
                    <a:lnTo>
                      <a:pt x="1173" y="154"/>
                    </a:lnTo>
                    <a:lnTo>
                      <a:pt x="1157" y="173"/>
                    </a:lnTo>
                    <a:lnTo>
                      <a:pt x="1142" y="194"/>
                    </a:lnTo>
                    <a:lnTo>
                      <a:pt x="1141" y="194"/>
                    </a:lnTo>
                    <a:close/>
                    <a:moveTo>
                      <a:pt x="469" y="205"/>
                    </a:moveTo>
                    <a:lnTo>
                      <a:pt x="14" y="212"/>
                    </a:lnTo>
                    <a:lnTo>
                      <a:pt x="3" y="115"/>
                    </a:lnTo>
                    <a:lnTo>
                      <a:pt x="0" y="79"/>
                    </a:lnTo>
                    <a:lnTo>
                      <a:pt x="711" y="67"/>
                    </a:lnTo>
                    <a:lnTo>
                      <a:pt x="678" y="73"/>
                    </a:lnTo>
                    <a:lnTo>
                      <a:pt x="586" y="90"/>
                    </a:lnTo>
                    <a:lnTo>
                      <a:pt x="494" y="104"/>
                    </a:lnTo>
                    <a:lnTo>
                      <a:pt x="453" y="113"/>
                    </a:lnTo>
                    <a:lnTo>
                      <a:pt x="456" y="131"/>
                    </a:lnTo>
                    <a:lnTo>
                      <a:pt x="465" y="179"/>
                    </a:lnTo>
                    <a:lnTo>
                      <a:pt x="469"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35"/>
              <p:cNvSpPr>
                <a:spLocks noEditPoints="1"/>
              </p:cNvSpPr>
              <p:nvPr/>
            </p:nvSpPr>
            <p:spPr bwMode="auto">
              <a:xfrm>
                <a:off x="22754" y="1228"/>
                <a:ext cx="1229" cy="53"/>
              </a:xfrm>
              <a:custGeom>
                <a:avLst/>
                <a:gdLst>
                  <a:gd name="T0" fmla="*/ 4436 w 4915"/>
                  <a:gd name="T1" fmla="*/ 140 h 212"/>
                  <a:gd name="T2" fmla="*/ 4265 w 4915"/>
                  <a:gd name="T3" fmla="*/ 114 h 212"/>
                  <a:gd name="T4" fmla="*/ 4249 w 4915"/>
                  <a:gd name="T5" fmla="*/ 96 h 212"/>
                  <a:gd name="T6" fmla="*/ 4289 w 4915"/>
                  <a:gd name="T7" fmla="*/ 69 h 212"/>
                  <a:gd name="T8" fmla="*/ 4331 w 4915"/>
                  <a:gd name="T9" fmla="*/ 35 h 212"/>
                  <a:gd name="T10" fmla="*/ 4355 w 4915"/>
                  <a:gd name="T11" fmla="*/ 9 h 212"/>
                  <a:gd name="T12" fmla="*/ 4911 w 4915"/>
                  <a:gd name="T13" fmla="*/ 81 h 212"/>
                  <a:gd name="T14" fmla="*/ 3521 w 4915"/>
                  <a:gd name="T15" fmla="*/ 155 h 212"/>
                  <a:gd name="T16" fmla="*/ 2745 w 4915"/>
                  <a:gd name="T17" fmla="*/ 90 h 212"/>
                  <a:gd name="T18" fmla="*/ 2741 w 4915"/>
                  <a:gd name="T19" fmla="*/ 57 h 212"/>
                  <a:gd name="T20" fmla="*/ 2964 w 4915"/>
                  <a:gd name="T21" fmla="*/ 83 h 212"/>
                  <a:gd name="T22" fmla="*/ 3262 w 4915"/>
                  <a:gd name="T23" fmla="*/ 121 h 212"/>
                  <a:gd name="T24" fmla="*/ 3487 w 4915"/>
                  <a:gd name="T25" fmla="*/ 150 h 212"/>
                  <a:gd name="T26" fmla="*/ 2565 w 4915"/>
                  <a:gd name="T27" fmla="*/ 171 h 212"/>
                  <a:gd name="T28" fmla="*/ 2557 w 4915"/>
                  <a:gd name="T29" fmla="*/ 163 h 212"/>
                  <a:gd name="T30" fmla="*/ 2377 w 4915"/>
                  <a:gd name="T31" fmla="*/ 173 h 212"/>
                  <a:gd name="T32" fmla="*/ 2377 w 4915"/>
                  <a:gd name="T33" fmla="*/ 163 h 212"/>
                  <a:gd name="T34" fmla="*/ 2119 w 4915"/>
                  <a:gd name="T35" fmla="*/ 178 h 212"/>
                  <a:gd name="T36" fmla="*/ 1885 w 4915"/>
                  <a:gd name="T37" fmla="*/ 166 h 212"/>
                  <a:gd name="T38" fmla="*/ 1883 w 4915"/>
                  <a:gd name="T39" fmla="*/ 101 h 212"/>
                  <a:gd name="T40" fmla="*/ 2056 w 4915"/>
                  <a:gd name="T41" fmla="*/ 75 h 212"/>
                  <a:gd name="T42" fmla="*/ 2229 w 4915"/>
                  <a:gd name="T43" fmla="*/ 51 h 212"/>
                  <a:gd name="T44" fmla="*/ 2141 w 4915"/>
                  <a:gd name="T45" fmla="*/ 150 h 212"/>
                  <a:gd name="T46" fmla="*/ 1620 w 4915"/>
                  <a:gd name="T47" fmla="*/ 186 h 212"/>
                  <a:gd name="T48" fmla="*/ 1406 w 4915"/>
                  <a:gd name="T49" fmla="*/ 170 h 212"/>
                  <a:gd name="T50" fmla="*/ 1534 w 4915"/>
                  <a:gd name="T51" fmla="*/ 150 h 212"/>
                  <a:gd name="T52" fmla="*/ 1663 w 4915"/>
                  <a:gd name="T53" fmla="*/ 132 h 212"/>
                  <a:gd name="T54" fmla="*/ 1633 w 4915"/>
                  <a:gd name="T55" fmla="*/ 170 h 212"/>
                  <a:gd name="T56" fmla="*/ 462 w 4915"/>
                  <a:gd name="T57" fmla="*/ 204 h 212"/>
                  <a:gd name="T58" fmla="*/ 8 w 4915"/>
                  <a:gd name="T59" fmla="*/ 181 h 212"/>
                  <a:gd name="T60" fmla="*/ 620 w 4915"/>
                  <a:gd name="T61" fmla="*/ 68 h 212"/>
                  <a:gd name="T62" fmla="*/ 655 w 4915"/>
                  <a:gd name="T63" fmla="*/ 96 h 212"/>
                  <a:gd name="T64" fmla="*/ 701 w 4915"/>
                  <a:gd name="T65" fmla="*/ 121 h 212"/>
                  <a:gd name="T66" fmla="*/ 683 w 4915"/>
                  <a:gd name="T67" fmla="*/ 139 h 212"/>
                  <a:gd name="T68" fmla="*/ 499 w 4915"/>
                  <a:gd name="T69" fmla="*/ 170 h 212"/>
                  <a:gd name="T70" fmla="*/ 461 w 4915"/>
                  <a:gd name="T71" fmla="*/ 197 h 212"/>
                  <a:gd name="T72" fmla="*/ 907 w 4915"/>
                  <a:gd name="T73" fmla="*/ 64 h 212"/>
                  <a:gd name="T74" fmla="*/ 1044 w 4915"/>
                  <a:gd name="T75" fmla="*/ 75 h 212"/>
                  <a:gd name="T76" fmla="*/ 910 w 4915"/>
                  <a:gd name="T77" fmla="*/ 101 h 212"/>
                  <a:gd name="T78" fmla="*/ 907 w 4915"/>
                  <a:gd name="T79" fmla="*/ 64 h 212"/>
                  <a:gd name="T80" fmla="*/ 4031 w 4915"/>
                  <a:gd name="T81" fmla="*/ 14 h 212"/>
                  <a:gd name="T82" fmla="*/ 4016 w 4915"/>
                  <a:gd name="T83" fmla="*/ 75 h 212"/>
                  <a:gd name="T84" fmla="*/ 3888 w 4915"/>
                  <a:gd name="T85" fmla="*/ 57 h 212"/>
                  <a:gd name="T86" fmla="*/ 3763 w 4915"/>
                  <a:gd name="T87" fmla="*/ 35 h 212"/>
                  <a:gd name="T88" fmla="*/ 3796 w 4915"/>
                  <a:gd name="T89"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15" h="212">
                    <a:moveTo>
                      <a:pt x="4908" y="133"/>
                    </a:moveTo>
                    <a:lnTo>
                      <a:pt x="4436" y="140"/>
                    </a:lnTo>
                    <a:lnTo>
                      <a:pt x="4353" y="126"/>
                    </a:lnTo>
                    <a:lnTo>
                      <a:pt x="4265" y="114"/>
                    </a:lnTo>
                    <a:lnTo>
                      <a:pt x="4227" y="106"/>
                    </a:lnTo>
                    <a:lnTo>
                      <a:pt x="4249" y="96"/>
                    </a:lnTo>
                    <a:lnTo>
                      <a:pt x="4271" y="83"/>
                    </a:lnTo>
                    <a:lnTo>
                      <a:pt x="4289" y="69"/>
                    </a:lnTo>
                    <a:lnTo>
                      <a:pt x="4310" y="51"/>
                    </a:lnTo>
                    <a:lnTo>
                      <a:pt x="4331" y="35"/>
                    </a:lnTo>
                    <a:lnTo>
                      <a:pt x="4347" y="17"/>
                    </a:lnTo>
                    <a:lnTo>
                      <a:pt x="4355" y="9"/>
                    </a:lnTo>
                    <a:lnTo>
                      <a:pt x="4915" y="0"/>
                    </a:lnTo>
                    <a:lnTo>
                      <a:pt x="4911" y="81"/>
                    </a:lnTo>
                    <a:lnTo>
                      <a:pt x="4908" y="133"/>
                    </a:lnTo>
                    <a:close/>
                    <a:moveTo>
                      <a:pt x="3521" y="155"/>
                    </a:moveTo>
                    <a:lnTo>
                      <a:pt x="2817" y="166"/>
                    </a:lnTo>
                    <a:lnTo>
                      <a:pt x="2745" y="90"/>
                    </a:lnTo>
                    <a:lnTo>
                      <a:pt x="2708" y="51"/>
                    </a:lnTo>
                    <a:lnTo>
                      <a:pt x="2741" y="57"/>
                    </a:lnTo>
                    <a:lnTo>
                      <a:pt x="2833" y="69"/>
                    </a:lnTo>
                    <a:lnTo>
                      <a:pt x="2964" y="83"/>
                    </a:lnTo>
                    <a:lnTo>
                      <a:pt x="3116" y="102"/>
                    </a:lnTo>
                    <a:lnTo>
                      <a:pt x="3262" y="121"/>
                    </a:lnTo>
                    <a:lnTo>
                      <a:pt x="3394" y="139"/>
                    </a:lnTo>
                    <a:lnTo>
                      <a:pt x="3487" y="150"/>
                    </a:lnTo>
                    <a:lnTo>
                      <a:pt x="3521" y="155"/>
                    </a:lnTo>
                    <a:close/>
                    <a:moveTo>
                      <a:pt x="2565" y="171"/>
                    </a:moveTo>
                    <a:lnTo>
                      <a:pt x="2557" y="171"/>
                    </a:lnTo>
                    <a:lnTo>
                      <a:pt x="2557" y="163"/>
                    </a:lnTo>
                    <a:lnTo>
                      <a:pt x="2565" y="171"/>
                    </a:lnTo>
                    <a:close/>
                    <a:moveTo>
                      <a:pt x="2377" y="173"/>
                    </a:moveTo>
                    <a:lnTo>
                      <a:pt x="2367" y="174"/>
                    </a:lnTo>
                    <a:lnTo>
                      <a:pt x="2377" y="163"/>
                    </a:lnTo>
                    <a:lnTo>
                      <a:pt x="2377" y="173"/>
                    </a:lnTo>
                    <a:close/>
                    <a:moveTo>
                      <a:pt x="2119" y="178"/>
                    </a:moveTo>
                    <a:lnTo>
                      <a:pt x="1883" y="181"/>
                    </a:lnTo>
                    <a:lnTo>
                      <a:pt x="1885" y="166"/>
                    </a:lnTo>
                    <a:lnTo>
                      <a:pt x="1888" y="133"/>
                    </a:lnTo>
                    <a:lnTo>
                      <a:pt x="1883" y="101"/>
                    </a:lnTo>
                    <a:lnTo>
                      <a:pt x="1938" y="93"/>
                    </a:lnTo>
                    <a:lnTo>
                      <a:pt x="2056" y="75"/>
                    </a:lnTo>
                    <a:lnTo>
                      <a:pt x="2173" y="59"/>
                    </a:lnTo>
                    <a:lnTo>
                      <a:pt x="2229" y="51"/>
                    </a:lnTo>
                    <a:lnTo>
                      <a:pt x="2205" y="79"/>
                    </a:lnTo>
                    <a:lnTo>
                      <a:pt x="2141" y="150"/>
                    </a:lnTo>
                    <a:lnTo>
                      <a:pt x="2119" y="178"/>
                    </a:lnTo>
                    <a:close/>
                    <a:moveTo>
                      <a:pt x="1620" y="186"/>
                    </a:moveTo>
                    <a:lnTo>
                      <a:pt x="1407" y="189"/>
                    </a:lnTo>
                    <a:lnTo>
                      <a:pt x="1406" y="170"/>
                    </a:lnTo>
                    <a:lnTo>
                      <a:pt x="1447" y="165"/>
                    </a:lnTo>
                    <a:lnTo>
                      <a:pt x="1534" y="150"/>
                    </a:lnTo>
                    <a:lnTo>
                      <a:pt x="1624" y="135"/>
                    </a:lnTo>
                    <a:lnTo>
                      <a:pt x="1663" y="132"/>
                    </a:lnTo>
                    <a:lnTo>
                      <a:pt x="1649" y="150"/>
                    </a:lnTo>
                    <a:lnTo>
                      <a:pt x="1633" y="170"/>
                    </a:lnTo>
                    <a:lnTo>
                      <a:pt x="1620" y="186"/>
                    </a:lnTo>
                    <a:close/>
                    <a:moveTo>
                      <a:pt x="462" y="204"/>
                    </a:moveTo>
                    <a:lnTo>
                      <a:pt x="11" y="212"/>
                    </a:lnTo>
                    <a:lnTo>
                      <a:pt x="8" y="181"/>
                    </a:lnTo>
                    <a:lnTo>
                      <a:pt x="0" y="79"/>
                    </a:lnTo>
                    <a:lnTo>
                      <a:pt x="620" y="68"/>
                    </a:lnTo>
                    <a:lnTo>
                      <a:pt x="634" y="79"/>
                    </a:lnTo>
                    <a:lnTo>
                      <a:pt x="655" y="96"/>
                    </a:lnTo>
                    <a:lnTo>
                      <a:pt x="677" y="110"/>
                    </a:lnTo>
                    <a:lnTo>
                      <a:pt x="701" y="121"/>
                    </a:lnTo>
                    <a:lnTo>
                      <a:pt x="725" y="132"/>
                    </a:lnTo>
                    <a:lnTo>
                      <a:pt x="683" y="139"/>
                    </a:lnTo>
                    <a:lnTo>
                      <a:pt x="591" y="156"/>
                    </a:lnTo>
                    <a:lnTo>
                      <a:pt x="499" y="170"/>
                    </a:lnTo>
                    <a:lnTo>
                      <a:pt x="458" y="179"/>
                    </a:lnTo>
                    <a:lnTo>
                      <a:pt x="461" y="197"/>
                    </a:lnTo>
                    <a:lnTo>
                      <a:pt x="462" y="204"/>
                    </a:lnTo>
                    <a:close/>
                    <a:moveTo>
                      <a:pt x="907" y="64"/>
                    </a:moveTo>
                    <a:lnTo>
                      <a:pt x="1131" y="60"/>
                    </a:lnTo>
                    <a:lnTo>
                      <a:pt x="1044" y="75"/>
                    </a:lnTo>
                    <a:lnTo>
                      <a:pt x="953" y="93"/>
                    </a:lnTo>
                    <a:lnTo>
                      <a:pt x="910" y="101"/>
                    </a:lnTo>
                    <a:lnTo>
                      <a:pt x="907" y="65"/>
                    </a:lnTo>
                    <a:lnTo>
                      <a:pt x="907" y="64"/>
                    </a:lnTo>
                    <a:close/>
                    <a:moveTo>
                      <a:pt x="3796" y="17"/>
                    </a:moveTo>
                    <a:lnTo>
                      <a:pt x="4031" y="14"/>
                    </a:lnTo>
                    <a:lnTo>
                      <a:pt x="4021" y="41"/>
                    </a:lnTo>
                    <a:lnTo>
                      <a:pt x="4016" y="75"/>
                    </a:lnTo>
                    <a:lnTo>
                      <a:pt x="3976" y="69"/>
                    </a:lnTo>
                    <a:lnTo>
                      <a:pt x="3888" y="57"/>
                    </a:lnTo>
                    <a:lnTo>
                      <a:pt x="3803" y="42"/>
                    </a:lnTo>
                    <a:lnTo>
                      <a:pt x="3763" y="35"/>
                    </a:lnTo>
                    <a:lnTo>
                      <a:pt x="3787" y="24"/>
                    </a:lnTo>
                    <a:lnTo>
                      <a:pt x="379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36"/>
              <p:cNvSpPr>
                <a:spLocks noEditPoints="1"/>
              </p:cNvSpPr>
              <p:nvPr/>
            </p:nvSpPr>
            <p:spPr bwMode="auto">
              <a:xfrm>
                <a:off x="22754" y="1211"/>
                <a:ext cx="1230" cy="53"/>
              </a:xfrm>
              <a:custGeom>
                <a:avLst/>
                <a:gdLst>
                  <a:gd name="T0" fmla="*/ 4283 w 4920"/>
                  <a:gd name="T1" fmla="*/ 143 h 212"/>
                  <a:gd name="T2" fmla="*/ 4313 w 4920"/>
                  <a:gd name="T3" fmla="*/ 118 h 212"/>
                  <a:gd name="T4" fmla="*/ 4350 w 4920"/>
                  <a:gd name="T5" fmla="*/ 84 h 212"/>
                  <a:gd name="T6" fmla="*/ 4383 w 4920"/>
                  <a:gd name="T7" fmla="*/ 42 h 212"/>
                  <a:gd name="T8" fmla="*/ 4407 w 4920"/>
                  <a:gd name="T9" fmla="*/ 8 h 212"/>
                  <a:gd name="T10" fmla="*/ 4920 w 4920"/>
                  <a:gd name="T11" fmla="*/ 24 h 212"/>
                  <a:gd name="T12" fmla="*/ 3067 w 4920"/>
                  <a:gd name="T13" fmla="*/ 163 h 212"/>
                  <a:gd name="T14" fmla="*/ 2748 w 4920"/>
                  <a:gd name="T15" fmla="*/ 157 h 212"/>
                  <a:gd name="T16" fmla="*/ 2744 w 4920"/>
                  <a:gd name="T17" fmla="*/ 124 h 212"/>
                  <a:gd name="T18" fmla="*/ 2967 w 4920"/>
                  <a:gd name="T19" fmla="*/ 150 h 212"/>
                  <a:gd name="T20" fmla="*/ 2181 w 4920"/>
                  <a:gd name="T21" fmla="*/ 177 h 212"/>
                  <a:gd name="T22" fmla="*/ 1886 w 4920"/>
                  <a:gd name="T23" fmla="*/ 168 h 212"/>
                  <a:gd name="T24" fmla="*/ 2059 w 4920"/>
                  <a:gd name="T25" fmla="*/ 142 h 212"/>
                  <a:gd name="T26" fmla="*/ 2232 w 4920"/>
                  <a:gd name="T27" fmla="*/ 118 h 212"/>
                  <a:gd name="T28" fmla="*/ 2181 w 4920"/>
                  <a:gd name="T29" fmla="*/ 177 h 212"/>
                  <a:gd name="T30" fmla="*/ 8 w 4920"/>
                  <a:gd name="T31" fmla="*/ 212 h 212"/>
                  <a:gd name="T32" fmla="*/ 0 w 4920"/>
                  <a:gd name="T33" fmla="*/ 78 h 212"/>
                  <a:gd name="T34" fmla="*/ 579 w 4920"/>
                  <a:gd name="T35" fmla="*/ 91 h 212"/>
                  <a:gd name="T36" fmla="*/ 616 w 4920"/>
                  <a:gd name="T37" fmla="*/ 130 h 212"/>
                  <a:gd name="T38" fmla="*/ 658 w 4920"/>
                  <a:gd name="T39" fmla="*/ 163 h 212"/>
                  <a:gd name="T40" fmla="*/ 704 w 4920"/>
                  <a:gd name="T41" fmla="*/ 188 h 212"/>
                  <a:gd name="T42" fmla="*/ 719 w 4920"/>
                  <a:gd name="T43" fmla="*/ 200 h 212"/>
                  <a:gd name="T44" fmla="*/ 1094 w 4920"/>
                  <a:gd name="T45" fmla="*/ 61 h 212"/>
                  <a:gd name="T46" fmla="*/ 1117 w 4920"/>
                  <a:gd name="T47" fmla="*/ 81 h 212"/>
                  <a:gd name="T48" fmla="*/ 1159 w 4920"/>
                  <a:gd name="T49" fmla="*/ 108 h 212"/>
                  <a:gd name="T50" fmla="*/ 1141 w 4920"/>
                  <a:gd name="T51" fmla="*/ 126 h 212"/>
                  <a:gd name="T52" fmla="*/ 956 w 4920"/>
                  <a:gd name="T53" fmla="*/ 160 h 212"/>
                  <a:gd name="T54" fmla="*/ 910 w 4920"/>
                  <a:gd name="T55" fmla="*/ 132 h 212"/>
                  <a:gd name="T56" fmla="*/ 886 w 4920"/>
                  <a:gd name="T57" fmla="*/ 65 h 212"/>
                  <a:gd name="T58" fmla="*/ 1529 w 4920"/>
                  <a:gd name="T59" fmla="*/ 54 h 212"/>
                  <a:gd name="T60" fmla="*/ 1421 w 4920"/>
                  <a:gd name="T61" fmla="*/ 74 h 212"/>
                  <a:gd name="T62" fmla="*/ 1381 w 4920"/>
                  <a:gd name="T63" fmla="*/ 57 h 212"/>
                  <a:gd name="T64" fmla="*/ 3564 w 4920"/>
                  <a:gd name="T65" fmla="*/ 21 h 212"/>
                  <a:gd name="T66" fmla="*/ 3557 w 4920"/>
                  <a:gd name="T67" fmla="*/ 65 h 212"/>
                  <a:gd name="T68" fmla="*/ 3426 w 4920"/>
                  <a:gd name="T69" fmla="*/ 47 h 212"/>
                  <a:gd name="T70" fmla="*/ 3306 w 4920"/>
                  <a:gd name="T71" fmla="*/ 26 h 212"/>
                  <a:gd name="T72" fmla="*/ 4070 w 4920"/>
                  <a:gd name="T73" fmla="*/ 14 h 212"/>
                  <a:gd name="T74" fmla="*/ 4051 w 4920"/>
                  <a:gd name="T75" fmla="*/ 42 h 212"/>
                  <a:gd name="T76" fmla="*/ 4024 w 4920"/>
                  <a:gd name="T77" fmla="*/ 108 h 212"/>
                  <a:gd name="T78" fmla="*/ 3979 w 4920"/>
                  <a:gd name="T79" fmla="*/ 136 h 212"/>
                  <a:gd name="T80" fmla="*/ 3806 w 4920"/>
                  <a:gd name="T81" fmla="*/ 109 h 212"/>
                  <a:gd name="T82" fmla="*/ 3790 w 4920"/>
                  <a:gd name="T83" fmla="*/ 91 h 212"/>
                  <a:gd name="T84" fmla="*/ 3830 w 4920"/>
                  <a:gd name="T85" fmla="*/ 62 h 212"/>
                  <a:gd name="T86" fmla="*/ 3868 w 4920"/>
                  <a:gd name="T87" fmla="*/ 2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920" h="212">
                    <a:moveTo>
                      <a:pt x="4915" y="133"/>
                    </a:moveTo>
                    <a:lnTo>
                      <a:pt x="4283" y="143"/>
                    </a:lnTo>
                    <a:lnTo>
                      <a:pt x="4292" y="136"/>
                    </a:lnTo>
                    <a:lnTo>
                      <a:pt x="4313" y="118"/>
                    </a:lnTo>
                    <a:lnTo>
                      <a:pt x="4334" y="102"/>
                    </a:lnTo>
                    <a:lnTo>
                      <a:pt x="4350" y="84"/>
                    </a:lnTo>
                    <a:lnTo>
                      <a:pt x="4368" y="65"/>
                    </a:lnTo>
                    <a:lnTo>
                      <a:pt x="4383" y="42"/>
                    </a:lnTo>
                    <a:lnTo>
                      <a:pt x="4400" y="23"/>
                    </a:lnTo>
                    <a:lnTo>
                      <a:pt x="4407" y="8"/>
                    </a:lnTo>
                    <a:lnTo>
                      <a:pt x="4920" y="0"/>
                    </a:lnTo>
                    <a:lnTo>
                      <a:pt x="4920" y="24"/>
                    </a:lnTo>
                    <a:lnTo>
                      <a:pt x="4915" y="133"/>
                    </a:lnTo>
                    <a:close/>
                    <a:moveTo>
                      <a:pt x="3067" y="163"/>
                    </a:moveTo>
                    <a:lnTo>
                      <a:pt x="2758" y="168"/>
                    </a:lnTo>
                    <a:lnTo>
                      <a:pt x="2748" y="157"/>
                    </a:lnTo>
                    <a:lnTo>
                      <a:pt x="2711" y="118"/>
                    </a:lnTo>
                    <a:lnTo>
                      <a:pt x="2744" y="124"/>
                    </a:lnTo>
                    <a:lnTo>
                      <a:pt x="2836" y="136"/>
                    </a:lnTo>
                    <a:lnTo>
                      <a:pt x="2967" y="150"/>
                    </a:lnTo>
                    <a:lnTo>
                      <a:pt x="3067" y="163"/>
                    </a:lnTo>
                    <a:close/>
                    <a:moveTo>
                      <a:pt x="2181" y="177"/>
                    </a:moveTo>
                    <a:lnTo>
                      <a:pt x="1888" y="182"/>
                    </a:lnTo>
                    <a:lnTo>
                      <a:pt x="1886" y="168"/>
                    </a:lnTo>
                    <a:lnTo>
                      <a:pt x="1941" y="160"/>
                    </a:lnTo>
                    <a:lnTo>
                      <a:pt x="2059" y="142"/>
                    </a:lnTo>
                    <a:lnTo>
                      <a:pt x="2176" y="126"/>
                    </a:lnTo>
                    <a:lnTo>
                      <a:pt x="2232" y="118"/>
                    </a:lnTo>
                    <a:lnTo>
                      <a:pt x="2208" y="146"/>
                    </a:lnTo>
                    <a:lnTo>
                      <a:pt x="2181" y="177"/>
                    </a:lnTo>
                    <a:close/>
                    <a:moveTo>
                      <a:pt x="719" y="200"/>
                    </a:moveTo>
                    <a:lnTo>
                      <a:pt x="8" y="212"/>
                    </a:lnTo>
                    <a:lnTo>
                      <a:pt x="2" y="124"/>
                    </a:lnTo>
                    <a:lnTo>
                      <a:pt x="0" y="78"/>
                    </a:lnTo>
                    <a:lnTo>
                      <a:pt x="561" y="69"/>
                    </a:lnTo>
                    <a:lnTo>
                      <a:pt x="579" y="91"/>
                    </a:lnTo>
                    <a:lnTo>
                      <a:pt x="597" y="109"/>
                    </a:lnTo>
                    <a:lnTo>
                      <a:pt x="616" y="130"/>
                    </a:lnTo>
                    <a:lnTo>
                      <a:pt x="637" y="146"/>
                    </a:lnTo>
                    <a:lnTo>
                      <a:pt x="658" y="163"/>
                    </a:lnTo>
                    <a:lnTo>
                      <a:pt x="680" y="177"/>
                    </a:lnTo>
                    <a:lnTo>
                      <a:pt x="704" y="188"/>
                    </a:lnTo>
                    <a:lnTo>
                      <a:pt x="728" y="199"/>
                    </a:lnTo>
                    <a:lnTo>
                      <a:pt x="719" y="200"/>
                    </a:lnTo>
                    <a:close/>
                    <a:moveTo>
                      <a:pt x="886" y="65"/>
                    </a:moveTo>
                    <a:lnTo>
                      <a:pt x="1094" y="61"/>
                    </a:lnTo>
                    <a:lnTo>
                      <a:pt x="1096" y="65"/>
                    </a:lnTo>
                    <a:lnTo>
                      <a:pt x="1117" y="81"/>
                    </a:lnTo>
                    <a:lnTo>
                      <a:pt x="1137" y="95"/>
                    </a:lnTo>
                    <a:lnTo>
                      <a:pt x="1159" y="108"/>
                    </a:lnTo>
                    <a:lnTo>
                      <a:pt x="1181" y="118"/>
                    </a:lnTo>
                    <a:lnTo>
                      <a:pt x="1141" y="126"/>
                    </a:lnTo>
                    <a:lnTo>
                      <a:pt x="1047" y="142"/>
                    </a:lnTo>
                    <a:lnTo>
                      <a:pt x="956" y="160"/>
                    </a:lnTo>
                    <a:lnTo>
                      <a:pt x="913" y="168"/>
                    </a:lnTo>
                    <a:lnTo>
                      <a:pt x="910" y="132"/>
                    </a:lnTo>
                    <a:lnTo>
                      <a:pt x="898" y="95"/>
                    </a:lnTo>
                    <a:lnTo>
                      <a:pt x="886" y="65"/>
                    </a:lnTo>
                    <a:close/>
                    <a:moveTo>
                      <a:pt x="1381" y="57"/>
                    </a:moveTo>
                    <a:lnTo>
                      <a:pt x="1529" y="54"/>
                    </a:lnTo>
                    <a:lnTo>
                      <a:pt x="1514" y="57"/>
                    </a:lnTo>
                    <a:lnTo>
                      <a:pt x="1421" y="74"/>
                    </a:lnTo>
                    <a:lnTo>
                      <a:pt x="1387" y="78"/>
                    </a:lnTo>
                    <a:lnTo>
                      <a:pt x="1381" y="57"/>
                    </a:lnTo>
                    <a:close/>
                    <a:moveTo>
                      <a:pt x="3306" y="26"/>
                    </a:moveTo>
                    <a:lnTo>
                      <a:pt x="3564" y="21"/>
                    </a:lnTo>
                    <a:lnTo>
                      <a:pt x="3560" y="32"/>
                    </a:lnTo>
                    <a:lnTo>
                      <a:pt x="3557" y="65"/>
                    </a:lnTo>
                    <a:lnTo>
                      <a:pt x="3517" y="57"/>
                    </a:lnTo>
                    <a:lnTo>
                      <a:pt x="3426" y="47"/>
                    </a:lnTo>
                    <a:lnTo>
                      <a:pt x="3337" y="32"/>
                    </a:lnTo>
                    <a:lnTo>
                      <a:pt x="3306" y="26"/>
                    </a:lnTo>
                    <a:close/>
                    <a:moveTo>
                      <a:pt x="3880" y="17"/>
                    </a:moveTo>
                    <a:lnTo>
                      <a:pt x="4070" y="14"/>
                    </a:lnTo>
                    <a:lnTo>
                      <a:pt x="4069" y="15"/>
                    </a:lnTo>
                    <a:lnTo>
                      <a:pt x="4051" y="42"/>
                    </a:lnTo>
                    <a:lnTo>
                      <a:pt x="4036" y="74"/>
                    </a:lnTo>
                    <a:lnTo>
                      <a:pt x="4024" y="108"/>
                    </a:lnTo>
                    <a:lnTo>
                      <a:pt x="4019" y="142"/>
                    </a:lnTo>
                    <a:lnTo>
                      <a:pt x="3979" y="136"/>
                    </a:lnTo>
                    <a:lnTo>
                      <a:pt x="3891" y="124"/>
                    </a:lnTo>
                    <a:lnTo>
                      <a:pt x="3806" y="109"/>
                    </a:lnTo>
                    <a:lnTo>
                      <a:pt x="3766" y="102"/>
                    </a:lnTo>
                    <a:lnTo>
                      <a:pt x="3790" y="91"/>
                    </a:lnTo>
                    <a:lnTo>
                      <a:pt x="3810" y="77"/>
                    </a:lnTo>
                    <a:lnTo>
                      <a:pt x="3830" y="62"/>
                    </a:lnTo>
                    <a:lnTo>
                      <a:pt x="3850" y="47"/>
                    </a:lnTo>
                    <a:lnTo>
                      <a:pt x="3868" y="29"/>
                    </a:lnTo>
                    <a:lnTo>
                      <a:pt x="388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37"/>
              <p:cNvSpPr>
                <a:spLocks noEditPoints="1"/>
              </p:cNvSpPr>
              <p:nvPr/>
            </p:nvSpPr>
            <p:spPr bwMode="auto">
              <a:xfrm>
                <a:off x="22753" y="1195"/>
                <a:ext cx="1231" cy="53"/>
              </a:xfrm>
              <a:custGeom>
                <a:avLst/>
                <a:gdLst>
                  <a:gd name="T0" fmla="*/ 4360 w 4922"/>
                  <a:gd name="T1" fmla="*/ 142 h 212"/>
                  <a:gd name="T2" fmla="*/ 4385 w 4922"/>
                  <a:gd name="T3" fmla="*/ 108 h 212"/>
                  <a:gd name="T4" fmla="*/ 4414 w 4922"/>
                  <a:gd name="T5" fmla="*/ 65 h 212"/>
                  <a:gd name="T6" fmla="*/ 4438 w 4922"/>
                  <a:gd name="T7" fmla="*/ 19 h 212"/>
                  <a:gd name="T8" fmla="*/ 4921 w 4922"/>
                  <a:gd name="T9" fmla="*/ 0 h 212"/>
                  <a:gd name="T10" fmla="*/ 4920 w 4922"/>
                  <a:gd name="T11" fmla="*/ 133 h 212"/>
                  <a:gd name="T12" fmla="*/ 3801 w 4922"/>
                  <a:gd name="T13" fmla="*/ 150 h 212"/>
                  <a:gd name="T14" fmla="*/ 3832 w 4922"/>
                  <a:gd name="T15" fmla="*/ 128 h 212"/>
                  <a:gd name="T16" fmla="*/ 3870 w 4922"/>
                  <a:gd name="T17" fmla="*/ 95 h 212"/>
                  <a:gd name="T18" fmla="*/ 3905 w 4922"/>
                  <a:gd name="T19" fmla="*/ 58 h 212"/>
                  <a:gd name="T20" fmla="*/ 3934 w 4922"/>
                  <a:gd name="T21" fmla="*/ 16 h 212"/>
                  <a:gd name="T22" fmla="*/ 4116 w 4922"/>
                  <a:gd name="T23" fmla="*/ 26 h 212"/>
                  <a:gd name="T24" fmla="*/ 4071 w 4922"/>
                  <a:gd name="T25" fmla="*/ 81 h 212"/>
                  <a:gd name="T26" fmla="*/ 4038 w 4922"/>
                  <a:gd name="T27" fmla="*/ 140 h 212"/>
                  <a:gd name="T28" fmla="*/ 1136 w 4922"/>
                  <a:gd name="T29" fmla="*/ 193 h 212"/>
                  <a:gd name="T30" fmla="*/ 900 w 4922"/>
                  <a:gd name="T31" fmla="*/ 161 h 212"/>
                  <a:gd name="T32" fmla="*/ 870 w 4922"/>
                  <a:gd name="T33" fmla="*/ 99 h 212"/>
                  <a:gd name="T34" fmla="*/ 843 w 4922"/>
                  <a:gd name="T35" fmla="*/ 65 h 212"/>
                  <a:gd name="T36" fmla="*/ 1044 w 4922"/>
                  <a:gd name="T37" fmla="*/ 76 h 212"/>
                  <a:gd name="T38" fmla="*/ 1080 w 4922"/>
                  <a:gd name="T39" fmla="*/ 114 h 212"/>
                  <a:gd name="T40" fmla="*/ 1119 w 4922"/>
                  <a:gd name="T41" fmla="*/ 147 h 212"/>
                  <a:gd name="T42" fmla="*/ 1161 w 4922"/>
                  <a:gd name="T43" fmla="*/ 174 h 212"/>
                  <a:gd name="T44" fmla="*/ 1143 w 4922"/>
                  <a:gd name="T45" fmla="*/ 192 h 212"/>
                  <a:gd name="T46" fmla="*/ 625 w 4922"/>
                  <a:gd name="T47" fmla="*/ 201 h 212"/>
                  <a:gd name="T48" fmla="*/ 4 w 4922"/>
                  <a:gd name="T49" fmla="*/ 190 h 212"/>
                  <a:gd name="T50" fmla="*/ 520 w 4922"/>
                  <a:gd name="T51" fmla="*/ 70 h 212"/>
                  <a:gd name="T52" fmla="*/ 545 w 4922"/>
                  <a:gd name="T53" fmla="*/ 114 h 212"/>
                  <a:gd name="T54" fmla="*/ 581 w 4922"/>
                  <a:gd name="T55" fmla="*/ 157 h 212"/>
                  <a:gd name="T56" fmla="*/ 618 w 4922"/>
                  <a:gd name="T57" fmla="*/ 196 h 212"/>
                  <a:gd name="T58" fmla="*/ 1359 w 4922"/>
                  <a:gd name="T59" fmla="*/ 57 h 212"/>
                  <a:gd name="T60" fmla="*/ 1803 w 4922"/>
                  <a:gd name="T61" fmla="*/ 72 h 212"/>
                  <a:gd name="T62" fmla="*/ 1516 w 4922"/>
                  <a:gd name="T63" fmla="*/ 123 h 212"/>
                  <a:gd name="T64" fmla="*/ 1389 w 4922"/>
                  <a:gd name="T65" fmla="*/ 144 h 212"/>
                  <a:gd name="T66" fmla="*/ 1371 w 4922"/>
                  <a:gd name="T67" fmla="*/ 77 h 212"/>
                  <a:gd name="T68" fmla="*/ 2896 w 4922"/>
                  <a:gd name="T69" fmla="*/ 32 h 212"/>
                  <a:gd name="T70" fmla="*/ 3081 w 4922"/>
                  <a:gd name="T71" fmla="*/ 59 h 212"/>
                  <a:gd name="T72" fmla="*/ 2908 w 4922"/>
                  <a:gd name="T73" fmla="*/ 34 h 212"/>
                  <a:gd name="T74" fmla="*/ 3386 w 4922"/>
                  <a:gd name="T75" fmla="*/ 24 h 212"/>
                  <a:gd name="T76" fmla="*/ 3585 w 4922"/>
                  <a:gd name="T77" fmla="*/ 35 h 212"/>
                  <a:gd name="T78" fmla="*/ 3562 w 4922"/>
                  <a:gd name="T79" fmla="*/ 98 h 212"/>
                  <a:gd name="T80" fmla="*/ 3519 w 4922"/>
                  <a:gd name="T81" fmla="*/ 123 h 212"/>
                  <a:gd name="T82" fmla="*/ 3339 w 4922"/>
                  <a:gd name="T83" fmla="*/ 98 h 212"/>
                  <a:gd name="T84" fmla="*/ 3321 w 4922"/>
                  <a:gd name="T85" fmla="*/ 77 h 212"/>
                  <a:gd name="T86" fmla="*/ 3358 w 4922"/>
                  <a:gd name="T87" fmla="*/ 50 h 212"/>
                  <a:gd name="T88" fmla="*/ 3386 w 4922"/>
                  <a:gd name="T89" fmla="*/ 24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22" h="212">
                    <a:moveTo>
                      <a:pt x="4920" y="133"/>
                    </a:moveTo>
                    <a:lnTo>
                      <a:pt x="4360" y="142"/>
                    </a:lnTo>
                    <a:lnTo>
                      <a:pt x="4370" y="131"/>
                    </a:lnTo>
                    <a:lnTo>
                      <a:pt x="4385" y="108"/>
                    </a:lnTo>
                    <a:lnTo>
                      <a:pt x="4402" y="89"/>
                    </a:lnTo>
                    <a:lnTo>
                      <a:pt x="4414" y="65"/>
                    </a:lnTo>
                    <a:lnTo>
                      <a:pt x="4427" y="43"/>
                    </a:lnTo>
                    <a:lnTo>
                      <a:pt x="4438" y="19"/>
                    </a:lnTo>
                    <a:lnTo>
                      <a:pt x="4441" y="7"/>
                    </a:lnTo>
                    <a:lnTo>
                      <a:pt x="4921" y="0"/>
                    </a:lnTo>
                    <a:lnTo>
                      <a:pt x="4922" y="90"/>
                    </a:lnTo>
                    <a:lnTo>
                      <a:pt x="4920" y="133"/>
                    </a:lnTo>
                    <a:close/>
                    <a:moveTo>
                      <a:pt x="4036" y="147"/>
                    </a:moveTo>
                    <a:lnTo>
                      <a:pt x="3801" y="150"/>
                    </a:lnTo>
                    <a:lnTo>
                      <a:pt x="3812" y="143"/>
                    </a:lnTo>
                    <a:lnTo>
                      <a:pt x="3832" y="128"/>
                    </a:lnTo>
                    <a:lnTo>
                      <a:pt x="3852" y="113"/>
                    </a:lnTo>
                    <a:lnTo>
                      <a:pt x="3870" y="95"/>
                    </a:lnTo>
                    <a:lnTo>
                      <a:pt x="3889" y="76"/>
                    </a:lnTo>
                    <a:lnTo>
                      <a:pt x="3905" y="58"/>
                    </a:lnTo>
                    <a:lnTo>
                      <a:pt x="3921" y="35"/>
                    </a:lnTo>
                    <a:lnTo>
                      <a:pt x="3934" y="16"/>
                    </a:lnTo>
                    <a:lnTo>
                      <a:pt x="4132" y="12"/>
                    </a:lnTo>
                    <a:lnTo>
                      <a:pt x="4116" y="26"/>
                    </a:lnTo>
                    <a:lnTo>
                      <a:pt x="4092" y="52"/>
                    </a:lnTo>
                    <a:lnTo>
                      <a:pt x="4071" y="81"/>
                    </a:lnTo>
                    <a:lnTo>
                      <a:pt x="4053" y="108"/>
                    </a:lnTo>
                    <a:lnTo>
                      <a:pt x="4038" y="140"/>
                    </a:lnTo>
                    <a:lnTo>
                      <a:pt x="4036" y="147"/>
                    </a:lnTo>
                    <a:close/>
                    <a:moveTo>
                      <a:pt x="1136" y="193"/>
                    </a:moveTo>
                    <a:lnTo>
                      <a:pt x="912" y="197"/>
                    </a:lnTo>
                    <a:lnTo>
                      <a:pt x="900" y="161"/>
                    </a:lnTo>
                    <a:lnTo>
                      <a:pt x="888" y="131"/>
                    </a:lnTo>
                    <a:lnTo>
                      <a:pt x="870" y="99"/>
                    </a:lnTo>
                    <a:lnTo>
                      <a:pt x="849" y="72"/>
                    </a:lnTo>
                    <a:lnTo>
                      <a:pt x="843" y="65"/>
                    </a:lnTo>
                    <a:lnTo>
                      <a:pt x="1033" y="61"/>
                    </a:lnTo>
                    <a:lnTo>
                      <a:pt x="1044" y="76"/>
                    </a:lnTo>
                    <a:lnTo>
                      <a:pt x="1061" y="95"/>
                    </a:lnTo>
                    <a:lnTo>
                      <a:pt x="1080" y="114"/>
                    </a:lnTo>
                    <a:lnTo>
                      <a:pt x="1098" y="131"/>
                    </a:lnTo>
                    <a:lnTo>
                      <a:pt x="1119" y="147"/>
                    </a:lnTo>
                    <a:lnTo>
                      <a:pt x="1139" y="161"/>
                    </a:lnTo>
                    <a:lnTo>
                      <a:pt x="1161" y="174"/>
                    </a:lnTo>
                    <a:lnTo>
                      <a:pt x="1183" y="184"/>
                    </a:lnTo>
                    <a:lnTo>
                      <a:pt x="1143" y="192"/>
                    </a:lnTo>
                    <a:lnTo>
                      <a:pt x="1136" y="193"/>
                    </a:lnTo>
                    <a:close/>
                    <a:moveTo>
                      <a:pt x="625" y="201"/>
                    </a:moveTo>
                    <a:lnTo>
                      <a:pt x="5" y="212"/>
                    </a:lnTo>
                    <a:lnTo>
                      <a:pt x="4" y="190"/>
                    </a:lnTo>
                    <a:lnTo>
                      <a:pt x="0" y="78"/>
                    </a:lnTo>
                    <a:lnTo>
                      <a:pt x="520" y="70"/>
                    </a:lnTo>
                    <a:lnTo>
                      <a:pt x="533" y="90"/>
                    </a:lnTo>
                    <a:lnTo>
                      <a:pt x="545" y="114"/>
                    </a:lnTo>
                    <a:lnTo>
                      <a:pt x="563" y="135"/>
                    </a:lnTo>
                    <a:lnTo>
                      <a:pt x="581" y="157"/>
                    </a:lnTo>
                    <a:lnTo>
                      <a:pt x="599" y="175"/>
                    </a:lnTo>
                    <a:lnTo>
                      <a:pt x="618" y="196"/>
                    </a:lnTo>
                    <a:lnTo>
                      <a:pt x="625" y="201"/>
                    </a:lnTo>
                    <a:close/>
                    <a:moveTo>
                      <a:pt x="1359" y="57"/>
                    </a:moveTo>
                    <a:lnTo>
                      <a:pt x="1940" y="48"/>
                    </a:lnTo>
                    <a:lnTo>
                      <a:pt x="1803" y="72"/>
                    </a:lnTo>
                    <a:lnTo>
                      <a:pt x="1650" y="99"/>
                    </a:lnTo>
                    <a:lnTo>
                      <a:pt x="1516" y="123"/>
                    </a:lnTo>
                    <a:lnTo>
                      <a:pt x="1423" y="140"/>
                    </a:lnTo>
                    <a:lnTo>
                      <a:pt x="1389" y="144"/>
                    </a:lnTo>
                    <a:lnTo>
                      <a:pt x="1381" y="113"/>
                    </a:lnTo>
                    <a:lnTo>
                      <a:pt x="1371" y="77"/>
                    </a:lnTo>
                    <a:lnTo>
                      <a:pt x="1359" y="57"/>
                    </a:lnTo>
                    <a:close/>
                    <a:moveTo>
                      <a:pt x="2896" y="32"/>
                    </a:moveTo>
                    <a:lnTo>
                      <a:pt x="3085" y="28"/>
                    </a:lnTo>
                    <a:lnTo>
                      <a:pt x="3081" y="59"/>
                    </a:lnTo>
                    <a:lnTo>
                      <a:pt x="3024" y="52"/>
                    </a:lnTo>
                    <a:lnTo>
                      <a:pt x="2908" y="34"/>
                    </a:lnTo>
                    <a:lnTo>
                      <a:pt x="2896" y="32"/>
                    </a:lnTo>
                    <a:close/>
                    <a:moveTo>
                      <a:pt x="3386" y="24"/>
                    </a:moveTo>
                    <a:lnTo>
                      <a:pt x="3595" y="20"/>
                    </a:lnTo>
                    <a:lnTo>
                      <a:pt x="3585" y="35"/>
                    </a:lnTo>
                    <a:lnTo>
                      <a:pt x="3573" y="67"/>
                    </a:lnTo>
                    <a:lnTo>
                      <a:pt x="3562" y="98"/>
                    </a:lnTo>
                    <a:lnTo>
                      <a:pt x="3559" y="131"/>
                    </a:lnTo>
                    <a:lnTo>
                      <a:pt x="3519" y="123"/>
                    </a:lnTo>
                    <a:lnTo>
                      <a:pt x="3428" y="113"/>
                    </a:lnTo>
                    <a:lnTo>
                      <a:pt x="3339" y="98"/>
                    </a:lnTo>
                    <a:lnTo>
                      <a:pt x="3299" y="90"/>
                    </a:lnTo>
                    <a:lnTo>
                      <a:pt x="3321" y="77"/>
                    </a:lnTo>
                    <a:lnTo>
                      <a:pt x="3339" y="65"/>
                    </a:lnTo>
                    <a:lnTo>
                      <a:pt x="3358" y="50"/>
                    </a:lnTo>
                    <a:lnTo>
                      <a:pt x="3377" y="34"/>
                    </a:lnTo>
                    <a:lnTo>
                      <a:pt x="338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38"/>
              <p:cNvSpPr>
                <a:spLocks noEditPoints="1"/>
              </p:cNvSpPr>
              <p:nvPr/>
            </p:nvSpPr>
            <p:spPr bwMode="auto">
              <a:xfrm>
                <a:off x="22753" y="1178"/>
                <a:ext cx="1231" cy="53"/>
              </a:xfrm>
              <a:custGeom>
                <a:avLst/>
                <a:gdLst>
                  <a:gd name="T0" fmla="*/ 4409 w 4922"/>
                  <a:gd name="T1" fmla="*/ 141 h 211"/>
                  <a:gd name="T2" fmla="*/ 4427 w 4922"/>
                  <a:gd name="T3" fmla="*/ 110 h 211"/>
                  <a:gd name="T4" fmla="*/ 4445 w 4922"/>
                  <a:gd name="T5" fmla="*/ 59 h 211"/>
                  <a:gd name="T6" fmla="*/ 4458 w 4922"/>
                  <a:gd name="T7" fmla="*/ 11 h 211"/>
                  <a:gd name="T8" fmla="*/ 4917 w 4922"/>
                  <a:gd name="T9" fmla="*/ 0 h 211"/>
                  <a:gd name="T10" fmla="*/ 4922 w 4922"/>
                  <a:gd name="T11" fmla="*/ 133 h 211"/>
                  <a:gd name="T12" fmla="*/ 3882 w 4922"/>
                  <a:gd name="T13" fmla="*/ 150 h 211"/>
                  <a:gd name="T14" fmla="*/ 3905 w 4922"/>
                  <a:gd name="T15" fmla="*/ 125 h 211"/>
                  <a:gd name="T16" fmla="*/ 3935 w 4922"/>
                  <a:gd name="T17" fmla="*/ 81 h 211"/>
                  <a:gd name="T18" fmla="*/ 3959 w 4922"/>
                  <a:gd name="T19" fmla="*/ 35 h 211"/>
                  <a:gd name="T20" fmla="*/ 4246 w 4922"/>
                  <a:gd name="T21" fmla="*/ 11 h 211"/>
                  <a:gd name="T22" fmla="*/ 4205 w 4922"/>
                  <a:gd name="T23" fmla="*/ 32 h 211"/>
                  <a:gd name="T24" fmla="*/ 4144 w 4922"/>
                  <a:gd name="T25" fmla="*/ 70 h 211"/>
                  <a:gd name="T26" fmla="*/ 4092 w 4922"/>
                  <a:gd name="T27" fmla="*/ 119 h 211"/>
                  <a:gd name="T28" fmla="*/ 3566 w 4922"/>
                  <a:gd name="T29" fmla="*/ 154 h 211"/>
                  <a:gd name="T30" fmla="*/ 3299 w 4922"/>
                  <a:gd name="T31" fmla="*/ 157 h 211"/>
                  <a:gd name="T32" fmla="*/ 3339 w 4922"/>
                  <a:gd name="T33" fmla="*/ 132 h 211"/>
                  <a:gd name="T34" fmla="*/ 3377 w 4922"/>
                  <a:gd name="T35" fmla="*/ 101 h 211"/>
                  <a:gd name="T36" fmla="*/ 3413 w 4922"/>
                  <a:gd name="T37" fmla="*/ 65 h 211"/>
                  <a:gd name="T38" fmla="*/ 3445 w 4922"/>
                  <a:gd name="T39" fmla="*/ 26 h 211"/>
                  <a:gd name="T40" fmla="*/ 3646 w 4922"/>
                  <a:gd name="T41" fmla="*/ 20 h 211"/>
                  <a:gd name="T42" fmla="*/ 3622 w 4922"/>
                  <a:gd name="T43" fmla="*/ 44 h 211"/>
                  <a:gd name="T44" fmla="*/ 3585 w 4922"/>
                  <a:gd name="T45" fmla="*/ 102 h 211"/>
                  <a:gd name="T46" fmla="*/ 3566 w 4922"/>
                  <a:gd name="T47" fmla="*/ 154 h 211"/>
                  <a:gd name="T48" fmla="*/ 1383 w 4922"/>
                  <a:gd name="T49" fmla="*/ 190 h 211"/>
                  <a:gd name="T50" fmla="*/ 1371 w 4922"/>
                  <a:gd name="T51" fmla="*/ 144 h 211"/>
                  <a:gd name="T52" fmla="*/ 1337 w 4922"/>
                  <a:gd name="T53" fmla="*/ 86 h 211"/>
                  <a:gd name="T54" fmla="*/ 2183 w 4922"/>
                  <a:gd name="T55" fmla="*/ 44 h 211"/>
                  <a:gd name="T56" fmla="*/ 2182 w 4922"/>
                  <a:gd name="T57" fmla="*/ 71 h 211"/>
                  <a:gd name="T58" fmla="*/ 1954 w 4922"/>
                  <a:gd name="T59" fmla="*/ 111 h 211"/>
                  <a:gd name="T60" fmla="*/ 1650 w 4922"/>
                  <a:gd name="T61" fmla="*/ 166 h 211"/>
                  <a:gd name="T62" fmla="*/ 1096 w 4922"/>
                  <a:gd name="T63" fmla="*/ 194 h 211"/>
                  <a:gd name="T64" fmla="*/ 888 w 4922"/>
                  <a:gd name="T65" fmla="*/ 198 h 211"/>
                  <a:gd name="T66" fmla="*/ 849 w 4922"/>
                  <a:gd name="T67" fmla="*/ 139 h 211"/>
                  <a:gd name="T68" fmla="*/ 797 w 4922"/>
                  <a:gd name="T69" fmla="*/ 88 h 211"/>
                  <a:gd name="T70" fmla="*/ 990 w 4922"/>
                  <a:gd name="T71" fmla="*/ 62 h 211"/>
                  <a:gd name="T72" fmla="*/ 1013 w 4922"/>
                  <a:gd name="T73" fmla="*/ 101 h 211"/>
                  <a:gd name="T74" fmla="*/ 1044 w 4922"/>
                  <a:gd name="T75" fmla="*/ 143 h 211"/>
                  <a:gd name="T76" fmla="*/ 1080 w 4922"/>
                  <a:gd name="T77" fmla="*/ 181 h 211"/>
                  <a:gd name="T78" fmla="*/ 563 w 4922"/>
                  <a:gd name="T79" fmla="*/ 202 h 211"/>
                  <a:gd name="T80" fmla="*/ 0 w 4922"/>
                  <a:gd name="T81" fmla="*/ 136 h 211"/>
                  <a:gd name="T82" fmla="*/ 1 w 4922"/>
                  <a:gd name="T83" fmla="*/ 78 h 211"/>
                  <a:gd name="T84" fmla="*/ 496 w 4922"/>
                  <a:gd name="T85" fmla="*/ 86 h 211"/>
                  <a:gd name="T86" fmla="*/ 518 w 4922"/>
                  <a:gd name="T87" fmla="*/ 134 h 211"/>
                  <a:gd name="T88" fmla="*/ 545 w 4922"/>
                  <a:gd name="T89" fmla="*/ 181 h 211"/>
                  <a:gd name="T90" fmla="*/ 563 w 4922"/>
                  <a:gd name="T91" fmla="*/ 202 h 211"/>
                  <a:gd name="T92" fmla="*/ 3113 w 4922"/>
                  <a:gd name="T93" fmla="*/ 29 h 211"/>
                  <a:gd name="T94" fmla="*/ 3097 w 4922"/>
                  <a:gd name="T95" fmla="*/ 62 h 211"/>
                  <a:gd name="T96" fmla="*/ 3081 w 4922"/>
                  <a:gd name="T97" fmla="*/ 126 h 211"/>
                  <a:gd name="T98" fmla="*/ 2908 w 4922"/>
                  <a:gd name="T99" fmla="*/ 101 h 211"/>
                  <a:gd name="T100" fmla="*/ 2735 w 4922"/>
                  <a:gd name="T101" fmla="*/ 71 h 211"/>
                  <a:gd name="T102" fmla="*/ 2795 w 4922"/>
                  <a:gd name="T103" fmla="*/ 3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922" h="211">
                    <a:moveTo>
                      <a:pt x="4922" y="133"/>
                    </a:moveTo>
                    <a:lnTo>
                      <a:pt x="4409" y="141"/>
                    </a:lnTo>
                    <a:lnTo>
                      <a:pt x="4414" y="132"/>
                    </a:lnTo>
                    <a:lnTo>
                      <a:pt x="4427" y="110"/>
                    </a:lnTo>
                    <a:lnTo>
                      <a:pt x="4438" y="86"/>
                    </a:lnTo>
                    <a:lnTo>
                      <a:pt x="4445" y="59"/>
                    </a:lnTo>
                    <a:lnTo>
                      <a:pt x="4452" y="35"/>
                    </a:lnTo>
                    <a:lnTo>
                      <a:pt x="4458" y="11"/>
                    </a:lnTo>
                    <a:lnTo>
                      <a:pt x="4458" y="8"/>
                    </a:lnTo>
                    <a:lnTo>
                      <a:pt x="4917" y="0"/>
                    </a:lnTo>
                    <a:lnTo>
                      <a:pt x="4920" y="32"/>
                    </a:lnTo>
                    <a:lnTo>
                      <a:pt x="4922" y="133"/>
                    </a:lnTo>
                    <a:close/>
                    <a:moveTo>
                      <a:pt x="4072" y="147"/>
                    </a:moveTo>
                    <a:lnTo>
                      <a:pt x="3882" y="150"/>
                    </a:lnTo>
                    <a:lnTo>
                      <a:pt x="3889" y="143"/>
                    </a:lnTo>
                    <a:lnTo>
                      <a:pt x="3905" y="125"/>
                    </a:lnTo>
                    <a:lnTo>
                      <a:pt x="3921" y="102"/>
                    </a:lnTo>
                    <a:lnTo>
                      <a:pt x="3935" y="81"/>
                    </a:lnTo>
                    <a:lnTo>
                      <a:pt x="3947" y="59"/>
                    </a:lnTo>
                    <a:lnTo>
                      <a:pt x="3959" y="35"/>
                    </a:lnTo>
                    <a:lnTo>
                      <a:pt x="3967" y="16"/>
                    </a:lnTo>
                    <a:lnTo>
                      <a:pt x="4246" y="11"/>
                    </a:lnTo>
                    <a:lnTo>
                      <a:pt x="4238" y="13"/>
                    </a:lnTo>
                    <a:lnTo>
                      <a:pt x="4205" y="32"/>
                    </a:lnTo>
                    <a:lnTo>
                      <a:pt x="4171" y="47"/>
                    </a:lnTo>
                    <a:lnTo>
                      <a:pt x="4144" y="70"/>
                    </a:lnTo>
                    <a:lnTo>
                      <a:pt x="4116" y="93"/>
                    </a:lnTo>
                    <a:lnTo>
                      <a:pt x="4092" y="119"/>
                    </a:lnTo>
                    <a:lnTo>
                      <a:pt x="4072" y="147"/>
                    </a:lnTo>
                    <a:close/>
                    <a:moveTo>
                      <a:pt x="3566" y="154"/>
                    </a:moveTo>
                    <a:lnTo>
                      <a:pt x="3308" y="159"/>
                    </a:lnTo>
                    <a:lnTo>
                      <a:pt x="3299" y="157"/>
                    </a:lnTo>
                    <a:lnTo>
                      <a:pt x="3321" y="144"/>
                    </a:lnTo>
                    <a:lnTo>
                      <a:pt x="3339" y="132"/>
                    </a:lnTo>
                    <a:lnTo>
                      <a:pt x="3358" y="117"/>
                    </a:lnTo>
                    <a:lnTo>
                      <a:pt x="3377" y="101"/>
                    </a:lnTo>
                    <a:lnTo>
                      <a:pt x="3394" y="83"/>
                    </a:lnTo>
                    <a:lnTo>
                      <a:pt x="3413" y="65"/>
                    </a:lnTo>
                    <a:lnTo>
                      <a:pt x="3428" y="44"/>
                    </a:lnTo>
                    <a:lnTo>
                      <a:pt x="3445" y="26"/>
                    </a:lnTo>
                    <a:lnTo>
                      <a:pt x="3446" y="24"/>
                    </a:lnTo>
                    <a:lnTo>
                      <a:pt x="3646" y="20"/>
                    </a:lnTo>
                    <a:lnTo>
                      <a:pt x="3646" y="20"/>
                    </a:lnTo>
                    <a:lnTo>
                      <a:pt x="3622" y="44"/>
                    </a:lnTo>
                    <a:lnTo>
                      <a:pt x="3604" y="74"/>
                    </a:lnTo>
                    <a:lnTo>
                      <a:pt x="3585" y="102"/>
                    </a:lnTo>
                    <a:lnTo>
                      <a:pt x="3573" y="134"/>
                    </a:lnTo>
                    <a:lnTo>
                      <a:pt x="3566" y="154"/>
                    </a:lnTo>
                    <a:close/>
                    <a:moveTo>
                      <a:pt x="1531" y="187"/>
                    </a:moveTo>
                    <a:lnTo>
                      <a:pt x="1383" y="190"/>
                    </a:lnTo>
                    <a:lnTo>
                      <a:pt x="1381" y="180"/>
                    </a:lnTo>
                    <a:lnTo>
                      <a:pt x="1371" y="144"/>
                    </a:lnTo>
                    <a:lnTo>
                      <a:pt x="1353" y="114"/>
                    </a:lnTo>
                    <a:lnTo>
                      <a:pt x="1337" y="86"/>
                    </a:lnTo>
                    <a:lnTo>
                      <a:pt x="1316" y="58"/>
                    </a:lnTo>
                    <a:lnTo>
                      <a:pt x="2183" y="44"/>
                    </a:lnTo>
                    <a:lnTo>
                      <a:pt x="2216" y="65"/>
                    </a:lnTo>
                    <a:lnTo>
                      <a:pt x="2182" y="71"/>
                    </a:lnTo>
                    <a:lnTo>
                      <a:pt x="2088" y="88"/>
                    </a:lnTo>
                    <a:lnTo>
                      <a:pt x="1954" y="111"/>
                    </a:lnTo>
                    <a:lnTo>
                      <a:pt x="1803" y="139"/>
                    </a:lnTo>
                    <a:lnTo>
                      <a:pt x="1650" y="166"/>
                    </a:lnTo>
                    <a:lnTo>
                      <a:pt x="1531" y="187"/>
                    </a:lnTo>
                    <a:close/>
                    <a:moveTo>
                      <a:pt x="1096" y="194"/>
                    </a:moveTo>
                    <a:lnTo>
                      <a:pt x="888" y="198"/>
                    </a:lnTo>
                    <a:lnTo>
                      <a:pt x="888" y="198"/>
                    </a:lnTo>
                    <a:lnTo>
                      <a:pt x="870" y="166"/>
                    </a:lnTo>
                    <a:lnTo>
                      <a:pt x="849" y="139"/>
                    </a:lnTo>
                    <a:lnTo>
                      <a:pt x="826" y="111"/>
                    </a:lnTo>
                    <a:lnTo>
                      <a:pt x="797" y="88"/>
                    </a:lnTo>
                    <a:lnTo>
                      <a:pt x="768" y="67"/>
                    </a:lnTo>
                    <a:lnTo>
                      <a:pt x="990" y="62"/>
                    </a:lnTo>
                    <a:lnTo>
                      <a:pt x="999" y="75"/>
                    </a:lnTo>
                    <a:lnTo>
                      <a:pt x="1013" y="101"/>
                    </a:lnTo>
                    <a:lnTo>
                      <a:pt x="1028" y="120"/>
                    </a:lnTo>
                    <a:lnTo>
                      <a:pt x="1044" y="143"/>
                    </a:lnTo>
                    <a:lnTo>
                      <a:pt x="1061" y="162"/>
                    </a:lnTo>
                    <a:lnTo>
                      <a:pt x="1080" y="181"/>
                    </a:lnTo>
                    <a:lnTo>
                      <a:pt x="1096" y="194"/>
                    </a:lnTo>
                    <a:close/>
                    <a:moveTo>
                      <a:pt x="563" y="202"/>
                    </a:moveTo>
                    <a:lnTo>
                      <a:pt x="2" y="211"/>
                    </a:lnTo>
                    <a:lnTo>
                      <a:pt x="0" y="136"/>
                    </a:lnTo>
                    <a:lnTo>
                      <a:pt x="0" y="135"/>
                    </a:lnTo>
                    <a:lnTo>
                      <a:pt x="1" y="78"/>
                    </a:lnTo>
                    <a:lnTo>
                      <a:pt x="493" y="70"/>
                    </a:lnTo>
                    <a:lnTo>
                      <a:pt x="496" y="86"/>
                    </a:lnTo>
                    <a:lnTo>
                      <a:pt x="505" y="110"/>
                    </a:lnTo>
                    <a:lnTo>
                      <a:pt x="518" y="134"/>
                    </a:lnTo>
                    <a:lnTo>
                      <a:pt x="533" y="157"/>
                    </a:lnTo>
                    <a:lnTo>
                      <a:pt x="545" y="181"/>
                    </a:lnTo>
                    <a:lnTo>
                      <a:pt x="563" y="202"/>
                    </a:lnTo>
                    <a:lnTo>
                      <a:pt x="563" y="202"/>
                    </a:lnTo>
                    <a:close/>
                    <a:moveTo>
                      <a:pt x="2795" y="34"/>
                    </a:moveTo>
                    <a:lnTo>
                      <a:pt x="3113" y="29"/>
                    </a:lnTo>
                    <a:lnTo>
                      <a:pt x="3111" y="32"/>
                    </a:lnTo>
                    <a:lnTo>
                      <a:pt x="3097" y="62"/>
                    </a:lnTo>
                    <a:lnTo>
                      <a:pt x="3086" y="93"/>
                    </a:lnTo>
                    <a:lnTo>
                      <a:pt x="3081" y="126"/>
                    </a:lnTo>
                    <a:lnTo>
                      <a:pt x="3024" y="119"/>
                    </a:lnTo>
                    <a:lnTo>
                      <a:pt x="2908" y="101"/>
                    </a:lnTo>
                    <a:lnTo>
                      <a:pt x="2789" y="81"/>
                    </a:lnTo>
                    <a:lnTo>
                      <a:pt x="2735" y="71"/>
                    </a:lnTo>
                    <a:lnTo>
                      <a:pt x="2765" y="52"/>
                    </a:lnTo>
                    <a:lnTo>
                      <a:pt x="2795"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39"/>
              <p:cNvSpPr>
                <a:spLocks noEditPoints="1"/>
              </p:cNvSpPr>
              <p:nvPr/>
            </p:nvSpPr>
            <p:spPr bwMode="auto">
              <a:xfrm>
                <a:off x="22753" y="1161"/>
                <a:ext cx="1230" cy="53"/>
              </a:xfrm>
              <a:custGeom>
                <a:avLst/>
                <a:gdLst>
                  <a:gd name="T0" fmla="*/ 4441 w 4921"/>
                  <a:gd name="T1" fmla="*/ 140 h 211"/>
                  <a:gd name="T2" fmla="*/ 4452 w 4921"/>
                  <a:gd name="T3" fmla="*/ 101 h 211"/>
                  <a:gd name="T4" fmla="*/ 4460 w 4921"/>
                  <a:gd name="T5" fmla="*/ 52 h 211"/>
                  <a:gd name="T6" fmla="*/ 4384 w 4921"/>
                  <a:gd name="T7" fmla="*/ 46 h 211"/>
                  <a:gd name="T8" fmla="*/ 4306 w 4921"/>
                  <a:gd name="T9" fmla="*/ 55 h 211"/>
                  <a:gd name="T10" fmla="*/ 4238 w 4921"/>
                  <a:gd name="T11" fmla="*/ 79 h 211"/>
                  <a:gd name="T12" fmla="*/ 4171 w 4921"/>
                  <a:gd name="T13" fmla="*/ 113 h 211"/>
                  <a:gd name="T14" fmla="*/ 4132 w 4921"/>
                  <a:gd name="T15" fmla="*/ 145 h 211"/>
                  <a:gd name="T16" fmla="*/ 3935 w 4921"/>
                  <a:gd name="T17" fmla="*/ 147 h 211"/>
                  <a:gd name="T18" fmla="*/ 3959 w 4921"/>
                  <a:gd name="T19" fmla="*/ 101 h 211"/>
                  <a:gd name="T20" fmla="*/ 3975 w 4921"/>
                  <a:gd name="T21" fmla="*/ 54 h 211"/>
                  <a:gd name="T22" fmla="*/ 3987 w 4921"/>
                  <a:gd name="T23" fmla="*/ 14 h 211"/>
                  <a:gd name="T24" fmla="*/ 4920 w 4921"/>
                  <a:gd name="T25" fmla="*/ 98 h 211"/>
                  <a:gd name="T26" fmla="*/ 3595 w 4921"/>
                  <a:gd name="T27" fmla="*/ 153 h 211"/>
                  <a:gd name="T28" fmla="*/ 3394 w 4921"/>
                  <a:gd name="T29" fmla="*/ 149 h 211"/>
                  <a:gd name="T30" fmla="*/ 3428 w 4921"/>
                  <a:gd name="T31" fmla="*/ 110 h 211"/>
                  <a:gd name="T32" fmla="*/ 3455 w 4921"/>
                  <a:gd name="T33" fmla="*/ 70 h 211"/>
                  <a:gd name="T34" fmla="*/ 3481 w 4921"/>
                  <a:gd name="T35" fmla="*/ 25 h 211"/>
                  <a:gd name="T36" fmla="*/ 3749 w 4921"/>
                  <a:gd name="T37" fmla="*/ 18 h 211"/>
                  <a:gd name="T38" fmla="*/ 3704 w 4921"/>
                  <a:gd name="T39" fmla="*/ 41 h 211"/>
                  <a:gd name="T40" fmla="*/ 3646 w 4921"/>
                  <a:gd name="T41" fmla="*/ 86 h 211"/>
                  <a:gd name="T42" fmla="*/ 3604 w 4921"/>
                  <a:gd name="T43" fmla="*/ 140 h 211"/>
                  <a:gd name="T44" fmla="*/ 3085 w 4921"/>
                  <a:gd name="T45" fmla="*/ 161 h 211"/>
                  <a:gd name="T46" fmla="*/ 2789 w 4921"/>
                  <a:gd name="T47" fmla="*/ 147 h 211"/>
                  <a:gd name="T48" fmla="*/ 2765 w 4921"/>
                  <a:gd name="T49" fmla="*/ 118 h 211"/>
                  <a:gd name="T50" fmla="*/ 2904 w 4921"/>
                  <a:gd name="T51" fmla="*/ 32 h 211"/>
                  <a:gd name="T52" fmla="*/ 3151 w 4921"/>
                  <a:gd name="T53" fmla="*/ 41 h 211"/>
                  <a:gd name="T54" fmla="*/ 3111 w 4921"/>
                  <a:gd name="T55" fmla="*/ 98 h 211"/>
                  <a:gd name="T56" fmla="*/ 3086 w 4921"/>
                  <a:gd name="T57" fmla="*/ 159 h 211"/>
                  <a:gd name="T58" fmla="*/ 1940 w 4921"/>
                  <a:gd name="T59" fmla="*/ 181 h 211"/>
                  <a:gd name="T60" fmla="*/ 1353 w 4921"/>
                  <a:gd name="T61" fmla="*/ 180 h 211"/>
                  <a:gd name="T62" fmla="*/ 1316 w 4921"/>
                  <a:gd name="T63" fmla="*/ 123 h 211"/>
                  <a:gd name="T64" fmla="*/ 1264 w 4921"/>
                  <a:gd name="T65" fmla="*/ 76 h 211"/>
                  <a:gd name="T66" fmla="*/ 1432 w 4921"/>
                  <a:gd name="T67" fmla="*/ 55 h 211"/>
                  <a:gd name="T68" fmla="*/ 1477 w 4921"/>
                  <a:gd name="T69" fmla="*/ 76 h 211"/>
                  <a:gd name="T70" fmla="*/ 1550 w 4921"/>
                  <a:gd name="T71" fmla="*/ 94 h 211"/>
                  <a:gd name="T72" fmla="*/ 1621 w 4921"/>
                  <a:gd name="T73" fmla="*/ 101 h 211"/>
                  <a:gd name="T74" fmla="*/ 1692 w 4921"/>
                  <a:gd name="T75" fmla="*/ 94 h 211"/>
                  <a:gd name="T76" fmla="*/ 1761 w 4921"/>
                  <a:gd name="T77" fmla="*/ 76 h 211"/>
                  <a:gd name="T78" fmla="*/ 1814 w 4921"/>
                  <a:gd name="T79" fmla="*/ 49 h 211"/>
                  <a:gd name="T80" fmla="*/ 2169 w 4921"/>
                  <a:gd name="T81" fmla="*/ 101 h 211"/>
                  <a:gd name="T82" fmla="*/ 2182 w 4921"/>
                  <a:gd name="T83" fmla="*/ 137 h 211"/>
                  <a:gd name="T84" fmla="*/ 1954 w 4921"/>
                  <a:gd name="T85" fmla="*/ 177 h 211"/>
                  <a:gd name="T86" fmla="*/ 1033 w 4921"/>
                  <a:gd name="T87" fmla="*/ 194 h 211"/>
                  <a:gd name="T88" fmla="*/ 826 w 4921"/>
                  <a:gd name="T89" fmla="*/ 177 h 211"/>
                  <a:gd name="T90" fmla="*/ 767 w 4921"/>
                  <a:gd name="T91" fmla="*/ 132 h 211"/>
                  <a:gd name="T92" fmla="*/ 700 w 4921"/>
                  <a:gd name="T93" fmla="*/ 100 h 211"/>
                  <a:gd name="T94" fmla="*/ 629 w 4921"/>
                  <a:gd name="T95" fmla="*/ 77 h 211"/>
                  <a:gd name="T96" fmla="*/ 563 w 4921"/>
                  <a:gd name="T97" fmla="*/ 69 h 211"/>
                  <a:gd name="T98" fmla="*/ 966 w 4921"/>
                  <a:gd name="T99" fmla="*/ 70 h 211"/>
                  <a:gd name="T100" fmla="*/ 985 w 4921"/>
                  <a:gd name="T101" fmla="*/ 121 h 211"/>
                  <a:gd name="T102" fmla="*/ 1013 w 4921"/>
                  <a:gd name="T103" fmla="*/ 167 h 211"/>
                  <a:gd name="T104" fmla="*/ 1033 w 4921"/>
                  <a:gd name="T105" fmla="*/ 194 h 211"/>
                  <a:gd name="T106" fmla="*/ 0 w 4921"/>
                  <a:gd name="T107" fmla="*/ 211 h 211"/>
                  <a:gd name="T108" fmla="*/ 0 w 4921"/>
                  <a:gd name="T109" fmla="*/ 201 h 211"/>
                  <a:gd name="T110" fmla="*/ 532 w 4921"/>
                  <a:gd name="T111" fmla="*/ 69 h 211"/>
                  <a:gd name="T112" fmla="*/ 477 w 4921"/>
                  <a:gd name="T113" fmla="*/ 76 h 211"/>
                  <a:gd name="T114" fmla="*/ 489 w 4921"/>
                  <a:gd name="T115" fmla="*/ 125 h 211"/>
                  <a:gd name="T116" fmla="*/ 505 w 4921"/>
                  <a:gd name="T117" fmla="*/ 176 h 211"/>
                  <a:gd name="T118" fmla="*/ 520 w 4921"/>
                  <a:gd name="T119" fmla="*/ 20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21" h="211">
                    <a:moveTo>
                      <a:pt x="4921" y="133"/>
                    </a:moveTo>
                    <a:lnTo>
                      <a:pt x="4441" y="140"/>
                    </a:lnTo>
                    <a:lnTo>
                      <a:pt x="4445" y="125"/>
                    </a:lnTo>
                    <a:lnTo>
                      <a:pt x="4452" y="101"/>
                    </a:lnTo>
                    <a:lnTo>
                      <a:pt x="4458" y="77"/>
                    </a:lnTo>
                    <a:lnTo>
                      <a:pt x="4460" y="52"/>
                    </a:lnTo>
                    <a:lnTo>
                      <a:pt x="4421" y="46"/>
                    </a:lnTo>
                    <a:lnTo>
                      <a:pt x="4384" y="46"/>
                    </a:lnTo>
                    <a:lnTo>
                      <a:pt x="4345" y="52"/>
                    </a:lnTo>
                    <a:lnTo>
                      <a:pt x="4306" y="55"/>
                    </a:lnTo>
                    <a:lnTo>
                      <a:pt x="4270" y="68"/>
                    </a:lnTo>
                    <a:lnTo>
                      <a:pt x="4238" y="79"/>
                    </a:lnTo>
                    <a:lnTo>
                      <a:pt x="4205" y="98"/>
                    </a:lnTo>
                    <a:lnTo>
                      <a:pt x="4171" y="113"/>
                    </a:lnTo>
                    <a:lnTo>
                      <a:pt x="4144" y="136"/>
                    </a:lnTo>
                    <a:lnTo>
                      <a:pt x="4132" y="145"/>
                    </a:lnTo>
                    <a:lnTo>
                      <a:pt x="3934" y="149"/>
                    </a:lnTo>
                    <a:lnTo>
                      <a:pt x="3935" y="147"/>
                    </a:lnTo>
                    <a:lnTo>
                      <a:pt x="3947" y="125"/>
                    </a:lnTo>
                    <a:lnTo>
                      <a:pt x="3959" y="101"/>
                    </a:lnTo>
                    <a:lnTo>
                      <a:pt x="3968" y="77"/>
                    </a:lnTo>
                    <a:lnTo>
                      <a:pt x="3975" y="54"/>
                    </a:lnTo>
                    <a:lnTo>
                      <a:pt x="3983" y="30"/>
                    </a:lnTo>
                    <a:lnTo>
                      <a:pt x="3987" y="14"/>
                    </a:lnTo>
                    <a:lnTo>
                      <a:pt x="4912" y="0"/>
                    </a:lnTo>
                    <a:lnTo>
                      <a:pt x="4920" y="98"/>
                    </a:lnTo>
                    <a:lnTo>
                      <a:pt x="4921" y="133"/>
                    </a:lnTo>
                    <a:close/>
                    <a:moveTo>
                      <a:pt x="3595" y="153"/>
                    </a:moveTo>
                    <a:lnTo>
                      <a:pt x="3386" y="157"/>
                    </a:lnTo>
                    <a:lnTo>
                      <a:pt x="3394" y="149"/>
                    </a:lnTo>
                    <a:lnTo>
                      <a:pt x="3413" y="131"/>
                    </a:lnTo>
                    <a:lnTo>
                      <a:pt x="3428" y="110"/>
                    </a:lnTo>
                    <a:lnTo>
                      <a:pt x="3445" y="92"/>
                    </a:lnTo>
                    <a:lnTo>
                      <a:pt x="3455" y="70"/>
                    </a:lnTo>
                    <a:lnTo>
                      <a:pt x="3470" y="49"/>
                    </a:lnTo>
                    <a:lnTo>
                      <a:pt x="3481" y="25"/>
                    </a:lnTo>
                    <a:lnTo>
                      <a:pt x="3481" y="22"/>
                    </a:lnTo>
                    <a:lnTo>
                      <a:pt x="3749" y="18"/>
                    </a:lnTo>
                    <a:lnTo>
                      <a:pt x="3735" y="25"/>
                    </a:lnTo>
                    <a:lnTo>
                      <a:pt x="3704" y="41"/>
                    </a:lnTo>
                    <a:lnTo>
                      <a:pt x="3674" y="63"/>
                    </a:lnTo>
                    <a:lnTo>
                      <a:pt x="3646" y="86"/>
                    </a:lnTo>
                    <a:lnTo>
                      <a:pt x="3622" y="110"/>
                    </a:lnTo>
                    <a:lnTo>
                      <a:pt x="3604" y="140"/>
                    </a:lnTo>
                    <a:lnTo>
                      <a:pt x="3595" y="153"/>
                    </a:lnTo>
                    <a:close/>
                    <a:moveTo>
                      <a:pt x="3085" y="161"/>
                    </a:moveTo>
                    <a:lnTo>
                      <a:pt x="2896" y="165"/>
                    </a:lnTo>
                    <a:lnTo>
                      <a:pt x="2789" y="147"/>
                    </a:lnTo>
                    <a:lnTo>
                      <a:pt x="2735" y="137"/>
                    </a:lnTo>
                    <a:lnTo>
                      <a:pt x="2765" y="118"/>
                    </a:lnTo>
                    <a:lnTo>
                      <a:pt x="2845" y="68"/>
                    </a:lnTo>
                    <a:lnTo>
                      <a:pt x="2904" y="32"/>
                    </a:lnTo>
                    <a:lnTo>
                      <a:pt x="3164" y="27"/>
                    </a:lnTo>
                    <a:lnTo>
                      <a:pt x="3151" y="41"/>
                    </a:lnTo>
                    <a:lnTo>
                      <a:pt x="3130" y="68"/>
                    </a:lnTo>
                    <a:lnTo>
                      <a:pt x="3111" y="98"/>
                    </a:lnTo>
                    <a:lnTo>
                      <a:pt x="3097" y="128"/>
                    </a:lnTo>
                    <a:lnTo>
                      <a:pt x="3086" y="159"/>
                    </a:lnTo>
                    <a:lnTo>
                      <a:pt x="3085" y="161"/>
                    </a:lnTo>
                    <a:close/>
                    <a:moveTo>
                      <a:pt x="1940" y="181"/>
                    </a:moveTo>
                    <a:lnTo>
                      <a:pt x="1359" y="190"/>
                    </a:lnTo>
                    <a:lnTo>
                      <a:pt x="1353" y="180"/>
                    </a:lnTo>
                    <a:lnTo>
                      <a:pt x="1337" y="152"/>
                    </a:lnTo>
                    <a:lnTo>
                      <a:pt x="1316" y="123"/>
                    </a:lnTo>
                    <a:lnTo>
                      <a:pt x="1292" y="100"/>
                    </a:lnTo>
                    <a:lnTo>
                      <a:pt x="1264" y="76"/>
                    </a:lnTo>
                    <a:lnTo>
                      <a:pt x="1238" y="58"/>
                    </a:lnTo>
                    <a:lnTo>
                      <a:pt x="1432" y="55"/>
                    </a:lnTo>
                    <a:lnTo>
                      <a:pt x="1444" y="61"/>
                    </a:lnTo>
                    <a:lnTo>
                      <a:pt x="1477" y="76"/>
                    </a:lnTo>
                    <a:lnTo>
                      <a:pt x="1514" y="86"/>
                    </a:lnTo>
                    <a:lnTo>
                      <a:pt x="1550" y="94"/>
                    </a:lnTo>
                    <a:lnTo>
                      <a:pt x="1584" y="100"/>
                    </a:lnTo>
                    <a:lnTo>
                      <a:pt x="1621" y="101"/>
                    </a:lnTo>
                    <a:lnTo>
                      <a:pt x="1659" y="100"/>
                    </a:lnTo>
                    <a:lnTo>
                      <a:pt x="1692" y="94"/>
                    </a:lnTo>
                    <a:lnTo>
                      <a:pt x="1729" y="86"/>
                    </a:lnTo>
                    <a:lnTo>
                      <a:pt x="1761" y="76"/>
                    </a:lnTo>
                    <a:lnTo>
                      <a:pt x="1793" y="61"/>
                    </a:lnTo>
                    <a:lnTo>
                      <a:pt x="1814" y="49"/>
                    </a:lnTo>
                    <a:lnTo>
                      <a:pt x="2075" y="45"/>
                    </a:lnTo>
                    <a:lnTo>
                      <a:pt x="2169" y="101"/>
                    </a:lnTo>
                    <a:lnTo>
                      <a:pt x="2216" y="131"/>
                    </a:lnTo>
                    <a:lnTo>
                      <a:pt x="2182" y="137"/>
                    </a:lnTo>
                    <a:lnTo>
                      <a:pt x="2088" y="154"/>
                    </a:lnTo>
                    <a:lnTo>
                      <a:pt x="1954" y="177"/>
                    </a:lnTo>
                    <a:lnTo>
                      <a:pt x="1940" y="181"/>
                    </a:lnTo>
                    <a:close/>
                    <a:moveTo>
                      <a:pt x="1033" y="194"/>
                    </a:moveTo>
                    <a:lnTo>
                      <a:pt x="843" y="198"/>
                    </a:lnTo>
                    <a:lnTo>
                      <a:pt x="826" y="177"/>
                    </a:lnTo>
                    <a:lnTo>
                      <a:pt x="797" y="154"/>
                    </a:lnTo>
                    <a:lnTo>
                      <a:pt x="767" y="132"/>
                    </a:lnTo>
                    <a:lnTo>
                      <a:pt x="736" y="113"/>
                    </a:lnTo>
                    <a:lnTo>
                      <a:pt x="700" y="100"/>
                    </a:lnTo>
                    <a:lnTo>
                      <a:pt x="667" y="85"/>
                    </a:lnTo>
                    <a:lnTo>
                      <a:pt x="629" y="77"/>
                    </a:lnTo>
                    <a:lnTo>
                      <a:pt x="591" y="70"/>
                    </a:lnTo>
                    <a:lnTo>
                      <a:pt x="563" y="69"/>
                    </a:lnTo>
                    <a:lnTo>
                      <a:pt x="964" y="62"/>
                    </a:lnTo>
                    <a:lnTo>
                      <a:pt x="966" y="70"/>
                    </a:lnTo>
                    <a:lnTo>
                      <a:pt x="975" y="98"/>
                    </a:lnTo>
                    <a:lnTo>
                      <a:pt x="985" y="121"/>
                    </a:lnTo>
                    <a:lnTo>
                      <a:pt x="999" y="141"/>
                    </a:lnTo>
                    <a:lnTo>
                      <a:pt x="1013" y="167"/>
                    </a:lnTo>
                    <a:lnTo>
                      <a:pt x="1028" y="186"/>
                    </a:lnTo>
                    <a:lnTo>
                      <a:pt x="1033" y="194"/>
                    </a:lnTo>
                    <a:close/>
                    <a:moveTo>
                      <a:pt x="520" y="203"/>
                    </a:moveTo>
                    <a:lnTo>
                      <a:pt x="0" y="211"/>
                    </a:lnTo>
                    <a:lnTo>
                      <a:pt x="0" y="202"/>
                    </a:lnTo>
                    <a:lnTo>
                      <a:pt x="0" y="201"/>
                    </a:lnTo>
                    <a:lnTo>
                      <a:pt x="4" y="78"/>
                    </a:lnTo>
                    <a:lnTo>
                      <a:pt x="532" y="69"/>
                    </a:lnTo>
                    <a:lnTo>
                      <a:pt x="515" y="70"/>
                    </a:lnTo>
                    <a:lnTo>
                      <a:pt x="477" y="76"/>
                    </a:lnTo>
                    <a:lnTo>
                      <a:pt x="482" y="101"/>
                    </a:lnTo>
                    <a:lnTo>
                      <a:pt x="489" y="125"/>
                    </a:lnTo>
                    <a:lnTo>
                      <a:pt x="496" y="152"/>
                    </a:lnTo>
                    <a:lnTo>
                      <a:pt x="505" y="176"/>
                    </a:lnTo>
                    <a:lnTo>
                      <a:pt x="518" y="200"/>
                    </a:lnTo>
                    <a:lnTo>
                      <a:pt x="520"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40"/>
              <p:cNvSpPr>
                <a:spLocks noEditPoints="1"/>
              </p:cNvSpPr>
              <p:nvPr/>
            </p:nvSpPr>
            <p:spPr bwMode="auto">
              <a:xfrm>
                <a:off x="22754" y="1145"/>
                <a:ext cx="1229" cy="53"/>
              </a:xfrm>
              <a:custGeom>
                <a:avLst/>
                <a:gdLst>
                  <a:gd name="T0" fmla="*/ 4457 w 4916"/>
                  <a:gd name="T1" fmla="*/ 141 h 211"/>
                  <a:gd name="T2" fmla="*/ 4420 w 4916"/>
                  <a:gd name="T3" fmla="*/ 113 h 211"/>
                  <a:gd name="T4" fmla="*/ 4344 w 4916"/>
                  <a:gd name="T5" fmla="*/ 119 h 211"/>
                  <a:gd name="T6" fmla="*/ 4269 w 4916"/>
                  <a:gd name="T7" fmla="*/ 135 h 211"/>
                  <a:gd name="T8" fmla="*/ 3966 w 4916"/>
                  <a:gd name="T9" fmla="*/ 149 h 211"/>
                  <a:gd name="T10" fmla="*/ 3974 w 4916"/>
                  <a:gd name="T11" fmla="*/ 121 h 211"/>
                  <a:gd name="T12" fmla="*/ 3988 w 4916"/>
                  <a:gd name="T13" fmla="*/ 74 h 211"/>
                  <a:gd name="T14" fmla="*/ 3951 w 4916"/>
                  <a:gd name="T15" fmla="*/ 44 h 211"/>
                  <a:gd name="T16" fmla="*/ 3874 w 4916"/>
                  <a:gd name="T17" fmla="*/ 46 h 211"/>
                  <a:gd name="T18" fmla="*/ 3800 w 4916"/>
                  <a:gd name="T19" fmla="*/ 64 h 211"/>
                  <a:gd name="T20" fmla="*/ 3734 w 4916"/>
                  <a:gd name="T21" fmla="*/ 92 h 211"/>
                  <a:gd name="T22" fmla="*/ 3673 w 4916"/>
                  <a:gd name="T23" fmla="*/ 130 h 211"/>
                  <a:gd name="T24" fmla="*/ 3445 w 4916"/>
                  <a:gd name="T25" fmla="*/ 157 h 211"/>
                  <a:gd name="T26" fmla="*/ 3469 w 4916"/>
                  <a:gd name="T27" fmla="*/ 116 h 211"/>
                  <a:gd name="T28" fmla="*/ 3488 w 4916"/>
                  <a:gd name="T29" fmla="*/ 70 h 211"/>
                  <a:gd name="T30" fmla="*/ 3503 w 4916"/>
                  <a:gd name="T31" fmla="*/ 26 h 211"/>
                  <a:gd name="T32" fmla="*/ 4904 w 4916"/>
                  <a:gd name="T33" fmla="*/ 0 h 211"/>
                  <a:gd name="T34" fmla="*/ 4916 w 4916"/>
                  <a:gd name="T35" fmla="*/ 133 h 211"/>
                  <a:gd name="T36" fmla="*/ 2794 w 4916"/>
                  <a:gd name="T37" fmla="*/ 167 h 211"/>
                  <a:gd name="T38" fmla="*/ 2958 w 4916"/>
                  <a:gd name="T39" fmla="*/ 64 h 211"/>
                  <a:gd name="T40" fmla="*/ 3250 w 4916"/>
                  <a:gd name="T41" fmla="*/ 27 h 211"/>
                  <a:gd name="T42" fmla="*/ 3199 w 4916"/>
                  <a:gd name="T43" fmla="*/ 61 h 211"/>
                  <a:gd name="T44" fmla="*/ 3150 w 4916"/>
                  <a:gd name="T45" fmla="*/ 108 h 211"/>
                  <a:gd name="T46" fmla="*/ 3112 w 4916"/>
                  <a:gd name="T47" fmla="*/ 162 h 211"/>
                  <a:gd name="T48" fmla="*/ 1315 w 4916"/>
                  <a:gd name="T49" fmla="*/ 191 h 211"/>
                  <a:gd name="T50" fmla="*/ 1291 w 4916"/>
                  <a:gd name="T51" fmla="*/ 167 h 211"/>
                  <a:gd name="T52" fmla="*/ 1234 w 4916"/>
                  <a:gd name="T53" fmla="*/ 122 h 211"/>
                  <a:gd name="T54" fmla="*/ 1169 w 4916"/>
                  <a:gd name="T55" fmla="*/ 89 h 211"/>
                  <a:gd name="T56" fmla="*/ 1097 w 4916"/>
                  <a:gd name="T57" fmla="*/ 68 h 211"/>
                  <a:gd name="T58" fmla="*/ 1447 w 4916"/>
                  <a:gd name="T59" fmla="*/ 55 h 211"/>
                  <a:gd name="T60" fmla="*/ 1419 w 4916"/>
                  <a:gd name="T61" fmla="*/ 89 h 211"/>
                  <a:gd name="T62" fmla="*/ 1443 w 4916"/>
                  <a:gd name="T63" fmla="*/ 128 h 211"/>
                  <a:gd name="T64" fmla="*/ 1513 w 4916"/>
                  <a:gd name="T65" fmla="*/ 153 h 211"/>
                  <a:gd name="T66" fmla="*/ 1583 w 4916"/>
                  <a:gd name="T67" fmla="*/ 167 h 211"/>
                  <a:gd name="T68" fmla="*/ 1658 w 4916"/>
                  <a:gd name="T69" fmla="*/ 167 h 211"/>
                  <a:gd name="T70" fmla="*/ 1728 w 4916"/>
                  <a:gd name="T71" fmla="*/ 153 h 211"/>
                  <a:gd name="T72" fmla="*/ 1792 w 4916"/>
                  <a:gd name="T73" fmla="*/ 128 h 211"/>
                  <a:gd name="T74" fmla="*/ 1846 w 4916"/>
                  <a:gd name="T75" fmla="*/ 92 h 211"/>
                  <a:gd name="T76" fmla="*/ 1892 w 4916"/>
                  <a:gd name="T77" fmla="*/ 48 h 211"/>
                  <a:gd name="T78" fmla="*/ 2065 w 4916"/>
                  <a:gd name="T79" fmla="*/ 107 h 211"/>
                  <a:gd name="T80" fmla="*/ 2182 w 4916"/>
                  <a:gd name="T81" fmla="*/ 177 h 211"/>
                  <a:gd name="T82" fmla="*/ 767 w 4916"/>
                  <a:gd name="T83" fmla="*/ 200 h 211"/>
                  <a:gd name="T84" fmla="*/ 735 w 4916"/>
                  <a:gd name="T85" fmla="*/ 180 h 211"/>
                  <a:gd name="T86" fmla="*/ 666 w 4916"/>
                  <a:gd name="T87" fmla="*/ 152 h 211"/>
                  <a:gd name="T88" fmla="*/ 590 w 4916"/>
                  <a:gd name="T89" fmla="*/ 137 h 211"/>
                  <a:gd name="T90" fmla="*/ 514 w 4916"/>
                  <a:gd name="T91" fmla="*/ 137 h 211"/>
                  <a:gd name="T92" fmla="*/ 481 w 4916"/>
                  <a:gd name="T93" fmla="*/ 168 h 211"/>
                  <a:gd name="T94" fmla="*/ 492 w 4916"/>
                  <a:gd name="T95" fmla="*/ 203 h 211"/>
                  <a:gd name="T96" fmla="*/ 3 w 4916"/>
                  <a:gd name="T97" fmla="*/ 140 h 211"/>
                  <a:gd name="T98" fmla="*/ 958 w 4916"/>
                  <a:gd name="T99" fmla="*/ 63 h 211"/>
                  <a:gd name="T100" fmla="*/ 951 w 4916"/>
                  <a:gd name="T101" fmla="*/ 89 h 211"/>
                  <a:gd name="T102" fmla="*/ 965 w 4916"/>
                  <a:gd name="T103" fmla="*/ 137 h 211"/>
                  <a:gd name="T104" fmla="*/ 984 w 4916"/>
                  <a:gd name="T105" fmla="*/ 188 h 211"/>
                  <a:gd name="T106" fmla="*/ 2647 w 4916"/>
                  <a:gd name="T107" fmla="*/ 36 h 211"/>
                  <a:gd name="T108" fmla="*/ 2646 w 4916"/>
                  <a:gd name="T109" fmla="*/ 3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16" h="211">
                    <a:moveTo>
                      <a:pt x="4916" y="133"/>
                    </a:moveTo>
                    <a:lnTo>
                      <a:pt x="4457" y="141"/>
                    </a:lnTo>
                    <a:lnTo>
                      <a:pt x="4459" y="119"/>
                    </a:lnTo>
                    <a:lnTo>
                      <a:pt x="4420" y="113"/>
                    </a:lnTo>
                    <a:lnTo>
                      <a:pt x="4383" y="113"/>
                    </a:lnTo>
                    <a:lnTo>
                      <a:pt x="4344" y="119"/>
                    </a:lnTo>
                    <a:lnTo>
                      <a:pt x="4305" y="122"/>
                    </a:lnTo>
                    <a:lnTo>
                      <a:pt x="4269" y="135"/>
                    </a:lnTo>
                    <a:lnTo>
                      <a:pt x="4245" y="144"/>
                    </a:lnTo>
                    <a:lnTo>
                      <a:pt x="3966" y="149"/>
                    </a:lnTo>
                    <a:lnTo>
                      <a:pt x="3967" y="144"/>
                    </a:lnTo>
                    <a:lnTo>
                      <a:pt x="3974" y="121"/>
                    </a:lnTo>
                    <a:lnTo>
                      <a:pt x="3982" y="97"/>
                    </a:lnTo>
                    <a:lnTo>
                      <a:pt x="3988" y="74"/>
                    </a:lnTo>
                    <a:lnTo>
                      <a:pt x="3989" y="50"/>
                    </a:lnTo>
                    <a:lnTo>
                      <a:pt x="3951" y="44"/>
                    </a:lnTo>
                    <a:lnTo>
                      <a:pt x="3913" y="44"/>
                    </a:lnTo>
                    <a:lnTo>
                      <a:pt x="3874" y="46"/>
                    </a:lnTo>
                    <a:lnTo>
                      <a:pt x="3836" y="53"/>
                    </a:lnTo>
                    <a:lnTo>
                      <a:pt x="3800" y="64"/>
                    </a:lnTo>
                    <a:lnTo>
                      <a:pt x="3766" y="76"/>
                    </a:lnTo>
                    <a:lnTo>
                      <a:pt x="3734" y="92"/>
                    </a:lnTo>
                    <a:lnTo>
                      <a:pt x="3703" y="108"/>
                    </a:lnTo>
                    <a:lnTo>
                      <a:pt x="3673" y="130"/>
                    </a:lnTo>
                    <a:lnTo>
                      <a:pt x="3645" y="153"/>
                    </a:lnTo>
                    <a:lnTo>
                      <a:pt x="3445" y="157"/>
                    </a:lnTo>
                    <a:lnTo>
                      <a:pt x="3454" y="137"/>
                    </a:lnTo>
                    <a:lnTo>
                      <a:pt x="3469" y="116"/>
                    </a:lnTo>
                    <a:lnTo>
                      <a:pt x="3480" y="92"/>
                    </a:lnTo>
                    <a:lnTo>
                      <a:pt x="3488" y="70"/>
                    </a:lnTo>
                    <a:lnTo>
                      <a:pt x="3496" y="46"/>
                    </a:lnTo>
                    <a:lnTo>
                      <a:pt x="3503" y="26"/>
                    </a:lnTo>
                    <a:lnTo>
                      <a:pt x="3504" y="22"/>
                    </a:lnTo>
                    <a:lnTo>
                      <a:pt x="4904" y="0"/>
                    </a:lnTo>
                    <a:lnTo>
                      <a:pt x="4908" y="39"/>
                    </a:lnTo>
                    <a:lnTo>
                      <a:pt x="4916" y="133"/>
                    </a:lnTo>
                    <a:close/>
                    <a:moveTo>
                      <a:pt x="3112" y="162"/>
                    </a:moveTo>
                    <a:lnTo>
                      <a:pt x="2794" y="167"/>
                    </a:lnTo>
                    <a:lnTo>
                      <a:pt x="2844" y="135"/>
                    </a:lnTo>
                    <a:lnTo>
                      <a:pt x="2958" y="64"/>
                    </a:lnTo>
                    <a:lnTo>
                      <a:pt x="3010" y="30"/>
                    </a:lnTo>
                    <a:lnTo>
                      <a:pt x="3250" y="27"/>
                    </a:lnTo>
                    <a:lnTo>
                      <a:pt x="3229" y="39"/>
                    </a:lnTo>
                    <a:lnTo>
                      <a:pt x="3199" y="61"/>
                    </a:lnTo>
                    <a:lnTo>
                      <a:pt x="3174" y="83"/>
                    </a:lnTo>
                    <a:lnTo>
                      <a:pt x="3150" y="108"/>
                    </a:lnTo>
                    <a:lnTo>
                      <a:pt x="3129" y="135"/>
                    </a:lnTo>
                    <a:lnTo>
                      <a:pt x="3112" y="162"/>
                    </a:lnTo>
                    <a:close/>
                    <a:moveTo>
                      <a:pt x="2182" y="177"/>
                    </a:moveTo>
                    <a:lnTo>
                      <a:pt x="1315" y="191"/>
                    </a:lnTo>
                    <a:lnTo>
                      <a:pt x="1315" y="190"/>
                    </a:lnTo>
                    <a:lnTo>
                      <a:pt x="1291" y="167"/>
                    </a:lnTo>
                    <a:lnTo>
                      <a:pt x="1263" y="143"/>
                    </a:lnTo>
                    <a:lnTo>
                      <a:pt x="1234" y="122"/>
                    </a:lnTo>
                    <a:lnTo>
                      <a:pt x="1203" y="104"/>
                    </a:lnTo>
                    <a:lnTo>
                      <a:pt x="1169" y="89"/>
                    </a:lnTo>
                    <a:lnTo>
                      <a:pt x="1134" y="77"/>
                    </a:lnTo>
                    <a:lnTo>
                      <a:pt x="1097" y="68"/>
                    </a:lnTo>
                    <a:lnTo>
                      <a:pt x="1065" y="61"/>
                    </a:lnTo>
                    <a:lnTo>
                      <a:pt x="1447" y="55"/>
                    </a:lnTo>
                    <a:lnTo>
                      <a:pt x="1434" y="70"/>
                    </a:lnTo>
                    <a:lnTo>
                      <a:pt x="1419" y="89"/>
                    </a:lnTo>
                    <a:lnTo>
                      <a:pt x="1410" y="112"/>
                    </a:lnTo>
                    <a:lnTo>
                      <a:pt x="1443" y="128"/>
                    </a:lnTo>
                    <a:lnTo>
                      <a:pt x="1476" y="143"/>
                    </a:lnTo>
                    <a:lnTo>
                      <a:pt x="1513" y="153"/>
                    </a:lnTo>
                    <a:lnTo>
                      <a:pt x="1549" y="161"/>
                    </a:lnTo>
                    <a:lnTo>
                      <a:pt x="1583" y="167"/>
                    </a:lnTo>
                    <a:lnTo>
                      <a:pt x="1620" y="168"/>
                    </a:lnTo>
                    <a:lnTo>
                      <a:pt x="1658" y="167"/>
                    </a:lnTo>
                    <a:lnTo>
                      <a:pt x="1691" y="161"/>
                    </a:lnTo>
                    <a:lnTo>
                      <a:pt x="1728" y="153"/>
                    </a:lnTo>
                    <a:lnTo>
                      <a:pt x="1760" y="143"/>
                    </a:lnTo>
                    <a:lnTo>
                      <a:pt x="1792" y="128"/>
                    </a:lnTo>
                    <a:lnTo>
                      <a:pt x="1820" y="112"/>
                    </a:lnTo>
                    <a:lnTo>
                      <a:pt x="1846" y="92"/>
                    </a:lnTo>
                    <a:lnTo>
                      <a:pt x="1873" y="70"/>
                    </a:lnTo>
                    <a:lnTo>
                      <a:pt x="1892" y="48"/>
                    </a:lnTo>
                    <a:lnTo>
                      <a:pt x="1962" y="47"/>
                    </a:lnTo>
                    <a:lnTo>
                      <a:pt x="2065" y="107"/>
                    </a:lnTo>
                    <a:lnTo>
                      <a:pt x="2168" y="168"/>
                    </a:lnTo>
                    <a:lnTo>
                      <a:pt x="2182" y="177"/>
                    </a:lnTo>
                    <a:close/>
                    <a:moveTo>
                      <a:pt x="989" y="195"/>
                    </a:moveTo>
                    <a:lnTo>
                      <a:pt x="767" y="200"/>
                    </a:lnTo>
                    <a:lnTo>
                      <a:pt x="766" y="199"/>
                    </a:lnTo>
                    <a:lnTo>
                      <a:pt x="735" y="180"/>
                    </a:lnTo>
                    <a:lnTo>
                      <a:pt x="699" y="167"/>
                    </a:lnTo>
                    <a:lnTo>
                      <a:pt x="666" y="152"/>
                    </a:lnTo>
                    <a:lnTo>
                      <a:pt x="628" y="144"/>
                    </a:lnTo>
                    <a:lnTo>
                      <a:pt x="590" y="137"/>
                    </a:lnTo>
                    <a:lnTo>
                      <a:pt x="552" y="135"/>
                    </a:lnTo>
                    <a:lnTo>
                      <a:pt x="514" y="137"/>
                    </a:lnTo>
                    <a:lnTo>
                      <a:pt x="476" y="143"/>
                    </a:lnTo>
                    <a:lnTo>
                      <a:pt x="481" y="168"/>
                    </a:lnTo>
                    <a:lnTo>
                      <a:pt x="488" y="192"/>
                    </a:lnTo>
                    <a:lnTo>
                      <a:pt x="492" y="203"/>
                    </a:lnTo>
                    <a:lnTo>
                      <a:pt x="0" y="211"/>
                    </a:lnTo>
                    <a:lnTo>
                      <a:pt x="3" y="140"/>
                    </a:lnTo>
                    <a:lnTo>
                      <a:pt x="8" y="78"/>
                    </a:lnTo>
                    <a:lnTo>
                      <a:pt x="958" y="63"/>
                    </a:lnTo>
                    <a:lnTo>
                      <a:pt x="948" y="64"/>
                    </a:lnTo>
                    <a:lnTo>
                      <a:pt x="951" y="89"/>
                    </a:lnTo>
                    <a:lnTo>
                      <a:pt x="957" y="113"/>
                    </a:lnTo>
                    <a:lnTo>
                      <a:pt x="965" y="137"/>
                    </a:lnTo>
                    <a:lnTo>
                      <a:pt x="974" y="165"/>
                    </a:lnTo>
                    <a:lnTo>
                      <a:pt x="984" y="188"/>
                    </a:lnTo>
                    <a:lnTo>
                      <a:pt x="989" y="195"/>
                    </a:lnTo>
                    <a:close/>
                    <a:moveTo>
                      <a:pt x="2647" y="36"/>
                    </a:moveTo>
                    <a:lnTo>
                      <a:pt x="2652" y="36"/>
                    </a:lnTo>
                    <a:lnTo>
                      <a:pt x="2646" y="39"/>
                    </a:lnTo>
                    <a:lnTo>
                      <a:pt x="2647"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41"/>
              <p:cNvSpPr>
                <a:spLocks noEditPoints="1"/>
              </p:cNvSpPr>
              <p:nvPr/>
            </p:nvSpPr>
            <p:spPr bwMode="auto">
              <a:xfrm>
                <a:off x="22754" y="1128"/>
                <a:ext cx="1227" cy="53"/>
              </a:xfrm>
              <a:custGeom>
                <a:avLst/>
                <a:gdLst>
                  <a:gd name="T0" fmla="*/ 3983 w 4908"/>
                  <a:gd name="T1" fmla="*/ 147 h 211"/>
                  <a:gd name="T2" fmla="*/ 3986 w 4908"/>
                  <a:gd name="T3" fmla="*/ 116 h 211"/>
                  <a:gd name="T4" fmla="*/ 3910 w 4908"/>
                  <a:gd name="T5" fmla="*/ 110 h 211"/>
                  <a:gd name="T6" fmla="*/ 3833 w 4908"/>
                  <a:gd name="T7" fmla="*/ 119 h 211"/>
                  <a:gd name="T8" fmla="*/ 3763 w 4908"/>
                  <a:gd name="T9" fmla="*/ 142 h 211"/>
                  <a:gd name="T10" fmla="*/ 3477 w 4908"/>
                  <a:gd name="T11" fmla="*/ 155 h 211"/>
                  <a:gd name="T12" fmla="*/ 3493 w 4908"/>
                  <a:gd name="T13" fmla="*/ 112 h 211"/>
                  <a:gd name="T14" fmla="*/ 3503 w 4908"/>
                  <a:gd name="T15" fmla="*/ 69 h 211"/>
                  <a:gd name="T16" fmla="*/ 3469 w 4908"/>
                  <a:gd name="T17" fmla="*/ 39 h 211"/>
                  <a:gd name="T18" fmla="*/ 3396 w 4908"/>
                  <a:gd name="T19" fmla="*/ 43 h 211"/>
                  <a:gd name="T20" fmla="*/ 3326 w 4908"/>
                  <a:gd name="T21" fmla="*/ 58 h 211"/>
                  <a:gd name="T22" fmla="*/ 3257 w 4908"/>
                  <a:gd name="T23" fmla="*/ 87 h 211"/>
                  <a:gd name="T24" fmla="*/ 3196 w 4908"/>
                  <a:gd name="T25" fmla="*/ 127 h 211"/>
                  <a:gd name="T26" fmla="*/ 3160 w 4908"/>
                  <a:gd name="T27" fmla="*/ 160 h 211"/>
                  <a:gd name="T28" fmla="*/ 2955 w 4908"/>
                  <a:gd name="T29" fmla="*/ 130 h 211"/>
                  <a:gd name="T30" fmla="*/ 3114 w 4908"/>
                  <a:gd name="T31" fmla="*/ 28 h 211"/>
                  <a:gd name="T32" fmla="*/ 4905 w 4908"/>
                  <a:gd name="T33" fmla="*/ 105 h 211"/>
                  <a:gd name="T34" fmla="*/ 2071 w 4908"/>
                  <a:gd name="T35" fmla="*/ 178 h 211"/>
                  <a:gd name="T36" fmla="*/ 1817 w 4908"/>
                  <a:gd name="T37" fmla="*/ 178 h 211"/>
                  <a:gd name="T38" fmla="*/ 1870 w 4908"/>
                  <a:gd name="T39" fmla="*/ 136 h 211"/>
                  <a:gd name="T40" fmla="*/ 1908 w 4908"/>
                  <a:gd name="T41" fmla="*/ 81 h 211"/>
                  <a:gd name="T42" fmla="*/ 2062 w 4908"/>
                  <a:gd name="T43" fmla="*/ 173 h 211"/>
                  <a:gd name="T44" fmla="*/ 1428 w 4908"/>
                  <a:gd name="T45" fmla="*/ 188 h 211"/>
                  <a:gd name="T46" fmla="*/ 1231 w 4908"/>
                  <a:gd name="T47" fmla="*/ 188 h 211"/>
                  <a:gd name="T48" fmla="*/ 1166 w 4908"/>
                  <a:gd name="T49" fmla="*/ 155 h 211"/>
                  <a:gd name="T50" fmla="*/ 1094 w 4908"/>
                  <a:gd name="T51" fmla="*/ 134 h 211"/>
                  <a:gd name="T52" fmla="*/ 1021 w 4908"/>
                  <a:gd name="T53" fmla="*/ 125 h 211"/>
                  <a:gd name="T54" fmla="*/ 945 w 4908"/>
                  <a:gd name="T55" fmla="*/ 130 h 211"/>
                  <a:gd name="T56" fmla="*/ 954 w 4908"/>
                  <a:gd name="T57" fmla="*/ 179 h 211"/>
                  <a:gd name="T58" fmla="*/ 559 w 4908"/>
                  <a:gd name="T59" fmla="*/ 202 h 211"/>
                  <a:gd name="T60" fmla="*/ 528 w 4908"/>
                  <a:gd name="T61" fmla="*/ 202 h 211"/>
                  <a:gd name="T62" fmla="*/ 0 w 4908"/>
                  <a:gd name="T63" fmla="*/ 206 h 211"/>
                  <a:gd name="T64" fmla="*/ 11 w 4908"/>
                  <a:gd name="T65" fmla="*/ 78 h 211"/>
                  <a:gd name="T66" fmla="*/ 1495 w 4908"/>
                  <a:gd name="T67" fmla="*/ 64 h 211"/>
                  <a:gd name="T68" fmla="*/ 1462 w 4908"/>
                  <a:gd name="T69" fmla="*/ 100 h 211"/>
                  <a:gd name="T70" fmla="*/ 1431 w 4908"/>
                  <a:gd name="T71" fmla="*/ 136 h 211"/>
                  <a:gd name="T72" fmla="*/ 1407 w 4908"/>
                  <a:gd name="T73" fmla="*/ 178 h 211"/>
                  <a:gd name="T74" fmla="*/ 2199 w 4908"/>
                  <a:gd name="T75" fmla="*/ 43 h 211"/>
                  <a:gd name="T76" fmla="*/ 2279 w 4908"/>
                  <a:gd name="T77" fmla="*/ 48 h 211"/>
                  <a:gd name="T78" fmla="*/ 2270 w 4908"/>
                  <a:gd name="T79" fmla="*/ 81 h 211"/>
                  <a:gd name="T80" fmla="*/ 2668 w 4908"/>
                  <a:gd name="T81" fmla="*/ 35 h 211"/>
                  <a:gd name="T82" fmla="*/ 2692 w 4908"/>
                  <a:gd name="T83" fmla="*/ 78 h 211"/>
                  <a:gd name="T84" fmla="*/ 2656 w 4908"/>
                  <a:gd name="T85" fmla="*/ 7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8" h="211">
                    <a:moveTo>
                      <a:pt x="4908" y="133"/>
                    </a:moveTo>
                    <a:lnTo>
                      <a:pt x="3983" y="147"/>
                    </a:lnTo>
                    <a:lnTo>
                      <a:pt x="3985" y="140"/>
                    </a:lnTo>
                    <a:lnTo>
                      <a:pt x="3986" y="116"/>
                    </a:lnTo>
                    <a:lnTo>
                      <a:pt x="3948" y="110"/>
                    </a:lnTo>
                    <a:lnTo>
                      <a:pt x="3910" y="110"/>
                    </a:lnTo>
                    <a:lnTo>
                      <a:pt x="3871" y="112"/>
                    </a:lnTo>
                    <a:lnTo>
                      <a:pt x="3833" y="119"/>
                    </a:lnTo>
                    <a:lnTo>
                      <a:pt x="3797" y="130"/>
                    </a:lnTo>
                    <a:lnTo>
                      <a:pt x="3763" y="142"/>
                    </a:lnTo>
                    <a:lnTo>
                      <a:pt x="3745" y="151"/>
                    </a:lnTo>
                    <a:lnTo>
                      <a:pt x="3477" y="155"/>
                    </a:lnTo>
                    <a:lnTo>
                      <a:pt x="3485" y="136"/>
                    </a:lnTo>
                    <a:lnTo>
                      <a:pt x="3493" y="112"/>
                    </a:lnTo>
                    <a:lnTo>
                      <a:pt x="3500" y="92"/>
                    </a:lnTo>
                    <a:lnTo>
                      <a:pt x="3503" y="69"/>
                    </a:lnTo>
                    <a:lnTo>
                      <a:pt x="3508" y="43"/>
                    </a:lnTo>
                    <a:lnTo>
                      <a:pt x="3469" y="39"/>
                    </a:lnTo>
                    <a:lnTo>
                      <a:pt x="3433" y="39"/>
                    </a:lnTo>
                    <a:lnTo>
                      <a:pt x="3396" y="43"/>
                    </a:lnTo>
                    <a:lnTo>
                      <a:pt x="3359" y="48"/>
                    </a:lnTo>
                    <a:lnTo>
                      <a:pt x="3326" y="58"/>
                    </a:lnTo>
                    <a:lnTo>
                      <a:pt x="3290" y="72"/>
                    </a:lnTo>
                    <a:lnTo>
                      <a:pt x="3257" y="87"/>
                    </a:lnTo>
                    <a:lnTo>
                      <a:pt x="3226" y="105"/>
                    </a:lnTo>
                    <a:lnTo>
                      <a:pt x="3196" y="127"/>
                    </a:lnTo>
                    <a:lnTo>
                      <a:pt x="3171" y="149"/>
                    </a:lnTo>
                    <a:lnTo>
                      <a:pt x="3160" y="160"/>
                    </a:lnTo>
                    <a:lnTo>
                      <a:pt x="2900" y="165"/>
                    </a:lnTo>
                    <a:lnTo>
                      <a:pt x="2955" y="130"/>
                    </a:lnTo>
                    <a:lnTo>
                      <a:pt x="3082" y="48"/>
                    </a:lnTo>
                    <a:lnTo>
                      <a:pt x="3114" y="28"/>
                    </a:lnTo>
                    <a:lnTo>
                      <a:pt x="4894" y="0"/>
                    </a:lnTo>
                    <a:lnTo>
                      <a:pt x="4905" y="105"/>
                    </a:lnTo>
                    <a:lnTo>
                      <a:pt x="4908" y="133"/>
                    </a:lnTo>
                    <a:close/>
                    <a:moveTo>
                      <a:pt x="2071" y="178"/>
                    </a:moveTo>
                    <a:lnTo>
                      <a:pt x="1810" y="182"/>
                    </a:lnTo>
                    <a:lnTo>
                      <a:pt x="1817" y="178"/>
                    </a:lnTo>
                    <a:lnTo>
                      <a:pt x="1843" y="158"/>
                    </a:lnTo>
                    <a:lnTo>
                      <a:pt x="1870" y="136"/>
                    </a:lnTo>
                    <a:lnTo>
                      <a:pt x="1892" y="110"/>
                    </a:lnTo>
                    <a:lnTo>
                      <a:pt x="1908" y="81"/>
                    </a:lnTo>
                    <a:lnTo>
                      <a:pt x="1956" y="110"/>
                    </a:lnTo>
                    <a:lnTo>
                      <a:pt x="2062" y="173"/>
                    </a:lnTo>
                    <a:lnTo>
                      <a:pt x="2071" y="178"/>
                    </a:lnTo>
                    <a:close/>
                    <a:moveTo>
                      <a:pt x="1428" y="188"/>
                    </a:moveTo>
                    <a:lnTo>
                      <a:pt x="1234" y="191"/>
                    </a:lnTo>
                    <a:lnTo>
                      <a:pt x="1231" y="188"/>
                    </a:lnTo>
                    <a:lnTo>
                      <a:pt x="1200" y="170"/>
                    </a:lnTo>
                    <a:lnTo>
                      <a:pt x="1166" y="155"/>
                    </a:lnTo>
                    <a:lnTo>
                      <a:pt x="1131" y="143"/>
                    </a:lnTo>
                    <a:lnTo>
                      <a:pt x="1094" y="134"/>
                    </a:lnTo>
                    <a:lnTo>
                      <a:pt x="1060" y="127"/>
                    </a:lnTo>
                    <a:lnTo>
                      <a:pt x="1021" y="125"/>
                    </a:lnTo>
                    <a:lnTo>
                      <a:pt x="984" y="125"/>
                    </a:lnTo>
                    <a:lnTo>
                      <a:pt x="945" y="130"/>
                    </a:lnTo>
                    <a:lnTo>
                      <a:pt x="948" y="155"/>
                    </a:lnTo>
                    <a:lnTo>
                      <a:pt x="954" y="179"/>
                    </a:lnTo>
                    <a:lnTo>
                      <a:pt x="960" y="195"/>
                    </a:lnTo>
                    <a:lnTo>
                      <a:pt x="559" y="202"/>
                    </a:lnTo>
                    <a:lnTo>
                      <a:pt x="549" y="201"/>
                    </a:lnTo>
                    <a:lnTo>
                      <a:pt x="528" y="202"/>
                    </a:lnTo>
                    <a:lnTo>
                      <a:pt x="0" y="211"/>
                    </a:lnTo>
                    <a:lnTo>
                      <a:pt x="0" y="206"/>
                    </a:lnTo>
                    <a:lnTo>
                      <a:pt x="10" y="81"/>
                    </a:lnTo>
                    <a:lnTo>
                      <a:pt x="11" y="78"/>
                    </a:lnTo>
                    <a:lnTo>
                      <a:pt x="1512" y="53"/>
                    </a:lnTo>
                    <a:lnTo>
                      <a:pt x="1495" y="64"/>
                    </a:lnTo>
                    <a:lnTo>
                      <a:pt x="1479" y="81"/>
                    </a:lnTo>
                    <a:lnTo>
                      <a:pt x="1462" y="100"/>
                    </a:lnTo>
                    <a:lnTo>
                      <a:pt x="1446" y="118"/>
                    </a:lnTo>
                    <a:lnTo>
                      <a:pt x="1431" y="136"/>
                    </a:lnTo>
                    <a:lnTo>
                      <a:pt x="1416" y="155"/>
                    </a:lnTo>
                    <a:lnTo>
                      <a:pt x="1407" y="178"/>
                    </a:lnTo>
                    <a:lnTo>
                      <a:pt x="1428" y="188"/>
                    </a:lnTo>
                    <a:close/>
                    <a:moveTo>
                      <a:pt x="2199" y="43"/>
                    </a:moveTo>
                    <a:lnTo>
                      <a:pt x="2277" y="42"/>
                    </a:lnTo>
                    <a:lnTo>
                      <a:pt x="2279" y="48"/>
                    </a:lnTo>
                    <a:lnTo>
                      <a:pt x="2302" y="100"/>
                    </a:lnTo>
                    <a:lnTo>
                      <a:pt x="2270" y="81"/>
                    </a:lnTo>
                    <a:lnTo>
                      <a:pt x="2199" y="43"/>
                    </a:lnTo>
                    <a:close/>
                    <a:moveTo>
                      <a:pt x="2668" y="35"/>
                    </a:moveTo>
                    <a:lnTo>
                      <a:pt x="2765" y="34"/>
                    </a:lnTo>
                    <a:lnTo>
                      <a:pt x="2692" y="78"/>
                    </a:lnTo>
                    <a:lnTo>
                      <a:pt x="2643" y="105"/>
                    </a:lnTo>
                    <a:lnTo>
                      <a:pt x="2656" y="72"/>
                    </a:lnTo>
                    <a:lnTo>
                      <a:pt x="2668"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42"/>
              <p:cNvSpPr>
                <a:spLocks noEditPoints="1"/>
              </p:cNvSpPr>
              <p:nvPr/>
            </p:nvSpPr>
            <p:spPr bwMode="auto">
              <a:xfrm>
                <a:off x="22756" y="1111"/>
                <a:ext cx="1223" cy="53"/>
              </a:xfrm>
              <a:custGeom>
                <a:avLst/>
                <a:gdLst>
                  <a:gd name="T0" fmla="*/ 3496 w 4896"/>
                  <a:gd name="T1" fmla="*/ 156 h 212"/>
                  <a:gd name="T2" fmla="*/ 3503 w 4896"/>
                  <a:gd name="T3" fmla="*/ 111 h 212"/>
                  <a:gd name="T4" fmla="*/ 3428 w 4896"/>
                  <a:gd name="T5" fmla="*/ 107 h 212"/>
                  <a:gd name="T6" fmla="*/ 3354 w 4896"/>
                  <a:gd name="T7" fmla="*/ 116 h 212"/>
                  <a:gd name="T8" fmla="*/ 3285 w 4896"/>
                  <a:gd name="T9" fmla="*/ 140 h 212"/>
                  <a:gd name="T10" fmla="*/ 3242 w 4896"/>
                  <a:gd name="T11" fmla="*/ 161 h 212"/>
                  <a:gd name="T12" fmla="*/ 3077 w 4896"/>
                  <a:gd name="T13" fmla="*/ 116 h 212"/>
                  <a:gd name="T14" fmla="*/ 3219 w 4896"/>
                  <a:gd name="T15" fmla="*/ 28 h 212"/>
                  <a:gd name="T16" fmla="*/ 3590 w 4896"/>
                  <a:gd name="T17" fmla="*/ 24 h 212"/>
                  <a:gd name="T18" fmla="*/ 3661 w 4896"/>
                  <a:gd name="T19" fmla="*/ 42 h 212"/>
                  <a:gd name="T20" fmla="*/ 3734 w 4896"/>
                  <a:gd name="T21" fmla="*/ 47 h 212"/>
                  <a:gd name="T22" fmla="*/ 3810 w 4896"/>
                  <a:gd name="T23" fmla="*/ 40 h 212"/>
                  <a:gd name="T24" fmla="*/ 3881 w 4896"/>
                  <a:gd name="T25" fmla="*/ 22 h 212"/>
                  <a:gd name="T26" fmla="*/ 4879 w 4896"/>
                  <a:gd name="T27" fmla="*/ 0 h 212"/>
                  <a:gd name="T28" fmla="*/ 4896 w 4896"/>
                  <a:gd name="T29" fmla="*/ 134 h 212"/>
                  <a:gd name="T30" fmla="*/ 2639 w 4896"/>
                  <a:gd name="T31" fmla="*/ 170 h 212"/>
                  <a:gd name="T32" fmla="*/ 2683 w 4896"/>
                  <a:gd name="T33" fmla="*/ 49 h 212"/>
                  <a:gd name="T34" fmla="*/ 2873 w 4896"/>
                  <a:gd name="T35" fmla="*/ 33 h 212"/>
                  <a:gd name="T36" fmla="*/ 2687 w 4896"/>
                  <a:gd name="T37" fmla="*/ 146 h 212"/>
                  <a:gd name="T38" fmla="*/ 1954 w 4896"/>
                  <a:gd name="T39" fmla="*/ 181 h 212"/>
                  <a:gd name="T40" fmla="*/ 1887 w 4896"/>
                  <a:gd name="T41" fmla="*/ 178 h 212"/>
                  <a:gd name="T42" fmla="*/ 1951 w 4896"/>
                  <a:gd name="T43" fmla="*/ 178 h 212"/>
                  <a:gd name="T44" fmla="*/ 1439 w 4896"/>
                  <a:gd name="T45" fmla="*/ 189 h 212"/>
                  <a:gd name="T46" fmla="*/ 1055 w 4896"/>
                  <a:gd name="T47" fmla="*/ 195 h 212"/>
                  <a:gd name="T48" fmla="*/ 979 w 4896"/>
                  <a:gd name="T49" fmla="*/ 193 h 212"/>
                  <a:gd name="T50" fmla="*/ 0 w 4896"/>
                  <a:gd name="T51" fmla="*/ 212 h 212"/>
                  <a:gd name="T52" fmla="*/ 14 w 4896"/>
                  <a:gd name="T53" fmla="*/ 79 h 212"/>
                  <a:gd name="T54" fmla="*/ 1621 w 4896"/>
                  <a:gd name="T55" fmla="*/ 56 h 212"/>
                  <a:gd name="T56" fmla="*/ 1575 w 4896"/>
                  <a:gd name="T57" fmla="*/ 79 h 212"/>
                  <a:gd name="T58" fmla="*/ 1530 w 4896"/>
                  <a:gd name="T59" fmla="*/ 104 h 212"/>
                  <a:gd name="T60" fmla="*/ 1490 w 4896"/>
                  <a:gd name="T61" fmla="*/ 132 h 212"/>
                  <a:gd name="T62" fmla="*/ 1457 w 4896"/>
                  <a:gd name="T63" fmla="*/ 168 h 212"/>
                  <a:gd name="T64" fmla="*/ 1439 w 4896"/>
                  <a:gd name="T65" fmla="*/ 189 h 212"/>
                  <a:gd name="T66" fmla="*/ 2246 w 4896"/>
                  <a:gd name="T67" fmla="*/ 44 h 212"/>
                  <a:gd name="T68" fmla="*/ 2297 w 4896"/>
                  <a:gd name="T69" fmla="*/ 168 h 212"/>
                  <a:gd name="T70" fmla="*/ 2182 w 4896"/>
                  <a:gd name="T71" fmla="*/ 104 h 212"/>
                  <a:gd name="T72" fmla="*/ 2439 w 4896"/>
                  <a:gd name="T73" fmla="*/ 40 h 212"/>
                  <a:gd name="T74" fmla="*/ 2487 w 4896"/>
                  <a:gd name="T75" fmla="*/ 55 h 212"/>
                  <a:gd name="T76" fmla="*/ 2453 w 4896"/>
                  <a:gd name="T77" fmla="*/ 7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96" h="212">
                    <a:moveTo>
                      <a:pt x="4896" y="134"/>
                    </a:moveTo>
                    <a:lnTo>
                      <a:pt x="3496" y="156"/>
                    </a:lnTo>
                    <a:lnTo>
                      <a:pt x="3498" y="137"/>
                    </a:lnTo>
                    <a:lnTo>
                      <a:pt x="3503" y="111"/>
                    </a:lnTo>
                    <a:lnTo>
                      <a:pt x="3464" y="107"/>
                    </a:lnTo>
                    <a:lnTo>
                      <a:pt x="3428" y="107"/>
                    </a:lnTo>
                    <a:lnTo>
                      <a:pt x="3391" y="111"/>
                    </a:lnTo>
                    <a:lnTo>
                      <a:pt x="3354" y="116"/>
                    </a:lnTo>
                    <a:lnTo>
                      <a:pt x="3321" y="126"/>
                    </a:lnTo>
                    <a:lnTo>
                      <a:pt x="3285" y="140"/>
                    </a:lnTo>
                    <a:lnTo>
                      <a:pt x="3252" y="155"/>
                    </a:lnTo>
                    <a:lnTo>
                      <a:pt x="3242" y="161"/>
                    </a:lnTo>
                    <a:lnTo>
                      <a:pt x="3002" y="164"/>
                    </a:lnTo>
                    <a:lnTo>
                      <a:pt x="3077" y="116"/>
                    </a:lnTo>
                    <a:lnTo>
                      <a:pt x="3209" y="33"/>
                    </a:lnTo>
                    <a:lnTo>
                      <a:pt x="3219" y="28"/>
                    </a:lnTo>
                    <a:lnTo>
                      <a:pt x="3585" y="22"/>
                    </a:lnTo>
                    <a:lnTo>
                      <a:pt x="3590" y="24"/>
                    </a:lnTo>
                    <a:lnTo>
                      <a:pt x="3626" y="33"/>
                    </a:lnTo>
                    <a:lnTo>
                      <a:pt x="3661" y="42"/>
                    </a:lnTo>
                    <a:lnTo>
                      <a:pt x="3698" y="47"/>
                    </a:lnTo>
                    <a:lnTo>
                      <a:pt x="3734" y="47"/>
                    </a:lnTo>
                    <a:lnTo>
                      <a:pt x="3772" y="46"/>
                    </a:lnTo>
                    <a:lnTo>
                      <a:pt x="3810" y="40"/>
                    </a:lnTo>
                    <a:lnTo>
                      <a:pt x="3844" y="33"/>
                    </a:lnTo>
                    <a:lnTo>
                      <a:pt x="3881" y="22"/>
                    </a:lnTo>
                    <a:lnTo>
                      <a:pt x="3891" y="16"/>
                    </a:lnTo>
                    <a:lnTo>
                      <a:pt x="4879" y="0"/>
                    </a:lnTo>
                    <a:lnTo>
                      <a:pt x="4888" y="49"/>
                    </a:lnTo>
                    <a:lnTo>
                      <a:pt x="4896" y="134"/>
                    </a:lnTo>
                    <a:close/>
                    <a:moveTo>
                      <a:pt x="2644" y="170"/>
                    </a:moveTo>
                    <a:lnTo>
                      <a:pt x="2639" y="170"/>
                    </a:lnTo>
                    <a:lnTo>
                      <a:pt x="2651" y="140"/>
                    </a:lnTo>
                    <a:lnTo>
                      <a:pt x="2683" y="49"/>
                    </a:lnTo>
                    <a:lnTo>
                      <a:pt x="2687" y="36"/>
                    </a:lnTo>
                    <a:lnTo>
                      <a:pt x="2873" y="33"/>
                    </a:lnTo>
                    <a:lnTo>
                      <a:pt x="2789" y="83"/>
                    </a:lnTo>
                    <a:lnTo>
                      <a:pt x="2687" y="146"/>
                    </a:lnTo>
                    <a:lnTo>
                      <a:pt x="2644" y="170"/>
                    </a:lnTo>
                    <a:close/>
                    <a:moveTo>
                      <a:pt x="1954" y="181"/>
                    </a:moveTo>
                    <a:lnTo>
                      <a:pt x="1884" y="182"/>
                    </a:lnTo>
                    <a:lnTo>
                      <a:pt x="1887" y="178"/>
                    </a:lnTo>
                    <a:lnTo>
                      <a:pt x="1903" y="149"/>
                    </a:lnTo>
                    <a:lnTo>
                      <a:pt x="1951" y="178"/>
                    </a:lnTo>
                    <a:lnTo>
                      <a:pt x="1954" y="181"/>
                    </a:lnTo>
                    <a:close/>
                    <a:moveTo>
                      <a:pt x="1439" y="189"/>
                    </a:moveTo>
                    <a:lnTo>
                      <a:pt x="1057" y="195"/>
                    </a:lnTo>
                    <a:lnTo>
                      <a:pt x="1055" y="195"/>
                    </a:lnTo>
                    <a:lnTo>
                      <a:pt x="1016" y="193"/>
                    </a:lnTo>
                    <a:lnTo>
                      <a:pt x="979" y="193"/>
                    </a:lnTo>
                    <a:lnTo>
                      <a:pt x="950" y="197"/>
                    </a:lnTo>
                    <a:lnTo>
                      <a:pt x="0" y="212"/>
                    </a:lnTo>
                    <a:lnTo>
                      <a:pt x="5" y="149"/>
                    </a:lnTo>
                    <a:lnTo>
                      <a:pt x="14" y="79"/>
                    </a:lnTo>
                    <a:lnTo>
                      <a:pt x="1632" y="53"/>
                    </a:lnTo>
                    <a:lnTo>
                      <a:pt x="1621" y="56"/>
                    </a:lnTo>
                    <a:lnTo>
                      <a:pt x="1598" y="68"/>
                    </a:lnTo>
                    <a:lnTo>
                      <a:pt x="1575" y="79"/>
                    </a:lnTo>
                    <a:lnTo>
                      <a:pt x="1552" y="91"/>
                    </a:lnTo>
                    <a:lnTo>
                      <a:pt x="1530" y="104"/>
                    </a:lnTo>
                    <a:lnTo>
                      <a:pt x="1512" y="119"/>
                    </a:lnTo>
                    <a:lnTo>
                      <a:pt x="1490" y="132"/>
                    </a:lnTo>
                    <a:lnTo>
                      <a:pt x="1474" y="149"/>
                    </a:lnTo>
                    <a:lnTo>
                      <a:pt x="1457" y="168"/>
                    </a:lnTo>
                    <a:lnTo>
                      <a:pt x="1441" y="186"/>
                    </a:lnTo>
                    <a:lnTo>
                      <a:pt x="1439" y="189"/>
                    </a:lnTo>
                    <a:close/>
                    <a:moveTo>
                      <a:pt x="2077" y="46"/>
                    </a:moveTo>
                    <a:lnTo>
                      <a:pt x="2246" y="44"/>
                    </a:lnTo>
                    <a:lnTo>
                      <a:pt x="2274" y="116"/>
                    </a:lnTo>
                    <a:lnTo>
                      <a:pt x="2297" y="168"/>
                    </a:lnTo>
                    <a:lnTo>
                      <a:pt x="2265" y="149"/>
                    </a:lnTo>
                    <a:lnTo>
                      <a:pt x="2182" y="104"/>
                    </a:lnTo>
                    <a:lnTo>
                      <a:pt x="2077" y="46"/>
                    </a:lnTo>
                    <a:close/>
                    <a:moveTo>
                      <a:pt x="2439" y="40"/>
                    </a:moveTo>
                    <a:lnTo>
                      <a:pt x="2492" y="39"/>
                    </a:lnTo>
                    <a:lnTo>
                      <a:pt x="2487" y="55"/>
                    </a:lnTo>
                    <a:lnTo>
                      <a:pt x="2467" y="104"/>
                    </a:lnTo>
                    <a:lnTo>
                      <a:pt x="2453" y="71"/>
                    </a:lnTo>
                    <a:lnTo>
                      <a:pt x="243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43"/>
              <p:cNvSpPr>
                <a:spLocks noEditPoints="1"/>
              </p:cNvSpPr>
              <p:nvPr/>
            </p:nvSpPr>
            <p:spPr bwMode="auto">
              <a:xfrm>
                <a:off x="22757" y="1095"/>
                <a:ext cx="1221" cy="53"/>
              </a:xfrm>
              <a:custGeom>
                <a:avLst/>
                <a:gdLst>
                  <a:gd name="T0" fmla="*/ 3103 w 4883"/>
                  <a:gd name="T1" fmla="*/ 162 h 212"/>
                  <a:gd name="T2" fmla="*/ 3315 w 4883"/>
                  <a:gd name="T3" fmla="*/ 28 h 212"/>
                  <a:gd name="T4" fmla="*/ 3478 w 4883"/>
                  <a:gd name="T5" fmla="*/ 23 h 212"/>
                  <a:gd name="T6" fmla="*/ 3522 w 4883"/>
                  <a:gd name="T7" fmla="*/ 58 h 212"/>
                  <a:gd name="T8" fmla="*/ 3584 w 4883"/>
                  <a:gd name="T9" fmla="*/ 90 h 212"/>
                  <a:gd name="T10" fmla="*/ 3655 w 4883"/>
                  <a:gd name="T11" fmla="*/ 108 h 212"/>
                  <a:gd name="T12" fmla="*/ 3728 w 4883"/>
                  <a:gd name="T13" fmla="*/ 113 h 212"/>
                  <a:gd name="T14" fmla="*/ 3804 w 4883"/>
                  <a:gd name="T15" fmla="*/ 106 h 212"/>
                  <a:gd name="T16" fmla="*/ 3875 w 4883"/>
                  <a:gd name="T17" fmla="*/ 88 h 212"/>
                  <a:gd name="T18" fmla="*/ 3942 w 4883"/>
                  <a:gd name="T19" fmla="*/ 52 h 212"/>
                  <a:gd name="T20" fmla="*/ 3920 w 4883"/>
                  <a:gd name="T21" fmla="*/ 15 h 212"/>
                  <a:gd name="T22" fmla="*/ 4882 w 4883"/>
                  <a:gd name="T23" fmla="*/ 115 h 212"/>
                  <a:gd name="T24" fmla="*/ 2754 w 4883"/>
                  <a:gd name="T25" fmla="*/ 168 h 212"/>
                  <a:gd name="T26" fmla="*/ 2677 w 4883"/>
                  <a:gd name="T27" fmla="*/ 115 h 212"/>
                  <a:gd name="T28" fmla="*/ 2917 w 4883"/>
                  <a:gd name="T29" fmla="*/ 31 h 212"/>
                  <a:gd name="T30" fmla="*/ 2885 w 4883"/>
                  <a:gd name="T31" fmla="*/ 88 h 212"/>
                  <a:gd name="T32" fmla="*/ 2754 w 4883"/>
                  <a:gd name="T33" fmla="*/ 168 h 212"/>
                  <a:gd name="T34" fmla="*/ 2188 w 4883"/>
                  <a:gd name="T35" fmla="*/ 177 h 212"/>
                  <a:gd name="T36" fmla="*/ 2061 w 4883"/>
                  <a:gd name="T37" fmla="*/ 106 h 212"/>
                  <a:gd name="T38" fmla="*/ 2213 w 4883"/>
                  <a:gd name="T39" fmla="*/ 42 h 212"/>
                  <a:gd name="T40" fmla="*/ 2266 w 4883"/>
                  <a:gd name="T41" fmla="*/ 176 h 212"/>
                  <a:gd name="T42" fmla="*/ 0 w 4883"/>
                  <a:gd name="T43" fmla="*/ 212 h 212"/>
                  <a:gd name="T44" fmla="*/ 17 w 4883"/>
                  <a:gd name="T45" fmla="*/ 78 h 212"/>
                  <a:gd name="T46" fmla="*/ 980 w 4883"/>
                  <a:gd name="T47" fmla="*/ 67 h 212"/>
                  <a:gd name="T48" fmla="*/ 1049 w 4883"/>
                  <a:gd name="T49" fmla="*/ 99 h 212"/>
                  <a:gd name="T50" fmla="*/ 1120 w 4883"/>
                  <a:gd name="T51" fmla="*/ 119 h 212"/>
                  <a:gd name="T52" fmla="*/ 1191 w 4883"/>
                  <a:gd name="T53" fmla="*/ 122 h 212"/>
                  <a:gd name="T54" fmla="*/ 1265 w 4883"/>
                  <a:gd name="T55" fmla="*/ 115 h 212"/>
                  <a:gd name="T56" fmla="*/ 1331 w 4883"/>
                  <a:gd name="T57" fmla="*/ 97 h 212"/>
                  <a:gd name="T58" fmla="*/ 1393 w 4883"/>
                  <a:gd name="T59" fmla="*/ 66 h 212"/>
                  <a:gd name="T60" fmla="*/ 1632 w 4883"/>
                  <a:gd name="T61" fmla="*/ 53 h 212"/>
                  <a:gd name="T62" fmla="*/ 1708 w 4883"/>
                  <a:gd name="T63" fmla="*/ 99 h 212"/>
                  <a:gd name="T64" fmla="*/ 1660 w 4883"/>
                  <a:gd name="T65" fmla="*/ 108 h 212"/>
                  <a:gd name="T66" fmla="*/ 1615 w 4883"/>
                  <a:gd name="T67" fmla="*/ 122 h 212"/>
                  <a:gd name="T68" fmla="*/ 1569 w 4883"/>
                  <a:gd name="T69" fmla="*/ 145 h 212"/>
                  <a:gd name="T70" fmla="*/ 1524 w 4883"/>
                  <a:gd name="T71" fmla="*/ 170 h 212"/>
                  <a:gd name="T72" fmla="*/ 1501 w 4883"/>
                  <a:gd name="T73" fmla="*/ 187 h 212"/>
                  <a:gd name="T74" fmla="*/ 2510 w 4883"/>
                  <a:gd name="T75" fmla="*/ 38 h 212"/>
                  <a:gd name="T76" fmla="*/ 2461 w 4883"/>
                  <a:gd name="T77" fmla="*/ 170 h 212"/>
                  <a:gd name="T78" fmla="*/ 2408 w 4883"/>
                  <a:gd name="T79" fmla="*/ 5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83" h="212">
                    <a:moveTo>
                      <a:pt x="4883" y="134"/>
                    </a:moveTo>
                    <a:lnTo>
                      <a:pt x="3103" y="162"/>
                    </a:lnTo>
                    <a:lnTo>
                      <a:pt x="3203" y="99"/>
                    </a:lnTo>
                    <a:lnTo>
                      <a:pt x="3315" y="28"/>
                    </a:lnTo>
                    <a:lnTo>
                      <a:pt x="3319" y="25"/>
                    </a:lnTo>
                    <a:lnTo>
                      <a:pt x="3478" y="23"/>
                    </a:lnTo>
                    <a:lnTo>
                      <a:pt x="3492" y="37"/>
                    </a:lnTo>
                    <a:lnTo>
                      <a:pt x="3522" y="58"/>
                    </a:lnTo>
                    <a:lnTo>
                      <a:pt x="3553" y="75"/>
                    </a:lnTo>
                    <a:lnTo>
                      <a:pt x="3584" y="90"/>
                    </a:lnTo>
                    <a:lnTo>
                      <a:pt x="3620" y="99"/>
                    </a:lnTo>
                    <a:lnTo>
                      <a:pt x="3655" y="108"/>
                    </a:lnTo>
                    <a:lnTo>
                      <a:pt x="3692" y="113"/>
                    </a:lnTo>
                    <a:lnTo>
                      <a:pt x="3728" y="113"/>
                    </a:lnTo>
                    <a:lnTo>
                      <a:pt x="3766" y="112"/>
                    </a:lnTo>
                    <a:lnTo>
                      <a:pt x="3804" y="106"/>
                    </a:lnTo>
                    <a:lnTo>
                      <a:pt x="3838" y="99"/>
                    </a:lnTo>
                    <a:lnTo>
                      <a:pt x="3875" y="88"/>
                    </a:lnTo>
                    <a:lnTo>
                      <a:pt x="3908" y="70"/>
                    </a:lnTo>
                    <a:lnTo>
                      <a:pt x="3942" y="52"/>
                    </a:lnTo>
                    <a:lnTo>
                      <a:pt x="3929" y="30"/>
                    </a:lnTo>
                    <a:lnTo>
                      <a:pt x="3920" y="15"/>
                    </a:lnTo>
                    <a:lnTo>
                      <a:pt x="4860" y="0"/>
                    </a:lnTo>
                    <a:lnTo>
                      <a:pt x="4882" y="115"/>
                    </a:lnTo>
                    <a:lnTo>
                      <a:pt x="4883" y="134"/>
                    </a:lnTo>
                    <a:close/>
                    <a:moveTo>
                      <a:pt x="2754" y="168"/>
                    </a:moveTo>
                    <a:lnTo>
                      <a:pt x="2657" y="169"/>
                    </a:lnTo>
                    <a:lnTo>
                      <a:pt x="2677" y="115"/>
                    </a:lnTo>
                    <a:lnTo>
                      <a:pt x="2704" y="34"/>
                    </a:lnTo>
                    <a:lnTo>
                      <a:pt x="2917" y="31"/>
                    </a:lnTo>
                    <a:lnTo>
                      <a:pt x="2930" y="61"/>
                    </a:lnTo>
                    <a:lnTo>
                      <a:pt x="2885" y="88"/>
                    </a:lnTo>
                    <a:lnTo>
                      <a:pt x="2783" y="149"/>
                    </a:lnTo>
                    <a:lnTo>
                      <a:pt x="2754" y="168"/>
                    </a:lnTo>
                    <a:close/>
                    <a:moveTo>
                      <a:pt x="2266" y="176"/>
                    </a:moveTo>
                    <a:lnTo>
                      <a:pt x="2188" y="177"/>
                    </a:lnTo>
                    <a:lnTo>
                      <a:pt x="2176" y="170"/>
                    </a:lnTo>
                    <a:lnTo>
                      <a:pt x="2061" y="106"/>
                    </a:lnTo>
                    <a:lnTo>
                      <a:pt x="1953" y="47"/>
                    </a:lnTo>
                    <a:lnTo>
                      <a:pt x="2213" y="42"/>
                    </a:lnTo>
                    <a:lnTo>
                      <a:pt x="2227" y="75"/>
                    </a:lnTo>
                    <a:lnTo>
                      <a:pt x="2266" y="176"/>
                    </a:lnTo>
                    <a:close/>
                    <a:moveTo>
                      <a:pt x="1501" y="187"/>
                    </a:moveTo>
                    <a:lnTo>
                      <a:pt x="0" y="212"/>
                    </a:lnTo>
                    <a:lnTo>
                      <a:pt x="14" y="91"/>
                    </a:lnTo>
                    <a:lnTo>
                      <a:pt x="17" y="78"/>
                    </a:lnTo>
                    <a:lnTo>
                      <a:pt x="983" y="63"/>
                    </a:lnTo>
                    <a:lnTo>
                      <a:pt x="980" y="67"/>
                    </a:lnTo>
                    <a:lnTo>
                      <a:pt x="1013" y="85"/>
                    </a:lnTo>
                    <a:lnTo>
                      <a:pt x="1049" y="99"/>
                    </a:lnTo>
                    <a:lnTo>
                      <a:pt x="1083" y="112"/>
                    </a:lnTo>
                    <a:lnTo>
                      <a:pt x="1120" y="119"/>
                    </a:lnTo>
                    <a:lnTo>
                      <a:pt x="1155" y="122"/>
                    </a:lnTo>
                    <a:lnTo>
                      <a:pt x="1191" y="122"/>
                    </a:lnTo>
                    <a:lnTo>
                      <a:pt x="1229" y="122"/>
                    </a:lnTo>
                    <a:lnTo>
                      <a:pt x="1265" y="115"/>
                    </a:lnTo>
                    <a:lnTo>
                      <a:pt x="1298" y="108"/>
                    </a:lnTo>
                    <a:lnTo>
                      <a:pt x="1331" y="97"/>
                    </a:lnTo>
                    <a:lnTo>
                      <a:pt x="1366" y="82"/>
                    </a:lnTo>
                    <a:lnTo>
                      <a:pt x="1393" y="66"/>
                    </a:lnTo>
                    <a:lnTo>
                      <a:pt x="1407" y="56"/>
                    </a:lnTo>
                    <a:lnTo>
                      <a:pt x="1632" y="53"/>
                    </a:lnTo>
                    <a:lnTo>
                      <a:pt x="1675" y="77"/>
                    </a:lnTo>
                    <a:lnTo>
                      <a:pt x="1708" y="99"/>
                    </a:lnTo>
                    <a:lnTo>
                      <a:pt x="1684" y="104"/>
                    </a:lnTo>
                    <a:lnTo>
                      <a:pt x="1660" y="108"/>
                    </a:lnTo>
                    <a:lnTo>
                      <a:pt x="1638" y="115"/>
                    </a:lnTo>
                    <a:lnTo>
                      <a:pt x="1615" y="122"/>
                    </a:lnTo>
                    <a:lnTo>
                      <a:pt x="1592" y="134"/>
                    </a:lnTo>
                    <a:lnTo>
                      <a:pt x="1569" y="145"/>
                    </a:lnTo>
                    <a:lnTo>
                      <a:pt x="1546" y="157"/>
                    </a:lnTo>
                    <a:lnTo>
                      <a:pt x="1524" y="170"/>
                    </a:lnTo>
                    <a:lnTo>
                      <a:pt x="1506" y="185"/>
                    </a:lnTo>
                    <a:lnTo>
                      <a:pt x="1501" y="187"/>
                    </a:lnTo>
                    <a:close/>
                    <a:moveTo>
                      <a:pt x="2403" y="40"/>
                    </a:moveTo>
                    <a:lnTo>
                      <a:pt x="2510" y="38"/>
                    </a:lnTo>
                    <a:lnTo>
                      <a:pt x="2481" y="121"/>
                    </a:lnTo>
                    <a:lnTo>
                      <a:pt x="2461" y="170"/>
                    </a:lnTo>
                    <a:lnTo>
                      <a:pt x="2447" y="137"/>
                    </a:lnTo>
                    <a:lnTo>
                      <a:pt x="2408" y="52"/>
                    </a:lnTo>
                    <a:lnTo>
                      <a:pt x="2403"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44"/>
              <p:cNvSpPr>
                <a:spLocks noEditPoints="1"/>
              </p:cNvSpPr>
              <p:nvPr/>
            </p:nvSpPr>
            <p:spPr bwMode="auto">
              <a:xfrm>
                <a:off x="22759" y="1078"/>
                <a:ext cx="1216" cy="53"/>
              </a:xfrm>
              <a:custGeom>
                <a:avLst/>
                <a:gdLst>
                  <a:gd name="T0" fmla="*/ 3877 w 4865"/>
                  <a:gd name="T1" fmla="*/ 148 h 211"/>
                  <a:gd name="T2" fmla="*/ 3934 w 4865"/>
                  <a:gd name="T3" fmla="*/ 118 h 211"/>
                  <a:gd name="T4" fmla="*/ 3907 w 4865"/>
                  <a:gd name="T5" fmla="*/ 74 h 211"/>
                  <a:gd name="T6" fmla="*/ 3875 w 4865"/>
                  <a:gd name="T7" fmla="*/ 36 h 211"/>
                  <a:gd name="T8" fmla="*/ 3851 w 4865"/>
                  <a:gd name="T9" fmla="*/ 16 h 211"/>
                  <a:gd name="T10" fmla="*/ 4851 w 4865"/>
                  <a:gd name="T11" fmla="*/ 61 h 211"/>
                  <a:gd name="T12" fmla="*/ 3571 w 4865"/>
                  <a:gd name="T13" fmla="*/ 154 h 211"/>
                  <a:gd name="T14" fmla="*/ 3307 w 4865"/>
                  <a:gd name="T15" fmla="*/ 94 h 211"/>
                  <a:gd name="T16" fmla="*/ 3416 w 4865"/>
                  <a:gd name="T17" fmla="*/ 24 h 211"/>
                  <a:gd name="T18" fmla="*/ 3459 w 4865"/>
                  <a:gd name="T19" fmla="*/ 79 h 211"/>
                  <a:gd name="T20" fmla="*/ 3514 w 4865"/>
                  <a:gd name="T21" fmla="*/ 124 h 211"/>
                  <a:gd name="T22" fmla="*/ 3571 w 4865"/>
                  <a:gd name="T23" fmla="*/ 154 h 211"/>
                  <a:gd name="T24" fmla="*/ 2673 w 4865"/>
                  <a:gd name="T25" fmla="*/ 168 h 211"/>
                  <a:gd name="T26" fmla="*/ 2719 w 4865"/>
                  <a:gd name="T27" fmla="*/ 34 h 211"/>
                  <a:gd name="T28" fmla="*/ 2888 w 4865"/>
                  <a:gd name="T29" fmla="*/ 32 h 211"/>
                  <a:gd name="T30" fmla="*/ 2909 w 4865"/>
                  <a:gd name="T31" fmla="*/ 96 h 211"/>
                  <a:gd name="T32" fmla="*/ 2877 w 4865"/>
                  <a:gd name="T33" fmla="*/ 154 h 211"/>
                  <a:gd name="T34" fmla="*/ 2478 w 4865"/>
                  <a:gd name="T35" fmla="*/ 171 h 211"/>
                  <a:gd name="T36" fmla="*/ 2400 w 4865"/>
                  <a:gd name="T37" fmla="*/ 118 h 211"/>
                  <a:gd name="T38" fmla="*/ 2526 w 4865"/>
                  <a:gd name="T39" fmla="*/ 37 h 211"/>
                  <a:gd name="T40" fmla="*/ 2478 w 4865"/>
                  <a:gd name="T41" fmla="*/ 171 h 211"/>
                  <a:gd name="T42" fmla="*/ 2063 w 4865"/>
                  <a:gd name="T43" fmla="*/ 178 h 211"/>
                  <a:gd name="T44" fmla="*/ 1920 w 4865"/>
                  <a:gd name="T45" fmla="*/ 99 h 211"/>
                  <a:gd name="T46" fmla="*/ 2178 w 4865"/>
                  <a:gd name="T47" fmla="*/ 42 h 211"/>
                  <a:gd name="T48" fmla="*/ 2232 w 4865"/>
                  <a:gd name="T49" fmla="*/ 176 h 211"/>
                  <a:gd name="T50" fmla="*/ 0 w 4865"/>
                  <a:gd name="T51" fmla="*/ 211 h 211"/>
                  <a:gd name="T52" fmla="*/ 22 w 4865"/>
                  <a:gd name="T53" fmla="*/ 78 h 211"/>
                  <a:gd name="T54" fmla="*/ 1012 w 4865"/>
                  <a:gd name="T55" fmla="*/ 72 h 211"/>
                  <a:gd name="T56" fmla="*/ 983 w 4865"/>
                  <a:gd name="T57" fmla="*/ 112 h 211"/>
                  <a:gd name="T58" fmla="*/ 1005 w 4865"/>
                  <a:gd name="T59" fmla="*/ 151 h 211"/>
                  <a:gd name="T60" fmla="*/ 1075 w 4865"/>
                  <a:gd name="T61" fmla="*/ 178 h 211"/>
                  <a:gd name="T62" fmla="*/ 1147 w 4865"/>
                  <a:gd name="T63" fmla="*/ 188 h 211"/>
                  <a:gd name="T64" fmla="*/ 1221 w 4865"/>
                  <a:gd name="T65" fmla="*/ 188 h 211"/>
                  <a:gd name="T66" fmla="*/ 1290 w 4865"/>
                  <a:gd name="T67" fmla="*/ 174 h 211"/>
                  <a:gd name="T68" fmla="*/ 1358 w 4865"/>
                  <a:gd name="T69" fmla="*/ 148 h 211"/>
                  <a:gd name="T70" fmla="*/ 1414 w 4865"/>
                  <a:gd name="T71" fmla="*/ 111 h 211"/>
                  <a:gd name="T72" fmla="*/ 1461 w 4865"/>
                  <a:gd name="T73" fmla="*/ 61 h 211"/>
                  <a:gd name="T74" fmla="*/ 1513 w 4865"/>
                  <a:gd name="T75" fmla="*/ 54 h 211"/>
                  <a:gd name="T76" fmla="*/ 1591 w 4865"/>
                  <a:gd name="T77" fmla="*/ 99 h 211"/>
                  <a:gd name="T78" fmla="*/ 1700 w 4865"/>
                  <a:gd name="T79" fmla="*/ 165 h 211"/>
                  <a:gd name="T80" fmla="*/ 1652 w 4865"/>
                  <a:gd name="T81" fmla="*/ 174 h 211"/>
                  <a:gd name="T82" fmla="*/ 1618 w 4865"/>
                  <a:gd name="T83" fmla="*/ 18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865" h="211">
                    <a:moveTo>
                      <a:pt x="4865" y="132"/>
                    </a:moveTo>
                    <a:lnTo>
                      <a:pt x="3877" y="148"/>
                    </a:lnTo>
                    <a:lnTo>
                      <a:pt x="3900" y="136"/>
                    </a:lnTo>
                    <a:lnTo>
                      <a:pt x="3934" y="118"/>
                    </a:lnTo>
                    <a:lnTo>
                      <a:pt x="3921" y="96"/>
                    </a:lnTo>
                    <a:lnTo>
                      <a:pt x="3907" y="74"/>
                    </a:lnTo>
                    <a:lnTo>
                      <a:pt x="3891" y="56"/>
                    </a:lnTo>
                    <a:lnTo>
                      <a:pt x="3875" y="36"/>
                    </a:lnTo>
                    <a:lnTo>
                      <a:pt x="3854" y="20"/>
                    </a:lnTo>
                    <a:lnTo>
                      <a:pt x="3851" y="16"/>
                    </a:lnTo>
                    <a:lnTo>
                      <a:pt x="4838" y="0"/>
                    </a:lnTo>
                    <a:lnTo>
                      <a:pt x="4851" y="61"/>
                    </a:lnTo>
                    <a:lnTo>
                      <a:pt x="4865" y="132"/>
                    </a:lnTo>
                    <a:close/>
                    <a:moveTo>
                      <a:pt x="3571" y="154"/>
                    </a:moveTo>
                    <a:lnTo>
                      <a:pt x="3205" y="160"/>
                    </a:lnTo>
                    <a:lnTo>
                      <a:pt x="3307" y="94"/>
                    </a:lnTo>
                    <a:lnTo>
                      <a:pt x="3389" y="42"/>
                    </a:lnTo>
                    <a:lnTo>
                      <a:pt x="3416" y="24"/>
                    </a:lnTo>
                    <a:lnTo>
                      <a:pt x="3438" y="54"/>
                    </a:lnTo>
                    <a:lnTo>
                      <a:pt x="3459" y="79"/>
                    </a:lnTo>
                    <a:lnTo>
                      <a:pt x="3484" y="103"/>
                    </a:lnTo>
                    <a:lnTo>
                      <a:pt x="3514" y="124"/>
                    </a:lnTo>
                    <a:lnTo>
                      <a:pt x="3545" y="141"/>
                    </a:lnTo>
                    <a:lnTo>
                      <a:pt x="3571" y="154"/>
                    </a:lnTo>
                    <a:close/>
                    <a:moveTo>
                      <a:pt x="2859" y="165"/>
                    </a:moveTo>
                    <a:lnTo>
                      <a:pt x="2673" y="168"/>
                    </a:lnTo>
                    <a:lnTo>
                      <a:pt x="2712" y="56"/>
                    </a:lnTo>
                    <a:lnTo>
                      <a:pt x="2719" y="34"/>
                    </a:lnTo>
                    <a:lnTo>
                      <a:pt x="2888" y="31"/>
                    </a:lnTo>
                    <a:lnTo>
                      <a:pt x="2888" y="32"/>
                    </a:lnTo>
                    <a:lnTo>
                      <a:pt x="2897" y="65"/>
                    </a:lnTo>
                    <a:lnTo>
                      <a:pt x="2909" y="96"/>
                    </a:lnTo>
                    <a:lnTo>
                      <a:pt x="2922" y="127"/>
                    </a:lnTo>
                    <a:lnTo>
                      <a:pt x="2877" y="154"/>
                    </a:lnTo>
                    <a:lnTo>
                      <a:pt x="2859" y="165"/>
                    </a:lnTo>
                    <a:close/>
                    <a:moveTo>
                      <a:pt x="2478" y="171"/>
                    </a:moveTo>
                    <a:lnTo>
                      <a:pt x="2425" y="172"/>
                    </a:lnTo>
                    <a:lnTo>
                      <a:pt x="2400" y="118"/>
                    </a:lnTo>
                    <a:lnTo>
                      <a:pt x="2368" y="40"/>
                    </a:lnTo>
                    <a:lnTo>
                      <a:pt x="2526" y="37"/>
                    </a:lnTo>
                    <a:lnTo>
                      <a:pt x="2514" y="74"/>
                    </a:lnTo>
                    <a:lnTo>
                      <a:pt x="2478" y="171"/>
                    </a:lnTo>
                    <a:close/>
                    <a:moveTo>
                      <a:pt x="2232" y="176"/>
                    </a:moveTo>
                    <a:lnTo>
                      <a:pt x="2063" y="178"/>
                    </a:lnTo>
                    <a:lnTo>
                      <a:pt x="2053" y="172"/>
                    </a:lnTo>
                    <a:lnTo>
                      <a:pt x="1920" y="99"/>
                    </a:lnTo>
                    <a:lnTo>
                      <a:pt x="1831" y="48"/>
                    </a:lnTo>
                    <a:lnTo>
                      <a:pt x="2178" y="42"/>
                    </a:lnTo>
                    <a:lnTo>
                      <a:pt x="2219" y="141"/>
                    </a:lnTo>
                    <a:lnTo>
                      <a:pt x="2232" y="176"/>
                    </a:lnTo>
                    <a:close/>
                    <a:moveTo>
                      <a:pt x="1618" y="185"/>
                    </a:moveTo>
                    <a:lnTo>
                      <a:pt x="0" y="211"/>
                    </a:lnTo>
                    <a:lnTo>
                      <a:pt x="6" y="157"/>
                    </a:lnTo>
                    <a:lnTo>
                      <a:pt x="22" y="78"/>
                    </a:lnTo>
                    <a:lnTo>
                      <a:pt x="1021" y="62"/>
                    </a:lnTo>
                    <a:lnTo>
                      <a:pt x="1012" y="72"/>
                    </a:lnTo>
                    <a:lnTo>
                      <a:pt x="996" y="93"/>
                    </a:lnTo>
                    <a:lnTo>
                      <a:pt x="983" y="112"/>
                    </a:lnTo>
                    <a:lnTo>
                      <a:pt x="972" y="133"/>
                    </a:lnTo>
                    <a:lnTo>
                      <a:pt x="1005" y="151"/>
                    </a:lnTo>
                    <a:lnTo>
                      <a:pt x="1041" y="165"/>
                    </a:lnTo>
                    <a:lnTo>
                      <a:pt x="1075" y="178"/>
                    </a:lnTo>
                    <a:lnTo>
                      <a:pt x="1112" y="185"/>
                    </a:lnTo>
                    <a:lnTo>
                      <a:pt x="1147" y="188"/>
                    </a:lnTo>
                    <a:lnTo>
                      <a:pt x="1183" y="188"/>
                    </a:lnTo>
                    <a:lnTo>
                      <a:pt x="1221" y="188"/>
                    </a:lnTo>
                    <a:lnTo>
                      <a:pt x="1257" y="181"/>
                    </a:lnTo>
                    <a:lnTo>
                      <a:pt x="1290" y="174"/>
                    </a:lnTo>
                    <a:lnTo>
                      <a:pt x="1323" y="163"/>
                    </a:lnTo>
                    <a:lnTo>
                      <a:pt x="1358" y="148"/>
                    </a:lnTo>
                    <a:lnTo>
                      <a:pt x="1385" y="132"/>
                    </a:lnTo>
                    <a:lnTo>
                      <a:pt x="1414" y="111"/>
                    </a:lnTo>
                    <a:lnTo>
                      <a:pt x="1442" y="88"/>
                    </a:lnTo>
                    <a:lnTo>
                      <a:pt x="1461" y="61"/>
                    </a:lnTo>
                    <a:lnTo>
                      <a:pt x="1467" y="54"/>
                    </a:lnTo>
                    <a:lnTo>
                      <a:pt x="1513" y="54"/>
                    </a:lnTo>
                    <a:lnTo>
                      <a:pt x="1515" y="54"/>
                    </a:lnTo>
                    <a:lnTo>
                      <a:pt x="1591" y="99"/>
                    </a:lnTo>
                    <a:lnTo>
                      <a:pt x="1667" y="143"/>
                    </a:lnTo>
                    <a:lnTo>
                      <a:pt x="1700" y="165"/>
                    </a:lnTo>
                    <a:lnTo>
                      <a:pt x="1676" y="170"/>
                    </a:lnTo>
                    <a:lnTo>
                      <a:pt x="1652" y="174"/>
                    </a:lnTo>
                    <a:lnTo>
                      <a:pt x="1630" y="181"/>
                    </a:lnTo>
                    <a:lnTo>
                      <a:pt x="1618" y="1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45"/>
              <p:cNvSpPr>
                <a:spLocks noEditPoints="1"/>
              </p:cNvSpPr>
              <p:nvPr/>
            </p:nvSpPr>
            <p:spPr bwMode="auto">
              <a:xfrm>
                <a:off x="22761" y="1062"/>
                <a:ext cx="1211" cy="52"/>
              </a:xfrm>
              <a:custGeom>
                <a:avLst/>
                <a:gdLst>
                  <a:gd name="T0" fmla="*/ 3903 w 4843"/>
                  <a:gd name="T1" fmla="*/ 147 h 210"/>
                  <a:gd name="T2" fmla="*/ 3882 w 4843"/>
                  <a:gd name="T3" fmla="*/ 122 h 210"/>
                  <a:gd name="T4" fmla="*/ 3845 w 4843"/>
                  <a:gd name="T5" fmla="*/ 86 h 210"/>
                  <a:gd name="T6" fmla="*/ 3805 w 4843"/>
                  <a:gd name="T7" fmla="*/ 53 h 210"/>
                  <a:gd name="T8" fmla="*/ 3760 w 4843"/>
                  <a:gd name="T9" fmla="*/ 23 h 210"/>
                  <a:gd name="T10" fmla="*/ 4814 w 4843"/>
                  <a:gd name="T11" fmla="*/ 0 h 210"/>
                  <a:gd name="T12" fmla="*/ 4842 w 4843"/>
                  <a:gd name="T13" fmla="*/ 127 h 210"/>
                  <a:gd name="T14" fmla="*/ 3461 w 4843"/>
                  <a:gd name="T15" fmla="*/ 155 h 210"/>
                  <a:gd name="T16" fmla="*/ 3380 w 4843"/>
                  <a:gd name="T17" fmla="*/ 108 h 210"/>
                  <a:gd name="T18" fmla="*/ 3429 w 4843"/>
                  <a:gd name="T19" fmla="*/ 120 h 210"/>
                  <a:gd name="T20" fmla="*/ 3461 w 4843"/>
                  <a:gd name="T21" fmla="*/ 155 h 210"/>
                  <a:gd name="T22" fmla="*/ 2687 w 4843"/>
                  <a:gd name="T23" fmla="*/ 166 h 210"/>
                  <a:gd name="T24" fmla="*/ 2731 w 4843"/>
                  <a:gd name="T25" fmla="*/ 33 h 210"/>
                  <a:gd name="T26" fmla="*/ 2876 w 4843"/>
                  <a:gd name="T27" fmla="*/ 65 h 210"/>
                  <a:gd name="T28" fmla="*/ 2888 w 4843"/>
                  <a:gd name="T29" fmla="*/ 131 h 210"/>
                  <a:gd name="T30" fmla="*/ 2900 w 4843"/>
                  <a:gd name="T31" fmla="*/ 163 h 210"/>
                  <a:gd name="T32" fmla="*/ 2386 w 4843"/>
                  <a:gd name="T33" fmla="*/ 172 h 210"/>
                  <a:gd name="T34" fmla="*/ 2331 w 4843"/>
                  <a:gd name="T35" fmla="*/ 39 h 210"/>
                  <a:gd name="T36" fmla="*/ 2505 w 4843"/>
                  <a:gd name="T37" fmla="*/ 140 h 210"/>
                  <a:gd name="T38" fmla="*/ 2196 w 4843"/>
                  <a:gd name="T39" fmla="*/ 174 h 210"/>
                  <a:gd name="T40" fmla="*/ 1911 w 4843"/>
                  <a:gd name="T41" fmla="*/ 165 h 210"/>
                  <a:gd name="T42" fmla="*/ 1705 w 4843"/>
                  <a:gd name="T43" fmla="*/ 49 h 210"/>
                  <a:gd name="T44" fmla="*/ 1944 w 4843"/>
                  <a:gd name="T45" fmla="*/ 58 h 210"/>
                  <a:gd name="T46" fmla="*/ 2013 w 4843"/>
                  <a:gd name="T47" fmla="*/ 71 h 210"/>
                  <a:gd name="T48" fmla="*/ 2080 w 4843"/>
                  <a:gd name="T49" fmla="*/ 69 h 210"/>
                  <a:gd name="T50" fmla="*/ 2146 w 4843"/>
                  <a:gd name="T51" fmla="*/ 50 h 210"/>
                  <a:gd name="T52" fmla="*/ 2196 w 4843"/>
                  <a:gd name="T53" fmla="*/ 174 h 210"/>
                  <a:gd name="T54" fmla="*/ 1390 w 4843"/>
                  <a:gd name="T55" fmla="*/ 188 h 210"/>
                  <a:gd name="T56" fmla="*/ 1433 w 4843"/>
                  <a:gd name="T57" fmla="*/ 154 h 210"/>
                  <a:gd name="T58" fmla="*/ 1473 w 4843"/>
                  <a:gd name="T59" fmla="*/ 98 h 210"/>
                  <a:gd name="T60" fmla="*/ 1582 w 4843"/>
                  <a:gd name="T61" fmla="*/ 165 h 210"/>
                  <a:gd name="T62" fmla="*/ 966 w 4843"/>
                  <a:gd name="T63" fmla="*/ 195 h 210"/>
                  <a:gd name="T64" fmla="*/ 21 w 4843"/>
                  <a:gd name="T65" fmla="*/ 102 h 210"/>
                  <a:gd name="T66" fmla="*/ 1085 w 4843"/>
                  <a:gd name="T67" fmla="*/ 59 h 210"/>
                  <a:gd name="T68" fmla="*/ 1053 w 4843"/>
                  <a:gd name="T69" fmla="*/ 83 h 210"/>
                  <a:gd name="T70" fmla="*/ 1017 w 4843"/>
                  <a:gd name="T71" fmla="*/ 120 h 210"/>
                  <a:gd name="T72" fmla="*/ 987 w 4843"/>
                  <a:gd name="T73" fmla="*/ 159 h 210"/>
                  <a:gd name="T74" fmla="*/ 966 w 4843"/>
                  <a:gd name="T75" fmla="*/ 195 h 210"/>
                  <a:gd name="T76" fmla="*/ 3203 w 4843"/>
                  <a:gd name="T77" fmla="*/ 25 h 210"/>
                  <a:gd name="T78" fmla="*/ 3110 w 4843"/>
                  <a:gd name="T79" fmla="*/ 83 h 210"/>
                  <a:gd name="T80" fmla="*/ 3126 w 4843"/>
                  <a:gd name="T81" fmla="*/ 3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43" h="210">
                    <a:moveTo>
                      <a:pt x="4843" y="132"/>
                    </a:moveTo>
                    <a:lnTo>
                      <a:pt x="3903" y="147"/>
                    </a:lnTo>
                    <a:lnTo>
                      <a:pt x="3898" y="140"/>
                    </a:lnTo>
                    <a:lnTo>
                      <a:pt x="3882" y="122"/>
                    </a:lnTo>
                    <a:lnTo>
                      <a:pt x="3866" y="102"/>
                    </a:lnTo>
                    <a:lnTo>
                      <a:pt x="3845" y="86"/>
                    </a:lnTo>
                    <a:lnTo>
                      <a:pt x="3827" y="67"/>
                    </a:lnTo>
                    <a:lnTo>
                      <a:pt x="3805" y="53"/>
                    </a:lnTo>
                    <a:lnTo>
                      <a:pt x="3784" y="38"/>
                    </a:lnTo>
                    <a:lnTo>
                      <a:pt x="3760" y="23"/>
                    </a:lnTo>
                    <a:lnTo>
                      <a:pt x="3745" y="17"/>
                    </a:lnTo>
                    <a:lnTo>
                      <a:pt x="4814" y="0"/>
                    </a:lnTo>
                    <a:lnTo>
                      <a:pt x="4815" y="7"/>
                    </a:lnTo>
                    <a:lnTo>
                      <a:pt x="4842" y="127"/>
                    </a:lnTo>
                    <a:lnTo>
                      <a:pt x="4843" y="132"/>
                    </a:lnTo>
                    <a:close/>
                    <a:moveTo>
                      <a:pt x="3461" y="155"/>
                    </a:moveTo>
                    <a:lnTo>
                      <a:pt x="3302" y="157"/>
                    </a:lnTo>
                    <a:lnTo>
                      <a:pt x="3380" y="108"/>
                    </a:lnTo>
                    <a:lnTo>
                      <a:pt x="3407" y="90"/>
                    </a:lnTo>
                    <a:lnTo>
                      <a:pt x="3429" y="120"/>
                    </a:lnTo>
                    <a:lnTo>
                      <a:pt x="3450" y="145"/>
                    </a:lnTo>
                    <a:lnTo>
                      <a:pt x="3461" y="155"/>
                    </a:lnTo>
                    <a:close/>
                    <a:moveTo>
                      <a:pt x="2900" y="163"/>
                    </a:moveTo>
                    <a:lnTo>
                      <a:pt x="2687" y="166"/>
                    </a:lnTo>
                    <a:lnTo>
                      <a:pt x="2703" y="122"/>
                    </a:lnTo>
                    <a:lnTo>
                      <a:pt x="2731" y="33"/>
                    </a:lnTo>
                    <a:lnTo>
                      <a:pt x="2873" y="31"/>
                    </a:lnTo>
                    <a:lnTo>
                      <a:pt x="2876" y="65"/>
                    </a:lnTo>
                    <a:lnTo>
                      <a:pt x="2879" y="98"/>
                    </a:lnTo>
                    <a:lnTo>
                      <a:pt x="2888" y="131"/>
                    </a:lnTo>
                    <a:lnTo>
                      <a:pt x="2900" y="162"/>
                    </a:lnTo>
                    <a:lnTo>
                      <a:pt x="2900" y="163"/>
                    </a:lnTo>
                    <a:close/>
                    <a:moveTo>
                      <a:pt x="2493" y="170"/>
                    </a:moveTo>
                    <a:lnTo>
                      <a:pt x="2386" y="172"/>
                    </a:lnTo>
                    <a:lnTo>
                      <a:pt x="2341" y="62"/>
                    </a:lnTo>
                    <a:lnTo>
                      <a:pt x="2331" y="39"/>
                    </a:lnTo>
                    <a:lnTo>
                      <a:pt x="2542" y="36"/>
                    </a:lnTo>
                    <a:lnTo>
                      <a:pt x="2505" y="140"/>
                    </a:lnTo>
                    <a:lnTo>
                      <a:pt x="2493" y="170"/>
                    </a:lnTo>
                    <a:close/>
                    <a:moveTo>
                      <a:pt x="2196" y="174"/>
                    </a:moveTo>
                    <a:lnTo>
                      <a:pt x="1936" y="179"/>
                    </a:lnTo>
                    <a:lnTo>
                      <a:pt x="1911" y="165"/>
                    </a:lnTo>
                    <a:lnTo>
                      <a:pt x="1780" y="90"/>
                    </a:lnTo>
                    <a:lnTo>
                      <a:pt x="1705" y="49"/>
                    </a:lnTo>
                    <a:lnTo>
                      <a:pt x="1915" y="46"/>
                    </a:lnTo>
                    <a:lnTo>
                      <a:pt x="1944" y="58"/>
                    </a:lnTo>
                    <a:lnTo>
                      <a:pt x="1979" y="67"/>
                    </a:lnTo>
                    <a:lnTo>
                      <a:pt x="2013" y="71"/>
                    </a:lnTo>
                    <a:lnTo>
                      <a:pt x="2046" y="71"/>
                    </a:lnTo>
                    <a:lnTo>
                      <a:pt x="2080" y="69"/>
                    </a:lnTo>
                    <a:lnTo>
                      <a:pt x="2113" y="62"/>
                    </a:lnTo>
                    <a:lnTo>
                      <a:pt x="2146" y="50"/>
                    </a:lnTo>
                    <a:lnTo>
                      <a:pt x="2166" y="99"/>
                    </a:lnTo>
                    <a:lnTo>
                      <a:pt x="2196" y="174"/>
                    </a:lnTo>
                    <a:close/>
                    <a:moveTo>
                      <a:pt x="1615" y="185"/>
                    </a:moveTo>
                    <a:lnTo>
                      <a:pt x="1390" y="188"/>
                    </a:lnTo>
                    <a:lnTo>
                      <a:pt x="1405" y="177"/>
                    </a:lnTo>
                    <a:lnTo>
                      <a:pt x="1433" y="154"/>
                    </a:lnTo>
                    <a:lnTo>
                      <a:pt x="1452" y="127"/>
                    </a:lnTo>
                    <a:lnTo>
                      <a:pt x="1473" y="98"/>
                    </a:lnTo>
                    <a:lnTo>
                      <a:pt x="1506" y="120"/>
                    </a:lnTo>
                    <a:lnTo>
                      <a:pt x="1582" y="165"/>
                    </a:lnTo>
                    <a:lnTo>
                      <a:pt x="1615" y="185"/>
                    </a:lnTo>
                    <a:close/>
                    <a:moveTo>
                      <a:pt x="966" y="195"/>
                    </a:moveTo>
                    <a:lnTo>
                      <a:pt x="0" y="210"/>
                    </a:lnTo>
                    <a:lnTo>
                      <a:pt x="21" y="102"/>
                    </a:lnTo>
                    <a:lnTo>
                      <a:pt x="27" y="77"/>
                    </a:lnTo>
                    <a:lnTo>
                      <a:pt x="1085" y="59"/>
                    </a:lnTo>
                    <a:lnTo>
                      <a:pt x="1074" y="67"/>
                    </a:lnTo>
                    <a:lnTo>
                      <a:pt x="1053" y="83"/>
                    </a:lnTo>
                    <a:lnTo>
                      <a:pt x="1036" y="99"/>
                    </a:lnTo>
                    <a:lnTo>
                      <a:pt x="1017" y="120"/>
                    </a:lnTo>
                    <a:lnTo>
                      <a:pt x="1003" y="138"/>
                    </a:lnTo>
                    <a:lnTo>
                      <a:pt x="987" y="159"/>
                    </a:lnTo>
                    <a:lnTo>
                      <a:pt x="974" y="178"/>
                    </a:lnTo>
                    <a:lnTo>
                      <a:pt x="966" y="195"/>
                    </a:lnTo>
                    <a:close/>
                    <a:moveTo>
                      <a:pt x="3128" y="26"/>
                    </a:moveTo>
                    <a:lnTo>
                      <a:pt x="3203" y="25"/>
                    </a:lnTo>
                    <a:lnTo>
                      <a:pt x="3144" y="62"/>
                    </a:lnTo>
                    <a:lnTo>
                      <a:pt x="3110" y="83"/>
                    </a:lnTo>
                    <a:lnTo>
                      <a:pt x="3119" y="59"/>
                    </a:lnTo>
                    <a:lnTo>
                      <a:pt x="3126" y="36"/>
                    </a:lnTo>
                    <a:lnTo>
                      <a:pt x="3128"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46"/>
              <p:cNvSpPr>
                <a:spLocks noEditPoints="1"/>
              </p:cNvSpPr>
              <p:nvPr/>
            </p:nvSpPr>
            <p:spPr bwMode="auto">
              <a:xfrm>
                <a:off x="22764" y="1045"/>
                <a:ext cx="1204" cy="53"/>
              </a:xfrm>
              <a:custGeom>
                <a:avLst/>
                <a:gdLst>
                  <a:gd name="T0" fmla="*/ 3829 w 4816"/>
                  <a:gd name="T1" fmla="*/ 149 h 211"/>
                  <a:gd name="T2" fmla="*/ 3792 w 4816"/>
                  <a:gd name="T3" fmla="*/ 120 h 211"/>
                  <a:gd name="T4" fmla="*/ 3747 w 4816"/>
                  <a:gd name="T5" fmla="*/ 90 h 211"/>
                  <a:gd name="T6" fmla="*/ 3699 w 4816"/>
                  <a:gd name="T7" fmla="*/ 68 h 211"/>
                  <a:gd name="T8" fmla="*/ 3653 w 4816"/>
                  <a:gd name="T9" fmla="*/ 53 h 211"/>
                  <a:gd name="T10" fmla="*/ 3601 w 4816"/>
                  <a:gd name="T11" fmla="*/ 43 h 211"/>
                  <a:gd name="T12" fmla="*/ 3608 w 4816"/>
                  <a:gd name="T13" fmla="*/ 20 h 211"/>
                  <a:gd name="T14" fmla="*/ 3923 w 4816"/>
                  <a:gd name="T15" fmla="*/ 22 h 211"/>
                  <a:gd name="T16" fmla="*/ 3991 w 4816"/>
                  <a:gd name="T17" fmla="*/ 48 h 211"/>
                  <a:gd name="T18" fmla="*/ 4062 w 4816"/>
                  <a:gd name="T19" fmla="*/ 59 h 211"/>
                  <a:gd name="T20" fmla="*/ 4138 w 4816"/>
                  <a:gd name="T21" fmla="*/ 59 h 211"/>
                  <a:gd name="T22" fmla="*/ 4212 w 4816"/>
                  <a:gd name="T23" fmla="*/ 45 h 211"/>
                  <a:gd name="T24" fmla="*/ 4285 w 4816"/>
                  <a:gd name="T25" fmla="*/ 20 h 211"/>
                  <a:gd name="T26" fmla="*/ 4781 w 4816"/>
                  <a:gd name="T27" fmla="*/ 0 h 211"/>
                  <a:gd name="T28" fmla="*/ 4816 w 4816"/>
                  <a:gd name="T29" fmla="*/ 133 h 211"/>
                  <a:gd name="T30" fmla="*/ 2697 w 4816"/>
                  <a:gd name="T31" fmla="*/ 167 h 211"/>
                  <a:gd name="T32" fmla="*/ 2740 w 4816"/>
                  <a:gd name="T33" fmla="*/ 33 h 211"/>
                  <a:gd name="T34" fmla="*/ 2866 w 4816"/>
                  <a:gd name="T35" fmla="*/ 63 h 211"/>
                  <a:gd name="T36" fmla="*/ 2863 w 4816"/>
                  <a:gd name="T37" fmla="*/ 132 h 211"/>
                  <a:gd name="T38" fmla="*/ 2504 w 4816"/>
                  <a:gd name="T39" fmla="*/ 170 h 211"/>
                  <a:gd name="T40" fmla="*/ 2328 w 4816"/>
                  <a:gd name="T41" fmla="*/ 129 h 211"/>
                  <a:gd name="T42" fmla="*/ 2522 w 4816"/>
                  <a:gd name="T43" fmla="*/ 37 h 211"/>
                  <a:gd name="T44" fmla="*/ 2532 w 4816"/>
                  <a:gd name="T45" fmla="*/ 98 h 211"/>
                  <a:gd name="T46" fmla="*/ 2156 w 4816"/>
                  <a:gd name="T47" fmla="*/ 175 h 211"/>
                  <a:gd name="T48" fmla="*/ 1767 w 4816"/>
                  <a:gd name="T49" fmla="*/ 157 h 211"/>
                  <a:gd name="T50" fmla="*/ 1575 w 4816"/>
                  <a:gd name="T51" fmla="*/ 51 h 211"/>
                  <a:gd name="T52" fmla="*/ 1807 w 4816"/>
                  <a:gd name="T53" fmla="*/ 57 h 211"/>
                  <a:gd name="T54" fmla="*/ 1867 w 4816"/>
                  <a:gd name="T55" fmla="*/ 98 h 211"/>
                  <a:gd name="T56" fmla="*/ 1931 w 4816"/>
                  <a:gd name="T57" fmla="*/ 125 h 211"/>
                  <a:gd name="T58" fmla="*/ 2000 w 4816"/>
                  <a:gd name="T59" fmla="*/ 138 h 211"/>
                  <a:gd name="T60" fmla="*/ 2067 w 4816"/>
                  <a:gd name="T61" fmla="*/ 136 h 211"/>
                  <a:gd name="T62" fmla="*/ 2133 w 4816"/>
                  <a:gd name="T63" fmla="*/ 117 h 211"/>
                  <a:gd name="T64" fmla="*/ 2156 w 4816"/>
                  <a:gd name="T65" fmla="*/ 175 h 211"/>
                  <a:gd name="T66" fmla="*/ 1445 w 4816"/>
                  <a:gd name="T67" fmla="*/ 187 h 211"/>
                  <a:gd name="T68" fmla="*/ 1491 w 4816"/>
                  <a:gd name="T69" fmla="*/ 187 h 211"/>
                  <a:gd name="T70" fmla="*/ 0 w 4816"/>
                  <a:gd name="T71" fmla="*/ 211 h 211"/>
                  <a:gd name="T72" fmla="*/ 30 w 4816"/>
                  <a:gd name="T73" fmla="*/ 76 h 211"/>
                  <a:gd name="T74" fmla="*/ 643 w 4816"/>
                  <a:gd name="T75" fmla="*/ 68 h 211"/>
                  <a:gd name="T76" fmla="*/ 715 w 4816"/>
                  <a:gd name="T77" fmla="*/ 81 h 211"/>
                  <a:gd name="T78" fmla="*/ 790 w 4816"/>
                  <a:gd name="T79" fmla="*/ 81 h 211"/>
                  <a:gd name="T80" fmla="*/ 861 w 4816"/>
                  <a:gd name="T81" fmla="*/ 66 h 211"/>
                  <a:gd name="T82" fmla="*/ 1256 w 4816"/>
                  <a:gd name="T83" fmla="*/ 57 h 211"/>
                  <a:gd name="T84" fmla="*/ 1222 w 4816"/>
                  <a:gd name="T85" fmla="*/ 63 h 211"/>
                  <a:gd name="T86" fmla="*/ 1174 w 4816"/>
                  <a:gd name="T87" fmla="*/ 74 h 211"/>
                  <a:gd name="T88" fmla="*/ 1125 w 4816"/>
                  <a:gd name="T89" fmla="*/ 96 h 211"/>
                  <a:gd name="T90" fmla="*/ 1081 w 4816"/>
                  <a:gd name="T91" fmla="*/ 120 h 211"/>
                  <a:gd name="T92" fmla="*/ 1040 w 4816"/>
                  <a:gd name="T93" fmla="*/ 150 h 211"/>
                  <a:gd name="T94" fmla="*/ 1004 w 4816"/>
                  <a:gd name="T95" fmla="*/ 187 h 211"/>
                  <a:gd name="T96" fmla="*/ 3123 w 4816"/>
                  <a:gd name="T97" fmla="*/ 27 h 211"/>
                  <a:gd name="T98" fmla="*/ 3283 w 4816"/>
                  <a:gd name="T99" fmla="*/ 35 h 211"/>
                  <a:gd name="T100" fmla="*/ 3131 w 4816"/>
                  <a:gd name="T101" fmla="*/ 129 h 211"/>
                  <a:gd name="T102" fmla="*/ 3106 w 4816"/>
                  <a:gd name="T103" fmla="*/ 126 h 211"/>
                  <a:gd name="T104" fmla="*/ 3118 w 4816"/>
                  <a:gd name="T105" fmla="*/ 80 h 211"/>
                  <a:gd name="T106" fmla="*/ 3122 w 4816"/>
                  <a:gd name="T107" fmla="*/ 32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816" h="211">
                    <a:moveTo>
                      <a:pt x="4816" y="133"/>
                    </a:moveTo>
                    <a:lnTo>
                      <a:pt x="3829" y="149"/>
                    </a:lnTo>
                    <a:lnTo>
                      <a:pt x="3814" y="134"/>
                    </a:lnTo>
                    <a:lnTo>
                      <a:pt x="3792" y="120"/>
                    </a:lnTo>
                    <a:lnTo>
                      <a:pt x="3771" y="105"/>
                    </a:lnTo>
                    <a:lnTo>
                      <a:pt x="3747" y="90"/>
                    </a:lnTo>
                    <a:lnTo>
                      <a:pt x="3723" y="80"/>
                    </a:lnTo>
                    <a:lnTo>
                      <a:pt x="3699" y="68"/>
                    </a:lnTo>
                    <a:lnTo>
                      <a:pt x="3676" y="59"/>
                    </a:lnTo>
                    <a:lnTo>
                      <a:pt x="3653" y="53"/>
                    </a:lnTo>
                    <a:lnTo>
                      <a:pt x="3625" y="45"/>
                    </a:lnTo>
                    <a:lnTo>
                      <a:pt x="3601" y="43"/>
                    </a:lnTo>
                    <a:lnTo>
                      <a:pt x="3576" y="41"/>
                    </a:lnTo>
                    <a:lnTo>
                      <a:pt x="3608" y="20"/>
                    </a:lnTo>
                    <a:lnTo>
                      <a:pt x="3912" y="14"/>
                    </a:lnTo>
                    <a:lnTo>
                      <a:pt x="3923" y="22"/>
                    </a:lnTo>
                    <a:lnTo>
                      <a:pt x="3956" y="35"/>
                    </a:lnTo>
                    <a:lnTo>
                      <a:pt x="3991" y="48"/>
                    </a:lnTo>
                    <a:lnTo>
                      <a:pt x="4026" y="56"/>
                    </a:lnTo>
                    <a:lnTo>
                      <a:pt x="4062" y="59"/>
                    </a:lnTo>
                    <a:lnTo>
                      <a:pt x="4100" y="63"/>
                    </a:lnTo>
                    <a:lnTo>
                      <a:pt x="4138" y="59"/>
                    </a:lnTo>
                    <a:lnTo>
                      <a:pt x="4176" y="56"/>
                    </a:lnTo>
                    <a:lnTo>
                      <a:pt x="4212" y="45"/>
                    </a:lnTo>
                    <a:lnTo>
                      <a:pt x="4249" y="34"/>
                    </a:lnTo>
                    <a:lnTo>
                      <a:pt x="4285" y="20"/>
                    </a:lnTo>
                    <a:lnTo>
                      <a:pt x="4303" y="8"/>
                    </a:lnTo>
                    <a:lnTo>
                      <a:pt x="4781" y="0"/>
                    </a:lnTo>
                    <a:lnTo>
                      <a:pt x="4802" y="74"/>
                    </a:lnTo>
                    <a:lnTo>
                      <a:pt x="4816" y="133"/>
                    </a:lnTo>
                    <a:close/>
                    <a:moveTo>
                      <a:pt x="2866" y="164"/>
                    </a:moveTo>
                    <a:lnTo>
                      <a:pt x="2697" y="167"/>
                    </a:lnTo>
                    <a:lnTo>
                      <a:pt x="2736" y="43"/>
                    </a:lnTo>
                    <a:lnTo>
                      <a:pt x="2740" y="33"/>
                    </a:lnTo>
                    <a:lnTo>
                      <a:pt x="2870" y="31"/>
                    </a:lnTo>
                    <a:lnTo>
                      <a:pt x="2866" y="63"/>
                    </a:lnTo>
                    <a:lnTo>
                      <a:pt x="2860" y="98"/>
                    </a:lnTo>
                    <a:lnTo>
                      <a:pt x="2863" y="132"/>
                    </a:lnTo>
                    <a:lnTo>
                      <a:pt x="2866" y="164"/>
                    </a:lnTo>
                    <a:close/>
                    <a:moveTo>
                      <a:pt x="2504" y="170"/>
                    </a:moveTo>
                    <a:lnTo>
                      <a:pt x="2346" y="173"/>
                    </a:lnTo>
                    <a:lnTo>
                      <a:pt x="2328" y="129"/>
                    </a:lnTo>
                    <a:lnTo>
                      <a:pt x="2289" y="40"/>
                    </a:lnTo>
                    <a:lnTo>
                      <a:pt x="2522" y="37"/>
                    </a:lnTo>
                    <a:lnTo>
                      <a:pt x="2548" y="48"/>
                    </a:lnTo>
                    <a:lnTo>
                      <a:pt x="2532" y="98"/>
                    </a:lnTo>
                    <a:lnTo>
                      <a:pt x="2504" y="170"/>
                    </a:lnTo>
                    <a:close/>
                    <a:moveTo>
                      <a:pt x="2156" y="175"/>
                    </a:moveTo>
                    <a:lnTo>
                      <a:pt x="1809" y="181"/>
                    </a:lnTo>
                    <a:lnTo>
                      <a:pt x="1767" y="157"/>
                    </a:lnTo>
                    <a:lnTo>
                      <a:pt x="1651" y="93"/>
                    </a:lnTo>
                    <a:lnTo>
                      <a:pt x="1575" y="51"/>
                    </a:lnTo>
                    <a:lnTo>
                      <a:pt x="1794" y="48"/>
                    </a:lnTo>
                    <a:lnTo>
                      <a:pt x="1807" y="57"/>
                    </a:lnTo>
                    <a:lnTo>
                      <a:pt x="1836" y="80"/>
                    </a:lnTo>
                    <a:lnTo>
                      <a:pt x="1867" y="98"/>
                    </a:lnTo>
                    <a:lnTo>
                      <a:pt x="1900" y="112"/>
                    </a:lnTo>
                    <a:lnTo>
                      <a:pt x="1931" y="125"/>
                    </a:lnTo>
                    <a:lnTo>
                      <a:pt x="1966" y="134"/>
                    </a:lnTo>
                    <a:lnTo>
                      <a:pt x="2000" y="138"/>
                    </a:lnTo>
                    <a:lnTo>
                      <a:pt x="2033" y="138"/>
                    </a:lnTo>
                    <a:lnTo>
                      <a:pt x="2067" y="136"/>
                    </a:lnTo>
                    <a:lnTo>
                      <a:pt x="2100" y="129"/>
                    </a:lnTo>
                    <a:lnTo>
                      <a:pt x="2133" y="117"/>
                    </a:lnTo>
                    <a:lnTo>
                      <a:pt x="2153" y="166"/>
                    </a:lnTo>
                    <a:lnTo>
                      <a:pt x="2156" y="175"/>
                    </a:lnTo>
                    <a:close/>
                    <a:moveTo>
                      <a:pt x="1491" y="187"/>
                    </a:moveTo>
                    <a:lnTo>
                      <a:pt x="1445" y="187"/>
                    </a:lnTo>
                    <a:lnTo>
                      <a:pt x="1460" y="165"/>
                    </a:lnTo>
                    <a:lnTo>
                      <a:pt x="1491" y="187"/>
                    </a:lnTo>
                    <a:close/>
                    <a:moveTo>
                      <a:pt x="999" y="195"/>
                    </a:moveTo>
                    <a:lnTo>
                      <a:pt x="0" y="211"/>
                    </a:lnTo>
                    <a:lnTo>
                      <a:pt x="8" y="169"/>
                    </a:lnTo>
                    <a:lnTo>
                      <a:pt x="30" y="76"/>
                    </a:lnTo>
                    <a:lnTo>
                      <a:pt x="637" y="67"/>
                    </a:lnTo>
                    <a:lnTo>
                      <a:pt x="643" y="68"/>
                    </a:lnTo>
                    <a:lnTo>
                      <a:pt x="677" y="75"/>
                    </a:lnTo>
                    <a:lnTo>
                      <a:pt x="715" y="81"/>
                    </a:lnTo>
                    <a:lnTo>
                      <a:pt x="754" y="83"/>
                    </a:lnTo>
                    <a:lnTo>
                      <a:pt x="790" y="81"/>
                    </a:lnTo>
                    <a:lnTo>
                      <a:pt x="825" y="75"/>
                    </a:lnTo>
                    <a:lnTo>
                      <a:pt x="861" y="66"/>
                    </a:lnTo>
                    <a:lnTo>
                      <a:pt x="872" y="63"/>
                    </a:lnTo>
                    <a:lnTo>
                      <a:pt x="1256" y="57"/>
                    </a:lnTo>
                    <a:lnTo>
                      <a:pt x="1247" y="57"/>
                    </a:lnTo>
                    <a:lnTo>
                      <a:pt x="1222" y="63"/>
                    </a:lnTo>
                    <a:lnTo>
                      <a:pt x="1198" y="66"/>
                    </a:lnTo>
                    <a:lnTo>
                      <a:pt x="1174" y="74"/>
                    </a:lnTo>
                    <a:lnTo>
                      <a:pt x="1150" y="83"/>
                    </a:lnTo>
                    <a:lnTo>
                      <a:pt x="1125" y="96"/>
                    </a:lnTo>
                    <a:lnTo>
                      <a:pt x="1105" y="107"/>
                    </a:lnTo>
                    <a:lnTo>
                      <a:pt x="1081" y="120"/>
                    </a:lnTo>
                    <a:lnTo>
                      <a:pt x="1061" y="134"/>
                    </a:lnTo>
                    <a:lnTo>
                      <a:pt x="1040" y="150"/>
                    </a:lnTo>
                    <a:lnTo>
                      <a:pt x="1023" y="166"/>
                    </a:lnTo>
                    <a:lnTo>
                      <a:pt x="1004" y="187"/>
                    </a:lnTo>
                    <a:lnTo>
                      <a:pt x="999" y="195"/>
                    </a:lnTo>
                    <a:close/>
                    <a:moveTo>
                      <a:pt x="3123" y="27"/>
                    </a:moveTo>
                    <a:lnTo>
                      <a:pt x="3304" y="24"/>
                    </a:lnTo>
                    <a:lnTo>
                      <a:pt x="3283" y="35"/>
                    </a:lnTo>
                    <a:lnTo>
                      <a:pt x="3206" y="83"/>
                    </a:lnTo>
                    <a:lnTo>
                      <a:pt x="3131" y="129"/>
                    </a:lnTo>
                    <a:lnTo>
                      <a:pt x="3097" y="150"/>
                    </a:lnTo>
                    <a:lnTo>
                      <a:pt x="3106" y="126"/>
                    </a:lnTo>
                    <a:lnTo>
                      <a:pt x="3113" y="103"/>
                    </a:lnTo>
                    <a:lnTo>
                      <a:pt x="3118" y="80"/>
                    </a:lnTo>
                    <a:lnTo>
                      <a:pt x="3121" y="56"/>
                    </a:lnTo>
                    <a:lnTo>
                      <a:pt x="3122" y="32"/>
                    </a:lnTo>
                    <a:lnTo>
                      <a:pt x="312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47"/>
              <p:cNvSpPr>
                <a:spLocks noEditPoints="1"/>
              </p:cNvSpPr>
              <p:nvPr/>
            </p:nvSpPr>
            <p:spPr bwMode="auto">
              <a:xfrm>
                <a:off x="22768" y="1029"/>
                <a:ext cx="1197" cy="52"/>
              </a:xfrm>
              <a:custGeom>
                <a:avLst/>
                <a:gdLst>
                  <a:gd name="T0" fmla="*/ 3718 w 4787"/>
                  <a:gd name="T1" fmla="*/ 150 h 210"/>
                  <a:gd name="T2" fmla="*/ 3685 w 4787"/>
                  <a:gd name="T3" fmla="*/ 134 h 210"/>
                  <a:gd name="T4" fmla="*/ 3639 w 4787"/>
                  <a:gd name="T5" fmla="*/ 119 h 210"/>
                  <a:gd name="T6" fmla="*/ 3587 w 4787"/>
                  <a:gd name="T7" fmla="*/ 109 h 210"/>
                  <a:gd name="T8" fmla="*/ 3596 w 4787"/>
                  <a:gd name="T9" fmla="*/ 83 h 210"/>
                  <a:gd name="T10" fmla="*/ 3705 w 4787"/>
                  <a:gd name="T11" fmla="*/ 17 h 210"/>
                  <a:gd name="T12" fmla="*/ 3830 w 4787"/>
                  <a:gd name="T13" fmla="*/ 24 h 210"/>
                  <a:gd name="T14" fmla="*/ 3880 w 4787"/>
                  <a:gd name="T15" fmla="*/ 70 h 210"/>
                  <a:gd name="T16" fmla="*/ 3942 w 4787"/>
                  <a:gd name="T17" fmla="*/ 101 h 210"/>
                  <a:gd name="T18" fmla="*/ 4012 w 4787"/>
                  <a:gd name="T19" fmla="*/ 122 h 210"/>
                  <a:gd name="T20" fmla="*/ 4086 w 4787"/>
                  <a:gd name="T21" fmla="*/ 129 h 210"/>
                  <a:gd name="T22" fmla="*/ 4162 w 4787"/>
                  <a:gd name="T23" fmla="*/ 122 h 210"/>
                  <a:gd name="T24" fmla="*/ 4235 w 4787"/>
                  <a:gd name="T25" fmla="*/ 100 h 210"/>
                  <a:gd name="T26" fmla="*/ 4304 w 4787"/>
                  <a:gd name="T27" fmla="*/ 65 h 210"/>
                  <a:gd name="T28" fmla="*/ 4279 w 4787"/>
                  <a:gd name="T29" fmla="*/ 24 h 210"/>
                  <a:gd name="T30" fmla="*/ 4748 w 4787"/>
                  <a:gd name="T31" fmla="*/ 0 h 210"/>
                  <a:gd name="T32" fmla="*/ 4787 w 4787"/>
                  <a:gd name="T33" fmla="*/ 133 h 210"/>
                  <a:gd name="T34" fmla="*/ 3101 w 4787"/>
                  <a:gd name="T35" fmla="*/ 159 h 210"/>
                  <a:gd name="T36" fmla="*/ 3107 w 4787"/>
                  <a:gd name="T37" fmla="*/ 122 h 210"/>
                  <a:gd name="T38" fmla="*/ 3110 w 4787"/>
                  <a:gd name="T39" fmla="*/ 71 h 210"/>
                  <a:gd name="T40" fmla="*/ 3108 w 4787"/>
                  <a:gd name="T41" fmla="*/ 26 h 210"/>
                  <a:gd name="T42" fmla="*/ 3286 w 4787"/>
                  <a:gd name="T43" fmla="*/ 52 h 210"/>
                  <a:gd name="T44" fmla="*/ 3269 w 4787"/>
                  <a:gd name="T45" fmla="*/ 101 h 210"/>
                  <a:gd name="T46" fmla="*/ 3176 w 4787"/>
                  <a:gd name="T47" fmla="*/ 158 h 210"/>
                  <a:gd name="T48" fmla="*/ 2704 w 4787"/>
                  <a:gd name="T49" fmla="*/ 166 h 210"/>
                  <a:gd name="T50" fmla="*/ 2749 w 4787"/>
                  <a:gd name="T51" fmla="*/ 32 h 210"/>
                  <a:gd name="T52" fmla="*/ 2865 w 4787"/>
                  <a:gd name="T53" fmla="*/ 62 h 210"/>
                  <a:gd name="T54" fmla="*/ 2852 w 4787"/>
                  <a:gd name="T55" fmla="*/ 129 h 210"/>
                  <a:gd name="T56" fmla="*/ 2846 w 4787"/>
                  <a:gd name="T57" fmla="*/ 164 h 210"/>
                  <a:gd name="T58" fmla="*/ 2304 w 4787"/>
                  <a:gd name="T59" fmla="*/ 172 h 210"/>
                  <a:gd name="T60" fmla="*/ 2247 w 4787"/>
                  <a:gd name="T61" fmla="*/ 40 h 210"/>
                  <a:gd name="T62" fmla="*/ 2423 w 4787"/>
                  <a:gd name="T63" fmla="*/ 38 h 210"/>
                  <a:gd name="T64" fmla="*/ 2475 w 4787"/>
                  <a:gd name="T65" fmla="*/ 83 h 210"/>
                  <a:gd name="T66" fmla="*/ 2534 w 4787"/>
                  <a:gd name="T67" fmla="*/ 114 h 210"/>
                  <a:gd name="T68" fmla="*/ 2515 w 4787"/>
                  <a:gd name="T69" fmla="*/ 169 h 210"/>
                  <a:gd name="T70" fmla="*/ 1678 w 4787"/>
                  <a:gd name="T71" fmla="*/ 182 h 210"/>
                  <a:gd name="T72" fmla="*/ 1555 w 4787"/>
                  <a:gd name="T73" fmla="*/ 114 h 210"/>
                  <a:gd name="T74" fmla="*/ 1540 w 4787"/>
                  <a:gd name="T75" fmla="*/ 65 h 210"/>
                  <a:gd name="T76" fmla="*/ 1716 w 4787"/>
                  <a:gd name="T77" fmla="*/ 49 h 210"/>
                  <a:gd name="T78" fmla="*/ 1764 w 4787"/>
                  <a:gd name="T79" fmla="*/ 101 h 210"/>
                  <a:gd name="T80" fmla="*/ 1822 w 4787"/>
                  <a:gd name="T81" fmla="*/ 146 h 210"/>
                  <a:gd name="T82" fmla="*/ 1886 w 4787"/>
                  <a:gd name="T83" fmla="*/ 178 h 210"/>
                  <a:gd name="T84" fmla="*/ 1058 w 4787"/>
                  <a:gd name="T85" fmla="*/ 192 h 210"/>
                  <a:gd name="T86" fmla="*/ 23 w 4787"/>
                  <a:gd name="T87" fmla="*/ 116 h 210"/>
                  <a:gd name="T88" fmla="*/ 533 w 4787"/>
                  <a:gd name="T89" fmla="*/ 67 h 210"/>
                  <a:gd name="T90" fmla="*/ 522 w 4787"/>
                  <a:gd name="T91" fmla="*/ 91 h 210"/>
                  <a:gd name="T92" fmla="*/ 590 w 4787"/>
                  <a:gd name="T93" fmla="*/ 123 h 210"/>
                  <a:gd name="T94" fmla="*/ 663 w 4787"/>
                  <a:gd name="T95" fmla="*/ 141 h 210"/>
                  <a:gd name="T96" fmla="*/ 740 w 4787"/>
                  <a:gd name="T97" fmla="*/ 149 h 210"/>
                  <a:gd name="T98" fmla="*/ 811 w 4787"/>
                  <a:gd name="T99" fmla="*/ 141 h 210"/>
                  <a:gd name="T100" fmla="*/ 880 w 4787"/>
                  <a:gd name="T101" fmla="*/ 122 h 210"/>
                  <a:gd name="T102" fmla="*/ 944 w 4787"/>
                  <a:gd name="T103" fmla="*/ 88 h 210"/>
                  <a:gd name="T104" fmla="*/ 980 w 4787"/>
                  <a:gd name="T105" fmla="*/ 60 h 210"/>
                  <a:gd name="T106" fmla="*/ 1224 w 4787"/>
                  <a:gd name="T107" fmla="*/ 100 h 210"/>
                  <a:gd name="T108" fmla="*/ 1233 w 4787"/>
                  <a:gd name="T109" fmla="*/ 123 h 210"/>
                  <a:gd name="T110" fmla="*/ 1184 w 4787"/>
                  <a:gd name="T111" fmla="*/ 132 h 210"/>
                  <a:gd name="T112" fmla="*/ 1136 w 4787"/>
                  <a:gd name="T113" fmla="*/ 149 h 210"/>
                  <a:gd name="T114" fmla="*/ 1091 w 4787"/>
                  <a:gd name="T115" fmla="*/ 173 h 210"/>
                  <a:gd name="T116" fmla="*/ 1058 w 4787"/>
                  <a:gd name="T117" fmla="*/ 192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787" h="210">
                    <a:moveTo>
                      <a:pt x="4787" y="133"/>
                    </a:moveTo>
                    <a:lnTo>
                      <a:pt x="3718" y="150"/>
                    </a:lnTo>
                    <a:lnTo>
                      <a:pt x="3709" y="146"/>
                    </a:lnTo>
                    <a:lnTo>
                      <a:pt x="3685" y="134"/>
                    </a:lnTo>
                    <a:lnTo>
                      <a:pt x="3662" y="125"/>
                    </a:lnTo>
                    <a:lnTo>
                      <a:pt x="3639" y="119"/>
                    </a:lnTo>
                    <a:lnTo>
                      <a:pt x="3611" y="111"/>
                    </a:lnTo>
                    <a:lnTo>
                      <a:pt x="3587" y="109"/>
                    </a:lnTo>
                    <a:lnTo>
                      <a:pt x="3562" y="107"/>
                    </a:lnTo>
                    <a:lnTo>
                      <a:pt x="3596" y="83"/>
                    </a:lnTo>
                    <a:lnTo>
                      <a:pt x="3676" y="34"/>
                    </a:lnTo>
                    <a:lnTo>
                      <a:pt x="3705" y="17"/>
                    </a:lnTo>
                    <a:lnTo>
                      <a:pt x="3823" y="15"/>
                    </a:lnTo>
                    <a:lnTo>
                      <a:pt x="3830" y="24"/>
                    </a:lnTo>
                    <a:lnTo>
                      <a:pt x="3852" y="47"/>
                    </a:lnTo>
                    <a:lnTo>
                      <a:pt x="3880" y="70"/>
                    </a:lnTo>
                    <a:lnTo>
                      <a:pt x="3909" y="88"/>
                    </a:lnTo>
                    <a:lnTo>
                      <a:pt x="3942" y="101"/>
                    </a:lnTo>
                    <a:lnTo>
                      <a:pt x="3977" y="114"/>
                    </a:lnTo>
                    <a:lnTo>
                      <a:pt x="4012" y="122"/>
                    </a:lnTo>
                    <a:lnTo>
                      <a:pt x="4048" y="125"/>
                    </a:lnTo>
                    <a:lnTo>
                      <a:pt x="4086" y="129"/>
                    </a:lnTo>
                    <a:lnTo>
                      <a:pt x="4124" y="125"/>
                    </a:lnTo>
                    <a:lnTo>
                      <a:pt x="4162" y="122"/>
                    </a:lnTo>
                    <a:lnTo>
                      <a:pt x="4198" y="111"/>
                    </a:lnTo>
                    <a:lnTo>
                      <a:pt x="4235" y="100"/>
                    </a:lnTo>
                    <a:lnTo>
                      <a:pt x="4271" y="86"/>
                    </a:lnTo>
                    <a:lnTo>
                      <a:pt x="4304" y="65"/>
                    </a:lnTo>
                    <a:lnTo>
                      <a:pt x="4293" y="46"/>
                    </a:lnTo>
                    <a:lnTo>
                      <a:pt x="4279" y="24"/>
                    </a:lnTo>
                    <a:lnTo>
                      <a:pt x="4266" y="8"/>
                    </a:lnTo>
                    <a:lnTo>
                      <a:pt x="4748" y="0"/>
                    </a:lnTo>
                    <a:lnTo>
                      <a:pt x="4756" y="22"/>
                    </a:lnTo>
                    <a:lnTo>
                      <a:pt x="4787" y="133"/>
                    </a:lnTo>
                    <a:close/>
                    <a:moveTo>
                      <a:pt x="3176" y="158"/>
                    </a:moveTo>
                    <a:lnTo>
                      <a:pt x="3101" y="159"/>
                    </a:lnTo>
                    <a:lnTo>
                      <a:pt x="3104" y="146"/>
                    </a:lnTo>
                    <a:lnTo>
                      <a:pt x="3107" y="122"/>
                    </a:lnTo>
                    <a:lnTo>
                      <a:pt x="3108" y="98"/>
                    </a:lnTo>
                    <a:lnTo>
                      <a:pt x="3110" y="71"/>
                    </a:lnTo>
                    <a:lnTo>
                      <a:pt x="3108" y="47"/>
                    </a:lnTo>
                    <a:lnTo>
                      <a:pt x="3108" y="26"/>
                    </a:lnTo>
                    <a:lnTo>
                      <a:pt x="3273" y="24"/>
                    </a:lnTo>
                    <a:lnTo>
                      <a:pt x="3286" y="52"/>
                    </a:lnTo>
                    <a:lnTo>
                      <a:pt x="3302" y="83"/>
                    </a:lnTo>
                    <a:lnTo>
                      <a:pt x="3269" y="101"/>
                    </a:lnTo>
                    <a:lnTo>
                      <a:pt x="3192" y="149"/>
                    </a:lnTo>
                    <a:lnTo>
                      <a:pt x="3176" y="158"/>
                    </a:lnTo>
                    <a:close/>
                    <a:moveTo>
                      <a:pt x="2846" y="164"/>
                    </a:moveTo>
                    <a:lnTo>
                      <a:pt x="2704" y="166"/>
                    </a:lnTo>
                    <a:lnTo>
                      <a:pt x="2722" y="109"/>
                    </a:lnTo>
                    <a:lnTo>
                      <a:pt x="2749" y="32"/>
                    </a:lnTo>
                    <a:lnTo>
                      <a:pt x="2877" y="30"/>
                    </a:lnTo>
                    <a:lnTo>
                      <a:pt x="2865" y="62"/>
                    </a:lnTo>
                    <a:lnTo>
                      <a:pt x="2856" y="95"/>
                    </a:lnTo>
                    <a:lnTo>
                      <a:pt x="2852" y="129"/>
                    </a:lnTo>
                    <a:lnTo>
                      <a:pt x="2846" y="164"/>
                    </a:lnTo>
                    <a:lnTo>
                      <a:pt x="2846" y="164"/>
                    </a:lnTo>
                    <a:close/>
                    <a:moveTo>
                      <a:pt x="2515" y="169"/>
                    </a:moveTo>
                    <a:lnTo>
                      <a:pt x="2304" y="172"/>
                    </a:lnTo>
                    <a:lnTo>
                      <a:pt x="2254" y="55"/>
                    </a:lnTo>
                    <a:lnTo>
                      <a:pt x="2247" y="40"/>
                    </a:lnTo>
                    <a:lnTo>
                      <a:pt x="2422" y="38"/>
                    </a:lnTo>
                    <a:lnTo>
                      <a:pt x="2423" y="38"/>
                    </a:lnTo>
                    <a:lnTo>
                      <a:pt x="2448" y="62"/>
                    </a:lnTo>
                    <a:lnTo>
                      <a:pt x="2475" y="83"/>
                    </a:lnTo>
                    <a:lnTo>
                      <a:pt x="2503" y="100"/>
                    </a:lnTo>
                    <a:lnTo>
                      <a:pt x="2534" y="114"/>
                    </a:lnTo>
                    <a:lnTo>
                      <a:pt x="2518" y="164"/>
                    </a:lnTo>
                    <a:lnTo>
                      <a:pt x="2515" y="169"/>
                    </a:lnTo>
                    <a:close/>
                    <a:moveTo>
                      <a:pt x="1888" y="179"/>
                    </a:moveTo>
                    <a:lnTo>
                      <a:pt x="1678" y="182"/>
                    </a:lnTo>
                    <a:lnTo>
                      <a:pt x="1637" y="159"/>
                    </a:lnTo>
                    <a:lnTo>
                      <a:pt x="1555" y="114"/>
                    </a:lnTo>
                    <a:lnTo>
                      <a:pt x="1524" y="98"/>
                    </a:lnTo>
                    <a:lnTo>
                      <a:pt x="1540" y="65"/>
                    </a:lnTo>
                    <a:lnTo>
                      <a:pt x="1546" y="51"/>
                    </a:lnTo>
                    <a:lnTo>
                      <a:pt x="1716" y="49"/>
                    </a:lnTo>
                    <a:lnTo>
                      <a:pt x="1738" y="76"/>
                    </a:lnTo>
                    <a:lnTo>
                      <a:pt x="1764" y="101"/>
                    </a:lnTo>
                    <a:lnTo>
                      <a:pt x="1793" y="123"/>
                    </a:lnTo>
                    <a:lnTo>
                      <a:pt x="1822" y="146"/>
                    </a:lnTo>
                    <a:lnTo>
                      <a:pt x="1853" y="164"/>
                    </a:lnTo>
                    <a:lnTo>
                      <a:pt x="1886" y="178"/>
                    </a:lnTo>
                    <a:lnTo>
                      <a:pt x="1888" y="179"/>
                    </a:lnTo>
                    <a:close/>
                    <a:moveTo>
                      <a:pt x="1058" y="192"/>
                    </a:moveTo>
                    <a:lnTo>
                      <a:pt x="0" y="210"/>
                    </a:lnTo>
                    <a:lnTo>
                      <a:pt x="23" y="116"/>
                    </a:lnTo>
                    <a:lnTo>
                      <a:pt x="34" y="75"/>
                    </a:lnTo>
                    <a:lnTo>
                      <a:pt x="533" y="67"/>
                    </a:lnTo>
                    <a:lnTo>
                      <a:pt x="532" y="70"/>
                    </a:lnTo>
                    <a:lnTo>
                      <a:pt x="522" y="91"/>
                    </a:lnTo>
                    <a:lnTo>
                      <a:pt x="556" y="109"/>
                    </a:lnTo>
                    <a:lnTo>
                      <a:pt x="590" y="123"/>
                    </a:lnTo>
                    <a:lnTo>
                      <a:pt x="629" y="134"/>
                    </a:lnTo>
                    <a:lnTo>
                      <a:pt x="663" y="141"/>
                    </a:lnTo>
                    <a:lnTo>
                      <a:pt x="701" y="147"/>
                    </a:lnTo>
                    <a:lnTo>
                      <a:pt x="740" y="149"/>
                    </a:lnTo>
                    <a:lnTo>
                      <a:pt x="776" y="147"/>
                    </a:lnTo>
                    <a:lnTo>
                      <a:pt x="811" y="141"/>
                    </a:lnTo>
                    <a:lnTo>
                      <a:pt x="847" y="132"/>
                    </a:lnTo>
                    <a:lnTo>
                      <a:pt x="880" y="122"/>
                    </a:lnTo>
                    <a:lnTo>
                      <a:pt x="911" y="107"/>
                    </a:lnTo>
                    <a:lnTo>
                      <a:pt x="944" y="88"/>
                    </a:lnTo>
                    <a:lnTo>
                      <a:pt x="971" y="70"/>
                    </a:lnTo>
                    <a:lnTo>
                      <a:pt x="980" y="60"/>
                    </a:lnTo>
                    <a:lnTo>
                      <a:pt x="1153" y="58"/>
                    </a:lnTo>
                    <a:lnTo>
                      <a:pt x="1224" y="100"/>
                    </a:lnTo>
                    <a:lnTo>
                      <a:pt x="1257" y="122"/>
                    </a:lnTo>
                    <a:lnTo>
                      <a:pt x="1233" y="123"/>
                    </a:lnTo>
                    <a:lnTo>
                      <a:pt x="1208" y="129"/>
                    </a:lnTo>
                    <a:lnTo>
                      <a:pt x="1184" y="132"/>
                    </a:lnTo>
                    <a:lnTo>
                      <a:pt x="1160" y="140"/>
                    </a:lnTo>
                    <a:lnTo>
                      <a:pt x="1136" y="149"/>
                    </a:lnTo>
                    <a:lnTo>
                      <a:pt x="1111" y="162"/>
                    </a:lnTo>
                    <a:lnTo>
                      <a:pt x="1091" y="173"/>
                    </a:lnTo>
                    <a:lnTo>
                      <a:pt x="1067" y="186"/>
                    </a:lnTo>
                    <a:lnTo>
                      <a:pt x="1058"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48"/>
              <p:cNvSpPr>
                <a:spLocks noEditPoints="1"/>
              </p:cNvSpPr>
              <p:nvPr/>
            </p:nvSpPr>
            <p:spPr bwMode="auto">
              <a:xfrm>
                <a:off x="22772" y="1012"/>
                <a:ext cx="1188" cy="52"/>
              </a:xfrm>
              <a:custGeom>
                <a:avLst/>
                <a:gdLst>
                  <a:gd name="T0" fmla="*/ 4273 w 4751"/>
                  <a:gd name="T1" fmla="*/ 140 h 208"/>
                  <a:gd name="T2" fmla="*/ 4277 w 4751"/>
                  <a:gd name="T3" fmla="*/ 112 h 208"/>
                  <a:gd name="T4" fmla="*/ 4246 w 4751"/>
                  <a:gd name="T5" fmla="*/ 70 h 208"/>
                  <a:gd name="T6" fmla="*/ 4209 w 4751"/>
                  <a:gd name="T7" fmla="*/ 31 h 208"/>
                  <a:gd name="T8" fmla="*/ 4176 w 4751"/>
                  <a:gd name="T9" fmla="*/ 8 h 208"/>
                  <a:gd name="T10" fmla="*/ 4740 w 4751"/>
                  <a:gd name="T11" fmla="*/ 88 h 208"/>
                  <a:gd name="T12" fmla="*/ 3882 w 4751"/>
                  <a:gd name="T13" fmla="*/ 146 h 208"/>
                  <a:gd name="T14" fmla="*/ 3580 w 4751"/>
                  <a:gd name="T15" fmla="*/ 149 h 208"/>
                  <a:gd name="T16" fmla="*/ 3737 w 4751"/>
                  <a:gd name="T17" fmla="*/ 54 h 208"/>
                  <a:gd name="T18" fmla="*/ 3791 w 4751"/>
                  <a:gd name="T19" fmla="*/ 60 h 208"/>
                  <a:gd name="T20" fmla="*/ 3836 w 4751"/>
                  <a:gd name="T21" fmla="*/ 113 h 208"/>
                  <a:gd name="T22" fmla="*/ 3882 w 4751"/>
                  <a:gd name="T23" fmla="*/ 146 h 208"/>
                  <a:gd name="T24" fmla="*/ 3093 w 4751"/>
                  <a:gd name="T25" fmla="*/ 159 h 208"/>
                  <a:gd name="T26" fmla="*/ 3092 w 4751"/>
                  <a:gd name="T27" fmla="*/ 113 h 208"/>
                  <a:gd name="T28" fmla="*/ 3088 w 4751"/>
                  <a:gd name="T29" fmla="*/ 64 h 208"/>
                  <a:gd name="T30" fmla="*/ 3081 w 4751"/>
                  <a:gd name="T31" fmla="*/ 26 h 208"/>
                  <a:gd name="T32" fmla="*/ 3247 w 4751"/>
                  <a:gd name="T33" fmla="*/ 54 h 208"/>
                  <a:gd name="T34" fmla="*/ 3270 w 4751"/>
                  <a:gd name="T35" fmla="*/ 118 h 208"/>
                  <a:gd name="T36" fmla="*/ 3274 w 4751"/>
                  <a:gd name="T37" fmla="*/ 156 h 208"/>
                  <a:gd name="T38" fmla="*/ 2710 w 4751"/>
                  <a:gd name="T39" fmla="*/ 165 h 208"/>
                  <a:gd name="T40" fmla="*/ 2900 w 4751"/>
                  <a:gd name="T41" fmla="*/ 29 h 208"/>
                  <a:gd name="T42" fmla="*/ 2878 w 4751"/>
                  <a:gd name="T43" fmla="*/ 64 h 208"/>
                  <a:gd name="T44" fmla="*/ 2849 w 4751"/>
                  <a:gd name="T45" fmla="*/ 128 h 208"/>
                  <a:gd name="T46" fmla="*/ 2840 w 4751"/>
                  <a:gd name="T47" fmla="*/ 163 h 208"/>
                  <a:gd name="T48" fmla="*/ 2259 w 4751"/>
                  <a:gd name="T49" fmla="*/ 172 h 208"/>
                  <a:gd name="T50" fmla="*/ 2201 w 4751"/>
                  <a:gd name="T51" fmla="*/ 40 h 208"/>
                  <a:gd name="T52" fmla="*/ 2366 w 4751"/>
                  <a:gd name="T53" fmla="*/ 49 h 208"/>
                  <a:gd name="T54" fmla="*/ 2407 w 4751"/>
                  <a:gd name="T55" fmla="*/ 104 h 208"/>
                  <a:gd name="T56" fmla="*/ 2459 w 4751"/>
                  <a:gd name="T57" fmla="*/ 149 h 208"/>
                  <a:gd name="T58" fmla="*/ 2492 w 4751"/>
                  <a:gd name="T59" fmla="*/ 169 h 208"/>
                  <a:gd name="T60" fmla="*/ 1545 w 4751"/>
                  <a:gd name="T61" fmla="*/ 183 h 208"/>
                  <a:gd name="T62" fmla="*/ 1508 w 4751"/>
                  <a:gd name="T63" fmla="*/ 164 h 208"/>
                  <a:gd name="T64" fmla="*/ 1537 w 4751"/>
                  <a:gd name="T65" fmla="*/ 100 h 208"/>
                  <a:gd name="T66" fmla="*/ 1549 w 4751"/>
                  <a:gd name="T67" fmla="*/ 50 h 208"/>
                  <a:gd name="T68" fmla="*/ 1658 w 4751"/>
                  <a:gd name="T69" fmla="*/ 49 h 208"/>
                  <a:gd name="T70" fmla="*/ 1699 w 4751"/>
                  <a:gd name="T71" fmla="*/ 113 h 208"/>
                  <a:gd name="T72" fmla="*/ 1748 w 4751"/>
                  <a:gd name="T73" fmla="*/ 167 h 208"/>
                  <a:gd name="T74" fmla="*/ 1226 w 4751"/>
                  <a:gd name="T75" fmla="*/ 189 h 208"/>
                  <a:gd name="T76" fmla="*/ 864 w 4751"/>
                  <a:gd name="T77" fmla="*/ 188 h 208"/>
                  <a:gd name="T78" fmla="*/ 928 w 4751"/>
                  <a:gd name="T79" fmla="*/ 154 h 208"/>
                  <a:gd name="T80" fmla="*/ 982 w 4751"/>
                  <a:gd name="T81" fmla="*/ 112 h 208"/>
                  <a:gd name="T82" fmla="*/ 1018 w 4751"/>
                  <a:gd name="T83" fmla="*/ 59 h 208"/>
                  <a:gd name="T84" fmla="*/ 1055 w 4751"/>
                  <a:gd name="T85" fmla="*/ 75 h 208"/>
                  <a:gd name="T86" fmla="*/ 1208 w 4751"/>
                  <a:gd name="T87" fmla="*/ 166 h 208"/>
                  <a:gd name="T88" fmla="*/ 1226 w 4751"/>
                  <a:gd name="T89" fmla="*/ 189 h 208"/>
                  <a:gd name="T90" fmla="*/ 0 w 4751"/>
                  <a:gd name="T91" fmla="*/ 208 h 208"/>
                  <a:gd name="T92" fmla="*/ 37 w 4751"/>
                  <a:gd name="T93" fmla="*/ 75 h 208"/>
                  <a:gd name="T94" fmla="*/ 564 w 4751"/>
                  <a:gd name="T95" fmla="*/ 75 h 208"/>
                  <a:gd name="T96" fmla="*/ 531 w 4751"/>
                  <a:gd name="T97" fmla="*/ 113 h 208"/>
                  <a:gd name="T98" fmla="*/ 506 w 4751"/>
                  <a:gd name="T99" fmla="*/ 157 h 208"/>
                  <a:gd name="T100" fmla="*/ 574 w 4751"/>
                  <a:gd name="T101" fmla="*/ 189 h 208"/>
                  <a:gd name="T102" fmla="*/ 1316 w 4751"/>
                  <a:gd name="T103" fmla="*/ 55 h 208"/>
                  <a:gd name="T104" fmla="*/ 1327 w 4751"/>
                  <a:gd name="T105" fmla="*/ 60 h 208"/>
                  <a:gd name="T106" fmla="*/ 3483 w 4751"/>
                  <a:gd name="T107" fmla="*/ 19 h 208"/>
                  <a:gd name="T108" fmla="*/ 3475 w 4751"/>
                  <a:gd name="T109" fmla="*/ 3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51" h="208">
                    <a:moveTo>
                      <a:pt x="4751" y="132"/>
                    </a:moveTo>
                    <a:lnTo>
                      <a:pt x="4273" y="140"/>
                    </a:lnTo>
                    <a:lnTo>
                      <a:pt x="4288" y="131"/>
                    </a:lnTo>
                    <a:lnTo>
                      <a:pt x="4277" y="112"/>
                    </a:lnTo>
                    <a:lnTo>
                      <a:pt x="4263" y="90"/>
                    </a:lnTo>
                    <a:lnTo>
                      <a:pt x="4246" y="70"/>
                    </a:lnTo>
                    <a:lnTo>
                      <a:pt x="4227" y="51"/>
                    </a:lnTo>
                    <a:lnTo>
                      <a:pt x="4209" y="31"/>
                    </a:lnTo>
                    <a:lnTo>
                      <a:pt x="4186" y="15"/>
                    </a:lnTo>
                    <a:lnTo>
                      <a:pt x="4176" y="8"/>
                    </a:lnTo>
                    <a:lnTo>
                      <a:pt x="4710" y="0"/>
                    </a:lnTo>
                    <a:lnTo>
                      <a:pt x="4740" y="88"/>
                    </a:lnTo>
                    <a:lnTo>
                      <a:pt x="4751" y="132"/>
                    </a:lnTo>
                    <a:close/>
                    <a:moveTo>
                      <a:pt x="3882" y="146"/>
                    </a:moveTo>
                    <a:lnTo>
                      <a:pt x="3578" y="152"/>
                    </a:lnTo>
                    <a:lnTo>
                      <a:pt x="3580" y="149"/>
                    </a:lnTo>
                    <a:lnTo>
                      <a:pt x="3660" y="100"/>
                    </a:lnTo>
                    <a:lnTo>
                      <a:pt x="3737" y="54"/>
                    </a:lnTo>
                    <a:lnTo>
                      <a:pt x="3772" y="30"/>
                    </a:lnTo>
                    <a:lnTo>
                      <a:pt x="3791" y="60"/>
                    </a:lnTo>
                    <a:lnTo>
                      <a:pt x="3814" y="90"/>
                    </a:lnTo>
                    <a:lnTo>
                      <a:pt x="3836" y="113"/>
                    </a:lnTo>
                    <a:lnTo>
                      <a:pt x="3864" y="136"/>
                    </a:lnTo>
                    <a:lnTo>
                      <a:pt x="3882" y="146"/>
                    </a:lnTo>
                    <a:close/>
                    <a:moveTo>
                      <a:pt x="3274" y="156"/>
                    </a:moveTo>
                    <a:lnTo>
                      <a:pt x="3093" y="159"/>
                    </a:lnTo>
                    <a:lnTo>
                      <a:pt x="3094" y="137"/>
                    </a:lnTo>
                    <a:lnTo>
                      <a:pt x="3092" y="113"/>
                    </a:lnTo>
                    <a:lnTo>
                      <a:pt x="3092" y="88"/>
                    </a:lnTo>
                    <a:lnTo>
                      <a:pt x="3088" y="64"/>
                    </a:lnTo>
                    <a:lnTo>
                      <a:pt x="3083" y="37"/>
                    </a:lnTo>
                    <a:lnTo>
                      <a:pt x="3081" y="26"/>
                    </a:lnTo>
                    <a:lnTo>
                      <a:pt x="3246" y="23"/>
                    </a:lnTo>
                    <a:lnTo>
                      <a:pt x="3247" y="54"/>
                    </a:lnTo>
                    <a:lnTo>
                      <a:pt x="3256" y="88"/>
                    </a:lnTo>
                    <a:lnTo>
                      <a:pt x="3270" y="118"/>
                    </a:lnTo>
                    <a:lnTo>
                      <a:pt x="3286" y="149"/>
                    </a:lnTo>
                    <a:lnTo>
                      <a:pt x="3274" y="156"/>
                    </a:lnTo>
                    <a:close/>
                    <a:moveTo>
                      <a:pt x="2840" y="163"/>
                    </a:moveTo>
                    <a:lnTo>
                      <a:pt x="2710" y="165"/>
                    </a:lnTo>
                    <a:lnTo>
                      <a:pt x="2755" y="31"/>
                    </a:lnTo>
                    <a:lnTo>
                      <a:pt x="2900" y="29"/>
                    </a:lnTo>
                    <a:lnTo>
                      <a:pt x="2898" y="31"/>
                    </a:lnTo>
                    <a:lnTo>
                      <a:pt x="2878" y="64"/>
                    </a:lnTo>
                    <a:lnTo>
                      <a:pt x="2861" y="95"/>
                    </a:lnTo>
                    <a:lnTo>
                      <a:pt x="2849" y="128"/>
                    </a:lnTo>
                    <a:lnTo>
                      <a:pt x="2840" y="161"/>
                    </a:lnTo>
                    <a:lnTo>
                      <a:pt x="2840" y="163"/>
                    </a:lnTo>
                    <a:close/>
                    <a:moveTo>
                      <a:pt x="2492" y="169"/>
                    </a:moveTo>
                    <a:lnTo>
                      <a:pt x="2259" y="172"/>
                    </a:lnTo>
                    <a:lnTo>
                      <a:pt x="2238" y="121"/>
                    </a:lnTo>
                    <a:lnTo>
                      <a:pt x="2201" y="40"/>
                    </a:lnTo>
                    <a:lnTo>
                      <a:pt x="2358" y="38"/>
                    </a:lnTo>
                    <a:lnTo>
                      <a:pt x="2366" y="49"/>
                    </a:lnTo>
                    <a:lnTo>
                      <a:pt x="2384" y="76"/>
                    </a:lnTo>
                    <a:lnTo>
                      <a:pt x="2407" y="104"/>
                    </a:lnTo>
                    <a:lnTo>
                      <a:pt x="2432" y="128"/>
                    </a:lnTo>
                    <a:lnTo>
                      <a:pt x="2459" y="149"/>
                    </a:lnTo>
                    <a:lnTo>
                      <a:pt x="2487" y="166"/>
                    </a:lnTo>
                    <a:lnTo>
                      <a:pt x="2492" y="169"/>
                    </a:lnTo>
                    <a:close/>
                    <a:moveTo>
                      <a:pt x="1764" y="180"/>
                    </a:moveTo>
                    <a:lnTo>
                      <a:pt x="1545" y="183"/>
                    </a:lnTo>
                    <a:lnTo>
                      <a:pt x="1539" y="180"/>
                    </a:lnTo>
                    <a:lnTo>
                      <a:pt x="1508" y="164"/>
                    </a:lnTo>
                    <a:lnTo>
                      <a:pt x="1524" y="131"/>
                    </a:lnTo>
                    <a:lnTo>
                      <a:pt x="1537" y="100"/>
                    </a:lnTo>
                    <a:lnTo>
                      <a:pt x="1546" y="67"/>
                    </a:lnTo>
                    <a:lnTo>
                      <a:pt x="1549" y="50"/>
                    </a:lnTo>
                    <a:lnTo>
                      <a:pt x="1658" y="49"/>
                    </a:lnTo>
                    <a:lnTo>
                      <a:pt x="1658" y="49"/>
                    </a:lnTo>
                    <a:lnTo>
                      <a:pt x="1677" y="82"/>
                    </a:lnTo>
                    <a:lnTo>
                      <a:pt x="1699" y="113"/>
                    </a:lnTo>
                    <a:lnTo>
                      <a:pt x="1722" y="142"/>
                    </a:lnTo>
                    <a:lnTo>
                      <a:pt x="1748" y="167"/>
                    </a:lnTo>
                    <a:lnTo>
                      <a:pt x="1764" y="180"/>
                    </a:lnTo>
                    <a:close/>
                    <a:moveTo>
                      <a:pt x="1226" y="189"/>
                    </a:moveTo>
                    <a:lnTo>
                      <a:pt x="842" y="195"/>
                    </a:lnTo>
                    <a:lnTo>
                      <a:pt x="864" y="188"/>
                    </a:lnTo>
                    <a:lnTo>
                      <a:pt x="895" y="173"/>
                    </a:lnTo>
                    <a:lnTo>
                      <a:pt x="928" y="154"/>
                    </a:lnTo>
                    <a:lnTo>
                      <a:pt x="955" y="136"/>
                    </a:lnTo>
                    <a:lnTo>
                      <a:pt x="982" y="112"/>
                    </a:lnTo>
                    <a:lnTo>
                      <a:pt x="1002" y="84"/>
                    </a:lnTo>
                    <a:lnTo>
                      <a:pt x="1018" y="59"/>
                    </a:lnTo>
                    <a:lnTo>
                      <a:pt x="1030" y="59"/>
                    </a:lnTo>
                    <a:lnTo>
                      <a:pt x="1055" y="75"/>
                    </a:lnTo>
                    <a:lnTo>
                      <a:pt x="1131" y="121"/>
                    </a:lnTo>
                    <a:lnTo>
                      <a:pt x="1208" y="166"/>
                    </a:lnTo>
                    <a:lnTo>
                      <a:pt x="1241" y="188"/>
                    </a:lnTo>
                    <a:lnTo>
                      <a:pt x="1226" y="189"/>
                    </a:lnTo>
                    <a:close/>
                    <a:moveTo>
                      <a:pt x="607" y="199"/>
                    </a:moveTo>
                    <a:lnTo>
                      <a:pt x="0" y="208"/>
                    </a:lnTo>
                    <a:lnTo>
                      <a:pt x="7" y="182"/>
                    </a:lnTo>
                    <a:lnTo>
                      <a:pt x="37" y="75"/>
                    </a:lnTo>
                    <a:lnTo>
                      <a:pt x="573" y="66"/>
                    </a:lnTo>
                    <a:lnTo>
                      <a:pt x="564" y="75"/>
                    </a:lnTo>
                    <a:lnTo>
                      <a:pt x="548" y="95"/>
                    </a:lnTo>
                    <a:lnTo>
                      <a:pt x="531" y="113"/>
                    </a:lnTo>
                    <a:lnTo>
                      <a:pt x="516" y="136"/>
                    </a:lnTo>
                    <a:lnTo>
                      <a:pt x="506" y="157"/>
                    </a:lnTo>
                    <a:lnTo>
                      <a:pt x="540" y="175"/>
                    </a:lnTo>
                    <a:lnTo>
                      <a:pt x="574" y="189"/>
                    </a:lnTo>
                    <a:lnTo>
                      <a:pt x="607" y="199"/>
                    </a:lnTo>
                    <a:close/>
                    <a:moveTo>
                      <a:pt x="1316" y="55"/>
                    </a:moveTo>
                    <a:lnTo>
                      <a:pt x="1325" y="54"/>
                    </a:lnTo>
                    <a:lnTo>
                      <a:pt x="1327" y="60"/>
                    </a:lnTo>
                    <a:lnTo>
                      <a:pt x="1316" y="55"/>
                    </a:lnTo>
                    <a:close/>
                    <a:moveTo>
                      <a:pt x="3483" y="19"/>
                    </a:moveTo>
                    <a:lnTo>
                      <a:pt x="3509" y="19"/>
                    </a:lnTo>
                    <a:lnTo>
                      <a:pt x="3475" y="39"/>
                    </a:lnTo>
                    <a:lnTo>
                      <a:pt x="3483"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49"/>
              <p:cNvSpPr>
                <a:spLocks noEditPoints="1"/>
              </p:cNvSpPr>
              <p:nvPr/>
            </p:nvSpPr>
            <p:spPr bwMode="auto">
              <a:xfrm>
                <a:off x="22777" y="996"/>
                <a:ext cx="1178" cy="51"/>
              </a:xfrm>
              <a:custGeom>
                <a:avLst/>
                <a:gdLst>
                  <a:gd name="T0" fmla="*/ 4228 w 4714"/>
                  <a:gd name="T1" fmla="*/ 136 h 207"/>
                  <a:gd name="T2" fmla="*/ 4168 w 4714"/>
                  <a:gd name="T3" fmla="*/ 81 h 207"/>
                  <a:gd name="T4" fmla="*/ 4097 w 4714"/>
                  <a:gd name="T5" fmla="*/ 39 h 207"/>
                  <a:gd name="T6" fmla="*/ 4021 w 4714"/>
                  <a:gd name="T7" fmla="*/ 10 h 207"/>
                  <a:gd name="T8" fmla="*/ 4714 w 4714"/>
                  <a:gd name="T9" fmla="*/ 132 h 207"/>
                  <a:gd name="T10" fmla="*/ 3719 w 4714"/>
                  <a:gd name="T11" fmla="*/ 120 h 207"/>
                  <a:gd name="T12" fmla="*/ 3789 w 4714"/>
                  <a:gd name="T13" fmla="*/ 147 h 207"/>
                  <a:gd name="T14" fmla="*/ 3074 w 4714"/>
                  <a:gd name="T15" fmla="*/ 154 h 207"/>
                  <a:gd name="T16" fmla="*/ 3061 w 4714"/>
                  <a:gd name="T17" fmla="*/ 79 h 207"/>
                  <a:gd name="T18" fmla="*/ 3040 w 4714"/>
                  <a:gd name="T19" fmla="*/ 26 h 207"/>
                  <a:gd name="T20" fmla="*/ 3228 w 4714"/>
                  <a:gd name="T21" fmla="*/ 87 h 207"/>
                  <a:gd name="T22" fmla="*/ 3239 w 4714"/>
                  <a:gd name="T23" fmla="*/ 156 h 207"/>
                  <a:gd name="T24" fmla="*/ 2738 w 4714"/>
                  <a:gd name="T25" fmla="*/ 96 h 207"/>
                  <a:gd name="T26" fmla="*/ 2925 w 4714"/>
                  <a:gd name="T27" fmla="*/ 41 h 207"/>
                  <a:gd name="T28" fmla="*/ 2860 w 4714"/>
                  <a:gd name="T29" fmla="*/ 130 h 207"/>
                  <a:gd name="T30" fmla="*/ 2388 w 4714"/>
                  <a:gd name="T31" fmla="*/ 170 h 207"/>
                  <a:gd name="T32" fmla="*/ 2155 w 4714"/>
                  <a:gd name="T33" fmla="*/ 40 h 207"/>
                  <a:gd name="T34" fmla="*/ 2329 w 4714"/>
                  <a:gd name="T35" fmla="*/ 87 h 207"/>
                  <a:gd name="T36" fmla="*/ 2388 w 4714"/>
                  <a:gd name="T37" fmla="*/ 170 h 207"/>
                  <a:gd name="T38" fmla="*/ 1519 w 4714"/>
                  <a:gd name="T39" fmla="*/ 166 h 207"/>
                  <a:gd name="T40" fmla="*/ 1533 w 4714"/>
                  <a:gd name="T41" fmla="*/ 65 h 207"/>
                  <a:gd name="T42" fmla="*/ 1985 w 4714"/>
                  <a:gd name="T43" fmla="*/ 66 h 207"/>
                  <a:gd name="T44" fmla="*/ 1959 w 4714"/>
                  <a:gd name="T45" fmla="*/ 84 h 207"/>
                  <a:gd name="T46" fmla="*/ 1891 w 4714"/>
                  <a:gd name="T47" fmla="*/ 60 h 207"/>
                  <a:gd name="T48" fmla="*/ 1816 w 4714"/>
                  <a:gd name="T49" fmla="*/ 48 h 207"/>
                  <a:gd name="T50" fmla="*/ 1743 w 4714"/>
                  <a:gd name="T51" fmla="*/ 50 h 207"/>
                  <a:gd name="T52" fmla="*/ 1668 w 4714"/>
                  <a:gd name="T53" fmla="*/ 63 h 207"/>
                  <a:gd name="T54" fmla="*/ 1640 w 4714"/>
                  <a:gd name="T55" fmla="*/ 115 h 207"/>
                  <a:gd name="T56" fmla="*/ 1682 w 4714"/>
                  <a:gd name="T57" fmla="*/ 181 h 207"/>
                  <a:gd name="T58" fmla="*/ 964 w 4714"/>
                  <a:gd name="T59" fmla="*/ 178 h 207"/>
                  <a:gd name="T60" fmla="*/ 1037 w 4714"/>
                  <a:gd name="T61" fmla="*/ 141 h 207"/>
                  <a:gd name="T62" fmla="*/ 499 w 4714"/>
                  <a:gd name="T63" fmla="*/ 199 h 207"/>
                  <a:gd name="T64" fmla="*/ 40 w 4714"/>
                  <a:gd name="T65" fmla="*/ 74 h 207"/>
                  <a:gd name="T66" fmla="*/ 606 w 4714"/>
                  <a:gd name="T67" fmla="*/ 88 h 207"/>
                  <a:gd name="T68" fmla="*/ 546 w 4714"/>
                  <a:gd name="T69" fmla="*/ 141 h 207"/>
                  <a:gd name="T70" fmla="*/ 499 w 4714"/>
                  <a:gd name="T71" fmla="*/ 199 h 207"/>
                  <a:gd name="T72" fmla="*/ 1282 w 4714"/>
                  <a:gd name="T73" fmla="*/ 57 h 207"/>
                  <a:gd name="T74" fmla="*/ 1309 w 4714"/>
                  <a:gd name="T75" fmla="*/ 126 h 207"/>
                  <a:gd name="T76" fmla="*/ 1179 w 4714"/>
                  <a:gd name="T77" fmla="*/ 56 h 207"/>
                  <a:gd name="T78" fmla="*/ 2580 w 4714"/>
                  <a:gd name="T79" fmla="*/ 33 h 207"/>
                  <a:gd name="T80" fmla="*/ 3602 w 4714"/>
                  <a:gd name="T81" fmla="*/ 17 h 207"/>
                  <a:gd name="T82" fmla="*/ 3457 w 4714"/>
                  <a:gd name="T83" fmla="*/ 105 h 207"/>
                  <a:gd name="T84" fmla="*/ 3477 w 4714"/>
                  <a:gd name="T85" fmla="*/ 3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14" h="207">
                    <a:moveTo>
                      <a:pt x="4714" y="132"/>
                    </a:moveTo>
                    <a:lnTo>
                      <a:pt x="4232" y="140"/>
                    </a:lnTo>
                    <a:lnTo>
                      <a:pt x="4228" y="136"/>
                    </a:lnTo>
                    <a:lnTo>
                      <a:pt x="4209" y="117"/>
                    </a:lnTo>
                    <a:lnTo>
                      <a:pt x="4191" y="97"/>
                    </a:lnTo>
                    <a:lnTo>
                      <a:pt x="4168" y="81"/>
                    </a:lnTo>
                    <a:lnTo>
                      <a:pt x="4145" y="66"/>
                    </a:lnTo>
                    <a:lnTo>
                      <a:pt x="4122" y="54"/>
                    </a:lnTo>
                    <a:lnTo>
                      <a:pt x="4097" y="39"/>
                    </a:lnTo>
                    <a:lnTo>
                      <a:pt x="4073" y="30"/>
                    </a:lnTo>
                    <a:lnTo>
                      <a:pt x="4046" y="17"/>
                    </a:lnTo>
                    <a:lnTo>
                      <a:pt x="4021" y="10"/>
                    </a:lnTo>
                    <a:lnTo>
                      <a:pt x="4669" y="0"/>
                    </a:lnTo>
                    <a:lnTo>
                      <a:pt x="4683" y="39"/>
                    </a:lnTo>
                    <a:lnTo>
                      <a:pt x="4714" y="132"/>
                    </a:lnTo>
                    <a:close/>
                    <a:moveTo>
                      <a:pt x="3789" y="147"/>
                    </a:moveTo>
                    <a:lnTo>
                      <a:pt x="3671" y="149"/>
                    </a:lnTo>
                    <a:lnTo>
                      <a:pt x="3719" y="120"/>
                    </a:lnTo>
                    <a:lnTo>
                      <a:pt x="3754" y="96"/>
                    </a:lnTo>
                    <a:lnTo>
                      <a:pt x="3773" y="126"/>
                    </a:lnTo>
                    <a:lnTo>
                      <a:pt x="3789" y="147"/>
                    </a:lnTo>
                    <a:close/>
                    <a:moveTo>
                      <a:pt x="3239" y="156"/>
                    </a:moveTo>
                    <a:lnTo>
                      <a:pt x="3074" y="158"/>
                    </a:lnTo>
                    <a:lnTo>
                      <a:pt x="3074" y="154"/>
                    </a:lnTo>
                    <a:lnTo>
                      <a:pt x="3070" y="130"/>
                    </a:lnTo>
                    <a:lnTo>
                      <a:pt x="3065" y="103"/>
                    </a:lnTo>
                    <a:lnTo>
                      <a:pt x="3061" y="79"/>
                    </a:lnTo>
                    <a:lnTo>
                      <a:pt x="3053" y="56"/>
                    </a:lnTo>
                    <a:lnTo>
                      <a:pt x="3043" y="33"/>
                    </a:lnTo>
                    <a:lnTo>
                      <a:pt x="3040" y="26"/>
                    </a:lnTo>
                    <a:lnTo>
                      <a:pt x="3227" y="23"/>
                    </a:lnTo>
                    <a:lnTo>
                      <a:pt x="3226" y="50"/>
                    </a:lnTo>
                    <a:lnTo>
                      <a:pt x="3228" y="87"/>
                    </a:lnTo>
                    <a:lnTo>
                      <a:pt x="3229" y="120"/>
                    </a:lnTo>
                    <a:lnTo>
                      <a:pt x="3238" y="154"/>
                    </a:lnTo>
                    <a:lnTo>
                      <a:pt x="3239" y="156"/>
                    </a:lnTo>
                    <a:close/>
                    <a:moveTo>
                      <a:pt x="2843" y="162"/>
                    </a:moveTo>
                    <a:lnTo>
                      <a:pt x="2715" y="164"/>
                    </a:lnTo>
                    <a:lnTo>
                      <a:pt x="2738" y="96"/>
                    </a:lnTo>
                    <a:lnTo>
                      <a:pt x="2761" y="30"/>
                    </a:lnTo>
                    <a:lnTo>
                      <a:pt x="2939" y="27"/>
                    </a:lnTo>
                    <a:lnTo>
                      <a:pt x="2925" y="41"/>
                    </a:lnTo>
                    <a:lnTo>
                      <a:pt x="2900" y="66"/>
                    </a:lnTo>
                    <a:lnTo>
                      <a:pt x="2880" y="97"/>
                    </a:lnTo>
                    <a:lnTo>
                      <a:pt x="2860" y="130"/>
                    </a:lnTo>
                    <a:lnTo>
                      <a:pt x="2843" y="161"/>
                    </a:lnTo>
                    <a:lnTo>
                      <a:pt x="2843" y="162"/>
                    </a:lnTo>
                    <a:close/>
                    <a:moveTo>
                      <a:pt x="2388" y="170"/>
                    </a:moveTo>
                    <a:lnTo>
                      <a:pt x="2213" y="172"/>
                    </a:lnTo>
                    <a:lnTo>
                      <a:pt x="2158" y="48"/>
                    </a:lnTo>
                    <a:lnTo>
                      <a:pt x="2155" y="40"/>
                    </a:lnTo>
                    <a:lnTo>
                      <a:pt x="2312" y="38"/>
                    </a:lnTo>
                    <a:lnTo>
                      <a:pt x="2317" y="54"/>
                    </a:lnTo>
                    <a:lnTo>
                      <a:pt x="2329" y="87"/>
                    </a:lnTo>
                    <a:lnTo>
                      <a:pt x="2348" y="115"/>
                    </a:lnTo>
                    <a:lnTo>
                      <a:pt x="2366" y="142"/>
                    </a:lnTo>
                    <a:lnTo>
                      <a:pt x="2388" y="170"/>
                    </a:lnTo>
                    <a:close/>
                    <a:moveTo>
                      <a:pt x="1682" y="181"/>
                    </a:moveTo>
                    <a:lnTo>
                      <a:pt x="1512" y="183"/>
                    </a:lnTo>
                    <a:lnTo>
                      <a:pt x="1519" y="166"/>
                    </a:lnTo>
                    <a:lnTo>
                      <a:pt x="1528" y="133"/>
                    </a:lnTo>
                    <a:lnTo>
                      <a:pt x="1533" y="101"/>
                    </a:lnTo>
                    <a:lnTo>
                      <a:pt x="1533" y="65"/>
                    </a:lnTo>
                    <a:lnTo>
                      <a:pt x="1532" y="50"/>
                    </a:lnTo>
                    <a:lnTo>
                      <a:pt x="1975" y="42"/>
                    </a:lnTo>
                    <a:lnTo>
                      <a:pt x="1985" y="66"/>
                    </a:lnTo>
                    <a:lnTo>
                      <a:pt x="1999" y="105"/>
                    </a:lnTo>
                    <a:lnTo>
                      <a:pt x="1979" y="93"/>
                    </a:lnTo>
                    <a:lnTo>
                      <a:pt x="1959" y="84"/>
                    </a:lnTo>
                    <a:lnTo>
                      <a:pt x="1937" y="74"/>
                    </a:lnTo>
                    <a:lnTo>
                      <a:pt x="1913" y="66"/>
                    </a:lnTo>
                    <a:lnTo>
                      <a:pt x="1891" y="60"/>
                    </a:lnTo>
                    <a:lnTo>
                      <a:pt x="1867" y="56"/>
                    </a:lnTo>
                    <a:lnTo>
                      <a:pt x="1843" y="50"/>
                    </a:lnTo>
                    <a:lnTo>
                      <a:pt x="1816" y="48"/>
                    </a:lnTo>
                    <a:lnTo>
                      <a:pt x="1792" y="48"/>
                    </a:lnTo>
                    <a:lnTo>
                      <a:pt x="1767" y="48"/>
                    </a:lnTo>
                    <a:lnTo>
                      <a:pt x="1743" y="50"/>
                    </a:lnTo>
                    <a:lnTo>
                      <a:pt x="1715" y="54"/>
                    </a:lnTo>
                    <a:lnTo>
                      <a:pt x="1692" y="57"/>
                    </a:lnTo>
                    <a:lnTo>
                      <a:pt x="1668" y="63"/>
                    </a:lnTo>
                    <a:lnTo>
                      <a:pt x="1645" y="72"/>
                    </a:lnTo>
                    <a:lnTo>
                      <a:pt x="1622" y="81"/>
                    </a:lnTo>
                    <a:lnTo>
                      <a:pt x="1640" y="115"/>
                    </a:lnTo>
                    <a:lnTo>
                      <a:pt x="1659" y="148"/>
                    </a:lnTo>
                    <a:lnTo>
                      <a:pt x="1681" y="179"/>
                    </a:lnTo>
                    <a:lnTo>
                      <a:pt x="1682" y="181"/>
                    </a:lnTo>
                    <a:close/>
                    <a:moveTo>
                      <a:pt x="1119" y="190"/>
                    </a:moveTo>
                    <a:lnTo>
                      <a:pt x="946" y="192"/>
                    </a:lnTo>
                    <a:lnTo>
                      <a:pt x="964" y="178"/>
                    </a:lnTo>
                    <a:lnTo>
                      <a:pt x="984" y="150"/>
                    </a:lnTo>
                    <a:lnTo>
                      <a:pt x="1004" y="120"/>
                    </a:lnTo>
                    <a:lnTo>
                      <a:pt x="1037" y="141"/>
                    </a:lnTo>
                    <a:lnTo>
                      <a:pt x="1113" y="187"/>
                    </a:lnTo>
                    <a:lnTo>
                      <a:pt x="1119" y="190"/>
                    </a:lnTo>
                    <a:close/>
                    <a:moveTo>
                      <a:pt x="499" y="199"/>
                    </a:moveTo>
                    <a:lnTo>
                      <a:pt x="0" y="207"/>
                    </a:lnTo>
                    <a:lnTo>
                      <a:pt x="21" y="132"/>
                    </a:lnTo>
                    <a:lnTo>
                      <a:pt x="40" y="74"/>
                    </a:lnTo>
                    <a:lnTo>
                      <a:pt x="648" y="64"/>
                    </a:lnTo>
                    <a:lnTo>
                      <a:pt x="629" y="74"/>
                    </a:lnTo>
                    <a:lnTo>
                      <a:pt x="606" y="88"/>
                    </a:lnTo>
                    <a:lnTo>
                      <a:pt x="588" y="105"/>
                    </a:lnTo>
                    <a:lnTo>
                      <a:pt x="565" y="123"/>
                    </a:lnTo>
                    <a:lnTo>
                      <a:pt x="546" y="141"/>
                    </a:lnTo>
                    <a:lnTo>
                      <a:pt x="530" y="161"/>
                    </a:lnTo>
                    <a:lnTo>
                      <a:pt x="513" y="179"/>
                    </a:lnTo>
                    <a:lnTo>
                      <a:pt x="499" y="199"/>
                    </a:lnTo>
                    <a:close/>
                    <a:moveTo>
                      <a:pt x="1179" y="56"/>
                    </a:moveTo>
                    <a:lnTo>
                      <a:pt x="1282" y="54"/>
                    </a:lnTo>
                    <a:lnTo>
                      <a:pt x="1282" y="57"/>
                    </a:lnTo>
                    <a:lnTo>
                      <a:pt x="1290" y="81"/>
                    </a:lnTo>
                    <a:lnTo>
                      <a:pt x="1299" y="105"/>
                    </a:lnTo>
                    <a:lnTo>
                      <a:pt x="1309" y="126"/>
                    </a:lnTo>
                    <a:lnTo>
                      <a:pt x="1273" y="108"/>
                    </a:lnTo>
                    <a:lnTo>
                      <a:pt x="1192" y="63"/>
                    </a:lnTo>
                    <a:lnTo>
                      <a:pt x="1179" y="56"/>
                    </a:lnTo>
                    <a:close/>
                    <a:moveTo>
                      <a:pt x="2579" y="33"/>
                    </a:moveTo>
                    <a:lnTo>
                      <a:pt x="2580" y="33"/>
                    </a:lnTo>
                    <a:lnTo>
                      <a:pt x="2580" y="33"/>
                    </a:lnTo>
                    <a:lnTo>
                      <a:pt x="2579" y="33"/>
                    </a:lnTo>
                    <a:close/>
                    <a:moveTo>
                      <a:pt x="3480" y="18"/>
                    </a:moveTo>
                    <a:lnTo>
                      <a:pt x="3602" y="17"/>
                    </a:lnTo>
                    <a:lnTo>
                      <a:pt x="3566" y="39"/>
                    </a:lnTo>
                    <a:lnTo>
                      <a:pt x="3492" y="84"/>
                    </a:lnTo>
                    <a:lnTo>
                      <a:pt x="3457" y="105"/>
                    </a:lnTo>
                    <a:lnTo>
                      <a:pt x="3466" y="81"/>
                    </a:lnTo>
                    <a:lnTo>
                      <a:pt x="3474" y="57"/>
                    </a:lnTo>
                    <a:lnTo>
                      <a:pt x="3477" y="33"/>
                    </a:lnTo>
                    <a:lnTo>
                      <a:pt x="348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50"/>
              <p:cNvSpPr>
                <a:spLocks noEditPoints="1"/>
              </p:cNvSpPr>
              <p:nvPr/>
            </p:nvSpPr>
            <p:spPr bwMode="auto">
              <a:xfrm>
                <a:off x="22781" y="979"/>
                <a:ext cx="1169" cy="52"/>
              </a:xfrm>
              <a:custGeom>
                <a:avLst/>
                <a:gdLst>
                  <a:gd name="T0" fmla="*/ 4126 w 4673"/>
                  <a:gd name="T1" fmla="*/ 133 h 208"/>
                  <a:gd name="T2" fmla="*/ 4054 w 4673"/>
                  <a:gd name="T3" fmla="*/ 97 h 208"/>
                  <a:gd name="T4" fmla="*/ 3978 w 4673"/>
                  <a:gd name="T5" fmla="*/ 69 h 208"/>
                  <a:gd name="T6" fmla="*/ 3900 w 4673"/>
                  <a:gd name="T7" fmla="*/ 63 h 208"/>
                  <a:gd name="T8" fmla="*/ 4623 w 4673"/>
                  <a:gd name="T9" fmla="*/ 0 h 208"/>
                  <a:gd name="T10" fmla="*/ 3472 w 4673"/>
                  <a:gd name="T11" fmla="*/ 152 h 208"/>
                  <a:gd name="T12" fmla="*/ 3455 w 4673"/>
                  <a:gd name="T13" fmla="*/ 124 h 208"/>
                  <a:gd name="T14" fmla="*/ 3465 w 4673"/>
                  <a:gd name="T15" fmla="*/ 51 h 208"/>
                  <a:gd name="T16" fmla="*/ 3644 w 4673"/>
                  <a:gd name="T17" fmla="*/ 16 h 208"/>
                  <a:gd name="T18" fmla="*/ 3547 w 4673"/>
                  <a:gd name="T19" fmla="*/ 106 h 208"/>
                  <a:gd name="T20" fmla="*/ 3209 w 4673"/>
                  <a:gd name="T21" fmla="*/ 156 h 208"/>
                  <a:gd name="T22" fmla="*/ 3034 w 4673"/>
                  <a:gd name="T23" fmla="*/ 123 h 208"/>
                  <a:gd name="T24" fmla="*/ 3003 w 4673"/>
                  <a:gd name="T25" fmla="*/ 59 h 208"/>
                  <a:gd name="T26" fmla="*/ 2932 w 4673"/>
                  <a:gd name="T27" fmla="*/ 82 h 208"/>
                  <a:gd name="T28" fmla="*/ 2863 w 4673"/>
                  <a:gd name="T29" fmla="*/ 162 h 208"/>
                  <a:gd name="T30" fmla="*/ 2763 w 4673"/>
                  <a:gd name="T31" fmla="*/ 36 h 208"/>
                  <a:gd name="T32" fmla="*/ 3216 w 4673"/>
                  <a:gd name="T33" fmla="*/ 48 h 208"/>
                  <a:gd name="T34" fmla="*/ 3209 w 4673"/>
                  <a:gd name="T35" fmla="*/ 154 h 208"/>
                  <a:gd name="T36" fmla="*/ 2164 w 4673"/>
                  <a:gd name="T37" fmla="*/ 173 h 208"/>
                  <a:gd name="T38" fmla="*/ 2275 w 4673"/>
                  <a:gd name="T39" fmla="*/ 38 h 208"/>
                  <a:gd name="T40" fmla="*/ 2298 w 4673"/>
                  <a:gd name="T41" fmla="*/ 121 h 208"/>
                  <a:gd name="T42" fmla="*/ 1621 w 4673"/>
                  <a:gd name="T43" fmla="*/ 182 h 208"/>
                  <a:gd name="T44" fmla="*/ 1514 w 4673"/>
                  <a:gd name="T45" fmla="*/ 132 h 208"/>
                  <a:gd name="T46" fmla="*/ 1501 w 4673"/>
                  <a:gd name="T47" fmla="*/ 50 h 208"/>
                  <a:gd name="T48" fmla="*/ 1966 w 4673"/>
                  <a:gd name="T49" fmla="*/ 133 h 208"/>
                  <a:gd name="T50" fmla="*/ 1940 w 4673"/>
                  <a:gd name="T51" fmla="*/ 151 h 208"/>
                  <a:gd name="T52" fmla="*/ 1872 w 4673"/>
                  <a:gd name="T53" fmla="*/ 127 h 208"/>
                  <a:gd name="T54" fmla="*/ 1797 w 4673"/>
                  <a:gd name="T55" fmla="*/ 115 h 208"/>
                  <a:gd name="T56" fmla="*/ 1724 w 4673"/>
                  <a:gd name="T57" fmla="*/ 117 h 208"/>
                  <a:gd name="T58" fmla="*/ 1649 w 4673"/>
                  <a:gd name="T59" fmla="*/ 130 h 208"/>
                  <a:gd name="T60" fmla="*/ 1621 w 4673"/>
                  <a:gd name="T61" fmla="*/ 182 h 208"/>
                  <a:gd name="T62" fmla="*/ 1254 w 4673"/>
                  <a:gd name="T63" fmla="*/ 175 h 208"/>
                  <a:gd name="T64" fmla="*/ 1056 w 4673"/>
                  <a:gd name="T65" fmla="*/ 63 h 208"/>
                  <a:gd name="T66" fmla="*/ 1253 w 4673"/>
                  <a:gd name="T67" fmla="*/ 72 h 208"/>
                  <a:gd name="T68" fmla="*/ 1271 w 4673"/>
                  <a:gd name="T69" fmla="*/ 148 h 208"/>
                  <a:gd name="T70" fmla="*/ 993 w 4673"/>
                  <a:gd name="T71" fmla="*/ 192 h 208"/>
                  <a:gd name="T72" fmla="*/ 993 w 4673"/>
                  <a:gd name="T73" fmla="*/ 192 h 208"/>
                  <a:gd name="T74" fmla="*/ 2 w 4673"/>
                  <a:gd name="T75" fmla="*/ 199 h 208"/>
                  <a:gd name="T76" fmla="*/ 776 w 4673"/>
                  <a:gd name="T77" fmla="*/ 63 h 208"/>
                  <a:gd name="T78" fmla="*/ 754 w 4673"/>
                  <a:gd name="T79" fmla="*/ 84 h 208"/>
                  <a:gd name="T80" fmla="*/ 679 w 4673"/>
                  <a:gd name="T81" fmla="*/ 106 h 208"/>
                  <a:gd name="T82" fmla="*/ 610 w 4673"/>
                  <a:gd name="T83" fmla="*/ 141 h 208"/>
                  <a:gd name="T84" fmla="*/ 546 w 4673"/>
                  <a:gd name="T85" fmla="*/ 190 h 208"/>
                  <a:gd name="T86" fmla="*/ 2584 w 4673"/>
                  <a:gd name="T87" fmla="*/ 33 h 208"/>
                  <a:gd name="T88" fmla="*/ 2553 w 4673"/>
                  <a:gd name="T89" fmla="*/ 7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73" h="208">
                    <a:moveTo>
                      <a:pt x="4673" y="133"/>
                    </a:moveTo>
                    <a:lnTo>
                      <a:pt x="4139" y="141"/>
                    </a:lnTo>
                    <a:lnTo>
                      <a:pt x="4126" y="133"/>
                    </a:lnTo>
                    <a:lnTo>
                      <a:pt x="4103" y="121"/>
                    </a:lnTo>
                    <a:lnTo>
                      <a:pt x="4078" y="106"/>
                    </a:lnTo>
                    <a:lnTo>
                      <a:pt x="4054" y="97"/>
                    </a:lnTo>
                    <a:lnTo>
                      <a:pt x="4027" y="84"/>
                    </a:lnTo>
                    <a:lnTo>
                      <a:pt x="4002" y="77"/>
                    </a:lnTo>
                    <a:lnTo>
                      <a:pt x="3978" y="69"/>
                    </a:lnTo>
                    <a:lnTo>
                      <a:pt x="3951" y="64"/>
                    </a:lnTo>
                    <a:lnTo>
                      <a:pt x="3926" y="63"/>
                    </a:lnTo>
                    <a:lnTo>
                      <a:pt x="3900" y="63"/>
                    </a:lnTo>
                    <a:lnTo>
                      <a:pt x="3935" y="39"/>
                    </a:lnTo>
                    <a:lnTo>
                      <a:pt x="3982" y="10"/>
                    </a:lnTo>
                    <a:lnTo>
                      <a:pt x="4623" y="0"/>
                    </a:lnTo>
                    <a:lnTo>
                      <a:pt x="4664" y="106"/>
                    </a:lnTo>
                    <a:lnTo>
                      <a:pt x="4673" y="133"/>
                    </a:lnTo>
                    <a:close/>
                    <a:moveTo>
                      <a:pt x="3472" y="152"/>
                    </a:moveTo>
                    <a:lnTo>
                      <a:pt x="3446" y="152"/>
                    </a:lnTo>
                    <a:lnTo>
                      <a:pt x="3447" y="148"/>
                    </a:lnTo>
                    <a:lnTo>
                      <a:pt x="3455" y="124"/>
                    </a:lnTo>
                    <a:lnTo>
                      <a:pt x="3458" y="100"/>
                    </a:lnTo>
                    <a:lnTo>
                      <a:pt x="3464" y="77"/>
                    </a:lnTo>
                    <a:lnTo>
                      <a:pt x="3465" y="51"/>
                    </a:lnTo>
                    <a:lnTo>
                      <a:pt x="3468" y="24"/>
                    </a:lnTo>
                    <a:lnTo>
                      <a:pt x="3468" y="19"/>
                    </a:lnTo>
                    <a:lnTo>
                      <a:pt x="3644" y="16"/>
                    </a:lnTo>
                    <a:lnTo>
                      <a:pt x="3656" y="39"/>
                    </a:lnTo>
                    <a:lnTo>
                      <a:pt x="3623" y="59"/>
                    </a:lnTo>
                    <a:lnTo>
                      <a:pt x="3547" y="106"/>
                    </a:lnTo>
                    <a:lnTo>
                      <a:pt x="3473" y="151"/>
                    </a:lnTo>
                    <a:lnTo>
                      <a:pt x="3472" y="152"/>
                    </a:lnTo>
                    <a:close/>
                    <a:moveTo>
                      <a:pt x="3209" y="156"/>
                    </a:moveTo>
                    <a:lnTo>
                      <a:pt x="3044" y="159"/>
                    </a:lnTo>
                    <a:lnTo>
                      <a:pt x="3042" y="146"/>
                    </a:lnTo>
                    <a:lnTo>
                      <a:pt x="3034" y="123"/>
                    </a:lnTo>
                    <a:lnTo>
                      <a:pt x="3024" y="100"/>
                    </a:lnTo>
                    <a:lnTo>
                      <a:pt x="3015" y="78"/>
                    </a:lnTo>
                    <a:lnTo>
                      <a:pt x="3003" y="59"/>
                    </a:lnTo>
                    <a:lnTo>
                      <a:pt x="2993" y="39"/>
                    </a:lnTo>
                    <a:lnTo>
                      <a:pt x="2961" y="59"/>
                    </a:lnTo>
                    <a:lnTo>
                      <a:pt x="2932" y="82"/>
                    </a:lnTo>
                    <a:lnTo>
                      <a:pt x="2906" y="108"/>
                    </a:lnTo>
                    <a:lnTo>
                      <a:pt x="2881" y="133"/>
                    </a:lnTo>
                    <a:lnTo>
                      <a:pt x="2863" y="162"/>
                    </a:lnTo>
                    <a:lnTo>
                      <a:pt x="2718" y="164"/>
                    </a:lnTo>
                    <a:lnTo>
                      <a:pt x="2719" y="163"/>
                    </a:lnTo>
                    <a:lnTo>
                      <a:pt x="2763" y="36"/>
                    </a:lnTo>
                    <a:lnTo>
                      <a:pt x="2765" y="31"/>
                    </a:lnTo>
                    <a:lnTo>
                      <a:pt x="3222" y="23"/>
                    </a:lnTo>
                    <a:lnTo>
                      <a:pt x="3216" y="48"/>
                    </a:lnTo>
                    <a:lnTo>
                      <a:pt x="3209" y="82"/>
                    </a:lnTo>
                    <a:lnTo>
                      <a:pt x="3207" y="117"/>
                    </a:lnTo>
                    <a:lnTo>
                      <a:pt x="3209" y="154"/>
                    </a:lnTo>
                    <a:lnTo>
                      <a:pt x="3209" y="156"/>
                    </a:lnTo>
                    <a:close/>
                    <a:moveTo>
                      <a:pt x="2321" y="171"/>
                    </a:moveTo>
                    <a:lnTo>
                      <a:pt x="2164" y="173"/>
                    </a:lnTo>
                    <a:lnTo>
                      <a:pt x="2139" y="115"/>
                    </a:lnTo>
                    <a:lnTo>
                      <a:pt x="2107" y="41"/>
                    </a:lnTo>
                    <a:lnTo>
                      <a:pt x="2275" y="38"/>
                    </a:lnTo>
                    <a:lnTo>
                      <a:pt x="2277" y="51"/>
                    </a:lnTo>
                    <a:lnTo>
                      <a:pt x="2286" y="84"/>
                    </a:lnTo>
                    <a:lnTo>
                      <a:pt x="2298" y="121"/>
                    </a:lnTo>
                    <a:lnTo>
                      <a:pt x="2310" y="154"/>
                    </a:lnTo>
                    <a:lnTo>
                      <a:pt x="2321" y="171"/>
                    </a:lnTo>
                    <a:close/>
                    <a:moveTo>
                      <a:pt x="1621" y="182"/>
                    </a:moveTo>
                    <a:lnTo>
                      <a:pt x="1512" y="183"/>
                    </a:lnTo>
                    <a:lnTo>
                      <a:pt x="1514" y="168"/>
                    </a:lnTo>
                    <a:lnTo>
                      <a:pt x="1514" y="132"/>
                    </a:lnTo>
                    <a:lnTo>
                      <a:pt x="1511" y="97"/>
                    </a:lnTo>
                    <a:lnTo>
                      <a:pt x="1504" y="60"/>
                    </a:lnTo>
                    <a:lnTo>
                      <a:pt x="1501" y="50"/>
                    </a:lnTo>
                    <a:lnTo>
                      <a:pt x="1930" y="43"/>
                    </a:lnTo>
                    <a:lnTo>
                      <a:pt x="1933" y="53"/>
                    </a:lnTo>
                    <a:lnTo>
                      <a:pt x="1966" y="133"/>
                    </a:lnTo>
                    <a:lnTo>
                      <a:pt x="1980" y="172"/>
                    </a:lnTo>
                    <a:lnTo>
                      <a:pt x="1960" y="160"/>
                    </a:lnTo>
                    <a:lnTo>
                      <a:pt x="1940" y="151"/>
                    </a:lnTo>
                    <a:lnTo>
                      <a:pt x="1918" y="141"/>
                    </a:lnTo>
                    <a:lnTo>
                      <a:pt x="1894" y="133"/>
                    </a:lnTo>
                    <a:lnTo>
                      <a:pt x="1872" y="127"/>
                    </a:lnTo>
                    <a:lnTo>
                      <a:pt x="1848" y="123"/>
                    </a:lnTo>
                    <a:lnTo>
                      <a:pt x="1824" y="117"/>
                    </a:lnTo>
                    <a:lnTo>
                      <a:pt x="1797" y="115"/>
                    </a:lnTo>
                    <a:lnTo>
                      <a:pt x="1773" y="115"/>
                    </a:lnTo>
                    <a:lnTo>
                      <a:pt x="1748" y="115"/>
                    </a:lnTo>
                    <a:lnTo>
                      <a:pt x="1724" y="117"/>
                    </a:lnTo>
                    <a:lnTo>
                      <a:pt x="1696" y="121"/>
                    </a:lnTo>
                    <a:lnTo>
                      <a:pt x="1673" y="124"/>
                    </a:lnTo>
                    <a:lnTo>
                      <a:pt x="1649" y="130"/>
                    </a:lnTo>
                    <a:lnTo>
                      <a:pt x="1626" y="139"/>
                    </a:lnTo>
                    <a:lnTo>
                      <a:pt x="1603" y="148"/>
                    </a:lnTo>
                    <a:lnTo>
                      <a:pt x="1621" y="182"/>
                    </a:lnTo>
                    <a:close/>
                    <a:moveTo>
                      <a:pt x="1288" y="187"/>
                    </a:moveTo>
                    <a:lnTo>
                      <a:pt x="1279" y="188"/>
                    </a:lnTo>
                    <a:lnTo>
                      <a:pt x="1254" y="175"/>
                    </a:lnTo>
                    <a:lnTo>
                      <a:pt x="1173" y="130"/>
                    </a:lnTo>
                    <a:lnTo>
                      <a:pt x="1092" y="82"/>
                    </a:lnTo>
                    <a:lnTo>
                      <a:pt x="1056" y="63"/>
                    </a:lnTo>
                    <a:lnTo>
                      <a:pt x="1058" y="58"/>
                    </a:lnTo>
                    <a:lnTo>
                      <a:pt x="1250" y="55"/>
                    </a:lnTo>
                    <a:lnTo>
                      <a:pt x="1253" y="72"/>
                    </a:lnTo>
                    <a:lnTo>
                      <a:pt x="1256" y="99"/>
                    </a:lnTo>
                    <a:lnTo>
                      <a:pt x="1263" y="124"/>
                    </a:lnTo>
                    <a:lnTo>
                      <a:pt x="1271" y="148"/>
                    </a:lnTo>
                    <a:lnTo>
                      <a:pt x="1280" y="172"/>
                    </a:lnTo>
                    <a:lnTo>
                      <a:pt x="1288" y="187"/>
                    </a:lnTo>
                    <a:close/>
                    <a:moveTo>
                      <a:pt x="993" y="192"/>
                    </a:moveTo>
                    <a:lnTo>
                      <a:pt x="981" y="192"/>
                    </a:lnTo>
                    <a:lnTo>
                      <a:pt x="985" y="187"/>
                    </a:lnTo>
                    <a:lnTo>
                      <a:pt x="993" y="192"/>
                    </a:lnTo>
                    <a:close/>
                    <a:moveTo>
                      <a:pt x="536" y="199"/>
                    </a:moveTo>
                    <a:lnTo>
                      <a:pt x="0" y="208"/>
                    </a:lnTo>
                    <a:lnTo>
                      <a:pt x="2" y="199"/>
                    </a:lnTo>
                    <a:lnTo>
                      <a:pt x="41" y="84"/>
                    </a:lnTo>
                    <a:lnTo>
                      <a:pt x="45" y="74"/>
                    </a:lnTo>
                    <a:lnTo>
                      <a:pt x="776" y="63"/>
                    </a:lnTo>
                    <a:lnTo>
                      <a:pt x="803" y="77"/>
                    </a:lnTo>
                    <a:lnTo>
                      <a:pt x="779" y="78"/>
                    </a:lnTo>
                    <a:lnTo>
                      <a:pt x="754" y="84"/>
                    </a:lnTo>
                    <a:lnTo>
                      <a:pt x="730" y="90"/>
                    </a:lnTo>
                    <a:lnTo>
                      <a:pt x="703" y="97"/>
                    </a:lnTo>
                    <a:lnTo>
                      <a:pt x="679" y="106"/>
                    </a:lnTo>
                    <a:lnTo>
                      <a:pt x="655" y="117"/>
                    </a:lnTo>
                    <a:lnTo>
                      <a:pt x="632" y="130"/>
                    </a:lnTo>
                    <a:lnTo>
                      <a:pt x="610" y="141"/>
                    </a:lnTo>
                    <a:lnTo>
                      <a:pt x="587" y="155"/>
                    </a:lnTo>
                    <a:lnTo>
                      <a:pt x="569" y="172"/>
                    </a:lnTo>
                    <a:lnTo>
                      <a:pt x="546" y="190"/>
                    </a:lnTo>
                    <a:lnTo>
                      <a:pt x="536" y="199"/>
                    </a:lnTo>
                    <a:close/>
                    <a:moveTo>
                      <a:pt x="2533" y="34"/>
                    </a:moveTo>
                    <a:lnTo>
                      <a:pt x="2584" y="33"/>
                    </a:lnTo>
                    <a:lnTo>
                      <a:pt x="2574" y="63"/>
                    </a:lnTo>
                    <a:lnTo>
                      <a:pt x="2561" y="100"/>
                    </a:lnTo>
                    <a:lnTo>
                      <a:pt x="2553" y="77"/>
                    </a:lnTo>
                    <a:lnTo>
                      <a:pt x="2543" y="55"/>
                    </a:lnTo>
                    <a:lnTo>
                      <a:pt x="2533"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51"/>
              <p:cNvSpPr>
                <a:spLocks noEditPoints="1"/>
              </p:cNvSpPr>
              <p:nvPr/>
            </p:nvSpPr>
            <p:spPr bwMode="auto">
              <a:xfrm>
                <a:off x="22787" y="962"/>
                <a:ext cx="1157" cy="52"/>
              </a:xfrm>
              <a:custGeom>
                <a:avLst/>
                <a:gdLst>
                  <a:gd name="T0" fmla="*/ 3981 w 4629"/>
                  <a:gd name="T1" fmla="*/ 143 h 207"/>
                  <a:gd name="T2" fmla="*/ 3957 w 4629"/>
                  <a:gd name="T3" fmla="*/ 135 h 207"/>
                  <a:gd name="T4" fmla="*/ 3905 w 4629"/>
                  <a:gd name="T5" fmla="*/ 129 h 207"/>
                  <a:gd name="T6" fmla="*/ 3914 w 4629"/>
                  <a:gd name="T7" fmla="*/ 105 h 207"/>
                  <a:gd name="T8" fmla="*/ 4072 w 4629"/>
                  <a:gd name="T9" fmla="*/ 10 h 207"/>
                  <a:gd name="T10" fmla="*/ 4573 w 4629"/>
                  <a:gd name="T11" fmla="*/ 0 h 207"/>
                  <a:gd name="T12" fmla="*/ 4629 w 4629"/>
                  <a:gd name="T13" fmla="*/ 133 h 207"/>
                  <a:gd name="T14" fmla="*/ 3440 w 4629"/>
                  <a:gd name="T15" fmla="*/ 151 h 207"/>
                  <a:gd name="T16" fmla="*/ 3444 w 4629"/>
                  <a:gd name="T17" fmla="*/ 117 h 207"/>
                  <a:gd name="T18" fmla="*/ 3447 w 4629"/>
                  <a:gd name="T19" fmla="*/ 65 h 207"/>
                  <a:gd name="T20" fmla="*/ 3443 w 4629"/>
                  <a:gd name="T21" fmla="*/ 18 h 207"/>
                  <a:gd name="T22" fmla="*/ 3607 w 4629"/>
                  <a:gd name="T23" fmla="*/ 44 h 207"/>
                  <a:gd name="T24" fmla="*/ 3635 w 4629"/>
                  <a:gd name="T25" fmla="*/ 105 h 207"/>
                  <a:gd name="T26" fmla="*/ 3562 w 4629"/>
                  <a:gd name="T27" fmla="*/ 150 h 207"/>
                  <a:gd name="T28" fmla="*/ 3000 w 4629"/>
                  <a:gd name="T29" fmla="*/ 159 h 207"/>
                  <a:gd name="T30" fmla="*/ 2982 w 4629"/>
                  <a:gd name="T31" fmla="*/ 125 h 207"/>
                  <a:gd name="T32" fmla="*/ 2940 w 4629"/>
                  <a:gd name="T33" fmla="*/ 125 h 207"/>
                  <a:gd name="T34" fmla="*/ 2899 w 4629"/>
                  <a:gd name="T35" fmla="*/ 160 h 207"/>
                  <a:gd name="T36" fmla="*/ 2742 w 4629"/>
                  <a:gd name="T37" fmla="*/ 102 h 207"/>
                  <a:gd name="T38" fmla="*/ 3229 w 4629"/>
                  <a:gd name="T39" fmla="*/ 22 h 207"/>
                  <a:gd name="T40" fmla="*/ 3204 w 4629"/>
                  <a:gd name="T41" fmla="*/ 80 h 207"/>
                  <a:gd name="T42" fmla="*/ 3188 w 4629"/>
                  <a:gd name="T43" fmla="*/ 148 h 207"/>
                  <a:gd name="T44" fmla="*/ 2540 w 4629"/>
                  <a:gd name="T45" fmla="*/ 166 h 207"/>
                  <a:gd name="T46" fmla="*/ 2532 w 4629"/>
                  <a:gd name="T47" fmla="*/ 143 h 207"/>
                  <a:gd name="T48" fmla="*/ 2511 w 4629"/>
                  <a:gd name="T49" fmla="*/ 98 h 207"/>
                  <a:gd name="T50" fmla="*/ 2483 w 4629"/>
                  <a:gd name="T51" fmla="*/ 56 h 207"/>
                  <a:gd name="T52" fmla="*/ 2470 w 4629"/>
                  <a:gd name="T53" fmla="*/ 34 h 207"/>
                  <a:gd name="T54" fmla="*/ 2581 w 4629"/>
                  <a:gd name="T55" fmla="*/ 44 h 207"/>
                  <a:gd name="T56" fmla="*/ 2540 w 4629"/>
                  <a:gd name="T57" fmla="*/ 166 h 207"/>
                  <a:gd name="T58" fmla="*/ 2115 w 4629"/>
                  <a:gd name="T59" fmla="*/ 173 h 207"/>
                  <a:gd name="T60" fmla="*/ 2058 w 4629"/>
                  <a:gd name="T61" fmla="*/ 41 h 207"/>
                  <a:gd name="T62" fmla="*/ 2249 w 4629"/>
                  <a:gd name="T63" fmla="*/ 43 h 207"/>
                  <a:gd name="T64" fmla="*/ 2256 w 4629"/>
                  <a:gd name="T65" fmla="*/ 117 h 207"/>
                  <a:gd name="T66" fmla="*/ 2272 w 4629"/>
                  <a:gd name="T67" fmla="*/ 171 h 207"/>
                  <a:gd name="T68" fmla="*/ 1492 w 4629"/>
                  <a:gd name="T69" fmla="*/ 183 h 207"/>
                  <a:gd name="T70" fmla="*/ 1483 w 4629"/>
                  <a:gd name="T71" fmla="*/ 126 h 207"/>
                  <a:gd name="T72" fmla="*/ 1459 w 4629"/>
                  <a:gd name="T73" fmla="*/ 57 h 207"/>
                  <a:gd name="T74" fmla="*/ 1881 w 4629"/>
                  <a:gd name="T75" fmla="*/ 43 h 207"/>
                  <a:gd name="T76" fmla="*/ 1935 w 4629"/>
                  <a:gd name="T77" fmla="*/ 175 h 207"/>
                  <a:gd name="T78" fmla="*/ 1139 w 4629"/>
                  <a:gd name="T79" fmla="*/ 189 h 207"/>
                  <a:gd name="T80" fmla="*/ 1035 w 4629"/>
                  <a:gd name="T81" fmla="*/ 129 h 207"/>
                  <a:gd name="T82" fmla="*/ 1065 w 4629"/>
                  <a:gd name="T83" fmla="*/ 65 h 207"/>
                  <a:gd name="T84" fmla="*/ 1228 w 4629"/>
                  <a:gd name="T85" fmla="*/ 53 h 207"/>
                  <a:gd name="T86" fmla="*/ 1228 w 4629"/>
                  <a:gd name="T87" fmla="*/ 86 h 207"/>
                  <a:gd name="T88" fmla="*/ 1232 w 4629"/>
                  <a:gd name="T89" fmla="*/ 138 h 207"/>
                  <a:gd name="T90" fmla="*/ 1242 w 4629"/>
                  <a:gd name="T91" fmla="*/ 187 h 207"/>
                  <a:gd name="T92" fmla="*/ 0 w 4629"/>
                  <a:gd name="T93" fmla="*/ 207 h 207"/>
                  <a:gd name="T94" fmla="*/ 50 w 4629"/>
                  <a:gd name="T95" fmla="*/ 73 h 207"/>
                  <a:gd name="T96" fmla="*/ 673 w 4629"/>
                  <a:gd name="T97" fmla="*/ 81 h 207"/>
                  <a:gd name="T98" fmla="*/ 782 w 4629"/>
                  <a:gd name="T99" fmla="*/ 143 h 207"/>
                  <a:gd name="T100" fmla="*/ 733 w 4629"/>
                  <a:gd name="T101" fmla="*/ 150 h 207"/>
                  <a:gd name="T102" fmla="*/ 682 w 4629"/>
                  <a:gd name="T103" fmla="*/ 163 h 207"/>
                  <a:gd name="T104" fmla="*/ 634 w 4629"/>
                  <a:gd name="T105" fmla="*/ 183 h 207"/>
                  <a:gd name="T106" fmla="*/ 608 w 4629"/>
                  <a:gd name="T107"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29" h="207">
                    <a:moveTo>
                      <a:pt x="4629" y="133"/>
                    </a:moveTo>
                    <a:lnTo>
                      <a:pt x="3981" y="143"/>
                    </a:lnTo>
                    <a:lnTo>
                      <a:pt x="3981" y="143"/>
                    </a:lnTo>
                    <a:lnTo>
                      <a:pt x="3957" y="135"/>
                    </a:lnTo>
                    <a:lnTo>
                      <a:pt x="3930" y="130"/>
                    </a:lnTo>
                    <a:lnTo>
                      <a:pt x="3905" y="129"/>
                    </a:lnTo>
                    <a:lnTo>
                      <a:pt x="3879" y="129"/>
                    </a:lnTo>
                    <a:lnTo>
                      <a:pt x="3914" y="105"/>
                    </a:lnTo>
                    <a:lnTo>
                      <a:pt x="3994" y="57"/>
                    </a:lnTo>
                    <a:lnTo>
                      <a:pt x="4072" y="10"/>
                    </a:lnTo>
                    <a:lnTo>
                      <a:pt x="4074" y="8"/>
                    </a:lnTo>
                    <a:lnTo>
                      <a:pt x="4573" y="0"/>
                    </a:lnTo>
                    <a:lnTo>
                      <a:pt x="4600" y="59"/>
                    </a:lnTo>
                    <a:lnTo>
                      <a:pt x="4629" y="133"/>
                    </a:lnTo>
                    <a:close/>
                    <a:moveTo>
                      <a:pt x="3562" y="150"/>
                    </a:moveTo>
                    <a:lnTo>
                      <a:pt x="3440" y="151"/>
                    </a:lnTo>
                    <a:lnTo>
                      <a:pt x="3443" y="143"/>
                    </a:lnTo>
                    <a:lnTo>
                      <a:pt x="3444" y="117"/>
                    </a:lnTo>
                    <a:lnTo>
                      <a:pt x="3447" y="90"/>
                    </a:lnTo>
                    <a:lnTo>
                      <a:pt x="3447" y="65"/>
                    </a:lnTo>
                    <a:lnTo>
                      <a:pt x="3444" y="41"/>
                    </a:lnTo>
                    <a:lnTo>
                      <a:pt x="3443" y="18"/>
                    </a:lnTo>
                    <a:lnTo>
                      <a:pt x="3599" y="16"/>
                    </a:lnTo>
                    <a:lnTo>
                      <a:pt x="3607" y="44"/>
                    </a:lnTo>
                    <a:lnTo>
                      <a:pt x="3619" y="75"/>
                    </a:lnTo>
                    <a:lnTo>
                      <a:pt x="3635" y="105"/>
                    </a:lnTo>
                    <a:lnTo>
                      <a:pt x="3602" y="125"/>
                    </a:lnTo>
                    <a:lnTo>
                      <a:pt x="3562" y="150"/>
                    </a:lnTo>
                    <a:close/>
                    <a:moveTo>
                      <a:pt x="3187" y="156"/>
                    </a:moveTo>
                    <a:lnTo>
                      <a:pt x="3000" y="159"/>
                    </a:lnTo>
                    <a:lnTo>
                      <a:pt x="2994" y="144"/>
                    </a:lnTo>
                    <a:lnTo>
                      <a:pt x="2982" y="125"/>
                    </a:lnTo>
                    <a:lnTo>
                      <a:pt x="2972" y="105"/>
                    </a:lnTo>
                    <a:lnTo>
                      <a:pt x="2940" y="125"/>
                    </a:lnTo>
                    <a:lnTo>
                      <a:pt x="2911" y="148"/>
                    </a:lnTo>
                    <a:lnTo>
                      <a:pt x="2899" y="160"/>
                    </a:lnTo>
                    <a:lnTo>
                      <a:pt x="2721" y="163"/>
                    </a:lnTo>
                    <a:lnTo>
                      <a:pt x="2742" y="102"/>
                    </a:lnTo>
                    <a:lnTo>
                      <a:pt x="2766" y="30"/>
                    </a:lnTo>
                    <a:lnTo>
                      <a:pt x="3229" y="22"/>
                    </a:lnTo>
                    <a:lnTo>
                      <a:pt x="3219" y="44"/>
                    </a:lnTo>
                    <a:lnTo>
                      <a:pt x="3204" y="80"/>
                    </a:lnTo>
                    <a:lnTo>
                      <a:pt x="3195" y="114"/>
                    </a:lnTo>
                    <a:lnTo>
                      <a:pt x="3188" y="148"/>
                    </a:lnTo>
                    <a:lnTo>
                      <a:pt x="3187" y="156"/>
                    </a:lnTo>
                    <a:close/>
                    <a:moveTo>
                      <a:pt x="2540" y="166"/>
                    </a:moveTo>
                    <a:lnTo>
                      <a:pt x="2539" y="166"/>
                    </a:lnTo>
                    <a:lnTo>
                      <a:pt x="2532" y="143"/>
                    </a:lnTo>
                    <a:lnTo>
                      <a:pt x="2522" y="121"/>
                    </a:lnTo>
                    <a:lnTo>
                      <a:pt x="2511" y="98"/>
                    </a:lnTo>
                    <a:lnTo>
                      <a:pt x="2498" y="75"/>
                    </a:lnTo>
                    <a:lnTo>
                      <a:pt x="2483" y="56"/>
                    </a:lnTo>
                    <a:lnTo>
                      <a:pt x="2471" y="35"/>
                    </a:lnTo>
                    <a:lnTo>
                      <a:pt x="2470" y="34"/>
                    </a:lnTo>
                    <a:lnTo>
                      <a:pt x="2586" y="32"/>
                    </a:lnTo>
                    <a:lnTo>
                      <a:pt x="2581" y="44"/>
                    </a:lnTo>
                    <a:lnTo>
                      <a:pt x="2553" y="129"/>
                    </a:lnTo>
                    <a:lnTo>
                      <a:pt x="2540" y="166"/>
                    </a:lnTo>
                    <a:close/>
                    <a:moveTo>
                      <a:pt x="2272" y="171"/>
                    </a:moveTo>
                    <a:lnTo>
                      <a:pt x="2115" y="173"/>
                    </a:lnTo>
                    <a:lnTo>
                      <a:pt x="2065" y="57"/>
                    </a:lnTo>
                    <a:lnTo>
                      <a:pt x="2058" y="41"/>
                    </a:lnTo>
                    <a:lnTo>
                      <a:pt x="2249" y="38"/>
                    </a:lnTo>
                    <a:lnTo>
                      <a:pt x="2249" y="43"/>
                    </a:lnTo>
                    <a:lnTo>
                      <a:pt x="2250" y="80"/>
                    </a:lnTo>
                    <a:lnTo>
                      <a:pt x="2256" y="117"/>
                    </a:lnTo>
                    <a:lnTo>
                      <a:pt x="2265" y="150"/>
                    </a:lnTo>
                    <a:lnTo>
                      <a:pt x="2272" y="171"/>
                    </a:lnTo>
                    <a:close/>
                    <a:moveTo>
                      <a:pt x="1935" y="175"/>
                    </a:moveTo>
                    <a:lnTo>
                      <a:pt x="1492" y="183"/>
                    </a:lnTo>
                    <a:lnTo>
                      <a:pt x="1490" y="163"/>
                    </a:lnTo>
                    <a:lnTo>
                      <a:pt x="1483" y="126"/>
                    </a:lnTo>
                    <a:lnTo>
                      <a:pt x="1474" y="93"/>
                    </a:lnTo>
                    <a:lnTo>
                      <a:pt x="1459" y="57"/>
                    </a:lnTo>
                    <a:lnTo>
                      <a:pt x="1455" y="50"/>
                    </a:lnTo>
                    <a:lnTo>
                      <a:pt x="1881" y="43"/>
                    </a:lnTo>
                    <a:lnTo>
                      <a:pt x="1912" y="119"/>
                    </a:lnTo>
                    <a:lnTo>
                      <a:pt x="1935" y="175"/>
                    </a:lnTo>
                    <a:close/>
                    <a:moveTo>
                      <a:pt x="1242" y="187"/>
                    </a:moveTo>
                    <a:lnTo>
                      <a:pt x="1139" y="189"/>
                    </a:lnTo>
                    <a:lnTo>
                      <a:pt x="1071" y="148"/>
                    </a:lnTo>
                    <a:lnTo>
                      <a:pt x="1035" y="129"/>
                    </a:lnTo>
                    <a:lnTo>
                      <a:pt x="1052" y="98"/>
                    </a:lnTo>
                    <a:lnTo>
                      <a:pt x="1065" y="65"/>
                    </a:lnTo>
                    <a:lnTo>
                      <a:pt x="1068" y="57"/>
                    </a:lnTo>
                    <a:lnTo>
                      <a:pt x="1228" y="53"/>
                    </a:lnTo>
                    <a:lnTo>
                      <a:pt x="1228" y="59"/>
                    </a:lnTo>
                    <a:lnTo>
                      <a:pt x="1228" y="86"/>
                    </a:lnTo>
                    <a:lnTo>
                      <a:pt x="1228" y="111"/>
                    </a:lnTo>
                    <a:lnTo>
                      <a:pt x="1232" y="138"/>
                    </a:lnTo>
                    <a:lnTo>
                      <a:pt x="1235" y="165"/>
                    </a:lnTo>
                    <a:lnTo>
                      <a:pt x="1242" y="187"/>
                    </a:lnTo>
                    <a:close/>
                    <a:moveTo>
                      <a:pt x="608" y="197"/>
                    </a:moveTo>
                    <a:lnTo>
                      <a:pt x="0" y="207"/>
                    </a:lnTo>
                    <a:lnTo>
                      <a:pt x="20" y="150"/>
                    </a:lnTo>
                    <a:lnTo>
                      <a:pt x="50" y="73"/>
                    </a:lnTo>
                    <a:lnTo>
                      <a:pt x="643" y="64"/>
                    </a:lnTo>
                    <a:lnTo>
                      <a:pt x="673" y="81"/>
                    </a:lnTo>
                    <a:lnTo>
                      <a:pt x="749" y="125"/>
                    </a:lnTo>
                    <a:lnTo>
                      <a:pt x="782" y="143"/>
                    </a:lnTo>
                    <a:lnTo>
                      <a:pt x="758" y="144"/>
                    </a:lnTo>
                    <a:lnTo>
                      <a:pt x="733" y="150"/>
                    </a:lnTo>
                    <a:lnTo>
                      <a:pt x="709" y="156"/>
                    </a:lnTo>
                    <a:lnTo>
                      <a:pt x="682" y="163"/>
                    </a:lnTo>
                    <a:lnTo>
                      <a:pt x="658" y="172"/>
                    </a:lnTo>
                    <a:lnTo>
                      <a:pt x="634" y="183"/>
                    </a:lnTo>
                    <a:lnTo>
                      <a:pt x="611" y="196"/>
                    </a:lnTo>
                    <a:lnTo>
                      <a:pt x="608"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52"/>
              <p:cNvSpPr>
                <a:spLocks noEditPoints="1"/>
              </p:cNvSpPr>
              <p:nvPr/>
            </p:nvSpPr>
            <p:spPr bwMode="auto">
              <a:xfrm>
                <a:off x="22793" y="946"/>
                <a:ext cx="1144" cy="51"/>
              </a:xfrm>
              <a:custGeom>
                <a:avLst/>
                <a:gdLst>
                  <a:gd name="T0" fmla="*/ 3937 w 4578"/>
                  <a:gd name="T1" fmla="*/ 142 h 206"/>
                  <a:gd name="T2" fmla="*/ 4048 w 4578"/>
                  <a:gd name="T3" fmla="*/ 76 h 206"/>
                  <a:gd name="T4" fmla="*/ 4072 w 4578"/>
                  <a:gd name="T5" fmla="*/ 34 h 206"/>
                  <a:gd name="T6" fmla="*/ 4518 w 4578"/>
                  <a:gd name="T7" fmla="*/ 0 h 206"/>
                  <a:gd name="T8" fmla="*/ 4576 w 4578"/>
                  <a:gd name="T9" fmla="*/ 125 h 206"/>
                  <a:gd name="T10" fmla="*/ 3599 w 4578"/>
                  <a:gd name="T11" fmla="*/ 148 h 206"/>
                  <a:gd name="T12" fmla="*/ 3423 w 4578"/>
                  <a:gd name="T13" fmla="*/ 131 h 206"/>
                  <a:gd name="T14" fmla="*/ 3419 w 4578"/>
                  <a:gd name="T15" fmla="*/ 80 h 206"/>
                  <a:gd name="T16" fmla="*/ 3410 w 4578"/>
                  <a:gd name="T17" fmla="*/ 31 h 206"/>
                  <a:gd name="T18" fmla="*/ 3568 w 4578"/>
                  <a:gd name="T19" fmla="*/ 16 h 206"/>
                  <a:gd name="T20" fmla="*/ 3574 w 4578"/>
                  <a:gd name="T21" fmla="*/ 78 h 206"/>
                  <a:gd name="T22" fmla="*/ 3595 w 4578"/>
                  <a:gd name="T23" fmla="*/ 141 h 206"/>
                  <a:gd name="T24" fmla="*/ 3177 w 4578"/>
                  <a:gd name="T25" fmla="*/ 155 h 206"/>
                  <a:gd name="T26" fmla="*/ 2747 w 4578"/>
                  <a:gd name="T27" fmla="*/ 78 h 206"/>
                  <a:gd name="T28" fmla="*/ 2793 w 4578"/>
                  <a:gd name="T29" fmla="*/ 56 h 206"/>
                  <a:gd name="T30" fmla="*/ 2858 w 4578"/>
                  <a:gd name="T31" fmla="*/ 64 h 206"/>
                  <a:gd name="T32" fmla="*/ 2925 w 4578"/>
                  <a:gd name="T33" fmla="*/ 56 h 206"/>
                  <a:gd name="T34" fmla="*/ 2992 w 4578"/>
                  <a:gd name="T35" fmla="*/ 34 h 206"/>
                  <a:gd name="T36" fmla="*/ 3247 w 4578"/>
                  <a:gd name="T37" fmla="*/ 20 h 206"/>
                  <a:gd name="T38" fmla="*/ 3209 w 4578"/>
                  <a:gd name="T39" fmla="*/ 78 h 206"/>
                  <a:gd name="T40" fmla="*/ 3180 w 4578"/>
                  <a:gd name="T41" fmla="*/ 146 h 206"/>
                  <a:gd name="T42" fmla="*/ 2539 w 4578"/>
                  <a:gd name="T43" fmla="*/ 165 h 206"/>
                  <a:gd name="T44" fmla="*/ 2487 w 4578"/>
                  <a:gd name="T45" fmla="*/ 164 h 206"/>
                  <a:gd name="T46" fmla="*/ 2459 w 4578"/>
                  <a:gd name="T47" fmla="*/ 122 h 206"/>
                  <a:gd name="T48" fmla="*/ 2432 w 4578"/>
                  <a:gd name="T49" fmla="*/ 83 h 206"/>
                  <a:gd name="T50" fmla="*/ 2396 w 4578"/>
                  <a:gd name="T51" fmla="*/ 47 h 206"/>
                  <a:gd name="T52" fmla="*/ 2587 w 4578"/>
                  <a:gd name="T53" fmla="*/ 31 h 206"/>
                  <a:gd name="T54" fmla="*/ 2539 w 4578"/>
                  <a:gd name="T55" fmla="*/ 165 h 206"/>
                  <a:gd name="T56" fmla="*/ 2062 w 4578"/>
                  <a:gd name="T57" fmla="*/ 173 h 206"/>
                  <a:gd name="T58" fmla="*/ 2005 w 4578"/>
                  <a:gd name="T59" fmla="*/ 41 h 206"/>
                  <a:gd name="T60" fmla="*/ 2225 w 4578"/>
                  <a:gd name="T61" fmla="*/ 70 h 206"/>
                  <a:gd name="T62" fmla="*/ 2226 w 4578"/>
                  <a:gd name="T63" fmla="*/ 146 h 206"/>
                  <a:gd name="T64" fmla="*/ 1885 w 4578"/>
                  <a:gd name="T65" fmla="*/ 175 h 206"/>
                  <a:gd name="T66" fmla="*/ 1450 w 4578"/>
                  <a:gd name="T67" fmla="*/ 159 h 206"/>
                  <a:gd name="T68" fmla="*/ 1418 w 4578"/>
                  <a:gd name="T69" fmla="*/ 92 h 206"/>
                  <a:gd name="T70" fmla="*/ 1393 w 4578"/>
                  <a:gd name="T71" fmla="*/ 50 h 206"/>
                  <a:gd name="T72" fmla="*/ 1609 w 4578"/>
                  <a:gd name="T73" fmla="*/ 64 h 206"/>
                  <a:gd name="T74" fmla="*/ 1676 w 4578"/>
                  <a:gd name="T75" fmla="*/ 83 h 206"/>
                  <a:gd name="T76" fmla="*/ 1746 w 4578"/>
                  <a:gd name="T77" fmla="*/ 91 h 206"/>
                  <a:gd name="T78" fmla="*/ 1810 w 4578"/>
                  <a:gd name="T79" fmla="*/ 80 h 206"/>
                  <a:gd name="T80" fmla="*/ 1855 w 4578"/>
                  <a:gd name="T81" fmla="*/ 104 h 206"/>
                  <a:gd name="T82" fmla="*/ 1205 w 4578"/>
                  <a:gd name="T83" fmla="*/ 187 h 206"/>
                  <a:gd name="T84" fmla="*/ 1028 w 4578"/>
                  <a:gd name="T85" fmla="*/ 164 h 206"/>
                  <a:gd name="T86" fmla="*/ 1051 w 4578"/>
                  <a:gd name="T87" fmla="*/ 96 h 206"/>
                  <a:gd name="T88" fmla="*/ 1057 w 4578"/>
                  <a:gd name="T89" fmla="*/ 56 h 206"/>
                  <a:gd name="T90" fmla="*/ 1209 w 4578"/>
                  <a:gd name="T91" fmla="*/ 73 h 206"/>
                  <a:gd name="T92" fmla="*/ 1204 w 4578"/>
                  <a:gd name="T93" fmla="*/ 125 h 206"/>
                  <a:gd name="T94" fmla="*/ 1204 w 4578"/>
                  <a:gd name="T95" fmla="*/ 177 h 206"/>
                  <a:gd name="T96" fmla="*/ 731 w 4578"/>
                  <a:gd name="T97" fmla="*/ 195 h 206"/>
                  <a:gd name="T98" fmla="*/ 41 w 4578"/>
                  <a:gd name="T99" fmla="*/ 104 h 206"/>
                  <a:gd name="T100" fmla="*/ 550 w 4578"/>
                  <a:gd name="T101" fmla="*/ 64 h 206"/>
                  <a:gd name="T102" fmla="*/ 540 w 4578"/>
                  <a:gd name="T103" fmla="*/ 85 h 206"/>
                  <a:gd name="T104" fmla="*/ 649 w 4578"/>
                  <a:gd name="T105" fmla="*/ 147 h 206"/>
                  <a:gd name="T106" fmla="*/ 731 w 4578"/>
                  <a:gd name="T107" fmla="*/ 195 h 206"/>
                  <a:gd name="T108" fmla="*/ 821 w 4578"/>
                  <a:gd name="T109" fmla="*/ 59 h 206"/>
                  <a:gd name="T110" fmla="*/ 838 w 4578"/>
                  <a:gd name="T111" fmla="*/ 100 h 206"/>
                  <a:gd name="T112" fmla="*/ 769 w 4578"/>
                  <a:gd name="T113" fmla="*/ 60 h 206"/>
                  <a:gd name="T114" fmla="*/ 3897 w 4578"/>
                  <a:gd name="T115" fmla="*/ 10 h 206"/>
                  <a:gd name="T116" fmla="*/ 3793 w 4578"/>
                  <a:gd name="T117" fmla="*/ 68 h 206"/>
                  <a:gd name="T118" fmla="*/ 3811 w 4578"/>
                  <a:gd name="T119" fmla="*/ 2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78" h="206">
                    <a:moveTo>
                      <a:pt x="4578" y="132"/>
                    </a:moveTo>
                    <a:lnTo>
                      <a:pt x="3937" y="142"/>
                    </a:lnTo>
                    <a:lnTo>
                      <a:pt x="3970" y="123"/>
                    </a:lnTo>
                    <a:lnTo>
                      <a:pt x="4048" y="76"/>
                    </a:lnTo>
                    <a:lnTo>
                      <a:pt x="4082" y="52"/>
                    </a:lnTo>
                    <a:lnTo>
                      <a:pt x="4072" y="34"/>
                    </a:lnTo>
                    <a:lnTo>
                      <a:pt x="4055" y="8"/>
                    </a:lnTo>
                    <a:lnTo>
                      <a:pt x="4518" y="0"/>
                    </a:lnTo>
                    <a:lnTo>
                      <a:pt x="4526" y="16"/>
                    </a:lnTo>
                    <a:lnTo>
                      <a:pt x="4576" y="125"/>
                    </a:lnTo>
                    <a:lnTo>
                      <a:pt x="4578" y="132"/>
                    </a:lnTo>
                    <a:close/>
                    <a:moveTo>
                      <a:pt x="3599" y="148"/>
                    </a:moveTo>
                    <a:lnTo>
                      <a:pt x="3423" y="151"/>
                    </a:lnTo>
                    <a:lnTo>
                      <a:pt x="3423" y="131"/>
                    </a:lnTo>
                    <a:lnTo>
                      <a:pt x="3420" y="107"/>
                    </a:lnTo>
                    <a:lnTo>
                      <a:pt x="3419" y="80"/>
                    </a:lnTo>
                    <a:lnTo>
                      <a:pt x="3416" y="55"/>
                    </a:lnTo>
                    <a:lnTo>
                      <a:pt x="3410" y="31"/>
                    </a:lnTo>
                    <a:lnTo>
                      <a:pt x="3406" y="18"/>
                    </a:lnTo>
                    <a:lnTo>
                      <a:pt x="3568" y="16"/>
                    </a:lnTo>
                    <a:lnTo>
                      <a:pt x="3568" y="45"/>
                    </a:lnTo>
                    <a:lnTo>
                      <a:pt x="3574" y="78"/>
                    </a:lnTo>
                    <a:lnTo>
                      <a:pt x="3583" y="110"/>
                    </a:lnTo>
                    <a:lnTo>
                      <a:pt x="3595" y="141"/>
                    </a:lnTo>
                    <a:lnTo>
                      <a:pt x="3599" y="148"/>
                    </a:lnTo>
                    <a:close/>
                    <a:moveTo>
                      <a:pt x="3177" y="155"/>
                    </a:moveTo>
                    <a:lnTo>
                      <a:pt x="2720" y="163"/>
                    </a:lnTo>
                    <a:lnTo>
                      <a:pt x="2747" y="78"/>
                    </a:lnTo>
                    <a:lnTo>
                      <a:pt x="2758" y="45"/>
                    </a:lnTo>
                    <a:lnTo>
                      <a:pt x="2793" y="56"/>
                    </a:lnTo>
                    <a:lnTo>
                      <a:pt x="2825" y="61"/>
                    </a:lnTo>
                    <a:lnTo>
                      <a:pt x="2858" y="64"/>
                    </a:lnTo>
                    <a:lnTo>
                      <a:pt x="2893" y="64"/>
                    </a:lnTo>
                    <a:lnTo>
                      <a:pt x="2925" y="56"/>
                    </a:lnTo>
                    <a:lnTo>
                      <a:pt x="2958" y="47"/>
                    </a:lnTo>
                    <a:lnTo>
                      <a:pt x="2992" y="34"/>
                    </a:lnTo>
                    <a:lnTo>
                      <a:pt x="3011" y="24"/>
                    </a:lnTo>
                    <a:lnTo>
                      <a:pt x="3247" y="20"/>
                    </a:lnTo>
                    <a:lnTo>
                      <a:pt x="3228" y="47"/>
                    </a:lnTo>
                    <a:lnTo>
                      <a:pt x="3209" y="78"/>
                    </a:lnTo>
                    <a:lnTo>
                      <a:pt x="3195" y="110"/>
                    </a:lnTo>
                    <a:lnTo>
                      <a:pt x="3180" y="146"/>
                    </a:lnTo>
                    <a:lnTo>
                      <a:pt x="3177" y="155"/>
                    </a:lnTo>
                    <a:close/>
                    <a:moveTo>
                      <a:pt x="2539" y="165"/>
                    </a:moveTo>
                    <a:lnTo>
                      <a:pt x="2488" y="166"/>
                    </a:lnTo>
                    <a:lnTo>
                      <a:pt x="2487" y="164"/>
                    </a:lnTo>
                    <a:lnTo>
                      <a:pt x="2474" y="141"/>
                    </a:lnTo>
                    <a:lnTo>
                      <a:pt x="2459" y="122"/>
                    </a:lnTo>
                    <a:lnTo>
                      <a:pt x="2447" y="101"/>
                    </a:lnTo>
                    <a:lnTo>
                      <a:pt x="2432" y="83"/>
                    </a:lnTo>
                    <a:lnTo>
                      <a:pt x="2416" y="64"/>
                    </a:lnTo>
                    <a:lnTo>
                      <a:pt x="2396" y="47"/>
                    </a:lnTo>
                    <a:lnTo>
                      <a:pt x="2382" y="34"/>
                    </a:lnTo>
                    <a:lnTo>
                      <a:pt x="2587" y="31"/>
                    </a:lnTo>
                    <a:lnTo>
                      <a:pt x="2557" y="110"/>
                    </a:lnTo>
                    <a:lnTo>
                      <a:pt x="2539" y="165"/>
                    </a:lnTo>
                    <a:close/>
                    <a:moveTo>
                      <a:pt x="2230" y="170"/>
                    </a:moveTo>
                    <a:lnTo>
                      <a:pt x="2062" y="173"/>
                    </a:lnTo>
                    <a:lnTo>
                      <a:pt x="2041" y="123"/>
                    </a:lnTo>
                    <a:lnTo>
                      <a:pt x="2005" y="41"/>
                    </a:lnTo>
                    <a:lnTo>
                      <a:pt x="2228" y="36"/>
                    </a:lnTo>
                    <a:lnTo>
                      <a:pt x="2225" y="70"/>
                    </a:lnTo>
                    <a:lnTo>
                      <a:pt x="2225" y="109"/>
                    </a:lnTo>
                    <a:lnTo>
                      <a:pt x="2226" y="146"/>
                    </a:lnTo>
                    <a:lnTo>
                      <a:pt x="2230" y="170"/>
                    </a:lnTo>
                    <a:close/>
                    <a:moveTo>
                      <a:pt x="1885" y="175"/>
                    </a:moveTo>
                    <a:lnTo>
                      <a:pt x="1456" y="182"/>
                    </a:lnTo>
                    <a:lnTo>
                      <a:pt x="1450" y="159"/>
                    </a:lnTo>
                    <a:lnTo>
                      <a:pt x="1435" y="123"/>
                    </a:lnTo>
                    <a:lnTo>
                      <a:pt x="1418" y="92"/>
                    </a:lnTo>
                    <a:lnTo>
                      <a:pt x="1400" y="60"/>
                    </a:lnTo>
                    <a:lnTo>
                      <a:pt x="1393" y="50"/>
                    </a:lnTo>
                    <a:lnTo>
                      <a:pt x="1580" y="48"/>
                    </a:lnTo>
                    <a:lnTo>
                      <a:pt x="1609" y="64"/>
                    </a:lnTo>
                    <a:lnTo>
                      <a:pt x="1642" y="76"/>
                    </a:lnTo>
                    <a:lnTo>
                      <a:pt x="1676" y="83"/>
                    </a:lnTo>
                    <a:lnTo>
                      <a:pt x="1709" y="86"/>
                    </a:lnTo>
                    <a:lnTo>
                      <a:pt x="1746" y="91"/>
                    </a:lnTo>
                    <a:lnTo>
                      <a:pt x="1777" y="85"/>
                    </a:lnTo>
                    <a:lnTo>
                      <a:pt x="1810" y="80"/>
                    </a:lnTo>
                    <a:lnTo>
                      <a:pt x="1840" y="68"/>
                    </a:lnTo>
                    <a:lnTo>
                      <a:pt x="1855" y="104"/>
                    </a:lnTo>
                    <a:lnTo>
                      <a:pt x="1885" y="175"/>
                    </a:lnTo>
                    <a:close/>
                    <a:moveTo>
                      <a:pt x="1205" y="187"/>
                    </a:moveTo>
                    <a:lnTo>
                      <a:pt x="1013" y="190"/>
                    </a:lnTo>
                    <a:lnTo>
                      <a:pt x="1028" y="164"/>
                    </a:lnTo>
                    <a:lnTo>
                      <a:pt x="1041" y="131"/>
                    </a:lnTo>
                    <a:lnTo>
                      <a:pt x="1051" y="96"/>
                    </a:lnTo>
                    <a:lnTo>
                      <a:pt x="1056" y="64"/>
                    </a:lnTo>
                    <a:lnTo>
                      <a:pt x="1057" y="56"/>
                    </a:lnTo>
                    <a:lnTo>
                      <a:pt x="1213" y="53"/>
                    </a:lnTo>
                    <a:lnTo>
                      <a:pt x="1209" y="73"/>
                    </a:lnTo>
                    <a:lnTo>
                      <a:pt x="1204" y="100"/>
                    </a:lnTo>
                    <a:lnTo>
                      <a:pt x="1204" y="125"/>
                    </a:lnTo>
                    <a:lnTo>
                      <a:pt x="1204" y="152"/>
                    </a:lnTo>
                    <a:lnTo>
                      <a:pt x="1204" y="177"/>
                    </a:lnTo>
                    <a:lnTo>
                      <a:pt x="1205" y="187"/>
                    </a:lnTo>
                    <a:close/>
                    <a:moveTo>
                      <a:pt x="731" y="195"/>
                    </a:moveTo>
                    <a:lnTo>
                      <a:pt x="0" y="206"/>
                    </a:lnTo>
                    <a:lnTo>
                      <a:pt x="41" y="104"/>
                    </a:lnTo>
                    <a:lnTo>
                      <a:pt x="56" y="72"/>
                    </a:lnTo>
                    <a:lnTo>
                      <a:pt x="550" y="64"/>
                    </a:lnTo>
                    <a:lnTo>
                      <a:pt x="549" y="65"/>
                    </a:lnTo>
                    <a:lnTo>
                      <a:pt x="540" y="85"/>
                    </a:lnTo>
                    <a:lnTo>
                      <a:pt x="576" y="104"/>
                    </a:lnTo>
                    <a:lnTo>
                      <a:pt x="649" y="147"/>
                    </a:lnTo>
                    <a:lnTo>
                      <a:pt x="725" y="191"/>
                    </a:lnTo>
                    <a:lnTo>
                      <a:pt x="731" y="195"/>
                    </a:lnTo>
                    <a:close/>
                    <a:moveTo>
                      <a:pt x="769" y="60"/>
                    </a:moveTo>
                    <a:lnTo>
                      <a:pt x="821" y="59"/>
                    </a:lnTo>
                    <a:lnTo>
                      <a:pt x="828" y="78"/>
                    </a:lnTo>
                    <a:lnTo>
                      <a:pt x="838" y="100"/>
                    </a:lnTo>
                    <a:lnTo>
                      <a:pt x="801" y="78"/>
                    </a:lnTo>
                    <a:lnTo>
                      <a:pt x="769" y="60"/>
                    </a:lnTo>
                    <a:close/>
                    <a:moveTo>
                      <a:pt x="3814" y="11"/>
                    </a:moveTo>
                    <a:lnTo>
                      <a:pt x="3897" y="10"/>
                    </a:lnTo>
                    <a:lnTo>
                      <a:pt x="3827" y="49"/>
                    </a:lnTo>
                    <a:lnTo>
                      <a:pt x="3793" y="68"/>
                    </a:lnTo>
                    <a:lnTo>
                      <a:pt x="3802" y="45"/>
                    </a:lnTo>
                    <a:lnTo>
                      <a:pt x="3811" y="22"/>
                    </a:lnTo>
                    <a:lnTo>
                      <a:pt x="381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53"/>
              <p:cNvSpPr>
                <a:spLocks noEditPoints="1"/>
              </p:cNvSpPr>
              <p:nvPr/>
            </p:nvSpPr>
            <p:spPr bwMode="auto">
              <a:xfrm>
                <a:off x="22799" y="929"/>
                <a:ext cx="1131" cy="51"/>
              </a:xfrm>
              <a:custGeom>
                <a:avLst/>
                <a:gdLst>
                  <a:gd name="T0" fmla="*/ 4056 w 4523"/>
                  <a:gd name="T1" fmla="*/ 118 h 205"/>
                  <a:gd name="T2" fmla="*/ 3998 w 4523"/>
                  <a:gd name="T3" fmla="*/ 27 h 205"/>
                  <a:gd name="T4" fmla="*/ 4500 w 4523"/>
                  <a:gd name="T5" fmla="*/ 82 h 205"/>
                  <a:gd name="T6" fmla="*/ 3393 w 4523"/>
                  <a:gd name="T7" fmla="*/ 150 h 205"/>
                  <a:gd name="T8" fmla="*/ 3384 w 4523"/>
                  <a:gd name="T9" fmla="*/ 97 h 205"/>
                  <a:gd name="T10" fmla="*/ 3360 w 4523"/>
                  <a:gd name="T11" fmla="*/ 27 h 205"/>
                  <a:gd name="T12" fmla="*/ 3545 w 4523"/>
                  <a:gd name="T13" fmla="*/ 42 h 205"/>
                  <a:gd name="T14" fmla="*/ 3548 w 4523"/>
                  <a:gd name="T15" fmla="*/ 144 h 205"/>
                  <a:gd name="T16" fmla="*/ 2716 w 4523"/>
                  <a:gd name="T17" fmla="*/ 162 h 205"/>
                  <a:gd name="T18" fmla="*/ 2767 w 4523"/>
                  <a:gd name="T19" fmla="*/ 122 h 205"/>
                  <a:gd name="T20" fmla="*/ 2867 w 4523"/>
                  <a:gd name="T21" fmla="*/ 130 h 205"/>
                  <a:gd name="T22" fmla="*/ 2966 w 4523"/>
                  <a:gd name="T23" fmla="*/ 100 h 205"/>
                  <a:gd name="T24" fmla="*/ 3056 w 4523"/>
                  <a:gd name="T25" fmla="*/ 44 h 205"/>
                  <a:gd name="T26" fmla="*/ 3276 w 4523"/>
                  <a:gd name="T27" fmla="*/ 30 h 205"/>
                  <a:gd name="T28" fmla="*/ 3202 w 4523"/>
                  <a:gd name="T29" fmla="*/ 113 h 205"/>
                  <a:gd name="T30" fmla="*/ 2536 w 4523"/>
                  <a:gd name="T31" fmla="*/ 164 h 205"/>
                  <a:gd name="T32" fmla="*/ 2390 w 4523"/>
                  <a:gd name="T33" fmla="*/ 130 h 205"/>
                  <a:gd name="T34" fmla="*/ 2331 w 4523"/>
                  <a:gd name="T35" fmla="*/ 81 h 205"/>
                  <a:gd name="T36" fmla="*/ 2270 w 4523"/>
                  <a:gd name="T37" fmla="*/ 42 h 205"/>
                  <a:gd name="T38" fmla="*/ 2545 w 4523"/>
                  <a:gd name="T39" fmla="*/ 44 h 205"/>
                  <a:gd name="T40" fmla="*/ 2536 w 4523"/>
                  <a:gd name="T41" fmla="*/ 164 h 205"/>
                  <a:gd name="T42" fmla="*/ 1978 w 4523"/>
                  <a:gd name="T43" fmla="*/ 103 h 205"/>
                  <a:gd name="T44" fmla="*/ 2027 w 4523"/>
                  <a:gd name="T45" fmla="*/ 42 h 205"/>
                  <a:gd name="T46" fmla="*/ 2209 w 4523"/>
                  <a:gd name="T47" fmla="*/ 60 h 205"/>
                  <a:gd name="T48" fmla="*/ 2199 w 4523"/>
                  <a:gd name="T49" fmla="*/ 170 h 205"/>
                  <a:gd name="T50" fmla="*/ 1392 w 4523"/>
                  <a:gd name="T51" fmla="*/ 158 h 205"/>
                  <a:gd name="T52" fmla="*/ 1325 w 4523"/>
                  <a:gd name="T53" fmla="*/ 67 h 205"/>
                  <a:gd name="T54" fmla="*/ 1462 w 4523"/>
                  <a:gd name="T55" fmla="*/ 51 h 205"/>
                  <a:gd name="T56" fmla="*/ 1553 w 4523"/>
                  <a:gd name="T57" fmla="*/ 113 h 205"/>
                  <a:gd name="T58" fmla="*/ 1650 w 4523"/>
                  <a:gd name="T59" fmla="*/ 149 h 205"/>
                  <a:gd name="T60" fmla="*/ 1751 w 4523"/>
                  <a:gd name="T61" fmla="*/ 151 h 205"/>
                  <a:gd name="T62" fmla="*/ 1829 w 4523"/>
                  <a:gd name="T63" fmla="*/ 170 h 205"/>
                  <a:gd name="T64" fmla="*/ 1018 w 4523"/>
                  <a:gd name="T65" fmla="*/ 189 h 205"/>
                  <a:gd name="T66" fmla="*/ 1033 w 4523"/>
                  <a:gd name="T67" fmla="*/ 93 h 205"/>
                  <a:gd name="T68" fmla="*/ 1208 w 4523"/>
                  <a:gd name="T69" fmla="*/ 52 h 205"/>
                  <a:gd name="T70" fmla="*/ 1188 w 4523"/>
                  <a:gd name="T71" fmla="*/ 113 h 205"/>
                  <a:gd name="T72" fmla="*/ 1178 w 4523"/>
                  <a:gd name="T73" fmla="*/ 185 h 205"/>
                  <a:gd name="T74" fmla="*/ 15 w 4523"/>
                  <a:gd name="T75" fmla="*/ 170 h 205"/>
                  <a:gd name="T76" fmla="*/ 547 w 4523"/>
                  <a:gd name="T77" fmla="*/ 91 h 205"/>
                  <a:gd name="T78" fmla="*/ 550 w 4523"/>
                  <a:gd name="T79" fmla="*/ 170 h 205"/>
                  <a:gd name="T80" fmla="*/ 776 w 4523"/>
                  <a:gd name="T81" fmla="*/ 59 h 205"/>
                  <a:gd name="T82" fmla="*/ 792 w 4523"/>
                  <a:gd name="T83" fmla="*/ 118 h 205"/>
                  <a:gd name="T84" fmla="*/ 775 w 4523"/>
                  <a:gd name="T85" fmla="*/ 144 h 205"/>
                  <a:gd name="T86" fmla="*/ 3800 w 4523"/>
                  <a:gd name="T87" fmla="*/ 10 h 205"/>
                  <a:gd name="T88" fmla="*/ 3876 w 4523"/>
                  <a:gd name="T89" fmla="*/ 73 h 205"/>
                  <a:gd name="T90" fmla="*/ 3776 w 4523"/>
                  <a:gd name="T91" fmla="*/ 111 h 205"/>
                  <a:gd name="T92" fmla="*/ 3794 w 4523"/>
                  <a:gd name="T93" fmla="*/ 3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3" h="205">
                    <a:moveTo>
                      <a:pt x="4523" y="132"/>
                    </a:moveTo>
                    <a:lnTo>
                      <a:pt x="4024" y="140"/>
                    </a:lnTo>
                    <a:lnTo>
                      <a:pt x="4056" y="118"/>
                    </a:lnTo>
                    <a:lnTo>
                      <a:pt x="4046" y="100"/>
                    </a:lnTo>
                    <a:lnTo>
                      <a:pt x="4022" y="63"/>
                    </a:lnTo>
                    <a:lnTo>
                      <a:pt x="3998" y="27"/>
                    </a:lnTo>
                    <a:lnTo>
                      <a:pt x="3986" y="8"/>
                    </a:lnTo>
                    <a:lnTo>
                      <a:pt x="4459" y="0"/>
                    </a:lnTo>
                    <a:lnTo>
                      <a:pt x="4500" y="82"/>
                    </a:lnTo>
                    <a:lnTo>
                      <a:pt x="4523" y="132"/>
                    </a:lnTo>
                    <a:close/>
                    <a:moveTo>
                      <a:pt x="3549" y="148"/>
                    </a:moveTo>
                    <a:lnTo>
                      <a:pt x="3393" y="150"/>
                    </a:lnTo>
                    <a:lnTo>
                      <a:pt x="3393" y="146"/>
                    </a:lnTo>
                    <a:lnTo>
                      <a:pt x="3390" y="121"/>
                    </a:lnTo>
                    <a:lnTo>
                      <a:pt x="3384" y="97"/>
                    </a:lnTo>
                    <a:lnTo>
                      <a:pt x="3378" y="73"/>
                    </a:lnTo>
                    <a:lnTo>
                      <a:pt x="3369" y="49"/>
                    </a:lnTo>
                    <a:lnTo>
                      <a:pt x="3360" y="27"/>
                    </a:lnTo>
                    <a:lnTo>
                      <a:pt x="3354" y="18"/>
                    </a:lnTo>
                    <a:lnTo>
                      <a:pt x="3548" y="15"/>
                    </a:lnTo>
                    <a:lnTo>
                      <a:pt x="3545" y="42"/>
                    </a:lnTo>
                    <a:lnTo>
                      <a:pt x="3542" y="76"/>
                    </a:lnTo>
                    <a:lnTo>
                      <a:pt x="3542" y="111"/>
                    </a:lnTo>
                    <a:lnTo>
                      <a:pt x="3548" y="144"/>
                    </a:lnTo>
                    <a:lnTo>
                      <a:pt x="3549" y="148"/>
                    </a:lnTo>
                    <a:close/>
                    <a:moveTo>
                      <a:pt x="3179" y="154"/>
                    </a:moveTo>
                    <a:lnTo>
                      <a:pt x="2716" y="162"/>
                    </a:lnTo>
                    <a:lnTo>
                      <a:pt x="2721" y="144"/>
                    </a:lnTo>
                    <a:lnTo>
                      <a:pt x="2732" y="111"/>
                    </a:lnTo>
                    <a:lnTo>
                      <a:pt x="2767" y="122"/>
                    </a:lnTo>
                    <a:lnTo>
                      <a:pt x="2799" y="127"/>
                    </a:lnTo>
                    <a:lnTo>
                      <a:pt x="2832" y="130"/>
                    </a:lnTo>
                    <a:lnTo>
                      <a:pt x="2867" y="130"/>
                    </a:lnTo>
                    <a:lnTo>
                      <a:pt x="2899" y="122"/>
                    </a:lnTo>
                    <a:lnTo>
                      <a:pt x="2932" y="113"/>
                    </a:lnTo>
                    <a:lnTo>
                      <a:pt x="2966" y="100"/>
                    </a:lnTo>
                    <a:lnTo>
                      <a:pt x="2998" y="84"/>
                    </a:lnTo>
                    <a:lnTo>
                      <a:pt x="3029" y="66"/>
                    </a:lnTo>
                    <a:lnTo>
                      <a:pt x="3056" y="44"/>
                    </a:lnTo>
                    <a:lnTo>
                      <a:pt x="3082" y="23"/>
                    </a:lnTo>
                    <a:lnTo>
                      <a:pt x="3288" y="19"/>
                    </a:lnTo>
                    <a:lnTo>
                      <a:pt x="3276" y="30"/>
                    </a:lnTo>
                    <a:lnTo>
                      <a:pt x="3248" y="57"/>
                    </a:lnTo>
                    <a:lnTo>
                      <a:pt x="3223" y="84"/>
                    </a:lnTo>
                    <a:lnTo>
                      <a:pt x="3202" y="113"/>
                    </a:lnTo>
                    <a:lnTo>
                      <a:pt x="3183" y="144"/>
                    </a:lnTo>
                    <a:lnTo>
                      <a:pt x="3179" y="154"/>
                    </a:lnTo>
                    <a:close/>
                    <a:moveTo>
                      <a:pt x="2536" y="164"/>
                    </a:moveTo>
                    <a:lnTo>
                      <a:pt x="2420" y="166"/>
                    </a:lnTo>
                    <a:lnTo>
                      <a:pt x="2406" y="149"/>
                    </a:lnTo>
                    <a:lnTo>
                      <a:pt x="2390" y="130"/>
                    </a:lnTo>
                    <a:lnTo>
                      <a:pt x="2370" y="113"/>
                    </a:lnTo>
                    <a:lnTo>
                      <a:pt x="2351" y="97"/>
                    </a:lnTo>
                    <a:lnTo>
                      <a:pt x="2331" y="81"/>
                    </a:lnTo>
                    <a:lnTo>
                      <a:pt x="2313" y="66"/>
                    </a:lnTo>
                    <a:lnTo>
                      <a:pt x="2291" y="53"/>
                    </a:lnTo>
                    <a:lnTo>
                      <a:pt x="2270" y="42"/>
                    </a:lnTo>
                    <a:lnTo>
                      <a:pt x="2256" y="35"/>
                    </a:lnTo>
                    <a:lnTo>
                      <a:pt x="2522" y="31"/>
                    </a:lnTo>
                    <a:lnTo>
                      <a:pt x="2545" y="44"/>
                    </a:lnTo>
                    <a:lnTo>
                      <a:pt x="2576" y="57"/>
                    </a:lnTo>
                    <a:lnTo>
                      <a:pt x="2563" y="93"/>
                    </a:lnTo>
                    <a:lnTo>
                      <a:pt x="2536" y="164"/>
                    </a:lnTo>
                    <a:close/>
                    <a:moveTo>
                      <a:pt x="2199" y="170"/>
                    </a:moveTo>
                    <a:lnTo>
                      <a:pt x="2008" y="173"/>
                    </a:lnTo>
                    <a:lnTo>
                      <a:pt x="1978" y="103"/>
                    </a:lnTo>
                    <a:lnTo>
                      <a:pt x="1963" y="73"/>
                    </a:lnTo>
                    <a:lnTo>
                      <a:pt x="1995" y="58"/>
                    </a:lnTo>
                    <a:lnTo>
                      <a:pt x="2027" y="42"/>
                    </a:lnTo>
                    <a:lnTo>
                      <a:pt x="2032" y="39"/>
                    </a:lnTo>
                    <a:lnTo>
                      <a:pt x="2218" y="36"/>
                    </a:lnTo>
                    <a:lnTo>
                      <a:pt x="2209" y="60"/>
                    </a:lnTo>
                    <a:lnTo>
                      <a:pt x="2202" y="99"/>
                    </a:lnTo>
                    <a:lnTo>
                      <a:pt x="2199" y="136"/>
                    </a:lnTo>
                    <a:lnTo>
                      <a:pt x="2199" y="170"/>
                    </a:lnTo>
                    <a:close/>
                    <a:moveTo>
                      <a:pt x="1831" y="175"/>
                    </a:moveTo>
                    <a:lnTo>
                      <a:pt x="1405" y="182"/>
                    </a:lnTo>
                    <a:lnTo>
                      <a:pt x="1392" y="158"/>
                    </a:lnTo>
                    <a:lnTo>
                      <a:pt x="1374" y="126"/>
                    </a:lnTo>
                    <a:lnTo>
                      <a:pt x="1352" y="97"/>
                    </a:lnTo>
                    <a:lnTo>
                      <a:pt x="1325" y="67"/>
                    </a:lnTo>
                    <a:lnTo>
                      <a:pt x="1306" y="51"/>
                    </a:lnTo>
                    <a:lnTo>
                      <a:pt x="1459" y="48"/>
                    </a:lnTo>
                    <a:lnTo>
                      <a:pt x="1462" y="51"/>
                    </a:lnTo>
                    <a:lnTo>
                      <a:pt x="1491" y="75"/>
                    </a:lnTo>
                    <a:lnTo>
                      <a:pt x="1522" y="97"/>
                    </a:lnTo>
                    <a:lnTo>
                      <a:pt x="1553" y="113"/>
                    </a:lnTo>
                    <a:lnTo>
                      <a:pt x="1583" y="130"/>
                    </a:lnTo>
                    <a:lnTo>
                      <a:pt x="1616" y="142"/>
                    </a:lnTo>
                    <a:lnTo>
                      <a:pt x="1650" y="149"/>
                    </a:lnTo>
                    <a:lnTo>
                      <a:pt x="1683" y="152"/>
                    </a:lnTo>
                    <a:lnTo>
                      <a:pt x="1720" y="157"/>
                    </a:lnTo>
                    <a:lnTo>
                      <a:pt x="1751" y="151"/>
                    </a:lnTo>
                    <a:lnTo>
                      <a:pt x="1784" y="146"/>
                    </a:lnTo>
                    <a:lnTo>
                      <a:pt x="1814" y="134"/>
                    </a:lnTo>
                    <a:lnTo>
                      <a:pt x="1829" y="170"/>
                    </a:lnTo>
                    <a:lnTo>
                      <a:pt x="1831" y="175"/>
                    </a:lnTo>
                    <a:close/>
                    <a:moveTo>
                      <a:pt x="1178" y="185"/>
                    </a:moveTo>
                    <a:lnTo>
                      <a:pt x="1018" y="189"/>
                    </a:lnTo>
                    <a:lnTo>
                      <a:pt x="1025" y="162"/>
                    </a:lnTo>
                    <a:lnTo>
                      <a:pt x="1030" y="130"/>
                    </a:lnTo>
                    <a:lnTo>
                      <a:pt x="1033" y="93"/>
                    </a:lnTo>
                    <a:lnTo>
                      <a:pt x="1030" y="58"/>
                    </a:lnTo>
                    <a:lnTo>
                      <a:pt x="1030" y="55"/>
                    </a:lnTo>
                    <a:lnTo>
                      <a:pt x="1208" y="52"/>
                    </a:lnTo>
                    <a:lnTo>
                      <a:pt x="1201" y="66"/>
                    </a:lnTo>
                    <a:lnTo>
                      <a:pt x="1194" y="90"/>
                    </a:lnTo>
                    <a:lnTo>
                      <a:pt x="1188" y="113"/>
                    </a:lnTo>
                    <a:lnTo>
                      <a:pt x="1183" y="139"/>
                    </a:lnTo>
                    <a:lnTo>
                      <a:pt x="1178" y="166"/>
                    </a:lnTo>
                    <a:lnTo>
                      <a:pt x="1178" y="185"/>
                    </a:lnTo>
                    <a:close/>
                    <a:moveTo>
                      <a:pt x="593" y="196"/>
                    </a:moveTo>
                    <a:lnTo>
                      <a:pt x="0" y="205"/>
                    </a:lnTo>
                    <a:lnTo>
                      <a:pt x="15" y="170"/>
                    </a:lnTo>
                    <a:lnTo>
                      <a:pt x="62" y="70"/>
                    </a:lnTo>
                    <a:lnTo>
                      <a:pt x="563" y="63"/>
                    </a:lnTo>
                    <a:lnTo>
                      <a:pt x="547" y="91"/>
                    </a:lnTo>
                    <a:lnTo>
                      <a:pt x="523" y="131"/>
                    </a:lnTo>
                    <a:lnTo>
                      <a:pt x="514" y="151"/>
                    </a:lnTo>
                    <a:lnTo>
                      <a:pt x="550" y="170"/>
                    </a:lnTo>
                    <a:lnTo>
                      <a:pt x="593" y="196"/>
                    </a:lnTo>
                    <a:close/>
                    <a:moveTo>
                      <a:pt x="629" y="61"/>
                    </a:moveTo>
                    <a:lnTo>
                      <a:pt x="776" y="59"/>
                    </a:lnTo>
                    <a:lnTo>
                      <a:pt x="778" y="67"/>
                    </a:lnTo>
                    <a:lnTo>
                      <a:pt x="783" y="93"/>
                    </a:lnTo>
                    <a:lnTo>
                      <a:pt x="792" y="118"/>
                    </a:lnTo>
                    <a:lnTo>
                      <a:pt x="802" y="144"/>
                    </a:lnTo>
                    <a:lnTo>
                      <a:pt x="812" y="166"/>
                    </a:lnTo>
                    <a:lnTo>
                      <a:pt x="775" y="144"/>
                    </a:lnTo>
                    <a:lnTo>
                      <a:pt x="693" y="99"/>
                    </a:lnTo>
                    <a:lnTo>
                      <a:pt x="629" y="61"/>
                    </a:lnTo>
                    <a:close/>
                    <a:moveTo>
                      <a:pt x="3800" y="10"/>
                    </a:moveTo>
                    <a:lnTo>
                      <a:pt x="3985" y="8"/>
                    </a:lnTo>
                    <a:lnTo>
                      <a:pt x="3953" y="30"/>
                    </a:lnTo>
                    <a:lnTo>
                      <a:pt x="3876" y="73"/>
                    </a:lnTo>
                    <a:lnTo>
                      <a:pt x="3801" y="115"/>
                    </a:lnTo>
                    <a:lnTo>
                      <a:pt x="3767" y="134"/>
                    </a:lnTo>
                    <a:lnTo>
                      <a:pt x="3776" y="111"/>
                    </a:lnTo>
                    <a:lnTo>
                      <a:pt x="3785" y="88"/>
                    </a:lnTo>
                    <a:lnTo>
                      <a:pt x="3791" y="63"/>
                    </a:lnTo>
                    <a:lnTo>
                      <a:pt x="3794" y="36"/>
                    </a:lnTo>
                    <a:lnTo>
                      <a:pt x="3800" y="12"/>
                    </a:lnTo>
                    <a:lnTo>
                      <a:pt x="380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54"/>
              <p:cNvSpPr>
                <a:spLocks noEditPoints="1"/>
              </p:cNvSpPr>
              <p:nvPr/>
            </p:nvSpPr>
            <p:spPr bwMode="auto">
              <a:xfrm>
                <a:off x="22806" y="913"/>
                <a:ext cx="1116" cy="51"/>
              </a:xfrm>
              <a:custGeom>
                <a:avLst/>
                <a:gdLst>
                  <a:gd name="T0" fmla="*/ 3999 w 4462"/>
                  <a:gd name="T1" fmla="*/ 140 h 204"/>
                  <a:gd name="T2" fmla="*/ 3968 w 4462"/>
                  <a:gd name="T3" fmla="*/ 93 h 204"/>
                  <a:gd name="T4" fmla="*/ 3923 w 4462"/>
                  <a:gd name="T5" fmla="*/ 96 h 204"/>
                  <a:gd name="T6" fmla="*/ 3841 w 4462"/>
                  <a:gd name="T7" fmla="*/ 142 h 204"/>
                  <a:gd name="T8" fmla="*/ 3761 w 4462"/>
                  <a:gd name="T9" fmla="*/ 129 h 204"/>
                  <a:gd name="T10" fmla="*/ 3770 w 4462"/>
                  <a:gd name="T11" fmla="*/ 78 h 204"/>
                  <a:gd name="T12" fmla="*/ 3771 w 4462"/>
                  <a:gd name="T13" fmla="*/ 24 h 204"/>
                  <a:gd name="T14" fmla="*/ 4394 w 4462"/>
                  <a:gd name="T15" fmla="*/ 0 h 204"/>
                  <a:gd name="T16" fmla="*/ 4462 w 4462"/>
                  <a:gd name="T17" fmla="*/ 132 h 204"/>
                  <a:gd name="T18" fmla="*/ 3350 w 4462"/>
                  <a:gd name="T19" fmla="*/ 150 h 204"/>
                  <a:gd name="T20" fmla="*/ 3339 w 4462"/>
                  <a:gd name="T21" fmla="*/ 115 h 204"/>
                  <a:gd name="T22" fmla="*/ 3317 w 4462"/>
                  <a:gd name="T23" fmla="*/ 72 h 204"/>
                  <a:gd name="T24" fmla="*/ 3275 w 4462"/>
                  <a:gd name="T25" fmla="*/ 72 h 204"/>
                  <a:gd name="T26" fmla="*/ 3218 w 4462"/>
                  <a:gd name="T27" fmla="*/ 123 h 204"/>
                  <a:gd name="T28" fmla="*/ 3191 w 4462"/>
                  <a:gd name="T29" fmla="*/ 152 h 204"/>
                  <a:gd name="T30" fmla="*/ 2968 w 4462"/>
                  <a:gd name="T31" fmla="*/ 150 h 204"/>
                  <a:gd name="T32" fmla="*/ 3026 w 4462"/>
                  <a:gd name="T33" fmla="*/ 110 h 204"/>
                  <a:gd name="T34" fmla="*/ 3081 w 4462"/>
                  <a:gd name="T35" fmla="*/ 57 h 204"/>
                  <a:gd name="T36" fmla="*/ 3107 w 4462"/>
                  <a:gd name="T37" fmla="*/ 20 h 204"/>
                  <a:gd name="T38" fmla="*/ 3530 w 4462"/>
                  <a:gd name="T39" fmla="*/ 39 h 204"/>
                  <a:gd name="T40" fmla="*/ 3515 w 4462"/>
                  <a:gd name="T41" fmla="*/ 108 h 204"/>
                  <a:gd name="T42" fmla="*/ 3512 w 4462"/>
                  <a:gd name="T43" fmla="*/ 148 h 204"/>
                  <a:gd name="T44" fmla="*/ 2326 w 4462"/>
                  <a:gd name="T45" fmla="*/ 166 h 204"/>
                  <a:gd name="T46" fmla="*/ 2301 w 4462"/>
                  <a:gd name="T47" fmla="*/ 147 h 204"/>
                  <a:gd name="T48" fmla="*/ 2261 w 4462"/>
                  <a:gd name="T49" fmla="*/ 119 h 204"/>
                  <a:gd name="T50" fmla="*/ 2216 w 4462"/>
                  <a:gd name="T51" fmla="*/ 97 h 204"/>
                  <a:gd name="T52" fmla="*/ 2179 w 4462"/>
                  <a:gd name="T53" fmla="*/ 126 h 204"/>
                  <a:gd name="T54" fmla="*/ 2172 w 4462"/>
                  <a:gd name="T55" fmla="*/ 168 h 204"/>
                  <a:gd name="T56" fmla="*/ 1948 w 4462"/>
                  <a:gd name="T57" fmla="*/ 169 h 204"/>
                  <a:gd name="T58" fmla="*/ 1965 w 4462"/>
                  <a:gd name="T59" fmla="*/ 124 h 204"/>
                  <a:gd name="T60" fmla="*/ 2024 w 4462"/>
                  <a:gd name="T61" fmla="*/ 86 h 204"/>
                  <a:gd name="T62" fmla="*/ 2069 w 4462"/>
                  <a:gd name="T63" fmla="*/ 37 h 204"/>
                  <a:gd name="T64" fmla="*/ 2433 w 4462"/>
                  <a:gd name="T65" fmla="*/ 50 h 204"/>
                  <a:gd name="T66" fmla="*/ 2485 w 4462"/>
                  <a:gd name="T67" fmla="*/ 93 h 204"/>
                  <a:gd name="T68" fmla="*/ 2546 w 4462"/>
                  <a:gd name="T69" fmla="*/ 123 h 204"/>
                  <a:gd name="T70" fmla="*/ 2531 w 4462"/>
                  <a:gd name="T71" fmla="*/ 163 h 204"/>
                  <a:gd name="T72" fmla="*/ 1337 w 4462"/>
                  <a:gd name="T73" fmla="*/ 182 h 204"/>
                  <a:gd name="T74" fmla="*/ 1295 w 4462"/>
                  <a:gd name="T75" fmla="*/ 133 h 204"/>
                  <a:gd name="T76" fmla="*/ 1239 w 4462"/>
                  <a:gd name="T77" fmla="*/ 86 h 204"/>
                  <a:gd name="T78" fmla="*/ 1194 w 4462"/>
                  <a:gd name="T79" fmla="*/ 86 h 204"/>
                  <a:gd name="T80" fmla="*/ 1171 w 4462"/>
                  <a:gd name="T81" fmla="*/ 132 h 204"/>
                  <a:gd name="T82" fmla="*/ 1158 w 4462"/>
                  <a:gd name="T83" fmla="*/ 179 h 204"/>
                  <a:gd name="T84" fmla="*/ 1001 w 4462"/>
                  <a:gd name="T85" fmla="*/ 188 h 204"/>
                  <a:gd name="T86" fmla="*/ 1000 w 4462"/>
                  <a:gd name="T87" fmla="*/ 124 h 204"/>
                  <a:gd name="T88" fmla="*/ 984 w 4462"/>
                  <a:gd name="T89" fmla="*/ 56 h 204"/>
                  <a:gd name="T90" fmla="*/ 1370 w 4462"/>
                  <a:gd name="T91" fmla="*/ 49 h 204"/>
                  <a:gd name="T92" fmla="*/ 1407 w 4462"/>
                  <a:gd name="T93" fmla="*/ 92 h 204"/>
                  <a:gd name="T94" fmla="*/ 1461 w 4462"/>
                  <a:gd name="T95" fmla="*/ 141 h 204"/>
                  <a:gd name="T96" fmla="*/ 1523 w 4462"/>
                  <a:gd name="T97" fmla="*/ 179 h 204"/>
                  <a:gd name="T98" fmla="*/ 765 w 4462"/>
                  <a:gd name="T99" fmla="*/ 191 h 204"/>
                  <a:gd name="T100" fmla="*/ 663 w 4462"/>
                  <a:gd name="T101" fmla="*/ 165 h 204"/>
                  <a:gd name="T102" fmla="*/ 547 w 4462"/>
                  <a:gd name="T103" fmla="*/ 97 h 204"/>
                  <a:gd name="T104" fmla="*/ 517 w 4462"/>
                  <a:gd name="T105" fmla="*/ 157 h 204"/>
                  <a:gd name="T106" fmla="*/ 0 w 4462"/>
                  <a:gd name="T107" fmla="*/ 204 h 204"/>
                  <a:gd name="T108" fmla="*/ 66 w 4462"/>
                  <a:gd name="T109" fmla="*/ 69 h 204"/>
                  <a:gd name="T110" fmla="*/ 739 w 4462"/>
                  <a:gd name="T111" fmla="*/ 78 h 204"/>
                  <a:gd name="T112" fmla="*/ 748 w 4462"/>
                  <a:gd name="T113" fmla="*/ 133 h 204"/>
                  <a:gd name="T114" fmla="*/ 762 w 4462"/>
                  <a:gd name="T115" fmla="*/ 18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462" h="204">
                    <a:moveTo>
                      <a:pt x="4462" y="132"/>
                    </a:moveTo>
                    <a:lnTo>
                      <a:pt x="3999" y="140"/>
                    </a:lnTo>
                    <a:lnTo>
                      <a:pt x="3992" y="129"/>
                    </a:lnTo>
                    <a:lnTo>
                      <a:pt x="3968" y="93"/>
                    </a:lnTo>
                    <a:lnTo>
                      <a:pt x="3956" y="74"/>
                    </a:lnTo>
                    <a:lnTo>
                      <a:pt x="3923" y="96"/>
                    </a:lnTo>
                    <a:lnTo>
                      <a:pt x="3846" y="139"/>
                    </a:lnTo>
                    <a:lnTo>
                      <a:pt x="3841" y="142"/>
                    </a:lnTo>
                    <a:lnTo>
                      <a:pt x="3758" y="143"/>
                    </a:lnTo>
                    <a:lnTo>
                      <a:pt x="3761" y="129"/>
                    </a:lnTo>
                    <a:lnTo>
                      <a:pt x="3764" y="102"/>
                    </a:lnTo>
                    <a:lnTo>
                      <a:pt x="3770" y="78"/>
                    </a:lnTo>
                    <a:lnTo>
                      <a:pt x="3771" y="53"/>
                    </a:lnTo>
                    <a:lnTo>
                      <a:pt x="3771" y="24"/>
                    </a:lnTo>
                    <a:lnTo>
                      <a:pt x="3771" y="10"/>
                    </a:lnTo>
                    <a:lnTo>
                      <a:pt x="4394" y="0"/>
                    </a:lnTo>
                    <a:lnTo>
                      <a:pt x="4418" y="42"/>
                    </a:lnTo>
                    <a:lnTo>
                      <a:pt x="4462" y="132"/>
                    </a:lnTo>
                    <a:close/>
                    <a:moveTo>
                      <a:pt x="3512" y="148"/>
                    </a:moveTo>
                    <a:lnTo>
                      <a:pt x="3350" y="150"/>
                    </a:lnTo>
                    <a:lnTo>
                      <a:pt x="3348" y="139"/>
                    </a:lnTo>
                    <a:lnTo>
                      <a:pt x="3339" y="115"/>
                    </a:lnTo>
                    <a:lnTo>
                      <a:pt x="3330" y="93"/>
                    </a:lnTo>
                    <a:lnTo>
                      <a:pt x="3317" y="72"/>
                    </a:lnTo>
                    <a:lnTo>
                      <a:pt x="3306" y="50"/>
                    </a:lnTo>
                    <a:lnTo>
                      <a:pt x="3275" y="72"/>
                    </a:lnTo>
                    <a:lnTo>
                      <a:pt x="3246" y="96"/>
                    </a:lnTo>
                    <a:lnTo>
                      <a:pt x="3218" y="123"/>
                    </a:lnTo>
                    <a:lnTo>
                      <a:pt x="3193" y="150"/>
                    </a:lnTo>
                    <a:lnTo>
                      <a:pt x="3191" y="152"/>
                    </a:lnTo>
                    <a:lnTo>
                      <a:pt x="2955" y="156"/>
                    </a:lnTo>
                    <a:lnTo>
                      <a:pt x="2968" y="150"/>
                    </a:lnTo>
                    <a:lnTo>
                      <a:pt x="2999" y="132"/>
                    </a:lnTo>
                    <a:lnTo>
                      <a:pt x="3026" y="110"/>
                    </a:lnTo>
                    <a:lnTo>
                      <a:pt x="3054" y="86"/>
                    </a:lnTo>
                    <a:lnTo>
                      <a:pt x="3081" y="57"/>
                    </a:lnTo>
                    <a:lnTo>
                      <a:pt x="3102" y="28"/>
                    </a:lnTo>
                    <a:lnTo>
                      <a:pt x="3107" y="20"/>
                    </a:lnTo>
                    <a:lnTo>
                      <a:pt x="3537" y="14"/>
                    </a:lnTo>
                    <a:lnTo>
                      <a:pt x="3530" y="39"/>
                    </a:lnTo>
                    <a:lnTo>
                      <a:pt x="3519" y="72"/>
                    </a:lnTo>
                    <a:lnTo>
                      <a:pt x="3515" y="108"/>
                    </a:lnTo>
                    <a:lnTo>
                      <a:pt x="3512" y="142"/>
                    </a:lnTo>
                    <a:lnTo>
                      <a:pt x="3512" y="148"/>
                    </a:lnTo>
                    <a:close/>
                    <a:moveTo>
                      <a:pt x="2531" y="163"/>
                    </a:moveTo>
                    <a:lnTo>
                      <a:pt x="2326" y="166"/>
                    </a:lnTo>
                    <a:lnTo>
                      <a:pt x="2321" y="163"/>
                    </a:lnTo>
                    <a:lnTo>
                      <a:pt x="2301" y="147"/>
                    </a:lnTo>
                    <a:lnTo>
                      <a:pt x="2283" y="132"/>
                    </a:lnTo>
                    <a:lnTo>
                      <a:pt x="2261" y="119"/>
                    </a:lnTo>
                    <a:lnTo>
                      <a:pt x="2240" y="108"/>
                    </a:lnTo>
                    <a:lnTo>
                      <a:pt x="2216" y="97"/>
                    </a:lnTo>
                    <a:lnTo>
                      <a:pt x="2193" y="92"/>
                    </a:lnTo>
                    <a:lnTo>
                      <a:pt x="2179" y="126"/>
                    </a:lnTo>
                    <a:lnTo>
                      <a:pt x="2172" y="165"/>
                    </a:lnTo>
                    <a:lnTo>
                      <a:pt x="2172" y="168"/>
                    </a:lnTo>
                    <a:lnTo>
                      <a:pt x="1949" y="173"/>
                    </a:lnTo>
                    <a:lnTo>
                      <a:pt x="1948" y="169"/>
                    </a:lnTo>
                    <a:lnTo>
                      <a:pt x="1933" y="139"/>
                    </a:lnTo>
                    <a:lnTo>
                      <a:pt x="1965" y="124"/>
                    </a:lnTo>
                    <a:lnTo>
                      <a:pt x="1997" y="108"/>
                    </a:lnTo>
                    <a:lnTo>
                      <a:pt x="2024" y="86"/>
                    </a:lnTo>
                    <a:lnTo>
                      <a:pt x="2048" y="62"/>
                    </a:lnTo>
                    <a:lnTo>
                      <a:pt x="2069" y="37"/>
                    </a:lnTo>
                    <a:lnTo>
                      <a:pt x="2417" y="32"/>
                    </a:lnTo>
                    <a:lnTo>
                      <a:pt x="2433" y="50"/>
                    </a:lnTo>
                    <a:lnTo>
                      <a:pt x="2460" y="74"/>
                    </a:lnTo>
                    <a:lnTo>
                      <a:pt x="2485" y="93"/>
                    </a:lnTo>
                    <a:lnTo>
                      <a:pt x="2515" y="110"/>
                    </a:lnTo>
                    <a:lnTo>
                      <a:pt x="2546" y="123"/>
                    </a:lnTo>
                    <a:lnTo>
                      <a:pt x="2533" y="159"/>
                    </a:lnTo>
                    <a:lnTo>
                      <a:pt x="2531" y="163"/>
                    </a:lnTo>
                    <a:close/>
                    <a:moveTo>
                      <a:pt x="1524" y="180"/>
                    </a:moveTo>
                    <a:lnTo>
                      <a:pt x="1337" y="182"/>
                    </a:lnTo>
                    <a:lnTo>
                      <a:pt x="1322" y="163"/>
                    </a:lnTo>
                    <a:lnTo>
                      <a:pt x="1295" y="133"/>
                    </a:lnTo>
                    <a:lnTo>
                      <a:pt x="1268" y="110"/>
                    </a:lnTo>
                    <a:lnTo>
                      <a:pt x="1239" y="86"/>
                    </a:lnTo>
                    <a:lnTo>
                      <a:pt x="1206" y="66"/>
                    </a:lnTo>
                    <a:lnTo>
                      <a:pt x="1194" y="86"/>
                    </a:lnTo>
                    <a:lnTo>
                      <a:pt x="1182" y="108"/>
                    </a:lnTo>
                    <a:lnTo>
                      <a:pt x="1171" y="132"/>
                    </a:lnTo>
                    <a:lnTo>
                      <a:pt x="1164" y="156"/>
                    </a:lnTo>
                    <a:lnTo>
                      <a:pt x="1158" y="179"/>
                    </a:lnTo>
                    <a:lnTo>
                      <a:pt x="1157" y="185"/>
                    </a:lnTo>
                    <a:lnTo>
                      <a:pt x="1001" y="188"/>
                    </a:lnTo>
                    <a:lnTo>
                      <a:pt x="1003" y="159"/>
                    </a:lnTo>
                    <a:lnTo>
                      <a:pt x="1000" y="124"/>
                    </a:lnTo>
                    <a:lnTo>
                      <a:pt x="993" y="88"/>
                    </a:lnTo>
                    <a:lnTo>
                      <a:pt x="984" y="56"/>
                    </a:lnTo>
                    <a:lnTo>
                      <a:pt x="984" y="55"/>
                    </a:lnTo>
                    <a:lnTo>
                      <a:pt x="1370" y="49"/>
                    </a:lnTo>
                    <a:lnTo>
                      <a:pt x="1379" y="62"/>
                    </a:lnTo>
                    <a:lnTo>
                      <a:pt x="1407" y="92"/>
                    </a:lnTo>
                    <a:lnTo>
                      <a:pt x="1432" y="117"/>
                    </a:lnTo>
                    <a:lnTo>
                      <a:pt x="1461" y="141"/>
                    </a:lnTo>
                    <a:lnTo>
                      <a:pt x="1492" y="163"/>
                    </a:lnTo>
                    <a:lnTo>
                      <a:pt x="1523" y="179"/>
                    </a:lnTo>
                    <a:lnTo>
                      <a:pt x="1524" y="180"/>
                    </a:lnTo>
                    <a:close/>
                    <a:moveTo>
                      <a:pt x="765" y="191"/>
                    </a:moveTo>
                    <a:lnTo>
                      <a:pt x="713" y="192"/>
                    </a:lnTo>
                    <a:lnTo>
                      <a:pt x="663" y="165"/>
                    </a:lnTo>
                    <a:lnTo>
                      <a:pt x="584" y="119"/>
                    </a:lnTo>
                    <a:lnTo>
                      <a:pt x="547" y="97"/>
                    </a:lnTo>
                    <a:lnTo>
                      <a:pt x="538" y="117"/>
                    </a:lnTo>
                    <a:lnTo>
                      <a:pt x="517" y="157"/>
                    </a:lnTo>
                    <a:lnTo>
                      <a:pt x="494" y="196"/>
                    </a:lnTo>
                    <a:lnTo>
                      <a:pt x="0" y="204"/>
                    </a:lnTo>
                    <a:lnTo>
                      <a:pt x="36" y="129"/>
                    </a:lnTo>
                    <a:lnTo>
                      <a:pt x="66" y="69"/>
                    </a:lnTo>
                    <a:lnTo>
                      <a:pt x="737" y="59"/>
                    </a:lnTo>
                    <a:lnTo>
                      <a:pt x="739" y="78"/>
                    </a:lnTo>
                    <a:lnTo>
                      <a:pt x="744" y="108"/>
                    </a:lnTo>
                    <a:lnTo>
                      <a:pt x="748" y="133"/>
                    </a:lnTo>
                    <a:lnTo>
                      <a:pt x="753" y="159"/>
                    </a:lnTo>
                    <a:lnTo>
                      <a:pt x="762" y="184"/>
                    </a:lnTo>
                    <a:lnTo>
                      <a:pt x="765" y="1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55"/>
              <p:cNvSpPr>
                <a:spLocks noEditPoints="1"/>
              </p:cNvSpPr>
              <p:nvPr/>
            </p:nvSpPr>
            <p:spPr bwMode="auto">
              <a:xfrm>
                <a:off x="22814" y="896"/>
                <a:ext cx="1100" cy="51"/>
              </a:xfrm>
              <a:custGeom>
                <a:avLst/>
                <a:gdLst>
                  <a:gd name="T0" fmla="*/ 3924 w 4397"/>
                  <a:gd name="T1" fmla="*/ 140 h 202"/>
                  <a:gd name="T2" fmla="*/ 3923 w 4397"/>
                  <a:gd name="T3" fmla="*/ 140 h 202"/>
                  <a:gd name="T4" fmla="*/ 3739 w 4397"/>
                  <a:gd name="T5" fmla="*/ 119 h 202"/>
                  <a:gd name="T6" fmla="*/ 3739 w 4397"/>
                  <a:gd name="T7" fmla="*/ 62 h 202"/>
                  <a:gd name="T8" fmla="*/ 3732 w 4397"/>
                  <a:gd name="T9" fmla="*/ 12 h 202"/>
                  <a:gd name="T10" fmla="*/ 4323 w 4397"/>
                  <a:gd name="T11" fmla="*/ 0 h 202"/>
                  <a:gd name="T12" fmla="*/ 4386 w 4397"/>
                  <a:gd name="T13" fmla="*/ 108 h 202"/>
                  <a:gd name="T14" fmla="*/ 3486 w 4397"/>
                  <a:gd name="T15" fmla="*/ 147 h 202"/>
                  <a:gd name="T16" fmla="*/ 3285 w 4397"/>
                  <a:gd name="T17" fmla="*/ 138 h 202"/>
                  <a:gd name="T18" fmla="*/ 3243 w 4397"/>
                  <a:gd name="T19" fmla="*/ 138 h 202"/>
                  <a:gd name="T20" fmla="*/ 3020 w 4397"/>
                  <a:gd name="T21" fmla="*/ 155 h 202"/>
                  <a:gd name="T22" fmla="*/ 3049 w 4397"/>
                  <a:gd name="T23" fmla="*/ 123 h 202"/>
                  <a:gd name="T24" fmla="*/ 3092 w 4397"/>
                  <a:gd name="T25" fmla="*/ 61 h 202"/>
                  <a:gd name="T26" fmla="*/ 3113 w 4397"/>
                  <a:gd name="T27" fmla="*/ 19 h 202"/>
                  <a:gd name="T28" fmla="*/ 3525 w 4397"/>
                  <a:gd name="T29" fmla="*/ 35 h 202"/>
                  <a:gd name="T30" fmla="*/ 3498 w 4397"/>
                  <a:gd name="T31" fmla="*/ 105 h 202"/>
                  <a:gd name="T32" fmla="*/ 3486 w 4397"/>
                  <a:gd name="T33" fmla="*/ 147 h 202"/>
                  <a:gd name="T34" fmla="*/ 2194 w 4397"/>
                  <a:gd name="T35" fmla="*/ 167 h 202"/>
                  <a:gd name="T36" fmla="*/ 2161 w 4397"/>
                  <a:gd name="T37" fmla="*/ 158 h 202"/>
                  <a:gd name="T38" fmla="*/ 1970 w 4397"/>
                  <a:gd name="T39" fmla="*/ 171 h 202"/>
                  <a:gd name="T40" fmla="*/ 2016 w 4397"/>
                  <a:gd name="T41" fmla="*/ 128 h 202"/>
                  <a:gd name="T42" fmla="*/ 2058 w 4397"/>
                  <a:gd name="T43" fmla="*/ 70 h 202"/>
                  <a:gd name="T44" fmla="*/ 2077 w 4397"/>
                  <a:gd name="T45" fmla="*/ 36 h 202"/>
                  <a:gd name="T46" fmla="*/ 2360 w 4397"/>
                  <a:gd name="T47" fmla="*/ 61 h 202"/>
                  <a:gd name="T48" fmla="*/ 2401 w 4397"/>
                  <a:gd name="T49" fmla="*/ 116 h 202"/>
                  <a:gd name="T50" fmla="*/ 2453 w 4397"/>
                  <a:gd name="T51" fmla="*/ 159 h 202"/>
                  <a:gd name="T52" fmla="*/ 1397 w 4397"/>
                  <a:gd name="T53" fmla="*/ 180 h 202"/>
                  <a:gd name="T54" fmla="*/ 1236 w 4397"/>
                  <a:gd name="T55" fmla="*/ 176 h 202"/>
                  <a:gd name="T56" fmla="*/ 1174 w 4397"/>
                  <a:gd name="T57" fmla="*/ 132 h 202"/>
                  <a:gd name="T58" fmla="*/ 1150 w 4397"/>
                  <a:gd name="T59" fmla="*/ 174 h 202"/>
                  <a:gd name="T60" fmla="*/ 968 w 4397"/>
                  <a:gd name="T61" fmla="*/ 187 h 202"/>
                  <a:gd name="T62" fmla="*/ 952 w 4397"/>
                  <a:gd name="T63" fmla="*/ 122 h 202"/>
                  <a:gd name="T64" fmla="*/ 924 w 4397"/>
                  <a:gd name="T65" fmla="*/ 55 h 202"/>
                  <a:gd name="T66" fmla="*/ 1307 w 4397"/>
                  <a:gd name="T67" fmla="*/ 67 h 202"/>
                  <a:gd name="T68" fmla="*/ 1347 w 4397"/>
                  <a:gd name="T69" fmla="*/ 128 h 202"/>
                  <a:gd name="T70" fmla="*/ 1397 w 4397"/>
                  <a:gd name="T71" fmla="*/ 180 h 202"/>
                  <a:gd name="T72" fmla="*/ 567 w 4397"/>
                  <a:gd name="T73" fmla="*/ 193 h 202"/>
                  <a:gd name="T74" fmla="*/ 515 w 4397"/>
                  <a:gd name="T75" fmla="*/ 163 h 202"/>
                  <a:gd name="T76" fmla="*/ 501 w 4397"/>
                  <a:gd name="T77" fmla="*/ 195 h 202"/>
                  <a:gd name="T78" fmla="*/ 4 w 4397"/>
                  <a:gd name="T79" fmla="*/ 195 h 202"/>
                  <a:gd name="T80" fmla="*/ 70 w 4397"/>
                  <a:gd name="T81" fmla="*/ 68 h 202"/>
                  <a:gd name="T82" fmla="*/ 707 w 4397"/>
                  <a:gd name="T83" fmla="*/ 62 h 202"/>
                  <a:gd name="T84" fmla="*/ 704 w 4397"/>
                  <a:gd name="T85" fmla="*/ 119 h 202"/>
                  <a:gd name="T86" fmla="*/ 712 w 4397"/>
                  <a:gd name="T87" fmla="*/ 174 h 202"/>
                  <a:gd name="T88" fmla="*/ 1641 w 4397"/>
                  <a:gd name="T89" fmla="*/ 43 h 202"/>
                  <a:gd name="T90" fmla="*/ 1675 w 4397"/>
                  <a:gd name="T91" fmla="*/ 61 h 202"/>
                  <a:gd name="T92" fmla="*/ 1641 w 4397"/>
                  <a:gd name="T93" fmla="*/ 43 h 202"/>
                  <a:gd name="T94" fmla="*/ 2765 w 4397"/>
                  <a:gd name="T95" fmla="*/ 25 h 202"/>
                  <a:gd name="T96" fmla="*/ 2732 w 4397"/>
                  <a:gd name="T97" fmla="*/ 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97" h="202">
                    <a:moveTo>
                      <a:pt x="4397" y="132"/>
                    </a:moveTo>
                    <a:lnTo>
                      <a:pt x="3924" y="140"/>
                    </a:lnTo>
                    <a:lnTo>
                      <a:pt x="3924" y="140"/>
                    </a:lnTo>
                    <a:lnTo>
                      <a:pt x="3923" y="140"/>
                    </a:lnTo>
                    <a:lnTo>
                      <a:pt x="3738" y="142"/>
                    </a:lnTo>
                    <a:lnTo>
                      <a:pt x="3739" y="119"/>
                    </a:lnTo>
                    <a:lnTo>
                      <a:pt x="3739" y="90"/>
                    </a:lnTo>
                    <a:lnTo>
                      <a:pt x="3739" y="62"/>
                    </a:lnTo>
                    <a:lnTo>
                      <a:pt x="3738" y="37"/>
                    </a:lnTo>
                    <a:lnTo>
                      <a:pt x="3732" y="12"/>
                    </a:lnTo>
                    <a:lnTo>
                      <a:pt x="3732" y="10"/>
                    </a:lnTo>
                    <a:lnTo>
                      <a:pt x="4323" y="0"/>
                    </a:lnTo>
                    <a:lnTo>
                      <a:pt x="4325" y="4"/>
                    </a:lnTo>
                    <a:lnTo>
                      <a:pt x="4386" y="108"/>
                    </a:lnTo>
                    <a:lnTo>
                      <a:pt x="4397" y="132"/>
                    </a:lnTo>
                    <a:close/>
                    <a:moveTo>
                      <a:pt x="3486" y="147"/>
                    </a:moveTo>
                    <a:lnTo>
                      <a:pt x="3292" y="150"/>
                    </a:lnTo>
                    <a:lnTo>
                      <a:pt x="3285" y="138"/>
                    </a:lnTo>
                    <a:lnTo>
                      <a:pt x="3274" y="116"/>
                    </a:lnTo>
                    <a:lnTo>
                      <a:pt x="3243" y="138"/>
                    </a:lnTo>
                    <a:lnTo>
                      <a:pt x="3226" y="151"/>
                    </a:lnTo>
                    <a:lnTo>
                      <a:pt x="3020" y="155"/>
                    </a:lnTo>
                    <a:lnTo>
                      <a:pt x="3022" y="152"/>
                    </a:lnTo>
                    <a:lnTo>
                      <a:pt x="3049" y="123"/>
                    </a:lnTo>
                    <a:lnTo>
                      <a:pt x="3070" y="94"/>
                    </a:lnTo>
                    <a:lnTo>
                      <a:pt x="3092" y="61"/>
                    </a:lnTo>
                    <a:lnTo>
                      <a:pt x="3110" y="28"/>
                    </a:lnTo>
                    <a:lnTo>
                      <a:pt x="3113" y="19"/>
                    </a:lnTo>
                    <a:lnTo>
                      <a:pt x="3540" y="12"/>
                    </a:lnTo>
                    <a:lnTo>
                      <a:pt x="3525" y="35"/>
                    </a:lnTo>
                    <a:lnTo>
                      <a:pt x="3508" y="68"/>
                    </a:lnTo>
                    <a:lnTo>
                      <a:pt x="3498" y="105"/>
                    </a:lnTo>
                    <a:lnTo>
                      <a:pt x="3487" y="138"/>
                    </a:lnTo>
                    <a:lnTo>
                      <a:pt x="3486" y="147"/>
                    </a:lnTo>
                    <a:close/>
                    <a:moveTo>
                      <a:pt x="2460" y="163"/>
                    </a:moveTo>
                    <a:lnTo>
                      <a:pt x="2194" y="167"/>
                    </a:lnTo>
                    <a:lnTo>
                      <a:pt x="2184" y="163"/>
                    </a:lnTo>
                    <a:lnTo>
                      <a:pt x="2161" y="158"/>
                    </a:lnTo>
                    <a:lnTo>
                      <a:pt x="2156" y="168"/>
                    </a:lnTo>
                    <a:lnTo>
                      <a:pt x="1970" y="171"/>
                    </a:lnTo>
                    <a:lnTo>
                      <a:pt x="1992" y="152"/>
                    </a:lnTo>
                    <a:lnTo>
                      <a:pt x="2016" y="128"/>
                    </a:lnTo>
                    <a:lnTo>
                      <a:pt x="2038" y="101"/>
                    </a:lnTo>
                    <a:lnTo>
                      <a:pt x="2058" y="70"/>
                    </a:lnTo>
                    <a:lnTo>
                      <a:pt x="2074" y="40"/>
                    </a:lnTo>
                    <a:lnTo>
                      <a:pt x="2077" y="36"/>
                    </a:lnTo>
                    <a:lnTo>
                      <a:pt x="2345" y="32"/>
                    </a:lnTo>
                    <a:lnTo>
                      <a:pt x="2360" y="61"/>
                    </a:lnTo>
                    <a:lnTo>
                      <a:pt x="2378" y="90"/>
                    </a:lnTo>
                    <a:lnTo>
                      <a:pt x="2401" y="116"/>
                    </a:lnTo>
                    <a:lnTo>
                      <a:pt x="2428" y="140"/>
                    </a:lnTo>
                    <a:lnTo>
                      <a:pt x="2453" y="159"/>
                    </a:lnTo>
                    <a:lnTo>
                      <a:pt x="2460" y="163"/>
                    </a:lnTo>
                    <a:close/>
                    <a:moveTo>
                      <a:pt x="1397" y="180"/>
                    </a:moveTo>
                    <a:lnTo>
                      <a:pt x="1244" y="183"/>
                    </a:lnTo>
                    <a:lnTo>
                      <a:pt x="1236" y="176"/>
                    </a:lnTo>
                    <a:lnTo>
                      <a:pt x="1207" y="152"/>
                    </a:lnTo>
                    <a:lnTo>
                      <a:pt x="1174" y="132"/>
                    </a:lnTo>
                    <a:lnTo>
                      <a:pt x="1162" y="152"/>
                    </a:lnTo>
                    <a:lnTo>
                      <a:pt x="1150" y="174"/>
                    </a:lnTo>
                    <a:lnTo>
                      <a:pt x="1146" y="184"/>
                    </a:lnTo>
                    <a:lnTo>
                      <a:pt x="968" y="187"/>
                    </a:lnTo>
                    <a:lnTo>
                      <a:pt x="961" y="154"/>
                    </a:lnTo>
                    <a:lnTo>
                      <a:pt x="952" y="122"/>
                    </a:lnTo>
                    <a:lnTo>
                      <a:pt x="940" y="85"/>
                    </a:lnTo>
                    <a:lnTo>
                      <a:pt x="924" y="55"/>
                    </a:lnTo>
                    <a:lnTo>
                      <a:pt x="1298" y="49"/>
                    </a:lnTo>
                    <a:lnTo>
                      <a:pt x="1307" y="67"/>
                    </a:lnTo>
                    <a:lnTo>
                      <a:pt x="1327" y="98"/>
                    </a:lnTo>
                    <a:lnTo>
                      <a:pt x="1347" y="128"/>
                    </a:lnTo>
                    <a:lnTo>
                      <a:pt x="1375" y="158"/>
                    </a:lnTo>
                    <a:lnTo>
                      <a:pt x="1397" y="180"/>
                    </a:lnTo>
                    <a:close/>
                    <a:moveTo>
                      <a:pt x="714" y="191"/>
                    </a:moveTo>
                    <a:lnTo>
                      <a:pt x="567" y="193"/>
                    </a:lnTo>
                    <a:lnTo>
                      <a:pt x="552" y="185"/>
                    </a:lnTo>
                    <a:lnTo>
                      <a:pt x="515" y="163"/>
                    </a:lnTo>
                    <a:lnTo>
                      <a:pt x="506" y="183"/>
                    </a:lnTo>
                    <a:lnTo>
                      <a:pt x="501" y="195"/>
                    </a:lnTo>
                    <a:lnTo>
                      <a:pt x="0" y="202"/>
                    </a:lnTo>
                    <a:lnTo>
                      <a:pt x="4" y="195"/>
                    </a:lnTo>
                    <a:lnTo>
                      <a:pt x="59" y="89"/>
                    </a:lnTo>
                    <a:lnTo>
                      <a:pt x="70" y="68"/>
                    </a:lnTo>
                    <a:lnTo>
                      <a:pt x="707" y="58"/>
                    </a:lnTo>
                    <a:lnTo>
                      <a:pt x="707" y="62"/>
                    </a:lnTo>
                    <a:lnTo>
                      <a:pt x="704" y="90"/>
                    </a:lnTo>
                    <a:lnTo>
                      <a:pt x="704" y="119"/>
                    </a:lnTo>
                    <a:lnTo>
                      <a:pt x="707" y="144"/>
                    </a:lnTo>
                    <a:lnTo>
                      <a:pt x="712" y="174"/>
                    </a:lnTo>
                    <a:lnTo>
                      <a:pt x="714" y="191"/>
                    </a:lnTo>
                    <a:close/>
                    <a:moveTo>
                      <a:pt x="1641" y="43"/>
                    </a:moveTo>
                    <a:lnTo>
                      <a:pt x="1667" y="43"/>
                    </a:lnTo>
                    <a:lnTo>
                      <a:pt x="1675" y="61"/>
                    </a:lnTo>
                    <a:lnTo>
                      <a:pt x="1654" y="50"/>
                    </a:lnTo>
                    <a:lnTo>
                      <a:pt x="1641" y="43"/>
                    </a:lnTo>
                    <a:close/>
                    <a:moveTo>
                      <a:pt x="2739" y="25"/>
                    </a:moveTo>
                    <a:lnTo>
                      <a:pt x="2765" y="25"/>
                    </a:lnTo>
                    <a:lnTo>
                      <a:pt x="2754" y="32"/>
                    </a:lnTo>
                    <a:lnTo>
                      <a:pt x="2732" y="47"/>
                    </a:lnTo>
                    <a:lnTo>
                      <a:pt x="2739"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56"/>
              <p:cNvSpPr>
                <a:spLocks noEditPoints="1"/>
              </p:cNvSpPr>
              <p:nvPr/>
            </p:nvSpPr>
            <p:spPr bwMode="auto">
              <a:xfrm>
                <a:off x="22823" y="880"/>
                <a:ext cx="1082" cy="50"/>
              </a:xfrm>
              <a:custGeom>
                <a:avLst/>
                <a:gdLst>
                  <a:gd name="T0" fmla="*/ 3705 w 4328"/>
                  <a:gd name="T1" fmla="*/ 142 h 201"/>
                  <a:gd name="T2" fmla="*/ 3704 w 4328"/>
                  <a:gd name="T3" fmla="*/ 103 h 201"/>
                  <a:gd name="T4" fmla="*/ 3695 w 4328"/>
                  <a:gd name="T5" fmla="*/ 55 h 201"/>
                  <a:gd name="T6" fmla="*/ 3683 w 4328"/>
                  <a:gd name="T7" fmla="*/ 9 h 201"/>
                  <a:gd name="T8" fmla="*/ 4291 w 4328"/>
                  <a:gd name="T9" fmla="*/ 70 h 201"/>
                  <a:gd name="T10" fmla="*/ 3471 w 4328"/>
                  <a:gd name="T11" fmla="*/ 146 h 201"/>
                  <a:gd name="T12" fmla="*/ 3058 w 4328"/>
                  <a:gd name="T13" fmla="*/ 127 h 201"/>
                  <a:gd name="T14" fmla="*/ 3091 w 4328"/>
                  <a:gd name="T15" fmla="*/ 58 h 201"/>
                  <a:gd name="T16" fmla="*/ 3042 w 4328"/>
                  <a:gd name="T17" fmla="*/ 42 h 201"/>
                  <a:gd name="T18" fmla="*/ 2991 w 4328"/>
                  <a:gd name="T19" fmla="*/ 33 h 201"/>
                  <a:gd name="T20" fmla="*/ 2939 w 4328"/>
                  <a:gd name="T21" fmla="*/ 28 h 201"/>
                  <a:gd name="T22" fmla="*/ 2887 w 4328"/>
                  <a:gd name="T23" fmla="*/ 34 h 201"/>
                  <a:gd name="T24" fmla="*/ 2835 w 4328"/>
                  <a:gd name="T25" fmla="*/ 47 h 201"/>
                  <a:gd name="T26" fmla="*/ 2787 w 4328"/>
                  <a:gd name="T27" fmla="*/ 64 h 201"/>
                  <a:gd name="T28" fmla="*/ 2741 w 4328"/>
                  <a:gd name="T29" fmla="*/ 85 h 201"/>
                  <a:gd name="T30" fmla="*/ 2698 w 4328"/>
                  <a:gd name="T31" fmla="*/ 113 h 201"/>
                  <a:gd name="T32" fmla="*/ 2729 w 4328"/>
                  <a:gd name="T33" fmla="*/ 25 h 201"/>
                  <a:gd name="T34" fmla="*/ 3533 w 4328"/>
                  <a:gd name="T35" fmla="*/ 40 h 201"/>
                  <a:gd name="T36" fmla="*/ 3491 w 4328"/>
                  <a:gd name="T37" fmla="*/ 101 h 201"/>
                  <a:gd name="T38" fmla="*/ 3471 w 4328"/>
                  <a:gd name="T39" fmla="*/ 146 h 201"/>
                  <a:gd name="T40" fmla="*/ 2003 w 4328"/>
                  <a:gd name="T41" fmla="*/ 169 h 201"/>
                  <a:gd name="T42" fmla="*/ 2024 w 4328"/>
                  <a:gd name="T43" fmla="*/ 136 h 201"/>
                  <a:gd name="T44" fmla="*/ 2055 w 4328"/>
                  <a:gd name="T45" fmla="*/ 73 h 201"/>
                  <a:gd name="T46" fmla="*/ 2065 w 4328"/>
                  <a:gd name="T47" fmla="*/ 35 h 201"/>
                  <a:gd name="T48" fmla="*/ 2295 w 4328"/>
                  <a:gd name="T49" fmla="*/ 65 h 201"/>
                  <a:gd name="T50" fmla="*/ 2326 w 4328"/>
                  <a:gd name="T51" fmla="*/ 127 h 201"/>
                  <a:gd name="T52" fmla="*/ 2351 w 4328"/>
                  <a:gd name="T53" fmla="*/ 164 h 201"/>
                  <a:gd name="T54" fmla="*/ 918 w 4328"/>
                  <a:gd name="T55" fmla="*/ 187 h 201"/>
                  <a:gd name="T56" fmla="*/ 889 w 4328"/>
                  <a:gd name="T57" fmla="*/ 118 h 201"/>
                  <a:gd name="T58" fmla="*/ 849 w 4328"/>
                  <a:gd name="T59" fmla="*/ 56 h 201"/>
                  <a:gd name="T60" fmla="*/ 1609 w 4328"/>
                  <a:gd name="T61" fmla="*/ 42 h 201"/>
                  <a:gd name="T62" fmla="*/ 1641 w 4328"/>
                  <a:gd name="T63" fmla="*/ 127 h 201"/>
                  <a:gd name="T64" fmla="*/ 1597 w 4328"/>
                  <a:gd name="T65" fmla="*/ 103 h 201"/>
                  <a:gd name="T66" fmla="*/ 1551 w 4328"/>
                  <a:gd name="T67" fmla="*/ 88 h 201"/>
                  <a:gd name="T68" fmla="*/ 1502 w 4328"/>
                  <a:gd name="T69" fmla="*/ 73 h 201"/>
                  <a:gd name="T70" fmla="*/ 1451 w 4328"/>
                  <a:gd name="T71" fmla="*/ 65 h 201"/>
                  <a:gd name="T72" fmla="*/ 1402 w 4328"/>
                  <a:gd name="T73" fmla="*/ 65 h 201"/>
                  <a:gd name="T74" fmla="*/ 1351 w 4328"/>
                  <a:gd name="T75" fmla="*/ 67 h 201"/>
                  <a:gd name="T76" fmla="*/ 1302 w 4328"/>
                  <a:gd name="T77" fmla="*/ 80 h 201"/>
                  <a:gd name="T78" fmla="*/ 1256 w 4328"/>
                  <a:gd name="T79" fmla="*/ 97 h 201"/>
                  <a:gd name="T80" fmla="*/ 1293 w 4328"/>
                  <a:gd name="T81" fmla="*/ 164 h 201"/>
                  <a:gd name="T82" fmla="*/ 671 w 4328"/>
                  <a:gd name="T83" fmla="*/ 191 h 201"/>
                  <a:gd name="T84" fmla="*/ 25 w 4328"/>
                  <a:gd name="T85" fmla="*/ 155 h 201"/>
                  <a:gd name="T86" fmla="*/ 685 w 4328"/>
                  <a:gd name="T87" fmla="*/ 57 h 201"/>
                  <a:gd name="T88" fmla="*/ 675 w 4328"/>
                  <a:gd name="T89" fmla="*/ 101 h 201"/>
                  <a:gd name="T90" fmla="*/ 670 w 4328"/>
                  <a:gd name="T91" fmla="*/ 156 h 201"/>
                  <a:gd name="T92" fmla="*/ 671 w 4328"/>
                  <a:gd name="T93" fmla="*/ 191 h 201"/>
                  <a:gd name="T94" fmla="*/ 1800 w 4328"/>
                  <a:gd name="T95" fmla="*/ 40 h 201"/>
                  <a:gd name="T96" fmla="*/ 1790 w 4328"/>
                  <a:gd name="T97" fmla="*/ 82 h 201"/>
                  <a:gd name="T98" fmla="*/ 1772 w 4328"/>
                  <a:gd name="T99" fmla="*/ 40 h 201"/>
                  <a:gd name="T100" fmla="*/ 2566 w 4328"/>
                  <a:gd name="T101" fmla="*/ 27 h 201"/>
                  <a:gd name="T102" fmla="*/ 2550 w 4328"/>
                  <a:gd name="T103" fmla="*/ 2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328" h="201">
                    <a:moveTo>
                      <a:pt x="4328" y="132"/>
                    </a:moveTo>
                    <a:lnTo>
                      <a:pt x="3705" y="142"/>
                    </a:lnTo>
                    <a:lnTo>
                      <a:pt x="3705" y="128"/>
                    </a:lnTo>
                    <a:lnTo>
                      <a:pt x="3704" y="103"/>
                    </a:lnTo>
                    <a:lnTo>
                      <a:pt x="3698" y="78"/>
                    </a:lnTo>
                    <a:lnTo>
                      <a:pt x="3695" y="55"/>
                    </a:lnTo>
                    <a:lnTo>
                      <a:pt x="3689" y="27"/>
                    </a:lnTo>
                    <a:lnTo>
                      <a:pt x="3683" y="9"/>
                    </a:lnTo>
                    <a:lnTo>
                      <a:pt x="4248" y="0"/>
                    </a:lnTo>
                    <a:lnTo>
                      <a:pt x="4291" y="70"/>
                    </a:lnTo>
                    <a:lnTo>
                      <a:pt x="4328" y="132"/>
                    </a:lnTo>
                    <a:close/>
                    <a:moveTo>
                      <a:pt x="3471" y="146"/>
                    </a:moveTo>
                    <a:lnTo>
                      <a:pt x="3041" y="152"/>
                    </a:lnTo>
                    <a:lnTo>
                      <a:pt x="3058" y="127"/>
                    </a:lnTo>
                    <a:lnTo>
                      <a:pt x="3076" y="94"/>
                    </a:lnTo>
                    <a:lnTo>
                      <a:pt x="3091" y="58"/>
                    </a:lnTo>
                    <a:lnTo>
                      <a:pt x="3067" y="49"/>
                    </a:lnTo>
                    <a:lnTo>
                      <a:pt x="3042" y="42"/>
                    </a:lnTo>
                    <a:lnTo>
                      <a:pt x="3018" y="36"/>
                    </a:lnTo>
                    <a:lnTo>
                      <a:pt x="2991" y="33"/>
                    </a:lnTo>
                    <a:lnTo>
                      <a:pt x="2966" y="28"/>
                    </a:lnTo>
                    <a:lnTo>
                      <a:pt x="2939" y="28"/>
                    </a:lnTo>
                    <a:lnTo>
                      <a:pt x="2912" y="33"/>
                    </a:lnTo>
                    <a:lnTo>
                      <a:pt x="2887" y="34"/>
                    </a:lnTo>
                    <a:lnTo>
                      <a:pt x="2860" y="40"/>
                    </a:lnTo>
                    <a:lnTo>
                      <a:pt x="2835" y="47"/>
                    </a:lnTo>
                    <a:lnTo>
                      <a:pt x="2811" y="55"/>
                    </a:lnTo>
                    <a:lnTo>
                      <a:pt x="2787" y="64"/>
                    </a:lnTo>
                    <a:lnTo>
                      <a:pt x="2763" y="74"/>
                    </a:lnTo>
                    <a:lnTo>
                      <a:pt x="2741" y="85"/>
                    </a:lnTo>
                    <a:lnTo>
                      <a:pt x="2720" y="98"/>
                    </a:lnTo>
                    <a:lnTo>
                      <a:pt x="2698" y="113"/>
                    </a:lnTo>
                    <a:lnTo>
                      <a:pt x="2712" y="73"/>
                    </a:lnTo>
                    <a:lnTo>
                      <a:pt x="2729" y="25"/>
                    </a:lnTo>
                    <a:lnTo>
                      <a:pt x="3556" y="11"/>
                    </a:lnTo>
                    <a:lnTo>
                      <a:pt x="3533" y="40"/>
                    </a:lnTo>
                    <a:lnTo>
                      <a:pt x="3511" y="70"/>
                    </a:lnTo>
                    <a:lnTo>
                      <a:pt x="3491" y="101"/>
                    </a:lnTo>
                    <a:lnTo>
                      <a:pt x="3474" y="134"/>
                    </a:lnTo>
                    <a:lnTo>
                      <a:pt x="3471" y="146"/>
                    </a:lnTo>
                    <a:close/>
                    <a:moveTo>
                      <a:pt x="2351" y="164"/>
                    </a:moveTo>
                    <a:lnTo>
                      <a:pt x="2003" y="169"/>
                    </a:lnTo>
                    <a:lnTo>
                      <a:pt x="2004" y="167"/>
                    </a:lnTo>
                    <a:lnTo>
                      <a:pt x="2024" y="136"/>
                    </a:lnTo>
                    <a:lnTo>
                      <a:pt x="2040" y="106"/>
                    </a:lnTo>
                    <a:lnTo>
                      <a:pt x="2055" y="73"/>
                    </a:lnTo>
                    <a:lnTo>
                      <a:pt x="2064" y="40"/>
                    </a:lnTo>
                    <a:lnTo>
                      <a:pt x="2065" y="35"/>
                    </a:lnTo>
                    <a:lnTo>
                      <a:pt x="2284" y="32"/>
                    </a:lnTo>
                    <a:lnTo>
                      <a:pt x="2295" y="65"/>
                    </a:lnTo>
                    <a:lnTo>
                      <a:pt x="2310" y="97"/>
                    </a:lnTo>
                    <a:lnTo>
                      <a:pt x="2326" y="127"/>
                    </a:lnTo>
                    <a:lnTo>
                      <a:pt x="2344" y="156"/>
                    </a:lnTo>
                    <a:lnTo>
                      <a:pt x="2351" y="164"/>
                    </a:lnTo>
                    <a:close/>
                    <a:moveTo>
                      <a:pt x="1304" y="181"/>
                    </a:moveTo>
                    <a:lnTo>
                      <a:pt x="918" y="187"/>
                    </a:lnTo>
                    <a:lnTo>
                      <a:pt x="906" y="151"/>
                    </a:lnTo>
                    <a:lnTo>
                      <a:pt x="889" y="118"/>
                    </a:lnTo>
                    <a:lnTo>
                      <a:pt x="871" y="88"/>
                    </a:lnTo>
                    <a:lnTo>
                      <a:pt x="849" y="56"/>
                    </a:lnTo>
                    <a:lnTo>
                      <a:pt x="848" y="55"/>
                    </a:lnTo>
                    <a:lnTo>
                      <a:pt x="1609" y="42"/>
                    </a:lnTo>
                    <a:lnTo>
                      <a:pt x="1626" y="89"/>
                    </a:lnTo>
                    <a:lnTo>
                      <a:pt x="1641" y="127"/>
                    </a:lnTo>
                    <a:lnTo>
                      <a:pt x="1620" y="116"/>
                    </a:lnTo>
                    <a:lnTo>
                      <a:pt x="1597" y="103"/>
                    </a:lnTo>
                    <a:lnTo>
                      <a:pt x="1575" y="94"/>
                    </a:lnTo>
                    <a:lnTo>
                      <a:pt x="1551" y="88"/>
                    </a:lnTo>
                    <a:lnTo>
                      <a:pt x="1527" y="80"/>
                    </a:lnTo>
                    <a:lnTo>
                      <a:pt x="1502" y="73"/>
                    </a:lnTo>
                    <a:lnTo>
                      <a:pt x="1478" y="67"/>
                    </a:lnTo>
                    <a:lnTo>
                      <a:pt x="1451" y="65"/>
                    </a:lnTo>
                    <a:lnTo>
                      <a:pt x="1426" y="65"/>
                    </a:lnTo>
                    <a:lnTo>
                      <a:pt x="1402" y="65"/>
                    </a:lnTo>
                    <a:lnTo>
                      <a:pt x="1375" y="65"/>
                    </a:lnTo>
                    <a:lnTo>
                      <a:pt x="1351" y="67"/>
                    </a:lnTo>
                    <a:lnTo>
                      <a:pt x="1326" y="73"/>
                    </a:lnTo>
                    <a:lnTo>
                      <a:pt x="1302" y="80"/>
                    </a:lnTo>
                    <a:lnTo>
                      <a:pt x="1280" y="88"/>
                    </a:lnTo>
                    <a:lnTo>
                      <a:pt x="1256" y="97"/>
                    </a:lnTo>
                    <a:lnTo>
                      <a:pt x="1273" y="133"/>
                    </a:lnTo>
                    <a:lnTo>
                      <a:pt x="1293" y="164"/>
                    </a:lnTo>
                    <a:lnTo>
                      <a:pt x="1304" y="181"/>
                    </a:lnTo>
                    <a:close/>
                    <a:moveTo>
                      <a:pt x="671" y="191"/>
                    </a:moveTo>
                    <a:lnTo>
                      <a:pt x="0" y="201"/>
                    </a:lnTo>
                    <a:lnTo>
                      <a:pt x="25" y="155"/>
                    </a:lnTo>
                    <a:lnTo>
                      <a:pt x="75" y="67"/>
                    </a:lnTo>
                    <a:lnTo>
                      <a:pt x="685" y="57"/>
                    </a:lnTo>
                    <a:lnTo>
                      <a:pt x="682" y="74"/>
                    </a:lnTo>
                    <a:lnTo>
                      <a:pt x="675" y="101"/>
                    </a:lnTo>
                    <a:lnTo>
                      <a:pt x="673" y="128"/>
                    </a:lnTo>
                    <a:lnTo>
                      <a:pt x="670" y="156"/>
                    </a:lnTo>
                    <a:lnTo>
                      <a:pt x="670" y="185"/>
                    </a:lnTo>
                    <a:lnTo>
                      <a:pt x="671" y="191"/>
                    </a:lnTo>
                    <a:close/>
                    <a:moveTo>
                      <a:pt x="1772" y="40"/>
                    </a:moveTo>
                    <a:lnTo>
                      <a:pt x="1800" y="40"/>
                    </a:lnTo>
                    <a:lnTo>
                      <a:pt x="1795" y="56"/>
                    </a:lnTo>
                    <a:lnTo>
                      <a:pt x="1790" y="82"/>
                    </a:lnTo>
                    <a:lnTo>
                      <a:pt x="1773" y="43"/>
                    </a:lnTo>
                    <a:lnTo>
                      <a:pt x="1772" y="40"/>
                    </a:lnTo>
                    <a:close/>
                    <a:moveTo>
                      <a:pt x="2550" y="27"/>
                    </a:moveTo>
                    <a:lnTo>
                      <a:pt x="2566" y="27"/>
                    </a:lnTo>
                    <a:lnTo>
                      <a:pt x="2557" y="51"/>
                    </a:lnTo>
                    <a:lnTo>
                      <a:pt x="255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57"/>
              <p:cNvSpPr>
                <a:spLocks noEditPoints="1"/>
              </p:cNvSpPr>
              <p:nvPr/>
            </p:nvSpPr>
            <p:spPr bwMode="auto">
              <a:xfrm>
                <a:off x="22832" y="863"/>
                <a:ext cx="1063" cy="50"/>
              </a:xfrm>
              <a:custGeom>
                <a:avLst/>
                <a:gdLst>
                  <a:gd name="T0" fmla="*/ 3662 w 4253"/>
                  <a:gd name="T1" fmla="*/ 142 h 200"/>
                  <a:gd name="T2" fmla="*/ 3653 w 4253"/>
                  <a:gd name="T3" fmla="*/ 93 h 200"/>
                  <a:gd name="T4" fmla="*/ 3635 w 4253"/>
                  <a:gd name="T5" fmla="*/ 48 h 200"/>
                  <a:gd name="T6" fmla="*/ 3612 w 4253"/>
                  <a:gd name="T7" fmla="*/ 9 h 200"/>
                  <a:gd name="T8" fmla="*/ 4194 w 4253"/>
                  <a:gd name="T9" fmla="*/ 36 h 200"/>
                  <a:gd name="T10" fmla="*/ 3470 w 4253"/>
                  <a:gd name="T11" fmla="*/ 144 h 200"/>
                  <a:gd name="T12" fmla="*/ 3055 w 4253"/>
                  <a:gd name="T13" fmla="*/ 124 h 200"/>
                  <a:gd name="T14" fmla="*/ 3006 w 4253"/>
                  <a:gd name="T15" fmla="*/ 108 h 200"/>
                  <a:gd name="T16" fmla="*/ 2955 w 4253"/>
                  <a:gd name="T17" fmla="*/ 99 h 200"/>
                  <a:gd name="T18" fmla="*/ 2903 w 4253"/>
                  <a:gd name="T19" fmla="*/ 94 h 200"/>
                  <a:gd name="T20" fmla="*/ 2851 w 4253"/>
                  <a:gd name="T21" fmla="*/ 100 h 200"/>
                  <a:gd name="T22" fmla="*/ 2799 w 4253"/>
                  <a:gd name="T23" fmla="*/ 113 h 200"/>
                  <a:gd name="T24" fmla="*/ 2751 w 4253"/>
                  <a:gd name="T25" fmla="*/ 130 h 200"/>
                  <a:gd name="T26" fmla="*/ 2705 w 4253"/>
                  <a:gd name="T27" fmla="*/ 151 h 200"/>
                  <a:gd name="T28" fmla="*/ 2669 w 4253"/>
                  <a:gd name="T29" fmla="*/ 157 h 200"/>
                  <a:gd name="T30" fmla="*/ 2705 w 4253"/>
                  <a:gd name="T31" fmla="*/ 53 h 200"/>
                  <a:gd name="T32" fmla="*/ 3604 w 4253"/>
                  <a:gd name="T33" fmla="*/ 9 h 200"/>
                  <a:gd name="T34" fmla="*/ 3548 w 4253"/>
                  <a:gd name="T35" fmla="*/ 51 h 200"/>
                  <a:gd name="T36" fmla="*/ 3497 w 4253"/>
                  <a:gd name="T37" fmla="*/ 106 h 200"/>
                  <a:gd name="T38" fmla="*/ 3470 w 4253"/>
                  <a:gd name="T39" fmla="*/ 144 h 200"/>
                  <a:gd name="T40" fmla="*/ 2007 w 4253"/>
                  <a:gd name="T41" fmla="*/ 168 h 200"/>
                  <a:gd name="T42" fmla="*/ 2028 w 4253"/>
                  <a:gd name="T43" fmla="*/ 106 h 200"/>
                  <a:gd name="T44" fmla="*/ 2040 w 4253"/>
                  <a:gd name="T45" fmla="*/ 34 h 200"/>
                  <a:gd name="T46" fmla="*/ 2238 w 4253"/>
                  <a:gd name="T47" fmla="*/ 62 h 200"/>
                  <a:gd name="T48" fmla="*/ 2259 w 4253"/>
                  <a:gd name="T49" fmla="*/ 131 h 200"/>
                  <a:gd name="T50" fmla="*/ 2275 w 4253"/>
                  <a:gd name="T51" fmla="*/ 164 h 200"/>
                  <a:gd name="T52" fmla="*/ 1571 w 4253"/>
                  <a:gd name="T53" fmla="*/ 175 h 200"/>
                  <a:gd name="T54" fmla="*/ 1539 w 4253"/>
                  <a:gd name="T55" fmla="*/ 160 h 200"/>
                  <a:gd name="T56" fmla="*/ 1491 w 4253"/>
                  <a:gd name="T57" fmla="*/ 146 h 200"/>
                  <a:gd name="T58" fmla="*/ 1442 w 4253"/>
                  <a:gd name="T59" fmla="*/ 133 h 200"/>
                  <a:gd name="T60" fmla="*/ 1390 w 4253"/>
                  <a:gd name="T61" fmla="*/ 131 h 200"/>
                  <a:gd name="T62" fmla="*/ 1339 w 4253"/>
                  <a:gd name="T63" fmla="*/ 131 h 200"/>
                  <a:gd name="T64" fmla="*/ 1290 w 4253"/>
                  <a:gd name="T65" fmla="*/ 139 h 200"/>
                  <a:gd name="T66" fmla="*/ 1244 w 4253"/>
                  <a:gd name="T67" fmla="*/ 154 h 200"/>
                  <a:gd name="T68" fmla="*/ 1228 w 4253"/>
                  <a:gd name="T69" fmla="*/ 181 h 200"/>
                  <a:gd name="T70" fmla="*/ 853 w 4253"/>
                  <a:gd name="T71" fmla="*/ 184 h 200"/>
                  <a:gd name="T72" fmla="*/ 813 w 4253"/>
                  <a:gd name="T73" fmla="*/ 122 h 200"/>
                  <a:gd name="T74" fmla="*/ 758 w 4253"/>
                  <a:gd name="T75" fmla="*/ 67 h 200"/>
                  <a:gd name="T76" fmla="*/ 1548 w 4253"/>
                  <a:gd name="T77" fmla="*/ 42 h 200"/>
                  <a:gd name="T78" fmla="*/ 1590 w 4253"/>
                  <a:gd name="T79" fmla="*/ 155 h 200"/>
                  <a:gd name="T80" fmla="*/ 637 w 4253"/>
                  <a:gd name="T81" fmla="*/ 190 h 200"/>
                  <a:gd name="T82" fmla="*/ 48 w 4253"/>
                  <a:gd name="T83" fmla="*/ 117 h 200"/>
                  <a:gd name="T84" fmla="*/ 675 w 4253"/>
                  <a:gd name="T85" fmla="*/ 56 h 200"/>
                  <a:gd name="T86" fmla="*/ 660 w 4253"/>
                  <a:gd name="T87" fmla="*/ 91 h 200"/>
                  <a:gd name="T88" fmla="*/ 646 w 4253"/>
                  <a:gd name="T89" fmla="*/ 140 h 200"/>
                  <a:gd name="T90" fmla="*/ 637 w 4253"/>
                  <a:gd name="T91" fmla="*/ 190 h 200"/>
                  <a:gd name="T92" fmla="*/ 1794 w 4253"/>
                  <a:gd name="T93" fmla="*/ 39 h 200"/>
                  <a:gd name="T94" fmla="*/ 1776 w 4253"/>
                  <a:gd name="T95" fmla="*/ 75 h 200"/>
                  <a:gd name="T96" fmla="*/ 1759 w 4253"/>
                  <a:gd name="T97" fmla="*/ 122 h 200"/>
                  <a:gd name="T98" fmla="*/ 1737 w 4253"/>
                  <a:gd name="T99" fmla="*/ 109 h 200"/>
                  <a:gd name="T100" fmla="*/ 2487 w 4253"/>
                  <a:gd name="T101" fmla="*/ 27 h 200"/>
                  <a:gd name="T102" fmla="*/ 2536 w 4253"/>
                  <a:gd name="T103" fmla="*/ 78 h 200"/>
                  <a:gd name="T104" fmla="*/ 2514 w 4253"/>
                  <a:gd name="T105" fmla="*/ 93 h 200"/>
                  <a:gd name="T106" fmla="*/ 2496 w 4253"/>
                  <a:gd name="T107" fmla="*/ 4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53" h="200">
                    <a:moveTo>
                      <a:pt x="4253" y="132"/>
                    </a:moveTo>
                    <a:lnTo>
                      <a:pt x="3662" y="142"/>
                    </a:lnTo>
                    <a:lnTo>
                      <a:pt x="3659" y="121"/>
                    </a:lnTo>
                    <a:lnTo>
                      <a:pt x="3653" y="93"/>
                    </a:lnTo>
                    <a:lnTo>
                      <a:pt x="3644" y="69"/>
                    </a:lnTo>
                    <a:lnTo>
                      <a:pt x="3635" y="48"/>
                    </a:lnTo>
                    <a:lnTo>
                      <a:pt x="3623" y="26"/>
                    </a:lnTo>
                    <a:lnTo>
                      <a:pt x="3612" y="9"/>
                    </a:lnTo>
                    <a:lnTo>
                      <a:pt x="4168" y="0"/>
                    </a:lnTo>
                    <a:lnTo>
                      <a:pt x="4194" y="36"/>
                    </a:lnTo>
                    <a:lnTo>
                      <a:pt x="4253" y="132"/>
                    </a:lnTo>
                    <a:close/>
                    <a:moveTo>
                      <a:pt x="3470" y="144"/>
                    </a:moveTo>
                    <a:lnTo>
                      <a:pt x="3043" y="151"/>
                    </a:lnTo>
                    <a:lnTo>
                      <a:pt x="3055" y="124"/>
                    </a:lnTo>
                    <a:lnTo>
                      <a:pt x="3031" y="115"/>
                    </a:lnTo>
                    <a:lnTo>
                      <a:pt x="3006" y="108"/>
                    </a:lnTo>
                    <a:lnTo>
                      <a:pt x="2982" y="102"/>
                    </a:lnTo>
                    <a:lnTo>
                      <a:pt x="2955" y="99"/>
                    </a:lnTo>
                    <a:lnTo>
                      <a:pt x="2930" y="94"/>
                    </a:lnTo>
                    <a:lnTo>
                      <a:pt x="2903" y="94"/>
                    </a:lnTo>
                    <a:lnTo>
                      <a:pt x="2876" y="99"/>
                    </a:lnTo>
                    <a:lnTo>
                      <a:pt x="2851" y="100"/>
                    </a:lnTo>
                    <a:lnTo>
                      <a:pt x="2824" y="106"/>
                    </a:lnTo>
                    <a:lnTo>
                      <a:pt x="2799" y="113"/>
                    </a:lnTo>
                    <a:lnTo>
                      <a:pt x="2775" y="121"/>
                    </a:lnTo>
                    <a:lnTo>
                      <a:pt x="2751" y="130"/>
                    </a:lnTo>
                    <a:lnTo>
                      <a:pt x="2727" y="140"/>
                    </a:lnTo>
                    <a:lnTo>
                      <a:pt x="2705" y="151"/>
                    </a:lnTo>
                    <a:lnTo>
                      <a:pt x="2695" y="157"/>
                    </a:lnTo>
                    <a:lnTo>
                      <a:pt x="2669" y="157"/>
                    </a:lnTo>
                    <a:lnTo>
                      <a:pt x="2676" y="139"/>
                    </a:lnTo>
                    <a:lnTo>
                      <a:pt x="2705" y="53"/>
                    </a:lnTo>
                    <a:lnTo>
                      <a:pt x="2716" y="24"/>
                    </a:lnTo>
                    <a:lnTo>
                      <a:pt x="3604" y="9"/>
                    </a:lnTo>
                    <a:lnTo>
                      <a:pt x="3578" y="26"/>
                    </a:lnTo>
                    <a:lnTo>
                      <a:pt x="3548" y="51"/>
                    </a:lnTo>
                    <a:lnTo>
                      <a:pt x="3520" y="76"/>
                    </a:lnTo>
                    <a:lnTo>
                      <a:pt x="3497" y="106"/>
                    </a:lnTo>
                    <a:lnTo>
                      <a:pt x="3475" y="136"/>
                    </a:lnTo>
                    <a:lnTo>
                      <a:pt x="3470" y="144"/>
                    </a:lnTo>
                    <a:close/>
                    <a:moveTo>
                      <a:pt x="2275" y="164"/>
                    </a:moveTo>
                    <a:lnTo>
                      <a:pt x="2007" y="168"/>
                    </a:lnTo>
                    <a:lnTo>
                      <a:pt x="2019" y="139"/>
                    </a:lnTo>
                    <a:lnTo>
                      <a:pt x="2028" y="106"/>
                    </a:lnTo>
                    <a:lnTo>
                      <a:pt x="2036" y="69"/>
                    </a:lnTo>
                    <a:lnTo>
                      <a:pt x="2040" y="34"/>
                    </a:lnTo>
                    <a:lnTo>
                      <a:pt x="2233" y="32"/>
                    </a:lnTo>
                    <a:lnTo>
                      <a:pt x="2238" y="62"/>
                    </a:lnTo>
                    <a:lnTo>
                      <a:pt x="2247" y="94"/>
                    </a:lnTo>
                    <a:lnTo>
                      <a:pt x="2259" y="131"/>
                    </a:lnTo>
                    <a:lnTo>
                      <a:pt x="2274" y="163"/>
                    </a:lnTo>
                    <a:lnTo>
                      <a:pt x="2275" y="164"/>
                    </a:lnTo>
                    <a:close/>
                    <a:moveTo>
                      <a:pt x="1597" y="175"/>
                    </a:moveTo>
                    <a:lnTo>
                      <a:pt x="1571" y="175"/>
                    </a:lnTo>
                    <a:lnTo>
                      <a:pt x="1561" y="169"/>
                    </a:lnTo>
                    <a:lnTo>
                      <a:pt x="1539" y="160"/>
                    </a:lnTo>
                    <a:lnTo>
                      <a:pt x="1515" y="154"/>
                    </a:lnTo>
                    <a:lnTo>
                      <a:pt x="1491" y="146"/>
                    </a:lnTo>
                    <a:lnTo>
                      <a:pt x="1466" y="139"/>
                    </a:lnTo>
                    <a:lnTo>
                      <a:pt x="1442" y="133"/>
                    </a:lnTo>
                    <a:lnTo>
                      <a:pt x="1415" y="131"/>
                    </a:lnTo>
                    <a:lnTo>
                      <a:pt x="1390" y="131"/>
                    </a:lnTo>
                    <a:lnTo>
                      <a:pt x="1366" y="131"/>
                    </a:lnTo>
                    <a:lnTo>
                      <a:pt x="1339" y="131"/>
                    </a:lnTo>
                    <a:lnTo>
                      <a:pt x="1315" y="133"/>
                    </a:lnTo>
                    <a:lnTo>
                      <a:pt x="1290" y="139"/>
                    </a:lnTo>
                    <a:lnTo>
                      <a:pt x="1266" y="146"/>
                    </a:lnTo>
                    <a:lnTo>
                      <a:pt x="1244" y="154"/>
                    </a:lnTo>
                    <a:lnTo>
                      <a:pt x="1220" y="163"/>
                    </a:lnTo>
                    <a:lnTo>
                      <a:pt x="1228" y="181"/>
                    </a:lnTo>
                    <a:lnTo>
                      <a:pt x="854" y="187"/>
                    </a:lnTo>
                    <a:lnTo>
                      <a:pt x="853" y="184"/>
                    </a:lnTo>
                    <a:lnTo>
                      <a:pt x="835" y="154"/>
                    </a:lnTo>
                    <a:lnTo>
                      <a:pt x="813" y="122"/>
                    </a:lnTo>
                    <a:lnTo>
                      <a:pt x="788" y="93"/>
                    </a:lnTo>
                    <a:lnTo>
                      <a:pt x="758" y="67"/>
                    </a:lnTo>
                    <a:lnTo>
                      <a:pt x="743" y="56"/>
                    </a:lnTo>
                    <a:lnTo>
                      <a:pt x="1548" y="42"/>
                    </a:lnTo>
                    <a:lnTo>
                      <a:pt x="1559" y="72"/>
                    </a:lnTo>
                    <a:lnTo>
                      <a:pt x="1590" y="155"/>
                    </a:lnTo>
                    <a:lnTo>
                      <a:pt x="1597" y="175"/>
                    </a:lnTo>
                    <a:close/>
                    <a:moveTo>
                      <a:pt x="637" y="190"/>
                    </a:moveTo>
                    <a:lnTo>
                      <a:pt x="0" y="200"/>
                    </a:lnTo>
                    <a:lnTo>
                      <a:pt x="48" y="117"/>
                    </a:lnTo>
                    <a:lnTo>
                      <a:pt x="81" y="66"/>
                    </a:lnTo>
                    <a:lnTo>
                      <a:pt x="675" y="56"/>
                    </a:lnTo>
                    <a:lnTo>
                      <a:pt x="670" y="67"/>
                    </a:lnTo>
                    <a:lnTo>
                      <a:pt x="660" y="91"/>
                    </a:lnTo>
                    <a:lnTo>
                      <a:pt x="651" y="115"/>
                    </a:lnTo>
                    <a:lnTo>
                      <a:pt x="646" y="140"/>
                    </a:lnTo>
                    <a:lnTo>
                      <a:pt x="639" y="167"/>
                    </a:lnTo>
                    <a:lnTo>
                      <a:pt x="637" y="190"/>
                    </a:lnTo>
                    <a:close/>
                    <a:moveTo>
                      <a:pt x="1705" y="40"/>
                    </a:moveTo>
                    <a:lnTo>
                      <a:pt x="1794" y="39"/>
                    </a:lnTo>
                    <a:lnTo>
                      <a:pt x="1788" y="51"/>
                    </a:lnTo>
                    <a:lnTo>
                      <a:pt x="1776" y="75"/>
                    </a:lnTo>
                    <a:lnTo>
                      <a:pt x="1767" y="99"/>
                    </a:lnTo>
                    <a:lnTo>
                      <a:pt x="1759" y="122"/>
                    </a:lnTo>
                    <a:lnTo>
                      <a:pt x="1754" y="148"/>
                    </a:lnTo>
                    <a:lnTo>
                      <a:pt x="1737" y="109"/>
                    </a:lnTo>
                    <a:lnTo>
                      <a:pt x="1705" y="40"/>
                    </a:lnTo>
                    <a:close/>
                    <a:moveTo>
                      <a:pt x="2487" y="27"/>
                    </a:moveTo>
                    <a:lnTo>
                      <a:pt x="2554" y="26"/>
                    </a:lnTo>
                    <a:lnTo>
                      <a:pt x="2536" y="78"/>
                    </a:lnTo>
                    <a:lnTo>
                      <a:pt x="2521" y="117"/>
                    </a:lnTo>
                    <a:lnTo>
                      <a:pt x="2514" y="93"/>
                    </a:lnTo>
                    <a:lnTo>
                      <a:pt x="2507" y="69"/>
                    </a:lnTo>
                    <a:lnTo>
                      <a:pt x="2496" y="48"/>
                    </a:lnTo>
                    <a:lnTo>
                      <a:pt x="2487"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358"/>
              <p:cNvSpPr>
                <a:spLocks noEditPoints="1"/>
              </p:cNvSpPr>
              <p:nvPr/>
            </p:nvSpPr>
            <p:spPr bwMode="auto">
              <a:xfrm>
                <a:off x="22842" y="847"/>
                <a:ext cx="1043" cy="50"/>
              </a:xfrm>
              <a:custGeom>
                <a:avLst/>
                <a:gdLst>
                  <a:gd name="T0" fmla="*/ 3608 w 4173"/>
                  <a:gd name="T1" fmla="*/ 141 h 199"/>
                  <a:gd name="T2" fmla="*/ 3596 w 4173"/>
                  <a:gd name="T3" fmla="*/ 114 h 199"/>
                  <a:gd name="T4" fmla="*/ 3571 w 4173"/>
                  <a:gd name="T5" fmla="*/ 72 h 199"/>
                  <a:gd name="T6" fmla="*/ 3509 w 4173"/>
                  <a:gd name="T7" fmla="*/ 117 h 199"/>
                  <a:gd name="T8" fmla="*/ 3481 w 4173"/>
                  <a:gd name="T9" fmla="*/ 143 h 199"/>
                  <a:gd name="T10" fmla="*/ 2666 w 4173"/>
                  <a:gd name="T11" fmla="*/ 119 h 199"/>
                  <a:gd name="T12" fmla="*/ 2702 w 4173"/>
                  <a:gd name="T13" fmla="*/ 23 h 199"/>
                  <a:gd name="T14" fmla="*/ 4085 w 4173"/>
                  <a:gd name="T15" fmla="*/ 4 h 199"/>
                  <a:gd name="T16" fmla="*/ 4173 w 4173"/>
                  <a:gd name="T17" fmla="*/ 132 h 199"/>
                  <a:gd name="T18" fmla="*/ 2475 w 4173"/>
                  <a:gd name="T19" fmla="*/ 159 h 199"/>
                  <a:gd name="T20" fmla="*/ 2468 w 4173"/>
                  <a:gd name="T21" fmla="*/ 135 h 199"/>
                  <a:gd name="T22" fmla="*/ 2446 w 4173"/>
                  <a:gd name="T23" fmla="*/ 90 h 199"/>
                  <a:gd name="T24" fmla="*/ 2418 w 4173"/>
                  <a:gd name="T25" fmla="*/ 48 h 199"/>
                  <a:gd name="T26" fmla="*/ 2400 w 4173"/>
                  <a:gd name="T27" fmla="*/ 27 h 199"/>
                  <a:gd name="T28" fmla="*/ 2526 w 4173"/>
                  <a:gd name="T29" fmla="*/ 61 h 199"/>
                  <a:gd name="T30" fmla="*/ 2491 w 4173"/>
                  <a:gd name="T31" fmla="*/ 159 h 199"/>
                  <a:gd name="T32" fmla="*/ 1990 w 4173"/>
                  <a:gd name="T33" fmla="*/ 167 h 199"/>
                  <a:gd name="T34" fmla="*/ 2001 w 4173"/>
                  <a:gd name="T35" fmla="*/ 99 h 199"/>
                  <a:gd name="T36" fmla="*/ 1997 w 4173"/>
                  <a:gd name="T37" fmla="*/ 34 h 199"/>
                  <a:gd name="T38" fmla="*/ 2192 w 4173"/>
                  <a:gd name="T39" fmla="*/ 53 h 199"/>
                  <a:gd name="T40" fmla="*/ 2199 w 4173"/>
                  <a:gd name="T41" fmla="*/ 128 h 199"/>
                  <a:gd name="T42" fmla="*/ 2209 w 4173"/>
                  <a:gd name="T43" fmla="*/ 164 h 199"/>
                  <a:gd name="T44" fmla="*/ 1697 w 4173"/>
                  <a:gd name="T45" fmla="*/ 172 h 199"/>
                  <a:gd name="T46" fmla="*/ 1635 w 4173"/>
                  <a:gd name="T47" fmla="*/ 40 h 199"/>
                  <a:gd name="T48" fmla="*/ 1789 w 4173"/>
                  <a:gd name="T49" fmla="*/ 50 h 199"/>
                  <a:gd name="T50" fmla="*/ 1761 w 4173"/>
                  <a:gd name="T51" fmla="*/ 92 h 199"/>
                  <a:gd name="T52" fmla="*/ 1737 w 4173"/>
                  <a:gd name="T53" fmla="*/ 141 h 199"/>
                  <a:gd name="T54" fmla="*/ 1725 w 4173"/>
                  <a:gd name="T55" fmla="*/ 172 h 199"/>
                  <a:gd name="T56" fmla="*/ 773 w 4173"/>
                  <a:gd name="T57" fmla="*/ 187 h 199"/>
                  <a:gd name="T58" fmla="*/ 719 w 4173"/>
                  <a:gd name="T59" fmla="*/ 133 h 199"/>
                  <a:gd name="T60" fmla="*/ 658 w 4173"/>
                  <a:gd name="T61" fmla="*/ 89 h 199"/>
                  <a:gd name="T62" fmla="*/ 631 w 4173"/>
                  <a:gd name="T63" fmla="*/ 133 h 199"/>
                  <a:gd name="T64" fmla="*/ 612 w 4173"/>
                  <a:gd name="T65" fmla="*/ 181 h 199"/>
                  <a:gd name="T66" fmla="*/ 0 w 4173"/>
                  <a:gd name="T67" fmla="*/ 199 h 199"/>
                  <a:gd name="T68" fmla="*/ 73 w 4173"/>
                  <a:gd name="T69" fmla="*/ 83 h 199"/>
                  <a:gd name="T70" fmla="*/ 1483 w 4173"/>
                  <a:gd name="T71" fmla="*/ 42 h 199"/>
                  <a:gd name="T72" fmla="*/ 1520 w 4173"/>
                  <a:gd name="T73" fmla="*/ 13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73" h="199">
                    <a:moveTo>
                      <a:pt x="4173" y="132"/>
                    </a:moveTo>
                    <a:lnTo>
                      <a:pt x="3608" y="141"/>
                    </a:lnTo>
                    <a:lnTo>
                      <a:pt x="3605" y="135"/>
                    </a:lnTo>
                    <a:lnTo>
                      <a:pt x="3596" y="114"/>
                    </a:lnTo>
                    <a:lnTo>
                      <a:pt x="3584" y="92"/>
                    </a:lnTo>
                    <a:lnTo>
                      <a:pt x="3571" y="72"/>
                    </a:lnTo>
                    <a:lnTo>
                      <a:pt x="3539" y="92"/>
                    </a:lnTo>
                    <a:lnTo>
                      <a:pt x="3509" y="117"/>
                    </a:lnTo>
                    <a:lnTo>
                      <a:pt x="3481" y="142"/>
                    </a:lnTo>
                    <a:lnTo>
                      <a:pt x="3481" y="143"/>
                    </a:lnTo>
                    <a:lnTo>
                      <a:pt x="2654" y="157"/>
                    </a:lnTo>
                    <a:lnTo>
                      <a:pt x="2666" y="119"/>
                    </a:lnTo>
                    <a:lnTo>
                      <a:pt x="2697" y="34"/>
                    </a:lnTo>
                    <a:lnTo>
                      <a:pt x="2702" y="23"/>
                    </a:lnTo>
                    <a:lnTo>
                      <a:pt x="4082" y="0"/>
                    </a:lnTo>
                    <a:lnTo>
                      <a:pt x="4085" y="4"/>
                    </a:lnTo>
                    <a:lnTo>
                      <a:pt x="4155" y="102"/>
                    </a:lnTo>
                    <a:lnTo>
                      <a:pt x="4173" y="132"/>
                    </a:lnTo>
                    <a:close/>
                    <a:moveTo>
                      <a:pt x="2491" y="159"/>
                    </a:moveTo>
                    <a:lnTo>
                      <a:pt x="2475" y="159"/>
                    </a:lnTo>
                    <a:lnTo>
                      <a:pt x="2475" y="159"/>
                    </a:lnTo>
                    <a:lnTo>
                      <a:pt x="2468" y="135"/>
                    </a:lnTo>
                    <a:lnTo>
                      <a:pt x="2457" y="114"/>
                    </a:lnTo>
                    <a:lnTo>
                      <a:pt x="2446" y="90"/>
                    </a:lnTo>
                    <a:lnTo>
                      <a:pt x="2432" y="68"/>
                    </a:lnTo>
                    <a:lnTo>
                      <a:pt x="2418" y="48"/>
                    </a:lnTo>
                    <a:lnTo>
                      <a:pt x="2401" y="28"/>
                    </a:lnTo>
                    <a:lnTo>
                      <a:pt x="2400" y="27"/>
                    </a:lnTo>
                    <a:lnTo>
                      <a:pt x="2540" y="25"/>
                    </a:lnTo>
                    <a:lnTo>
                      <a:pt x="2526" y="61"/>
                    </a:lnTo>
                    <a:lnTo>
                      <a:pt x="2497" y="144"/>
                    </a:lnTo>
                    <a:lnTo>
                      <a:pt x="2491" y="159"/>
                    </a:lnTo>
                    <a:close/>
                    <a:moveTo>
                      <a:pt x="2209" y="164"/>
                    </a:moveTo>
                    <a:lnTo>
                      <a:pt x="1990" y="167"/>
                    </a:lnTo>
                    <a:lnTo>
                      <a:pt x="1997" y="135"/>
                    </a:lnTo>
                    <a:lnTo>
                      <a:pt x="2001" y="99"/>
                    </a:lnTo>
                    <a:lnTo>
                      <a:pt x="2001" y="61"/>
                    </a:lnTo>
                    <a:lnTo>
                      <a:pt x="1997" y="34"/>
                    </a:lnTo>
                    <a:lnTo>
                      <a:pt x="2192" y="31"/>
                    </a:lnTo>
                    <a:lnTo>
                      <a:pt x="2192" y="53"/>
                    </a:lnTo>
                    <a:lnTo>
                      <a:pt x="2193" y="90"/>
                    </a:lnTo>
                    <a:lnTo>
                      <a:pt x="2199" y="128"/>
                    </a:lnTo>
                    <a:lnTo>
                      <a:pt x="2208" y="160"/>
                    </a:lnTo>
                    <a:lnTo>
                      <a:pt x="2209" y="164"/>
                    </a:lnTo>
                    <a:close/>
                    <a:moveTo>
                      <a:pt x="1725" y="172"/>
                    </a:moveTo>
                    <a:lnTo>
                      <a:pt x="1697" y="172"/>
                    </a:lnTo>
                    <a:lnTo>
                      <a:pt x="1660" y="92"/>
                    </a:lnTo>
                    <a:lnTo>
                      <a:pt x="1635" y="40"/>
                    </a:lnTo>
                    <a:lnTo>
                      <a:pt x="1799" y="37"/>
                    </a:lnTo>
                    <a:lnTo>
                      <a:pt x="1789" y="50"/>
                    </a:lnTo>
                    <a:lnTo>
                      <a:pt x="1773" y="72"/>
                    </a:lnTo>
                    <a:lnTo>
                      <a:pt x="1761" y="92"/>
                    </a:lnTo>
                    <a:lnTo>
                      <a:pt x="1749" y="117"/>
                    </a:lnTo>
                    <a:lnTo>
                      <a:pt x="1737" y="141"/>
                    </a:lnTo>
                    <a:lnTo>
                      <a:pt x="1728" y="165"/>
                    </a:lnTo>
                    <a:lnTo>
                      <a:pt x="1725" y="172"/>
                    </a:lnTo>
                    <a:close/>
                    <a:moveTo>
                      <a:pt x="1534" y="174"/>
                    </a:moveTo>
                    <a:lnTo>
                      <a:pt x="773" y="187"/>
                    </a:lnTo>
                    <a:lnTo>
                      <a:pt x="749" y="159"/>
                    </a:lnTo>
                    <a:lnTo>
                      <a:pt x="719" y="133"/>
                    </a:lnTo>
                    <a:lnTo>
                      <a:pt x="690" y="110"/>
                    </a:lnTo>
                    <a:lnTo>
                      <a:pt x="658" y="89"/>
                    </a:lnTo>
                    <a:lnTo>
                      <a:pt x="643" y="110"/>
                    </a:lnTo>
                    <a:lnTo>
                      <a:pt x="631" y="133"/>
                    </a:lnTo>
                    <a:lnTo>
                      <a:pt x="621" y="157"/>
                    </a:lnTo>
                    <a:lnTo>
                      <a:pt x="612" y="181"/>
                    </a:lnTo>
                    <a:lnTo>
                      <a:pt x="610" y="189"/>
                    </a:lnTo>
                    <a:lnTo>
                      <a:pt x="0" y="199"/>
                    </a:lnTo>
                    <a:lnTo>
                      <a:pt x="9" y="183"/>
                    </a:lnTo>
                    <a:lnTo>
                      <a:pt x="73" y="83"/>
                    </a:lnTo>
                    <a:lnTo>
                      <a:pt x="87" y="65"/>
                    </a:lnTo>
                    <a:lnTo>
                      <a:pt x="1483" y="42"/>
                    </a:lnTo>
                    <a:lnTo>
                      <a:pt x="1487" y="53"/>
                    </a:lnTo>
                    <a:lnTo>
                      <a:pt x="1520" y="138"/>
                    </a:lnTo>
                    <a:lnTo>
                      <a:pt x="1534"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359"/>
              <p:cNvSpPr>
                <a:spLocks noEditPoints="1"/>
              </p:cNvSpPr>
              <p:nvPr/>
            </p:nvSpPr>
            <p:spPr bwMode="auto">
              <a:xfrm>
                <a:off x="22852" y="830"/>
                <a:ext cx="1022" cy="50"/>
              </a:xfrm>
              <a:custGeom>
                <a:avLst/>
                <a:gdLst>
                  <a:gd name="T0" fmla="*/ 3531 w 4087"/>
                  <a:gd name="T1" fmla="*/ 140 h 197"/>
                  <a:gd name="T2" fmla="*/ 3523 w 4087"/>
                  <a:gd name="T3" fmla="*/ 140 h 197"/>
                  <a:gd name="T4" fmla="*/ 2655 w 4087"/>
                  <a:gd name="T5" fmla="*/ 99 h 197"/>
                  <a:gd name="T6" fmla="*/ 2701 w 4087"/>
                  <a:gd name="T7" fmla="*/ 69 h 197"/>
                  <a:gd name="T8" fmla="*/ 2770 w 4087"/>
                  <a:gd name="T9" fmla="*/ 78 h 197"/>
                  <a:gd name="T10" fmla="*/ 2839 w 4087"/>
                  <a:gd name="T11" fmla="*/ 72 h 197"/>
                  <a:gd name="T12" fmla="*/ 2908 w 4087"/>
                  <a:gd name="T13" fmla="*/ 51 h 197"/>
                  <a:gd name="T14" fmla="*/ 2970 w 4087"/>
                  <a:gd name="T15" fmla="*/ 16 h 197"/>
                  <a:gd name="T16" fmla="*/ 4043 w 4087"/>
                  <a:gd name="T17" fmla="*/ 69 h 197"/>
                  <a:gd name="T18" fmla="*/ 2473 w 4087"/>
                  <a:gd name="T19" fmla="*/ 157 h 197"/>
                  <a:gd name="T20" fmla="*/ 2404 w 4087"/>
                  <a:gd name="T21" fmla="*/ 155 h 197"/>
                  <a:gd name="T22" fmla="*/ 2376 w 4087"/>
                  <a:gd name="T23" fmla="*/ 113 h 197"/>
                  <a:gd name="T24" fmla="*/ 2342 w 4087"/>
                  <a:gd name="T25" fmla="*/ 75 h 197"/>
                  <a:gd name="T26" fmla="*/ 2305 w 4087"/>
                  <a:gd name="T27" fmla="*/ 40 h 197"/>
                  <a:gd name="T28" fmla="*/ 2521 w 4087"/>
                  <a:gd name="T29" fmla="*/ 23 h 197"/>
                  <a:gd name="T30" fmla="*/ 2484 w 4087"/>
                  <a:gd name="T31" fmla="*/ 126 h 197"/>
                  <a:gd name="T32" fmla="*/ 2152 w 4087"/>
                  <a:gd name="T33" fmla="*/ 163 h 197"/>
                  <a:gd name="T34" fmla="*/ 1959 w 4087"/>
                  <a:gd name="T35" fmla="*/ 164 h 197"/>
                  <a:gd name="T36" fmla="*/ 1955 w 4087"/>
                  <a:gd name="T37" fmla="*/ 91 h 197"/>
                  <a:gd name="T38" fmla="*/ 1943 w 4087"/>
                  <a:gd name="T39" fmla="*/ 32 h 197"/>
                  <a:gd name="T40" fmla="*/ 2154 w 4087"/>
                  <a:gd name="T41" fmla="*/ 45 h 197"/>
                  <a:gd name="T42" fmla="*/ 2150 w 4087"/>
                  <a:gd name="T43" fmla="*/ 118 h 197"/>
                  <a:gd name="T44" fmla="*/ 2152 w 4087"/>
                  <a:gd name="T45" fmla="*/ 163 h 197"/>
                  <a:gd name="T46" fmla="*/ 1624 w 4087"/>
                  <a:gd name="T47" fmla="*/ 171 h 197"/>
                  <a:gd name="T48" fmla="*/ 1580 w 4087"/>
                  <a:gd name="T49" fmla="*/ 75 h 197"/>
                  <a:gd name="T50" fmla="*/ 1826 w 4087"/>
                  <a:gd name="T51" fmla="*/ 34 h 197"/>
                  <a:gd name="T52" fmla="*/ 1800 w 4087"/>
                  <a:gd name="T53" fmla="*/ 57 h 197"/>
                  <a:gd name="T54" fmla="*/ 1764 w 4087"/>
                  <a:gd name="T55" fmla="*/ 93 h 197"/>
                  <a:gd name="T56" fmla="*/ 1731 w 4087"/>
                  <a:gd name="T57" fmla="*/ 137 h 197"/>
                  <a:gd name="T58" fmla="*/ 1713 w 4087"/>
                  <a:gd name="T59" fmla="*/ 170 h 197"/>
                  <a:gd name="T60" fmla="*/ 662 w 4087"/>
                  <a:gd name="T61" fmla="*/ 187 h 197"/>
                  <a:gd name="T62" fmla="*/ 616 w 4087"/>
                  <a:gd name="T63" fmla="*/ 154 h 197"/>
                  <a:gd name="T64" fmla="*/ 594 w 4087"/>
                  <a:gd name="T65" fmla="*/ 187 h 197"/>
                  <a:gd name="T66" fmla="*/ 31 w 4087"/>
                  <a:gd name="T67" fmla="*/ 148 h 197"/>
                  <a:gd name="T68" fmla="*/ 1114 w 4087"/>
                  <a:gd name="T69" fmla="*/ 45 h 197"/>
                  <a:gd name="T70" fmla="*/ 1158 w 4087"/>
                  <a:gd name="T71" fmla="*/ 72 h 197"/>
                  <a:gd name="T72" fmla="*/ 1225 w 4087"/>
                  <a:gd name="T73" fmla="*/ 94 h 197"/>
                  <a:gd name="T74" fmla="*/ 1294 w 4087"/>
                  <a:gd name="T75" fmla="*/ 108 h 197"/>
                  <a:gd name="T76" fmla="*/ 1364 w 4087"/>
                  <a:gd name="T77" fmla="*/ 102 h 197"/>
                  <a:gd name="T78" fmla="*/ 1431 w 4087"/>
                  <a:gd name="T79" fmla="*/ 82 h 197"/>
                  <a:gd name="T80" fmla="*/ 1467 w 4087"/>
                  <a:gd name="T81" fmla="*/ 17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87" h="197">
                    <a:moveTo>
                      <a:pt x="4087" y="131"/>
                    </a:moveTo>
                    <a:lnTo>
                      <a:pt x="3531" y="140"/>
                    </a:lnTo>
                    <a:lnTo>
                      <a:pt x="3529" y="137"/>
                    </a:lnTo>
                    <a:lnTo>
                      <a:pt x="3523" y="140"/>
                    </a:lnTo>
                    <a:lnTo>
                      <a:pt x="2635" y="155"/>
                    </a:lnTo>
                    <a:lnTo>
                      <a:pt x="2655" y="99"/>
                    </a:lnTo>
                    <a:lnTo>
                      <a:pt x="2670" y="60"/>
                    </a:lnTo>
                    <a:lnTo>
                      <a:pt x="2701" y="69"/>
                    </a:lnTo>
                    <a:lnTo>
                      <a:pt x="2735" y="76"/>
                    </a:lnTo>
                    <a:lnTo>
                      <a:pt x="2770" y="78"/>
                    </a:lnTo>
                    <a:lnTo>
                      <a:pt x="2804" y="76"/>
                    </a:lnTo>
                    <a:lnTo>
                      <a:pt x="2839" y="72"/>
                    </a:lnTo>
                    <a:lnTo>
                      <a:pt x="2874" y="63"/>
                    </a:lnTo>
                    <a:lnTo>
                      <a:pt x="2908" y="51"/>
                    </a:lnTo>
                    <a:lnTo>
                      <a:pt x="2941" y="33"/>
                    </a:lnTo>
                    <a:lnTo>
                      <a:pt x="2970" y="16"/>
                    </a:lnTo>
                    <a:lnTo>
                      <a:pt x="3989" y="0"/>
                    </a:lnTo>
                    <a:lnTo>
                      <a:pt x="4043" y="69"/>
                    </a:lnTo>
                    <a:lnTo>
                      <a:pt x="4087" y="131"/>
                    </a:lnTo>
                    <a:close/>
                    <a:moveTo>
                      <a:pt x="2473" y="157"/>
                    </a:moveTo>
                    <a:lnTo>
                      <a:pt x="2406" y="158"/>
                    </a:lnTo>
                    <a:lnTo>
                      <a:pt x="2404" y="155"/>
                    </a:lnTo>
                    <a:lnTo>
                      <a:pt x="2390" y="133"/>
                    </a:lnTo>
                    <a:lnTo>
                      <a:pt x="2376" y="113"/>
                    </a:lnTo>
                    <a:lnTo>
                      <a:pt x="2359" y="93"/>
                    </a:lnTo>
                    <a:lnTo>
                      <a:pt x="2342" y="75"/>
                    </a:lnTo>
                    <a:lnTo>
                      <a:pt x="2324" y="57"/>
                    </a:lnTo>
                    <a:lnTo>
                      <a:pt x="2305" y="40"/>
                    </a:lnTo>
                    <a:lnTo>
                      <a:pt x="2289" y="27"/>
                    </a:lnTo>
                    <a:lnTo>
                      <a:pt x="2521" y="23"/>
                    </a:lnTo>
                    <a:lnTo>
                      <a:pt x="2515" y="44"/>
                    </a:lnTo>
                    <a:lnTo>
                      <a:pt x="2484" y="126"/>
                    </a:lnTo>
                    <a:lnTo>
                      <a:pt x="2473" y="157"/>
                    </a:lnTo>
                    <a:close/>
                    <a:moveTo>
                      <a:pt x="2152" y="163"/>
                    </a:moveTo>
                    <a:lnTo>
                      <a:pt x="1959" y="165"/>
                    </a:lnTo>
                    <a:lnTo>
                      <a:pt x="1959" y="164"/>
                    </a:lnTo>
                    <a:lnTo>
                      <a:pt x="1959" y="126"/>
                    </a:lnTo>
                    <a:lnTo>
                      <a:pt x="1955" y="91"/>
                    </a:lnTo>
                    <a:lnTo>
                      <a:pt x="1947" y="53"/>
                    </a:lnTo>
                    <a:lnTo>
                      <a:pt x="1943" y="32"/>
                    </a:lnTo>
                    <a:lnTo>
                      <a:pt x="2159" y="28"/>
                    </a:lnTo>
                    <a:lnTo>
                      <a:pt x="2154" y="45"/>
                    </a:lnTo>
                    <a:lnTo>
                      <a:pt x="2150" y="82"/>
                    </a:lnTo>
                    <a:lnTo>
                      <a:pt x="2150" y="118"/>
                    </a:lnTo>
                    <a:lnTo>
                      <a:pt x="2151" y="155"/>
                    </a:lnTo>
                    <a:lnTo>
                      <a:pt x="2152" y="163"/>
                    </a:lnTo>
                    <a:close/>
                    <a:moveTo>
                      <a:pt x="1713" y="170"/>
                    </a:moveTo>
                    <a:lnTo>
                      <a:pt x="1624" y="171"/>
                    </a:lnTo>
                    <a:lnTo>
                      <a:pt x="1618" y="157"/>
                    </a:lnTo>
                    <a:lnTo>
                      <a:pt x="1580" y="75"/>
                    </a:lnTo>
                    <a:lnTo>
                      <a:pt x="1564" y="39"/>
                    </a:lnTo>
                    <a:lnTo>
                      <a:pt x="1826" y="34"/>
                    </a:lnTo>
                    <a:lnTo>
                      <a:pt x="1819" y="40"/>
                    </a:lnTo>
                    <a:lnTo>
                      <a:pt x="1800" y="57"/>
                    </a:lnTo>
                    <a:lnTo>
                      <a:pt x="1780" y="75"/>
                    </a:lnTo>
                    <a:lnTo>
                      <a:pt x="1764" y="93"/>
                    </a:lnTo>
                    <a:lnTo>
                      <a:pt x="1747" y="115"/>
                    </a:lnTo>
                    <a:lnTo>
                      <a:pt x="1731" y="137"/>
                    </a:lnTo>
                    <a:lnTo>
                      <a:pt x="1719" y="157"/>
                    </a:lnTo>
                    <a:lnTo>
                      <a:pt x="1713" y="170"/>
                    </a:lnTo>
                    <a:close/>
                    <a:moveTo>
                      <a:pt x="1467" y="173"/>
                    </a:moveTo>
                    <a:lnTo>
                      <a:pt x="662" y="187"/>
                    </a:lnTo>
                    <a:lnTo>
                      <a:pt x="648" y="175"/>
                    </a:lnTo>
                    <a:lnTo>
                      <a:pt x="616" y="154"/>
                    </a:lnTo>
                    <a:lnTo>
                      <a:pt x="601" y="175"/>
                    </a:lnTo>
                    <a:lnTo>
                      <a:pt x="594" y="187"/>
                    </a:lnTo>
                    <a:lnTo>
                      <a:pt x="0" y="197"/>
                    </a:lnTo>
                    <a:lnTo>
                      <a:pt x="31" y="148"/>
                    </a:lnTo>
                    <a:lnTo>
                      <a:pt x="93" y="61"/>
                    </a:lnTo>
                    <a:lnTo>
                      <a:pt x="1114" y="45"/>
                    </a:lnTo>
                    <a:lnTo>
                      <a:pt x="1127" y="55"/>
                    </a:lnTo>
                    <a:lnTo>
                      <a:pt x="1158" y="72"/>
                    </a:lnTo>
                    <a:lnTo>
                      <a:pt x="1193" y="85"/>
                    </a:lnTo>
                    <a:lnTo>
                      <a:pt x="1225" y="94"/>
                    </a:lnTo>
                    <a:lnTo>
                      <a:pt x="1261" y="102"/>
                    </a:lnTo>
                    <a:lnTo>
                      <a:pt x="1294" y="108"/>
                    </a:lnTo>
                    <a:lnTo>
                      <a:pt x="1331" y="108"/>
                    </a:lnTo>
                    <a:lnTo>
                      <a:pt x="1364" y="102"/>
                    </a:lnTo>
                    <a:lnTo>
                      <a:pt x="1397" y="94"/>
                    </a:lnTo>
                    <a:lnTo>
                      <a:pt x="1431" y="82"/>
                    </a:lnTo>
                    <a:lnTo>
                      <a:pt x="1445" y="118"/>
                    </a:lnTo>
                    <a:lnTo>
                      <a:pt x="1467"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360"/>
              <p:cNvSpPr>
                <a:spLocks noEditPoints="1"/>
              </p:cNvSpPr>
              <p:nvPr/>
            </p:nvSpPr>
            <p:spPr bwMode="auto">
              <a:xfrm>
                <a:off x="22863" y="814"/>
                <a:ext cx="999" cy="49"/>
              </a:xfrm>
              <a:custGeom>
                <a:avLst/>
                <a:gdLst>
                  <a:gd name="T0" fmla="*/ 2615 w 3995"/>
                  <a:gd name="T1" fmla="*/ 154 h 196"/>
                  <a:gd name="T2" fmla="*/ 2656 w 3995"/>
                  <a:gd name="T3" fmla="*/ 135 h 196"/>
                  <a:gd name="T4" fmla="*/ 2725 w 3995"/>
                  <a:gd name="T5" fmla="*/ 144 h 196"/>
                  <a:gd name="T6" fmla="*/ 2794 w 3995"/>
                  <a:gd name="T7" fmla="*/ 138 h 196"/>
                  <a:gd name="T8" fmla="*/ 2863 w 3995"/>
                  <a:gd name="T9" fmla="*/ 117 h 196"/>
                  <a:gd name="T10" fmla="*/ 2926 w 3995"/>
                  <a:gd name="T11" fmla="*/ 81 h 196"/>
                  <a:gd name="T12" fmla="*/ 2983 w 3995"/>
                  <a:gd name="T13" fmla="*/ 33 h 196"/>
                  <a:gd name="T14" fmla="*/ 3889 w 3995"/>
                  <a:gd name="T15" fmla="*/ 0 h 196"/>
                  <a:gd name="T16" fmla="*/ 3995 w 3995"/>
                  <a:gd name="T17" fmla="*/ 131 h 196"/>
                  <a:gd name="T18" fmla="*/ 2313 w 3995"/>
                  <a:gd name="T19" fmla="*/ 158 h 196"/>
                  <a:gd name="T20" fmla="*/ 2279 w 3995"/>
                  <a:gd name="T21" fmla="*/ 123 h 196"/>
                  <a:gd name="T22" fmla="*/ 2241 w 3995"/>
                  <a:gd name="T23" fmla="*/ 90 h 196"/>
                  <a:gd name="T24" fmla="*/ 2197 w 3995"/>
                  <a:gd name="T25" fmla="*/ 65 h 196"/>
                  <a:gd name="T26" fmla="*/ 2152 w 3995"/>
                  <a:gd name="T27" fmla="*/ 44 h 196"/>
                  <a:gd name="T28" fmla="*/ 2119 w 3995"/>
                  <a:gd name="T29" fmla="*/ 74 h 196"/>
                  <a:gd name="T30" fmla="*/ 2105 w 3995"/>
                  <a:gd name="T31" fmla="*/ 148 h 196"/>
                  <a:gd name="T32" fmla="*/ 1910 w 3995"/>
                  <a:gd name="T33" fmla="*/ 165 h 196"/>
                  <a:gd name="T34" fmla="*/ 1902 w 3995"/>
                  <a:gd name="T35" fmla="*/ 119 h 196"/>
                  <a:gd name="T36" fmla="*/ 1878 w 3995"/>
                  <a:gd name="T37" fmla="*/ 48 h 196"/>
                  <a:gd name="T38" fmla="*/ 1835 w 3995"/>
                  <a:gd name="T39" fmla="*/ 66 h 196"/>
                  <a:gd name="T40" fmla="*/ 1793 w 3995"/>
                  <a:gd name="T41" fmla="*/ 90 h 196"/>
                  <a:gd name="T42" fmla="*/ 1755 w 3995"/>
                  <a:gd name="T43" fmla="*/ 123 h 196"/>
                  <a:gd name="T44" fmla="*/ 1719 w 3995"/>
                  <a:gd name="T45" fmla="*/ 159 h 196"/>
                  <a:gd name="T46" fmla="*/ 1548 w 3995"/>
                  <a:gd name="T47" fmla="*/ 171 h 196"/>
                  <a:gd name="T48" fmla="*/ 1519 w 3995"/>
                  <a:gd name="T49" fmla="*/ 102 h 196"/>
                  <a:gd name="T50" fmla="*/ 1583 w 3995"/>
                  <a:gd name="T51" fmla="*/ 72 h 196"/>
                  <a:gd name="T52" fmla="*/ 1625 w 3995"/>
                  <a:gd name="T53" fmla="*/ 36 h 196"/>
                  <a:gd name="T54" fmla="*/ 2421 w 3995"/>
                  <a:gd name="T55" fmla="*/ 42 h 196"/>
                  <a:gd name="T56" fmla="*/ 2482 w 3995"/>
                  <a:gd name="T57" fmla="*/ 72 h 196"/>
                  <a:gd name="T58" fmla="*/ 2453 w 3995"/>
                  <a:gd name="T59" fmla="*/ 156 h 196"/>
                  <a:gd name="T60" fmla="*/ 0 w 3995"/>
                  <a:gd name="T61" fmla="*/ 196 h 196"/>
                  <a:gd name="T62" fmla="*/ 101 w 3995"/>
                  <a:gd name="T63" fmla="*/ 60 h 196"/>
                  <a:gd name="T64" fmla="*/ 996 w 3995"/>
                  <a:gd name="T65" fmla="*/ 50 h 196"/>
                  <a:gd name="T66" fmla="*/ 1051 w 3995"/>
                  <a:gd name="T67" fmla="*/ 99 h 196"/>
                  <a:gd name="T68" fmla="*/ 1113 w 3995"/>
                  <a:gd name="T69" fmla="*/ 138 h 196"/>
                  <a:gd name="T70" fmla="*/ 1180 w 3995"/>
                  <a:gd name="T71" fmla="*/ 160 h 196"/>
                  <a:gd name="T72" fmla="*/ 1249 w 3995"/>
                  <a:gd name="T73" fmla="*/ 174 h 196"/>
                  <a:gd name="T74" fmla="*/ 1319 w 3995"/>
                  <a:gd name="T75" fmla="*/ 168 h 196"/>
                  <a:gd name="T76" fmla="*/ 1386 w 3995"/>
                  <a:gd name="T77" fmla="*/ 14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95" h="196">
                    <a:moveTo>
                      <a:pt x="3995" y="131"/>
                    </a:moveTo>
                    <a:lnTo>
                      <a:pt x="2615" y="154"/>
                    </a:lnTo>
                    <a:lnTo>
                      <a:pt x="2625" y="126"/>
                    </a:lnTo>
                    <a:lnTo>
                      <a:pt x="2656" y="135"/>
                    </a:lnTo>
                    <a:lnTo>
                      <a:pt x="2690" y="142"/>
                    </a:lnTo>
                    <a:lnTo>
                      <a:pt x="2725" y="144"/>
                    </a:lnTo>
                    <a:lnTo>
                      <a:pt x="2759" y="142"/>
                    </a:lnTo>
                    <a:lnTo>
                      <a:pt x="2794" y="138"/>
                    </a:lnTo>
                    <a:lnTo>
                      <a:pt x="2829" y="129"/>
                    </a:lnTo>
                    <a:lnTo>
                      <a:pt x="2863" y="117"/>
                    </a:lnTo>
                    <a:lnTo>
                      <a:pt x="2896" y="99"/>
                    </a:lnTo>
                    <a:lnTo>
                      <a:pt x="2926" y="81"/>
                    </a:lnTo>
                    <a:lnTo>
                      <a:pt x="2958" y="59"/>
                    </a:lnTo>
                    <a:lnTo>
                      <a:pt x="2983" y="33"/>
                    </a:lnTo>
                    <a:lnTo>
                      <a:pt x="3003" y="14"/>
                    </a:lnTo>
                    <a:lnTo>
                      <a:pt x="3889" y="0"/>
                    </a:lnTo>
                    <a:lnTo>
                      <a:pt x="3926" y="42"/>
                    </a:lnTo>
                    <a:lnTo>
                      <a:pt x="3995" y="131"/>
                    </a:lnTo>
                    <a:close/>
                    <a:moveTo>
                      <a:pt x="2453" y="156"/>
                    </a:moveTo>
                    <a:lnTo>
                      <a:pt x="2313" y="158"/>
                    </a:lnTo>
                    <a:lnTo>
                      <a:pt x="2297" y="141"/>
                    </a:lnTo>
                    <a:lnTo>
                      <a:pt x="2279" y="123"/>
                    </a:lnTo>
                    <a:lnTo>
                      <a:pt x="2260" y="106"/>
                    </a:lnTo>
                    <a:lnTo>
                      <a:pt x="2241" y="90"/>
                    </a:lnTo>
                    <a:lnTo>
                      <a:pt x="2219" y="78"/>
                    </a:lnTo>
                    <a:lnTo>
                      <a:pt x="2197" y="65"/>
                    </a:lnTo>
                    <a:lnTo>
                      <a:pt x="2175" y="53"/>
                    </a:lnTo>
                    <a:lnTo>
                      <a:pt x="2152" y="44"/>
                    </a:lnTo>
                    <a:lnTo>
                      <a:pt x="2128" y="38"/>
                    </a:lnTo>
                    <a:lnTo>
                      <a:pt x="2119" y="74"/>
                    </a:lnTo>
                    <a:lnTo>
                      <a:pt x="2109" y="111"/>
                    </a:lnTo>
                    <a:lnTo>
                      <a:pt x="2105" y="148"/>
                    </a:lnTo>
                    <a:lnTo>
                      <a:pt x="2105" y="162"/>
                    </a:lnTo>
                    <a:lnTo>
                      <a:pt x="1910" y="165"/>
                    </a:lnTo>
                    <a:lnTo>
                      <a:pt x="1910" y="157"/>
                    </a:lnTo>
                    <a:lnTo>
                      <a:pt x="1902" y="119"/>
                    </a:lnTo>
                    <a:lnTo>
                      <a:pt x="1893" y="83"/>
                    </a:lnTo>
                    <a:lnTo>
                      <a:pt x="1878" y="48"/>
                    </a:lnTo>
                    <a:lnTo>
                      <a:pt x="1857" y="53"/>
                    </a:lnTo>
                    <a:lnTo>
                      <a:pt x="1835" y="66"/>
                    </a:lnTo>
                    <a:lnTo>
                      <a:pt x="1814" y="78"/>
                    </a:lnTo>
                    <a:lnTo>
                      <a:pt x="1793" y="90"/>
                    </a:lnTo>
                    <a:lnTo>
                      <a:pt x="1774" y="106"/>
                    </a:lnTo>
                    <a:lnTo>
                      <a:pt x="1755" y="123"/>
                    </a:lnTo>
                    <a:lnTo>
                      <a:pt x="1735" y="141"/>
                    </a:lnTo>
                    <a:lnTo>
                      <a:pt x="1719" y="159"/>
                    </a:lnTo>
                    <a:lnTo>
                      <a:pt x="1712" y="168"/>
                    </a:lnTo>
                    <a:lnTo>
                      <a:pt x="1548" y="171"/>
                    </a:lnTo>
                    <a:lnTo>
                      <a:pt x="1535" y="141"/>
                    </a:lnTo>
                    <a:lnTo>
                      <a:pt x="1519" y="102"/>
                    </a:lnTo>
                    <a:lnTo>
                      <a:pt x="1552" y="88"/>
                    </a:lnTo>
                    <a:lnTo>
                      <a:pt x="1583" y="72"/>
                    </a:lnTo>
                    <a:lnTo>
                      <a:pt x="1611" y="50"/>
                    </a:lnTo>
                    <a:lnTo>
                      <a:pt x="1625" y="36"/>
                    </a:lnTo>
                    <a:lnTo>
                      <a:pt x="2397" y="24"/>
                    </a:lnTo>
                    <a:lnTo>
                      <a:pt x="2421" y="42"/>
                    </a:lnTo>
                    <a:lnTo>
                      <a:pt x="2450" y="57"/>
                    </a:lnTo>
                    <a:lnTo>
                      <a:pt x="2482" y="72"/>
                    </a:lnTo>
                    <a:lnTo>
                      <a:pt x="2470" y="110"/>
                    </a:lnTo>
                    <a:lnTo>
                      <a:pt x="2453" y="156"/>
                    </a:lnTo>
                    <a:close/>
                    <a:moveTo>
                      <a:pt x="1396" y="173"/>
                    </a:moveTo>
                    <a:lnTo>
                      <a:pt x="0" y="196"/>
                    </a:lnTo>
                    <a:lnTo>
                      <a:pt x="55" y="119"/>
                    </a:lnTo>
                    <a:lnTo>
                      <a:pt x="101" y="60"/>
                    </a:lnTo>
                    <a:lnTo>
                      <a:pt x="993" y="47"/>
                    </a:lnTo>
                    <a:lnTo>
                      <a:pt x="996" y="50"/>
                    </a:lnTo>
                    <a:lnTo>
                      <a:pt x="1024" y="75"/>
                    </a:lnTo>
                    <a:lnTo>
                      <a:pt x="1051" y="99"/>
                    </a:lnTo>
                    <a:lnTo>
                      <a:pt x="1082" y="121"/>
                    </a:lnTo>
                    <a:lnTo>
                      <a:pt x="1113" y="138"/>
                    </a:lnTo>
                    <a:lnTo>
                      <a:pt x="1148" y="151"/>
                    </a:lnTo>
                    <a:lnTo>
                      <a:pt x="1180" y="160"/>
                    </a:lnTo>
                    <a:lnTo>
                      <a:pt x="1216" y="168"/>
                    </a:lnTo>
                    <a:lnTo>
                      <a:pt x="1249" y="174"/>
                    </a:lnTo>
                    <a:lnTo>
                      <a:pt x="1286" y="174"/>
                    </a:lnTo>
                    <a:lnTo>
                      <a:pt x="1319" y="168"/>
                    </a:lnTo>
                    <a:lnTo>
                      <a:pt x="1352" y="160"/>
                    </a:lnTo>
                    <a:lnTo>
                      <a:pt x="1386" y="148"/>
                    </a:lnTo>
                    <a:lnTo>
                      <a:pt x="1396"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361"/>
              <p:cNvSpPr>
                <a:spLocks noEditPoints="1"/>
              </p:cNvSpPr>
              <p:nvPr/>
            </p:nvSpPr>
            <p:spPr bwMode="auto">
              <a:xfrm>
                <a:off x="22876" y="797"/>
                <a:ext cx="973" cy="49"/>
              </a:xfrm>
              <a:custGeom>
                <a:avLst/>
                <a:gdLst>
                  <a:gd name="T0" fmla="*/ 3896 w 3896"/>
                  <a:gd name="T1" fmla="*/ 132 h 193"/>
                  <a:gd name="T2" fmla="*/ 2877 w 3896"/>
                  <a:gd name="T3" fmla="*/ 148 h 193"/>
                  <a:gd name="T4" fmla="*/ 2878 w 3896"/>
                  <a:gd name="T5" fmla="*/ 147 h 193"/>
                  <a:gd name="T6" fmla="*/ 2910 w 3896"/>
                  <a:gd name="T7" fmla="*/ 125 h 193"/>
                  <a:gd name="T8" fmla="*/ 2935 w 3896"/>
                  <a:gd name="T9" fmla="*/ 99 h 193"/>
                  <a:gd name="T10" fmla="*/ 2963 w 3896"/>
                  <a:gd name="T11" fmla="*/ 72 h 193"/>
                  <a:gd name="T12" fmla="*/ 2987 w 3896"/>
                  <a:gd name="T13" fmla="*/ 41 h 193"/>
                  <a:gd name="T14" fmla="*/ 3006 w 3896"/>
                  <a:gd name="T15" fmla="*/ 12 h 193"/>
                  <a:gd name="T16" fmla="*/ 3783 w 3896"/>
                  <a:gd name="T17" fmla="*/ 0 h 193"/>
                  <a:gd name="T18" fmla="*/ 3801 w 3896"/>
                  <a:gd name="T19" fmla="*/ 19 h 193"/>
                  <a:gd name="T20" fmla="*/ 3878 w 3896"/>
                  <a:gd name="T21" fmla="*/ 108 h 193"/>
                  <a:gd name="T22" fmla="*/ 3896 w 3896"/>
                  <a:gd name="T23" fmla="*/ 132 h 193"/>
                  <a:gd name="T24" fmla="*/ 2428 w 3896"/>
                  <a:gd name="T25" fmla="*/ 155 h 193"/>
                  <a:gd name="T26" fmla="*/ 2196 w 3896"/>
                  <a:gd name="T27" fmla="*/ 159 h 193"/>
                  <a:gd name="T28" fmla="*/ 2193 w 3896"/>
                  <a:gd name="T29" fmla="*/ 156 h 193"/>
                  <a:gd name="T30" fmla="*/ 2171 w 3896"/>
                  <a:gd name="T31" fmla="*/ 144 h 193"/>
                  <a:gd name="T32" fmla="*/ 2149 w 3896"/>
                  <a:gd name="T33" fmla="*/ 131 h 193"/>
                  <a:gd name="T34" fmla="*/ 2127 w 3896"/>
                  <a:gd name="T35" fmla="*/ 119 h 193"/>
                  <a:gd name="T36" fmla="*/ 2104 w 3896"/>
                  <a:gd name="T37" fmla="*/ 110 h 193"/>
                  <a:gd name="T38" fmla="*/ 2080 w 3896"/>
                  <a:gd name="T39" fmla="*/ 104 h 193"/>
                  <a:gd name="T40" fmla="*/ 2071 w 3896"/>
                  <a:gd name="T41" fmla="*/ 140 h 193"/>
                  <a:gd name="T42" fmla="*/ 2066 w 3896"/>
                  <a:gd name="T43" fmla="*/ 160 h 193"/>
                  <a:gd name="T44" fmla="*/ 1850 w 3896"/>
                  <a:gd name="T45" fmla="*/ 164 h 193"/>
                  <a:gd name="T46" fmla="*/ 1845 w 3896"/>
                  <a:gd name="T47" fmla="*/ 149 h 193"/>
                  <a:gd name="T48" fmla="*/ 1830 w 3896"/>
                  <a:gd name="T49" fmla="*/ 114 h 193"/>
                  <a:gd name="T50" fmla="*/ 1809 w 3896"/>
                  <a:gd name="T51" fmla="*/ 119 h 193"/>
                  <a:gd name="T52" fmla="*/ 1787 w 3896"/>
                  <a:gd name="T53" fmla="*/ 132 h 193"/>
                  <a:gd name="T54" fmla="*/ 1766 w 3896"/>
                  <a:gd name="T55" fmla="*/ 144 h 193"/>
                  <a:gd name="T56" fmla="*/ 1745 w 3896"/>
                  <a:gd name="T57" fmla="*/ 156 h 193"/>
                  <a:gd name="T58" fmla="*/ 1733 w 3896"/>
                  <a:gd name="T59" fmla="*/ 166 h 193"/>
                  <a:gd name="T60" fmla="*/ 1471 w 3896"/>
                  <a:gd name="T61" fmla="*/ 171 h 193"/>
                  <a:gd name="T62" fmla="*/ 1471 w 3896"/>
                  <a:gd name="T63" fmla="*/ 168 h 193"/>
                  <a:gd name="T64" fmla="*/ 1504 w 3896"/>
                  <a:gd name="T65" fmla="*/ 154 h 193"/>
                  <a:gd name="T66" fmla="*/ 1535 w 3896"/>
                  <a:gd name="T67" fmla="*/ 138 h 193"/>
                  <a:gd name="T68" fmla="*/ 1563 w 3896"/>
                  <a:gd name="T69" fmla="*/ 116 h 193"/>
                  <a:gd name="T70" fmla="*/ 1589 w 3896"/>
                  <a:gd name="T71" fmla="*/ 89 h 193"/>
                  <a:gd name="T72" fmla="*/ 1614 w 3896"/>
                  <a:gd name="T73" fmla="*/ 63 h 193"/>
                  <a:gd name="T74" fmla="*/ 1631 w 3896"/>
                  <a:gd name="T75" fmla="*/ 34 h 193"/>
                  <a:gd name="T76" fmla="*/ 2287 w 3896"/>
                  <a:gd name="T77" fmla="*/ 24 h 193"/>
                  <a:gd name="T78" fmla="*/ 2297 w 3896"/>
                  <a:gd name="T79" fmla="*/ 40 h 193"/>
                  <a:gd name="T80" fmla="*/ 2322 w 3896"/>
                  <a:gd name="T81" fmla="*/ 65 h 193"/>
                  <a:gd name="T82" fmla="*/ 2346 w 3896"/>
                  <a:gd name="T83" fmla="*/ 86 h 193"/>
                  <a:gd name="T84" fmla="*/ 2373 w 3896"/>
                  <a:gd name="T85" fmla="*/ 108 h 193"/>
                  <a:gd name="T86" fmla="*/ 2402 w 3896"/>
                  <a:gd name="T87" fmla="*/ 123 h 193"/>
                  <a:gd name="T88" fmla="*/ 2434 w 3896"/>
                  <a:gd name="T89" fmla="*/ 138 h 193"/>
                  <a:gd name="T90" fmla="*/ 2428 w 3896"/>
                  <a:gd name="T91" fmla="*/ 155 h 193"/>
                  <a:gd name="T92" fmla="*/ 1021 w 3896"/>
                  <a:gd name="T93" fmla="*/ 177 h 193"/>
                  <a:gd name="T94" fmla="*/ 0 w 3896"/>
                  <a:gd name="T95" fmla="*/ 193 h 193"/>
                  <a:gd name="T96" fmla="*/ 7 w 3896"/>
                  <a:gd name="T97" fmla="*/ 185 h 193"/>
                  <a:gd name="T98" fmla="*/ 80 w 3896"/>
                  <a:gd name="T99" fmla="*/ 92 h 193"/>
                  <a:gd name="T100" fmla="*/ 109 w 3896"/>
                  <a:gd name="T101" fmla="*/ 59 h 193"/>
                  <a:gd name="T102" fmla="*/ 897 w 3896"/>
                  <a:gd name="T103" fmla="*/ 47 h 193"/>
                  <a:gd name="T104" fmla="*/ 903 w 3896"/>
                  <a:gd name="T105" fmla="*/ 56 h 193"/>
                  <a:gd name="T106" fmla="*/ 925 w 3896"/>
                  <a:gd name="T107" fmla="*/ 86 h 193"/>
                  <a:gd name="T108" fmla="*/ 948 w 3896"/>
                  <a:gd name="T109" fmla="*/ 116 h 193"/>
                  <a:gd name="T110" fmla="*/ 976 w 3896"/>
                  <a:gd name="T111" fmla="*/ 141 h 193"/>
                  <a:gd name="T112" fmla="*/ 1003 w 3896"/>
                  <a:gd name="T113" fmla="*/ 165 h 193"/>
                  <a:gd name="T114" fmla="*/ 1021 w 3896"/>
                  <a:gd name="T115" fmla="*/ 17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96" h="193">
                    <a:moveTo>
                      <a:pt x="3896" y="132"/>
                    </a:moveTo>
                    <a:lnTo>
                      <a:pt x="2877" y="148"/>
                    </a:lnTo>
                    <a:lnTo>
                      <a:pt x="2878" y="147"/>
                    </a:lnTo>
                    <a:lnTo>
                      <a:pt x="2910" y="125"/>
                    </a:lnTo>
                    <a:lnTo>
                      <a:pt x="2935" y="99"/>
                    </a:lnTo>
                    <a:lnTo>
                      <a:pt x="2963" y="72"/>
                    </a:lnTo>
                    <a:lnTo>
                      <a:pt x="2987" y="41"/>
                    </a:lnTo>
                    <a:lnTo>
                      <a:pt x="3006" y="12"/>
                    </a:lnTo>
                    <a:lnTo>
                      <a:pt x="3783" y="0"/>
                    </a:lnTo>
                    <a:lnTo>
                      <a:pt x="3801" y="19"/>
                    </a:lnTo>
                    <a:lnTo>
                      <a:pt x="3878" y="108"/>
                    </a:lnTo>
                    <a:lnTo>
                      <a:pt x="3896" y="132"/>
                    </a:lnTo>
                    <a:close/>
                    <a:moveTo>
                      <a:pt x="2428" y="155"/>
                    </a:moveTo>
                    <a:lnTo>
                      <a:pt x="2196" y="159"/>
                    </a:lnTo>
                    <a:lnTo>
                      <a:pt x="2193" y="156"/>
                    </a:lnTo>
                    <a:lnTo>
                      <a:pt x="2171" y="144"/>
                    </a:lnTo>
                    <a:lnTo>
                      <a:pt x="2149" y="131"/>
                    </a:lnTo>
                    <a:lnTo>
                      <a:pt x="2127" y="119"/>
                    </a:lnTo>
                    <a:lnTo>
                      <a:pt x="2104" y="110"/>
                    </a:lnTo>
                    <a:lnTo>
                      <a:pt x="2080" y="104"/>
                    </a:lnTo>
                    <a:lnTo>
                      <a:pt x="2071" y="140"/>
                    </a:lnTo>
                    <a:lnTo>
                      <a:pt x="2066" y="160"/>
                    </a:lnTo>
                    <a:lnTo>
                      <a:pt x="1850" y="164"/>
                    </a:lnTo>
                    <a:lnTo>
                      <a:pt x="1845" y="149"/>
                    </a:lnTo>
                    <a:lnTo>
                      <a:pt x="1830" y="114"/>
                    </a:lnTo>
                    <a:lnTo>
                      <a:pt x="1809" y="119"/>
                    </a:lnTo>
                    <a:lnTo>
                      <a:pt x="1787" y="132"/>
                    </a:lnTo>
                    <a:lnTo>
                      <a:pt x="1766" y="144"/>
                    </a:lnTo>
                    <a:lnTo>
                      <a:pt x="1745" y="156"/>
                    </a:lnTo>
                    <a:lnTo>
                      <a:pt x="1733" y="166"/>
                    </a:lnTo>
                    <a:lnTo>
                      <a:pt x="1471" y="171"/>
                    </a:lnTo>
                    <a:lnTo>
                      <a:pt x="1471" y="168"/>
                    </a:lnTo>
                    <a:lnTo>
                      <a:pt x="1504" y="154"/>
                    </a:lnTo>
                    <a:lnTo>
                      <a:pt x="1535" y="138"/>
                    </a:lnTo>
                    <a:lnTo>
                      <a:pt x="1563" y="116"/>
                    </a:lnTo>
                    <a:lnTo>
                      <a:pt x="1589" y="89"/>
                    </a:lnTo>
                    <a:lnTo>
                      <a:pt x="1614" y="63"/>
                    </a:lnTo>
                    <a:lnTo>
                      <a:pt x="1631" y="34"/>
                    </a:lnTo>
                    <a:lnTo>
                      <a:pt x="2287" y="24"/>
                    </a:lnTo>
                    <a:lnTo>
                      <a:pt x="2297" y="40"/>
                    </a:lnTo>
                    <a:lnTo>
                      <a:pt x="2322" y="65"/>
                    </a:lnTo>
                    <a:lnTo>
                      <a:pt x="2346" y="86"/>
                    </a:lnTo>
                    <a:lnTo>
                      <a:pt x="2373" y="108"/>
                    </a:lnTo>
                    <a:lnTo>
                      <a:pt x="2402" y="123"/>
                    </a:lnTo>
                    <a:lnTo>
                      <a:pt x="2434" y="138"/>
                    </a:lnTo>
                    <a:lnTo>
                      <a:pt x="2428" y="155"/>
                    </a:lnTo>
                    <a:close/>
                    <a:moveTo>
                      <a:pt x="1021" y="177"/>
                    </a:moveTo>
                    <a:lnTo>
                      <a:pt x="0" y="193"/>
                    </a:lnTo>
                    <a:lnTo>
                      <a:pt x="7" y="185"/>
                    </a:lnTo>
                    <a:lnTo>
                      <a:pt x="80" y="92"/>
                    </a:lnTo>
                    <a:lnTo>
                      <a:pt x="109" y="59"/>
                    </a:lnTo>
                    <a:lnTo>
                      <a:pt x="897" y="47"/>
                    </a:lnTo>
                    <a:lnTo>
                      <a:pt x="903" y="56"/>
                    </a:lnTo>
                    <a:lnTo>
                      <a:pt x="925" y="86"/>
                    </a:lnTo>
                    <a:lnTo>
                      <a:pt x="948" y="116"/>
                    </a:lnTo>
                    <a:lnTo>
                      <a:pt x="976" y="141"/>
                    </a:lnTo>
                    <a:lnTo>
                      <a:pt x="1003" y="165"/>
                    </a:lnTo>
                    <a:lnTo>
                      <a:pt x="1021" y="1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362"/>
              <p:cNvSpPr>
                <a:spLocks/>
              </p:cNvSpPr>
              <p:nvPr/>
            </p:nvSpPr>
            <p:spPr bwMode="auto">
              <a:xfrm>
                <a:off x="22889" y="598"/>
                <a:ext cx="947" cy="231"/>
              </a:xfrm>
              <a:custGeom>
                <a:avLst/>
                <a:gdLst>
                  <a:gd name="T0" fmla="*/ 2910 w 3788"/>
                  <a:gd name="T1" fmla="*/ 870 h 924"/>
                  <a:gd name="T2" fmla="*/ 2971 w 3788"/>
                  <a:gd name="T3" fmla="*/ 774 h 924"/>
                  <a:gd name="T4" fmla="*/ 2935 w 3788"/>
                  <a:gd name="T5" fmla="*/ 721 h 924"/>
                  <a:gd name="T6" fmla="*/ 2857 w 3788"/>
                  <a:gd name="T7" fmla="*/ 711 h 924"/>
                  <a:gd name="T8" fmla="*/ 2777 w 3788"/>
                  <a:gd name="T9" fmla="*/ 716 h 924"/>
                  <a:gd name="T10" fmla="*/ 2697 w 3788"/>
                  <a:gd name="T11" fmla="*/ 738 h 924"/>
                  <a:gd name="T12" fmla="*/ 2625 w 3788"/>
                  <a:gd name="T13" fmla="*/ 769 h 924"/>
                  <a:gd name="T14" fmla="*/ 2597 w 3788"/>
                  <a:gd name="T15" fmla="*/ 760 h 924"/>
                  <a:gd name="T16" fmla="*/ 2671 w 3788"/>
                  <a:gd name="T17" fmla="*/ 543 h 924"/>
                  <a:gd name="T18" fmla="*/ 2566 w 3788"/>
                  <a:gd name="T19" fmla="*/ 508 h 924"/>
                  <a:gd name="T20" fmla="*/ 2502 w 3788"/>
                  <a:gd name="T21" fmla="*/ 620 h 924"/>
                  <a:gd name="T22" fmla="*/ 2451 w 3788"/>
                  <a:gd name="T23" fmla="*/ 716 h 924"/>
                  <a:gd name="T24" fmla="*/ 2420 w 3788"/>
                  <a:gd name="T25" fmla="*/ 644 h 924"/>
                  <a:gd name="T26" fmla="*/ 2375 w 3788"/>
                  <a:gd name="T27" fmla="*/ 579 h 924"/>
                  <a:gd name="T28" fmla="*/ 2318 w 3788"/>
                  <a:gd name="T29" fmla="*/ 525 h 924"/>
                  <a:gd name="T30" fmla="*/ 2254 w 3788"/>
                  <a:gd name="T31" fmla="*/ 479 h 924"/>
                  <a:gd name="T32" fmla="*/ 2186 w 3788"/>
                  <a:gd name="T33" fmla="*/ 447 h 924"/>
                  <a:gd name="T34" fmla="*/ 2163 w 3788"/>
                  <a:gd name="T35" fmla="*/ 561 h 924"/>
                  <a:gd name="T36" fmla="*/ 2171 w 3788"/>
                  <a:gd name="T37" fmla="*/ 674 h 924"/>
                  <a:gd name="T38" fmla="*/ 2208 w 3788"/>
                  <a:gd name="T39" fmla="*/ 777 h 924"/>
                  <a:gd name="T40" fmla="*/ 2269 w 3788"/>
                  <a:gd name="T41" fmla="*/ 863 h 924"/>
                  <a:gd name="T42" fmla="*/ 1524 w 3788"/>
                  <a:gd name="T43" fmla="*/ 900 h 924"/>
                  <a:gd name="T44" fmla="*/ 1579 w 3788"/>
                  <a:gd name="T45" fmla="*/ 830 h 924"/>
                  <a:gd name="T46" fmla="*/ 1619 w 3788"/>
                  <a:gd name="T47" fmla="*/ 730 h 924"/>
                  <a:gd name="T48" fmla="*/ 1632 w 3788"/>
                  <a:gd name="T49" fmla="*/ 616 h 924"/>
                  <a:gd name="T50" fmla="*/ 1610 w 3788"/>
                  <a:gd name="T51" fmla="*/ 501 h 924"/>
                  <a:gd name="T52" fmla="*/ 1550 w 3788"/>
                  <a:gd name="T53" fmla="*/ 484 h 924"/>
                  <a:gd name="T54" fmla="*/ 1487 w 3788"/>
                  <a:gd name="T55" fmla="*/ 532 h 924"/>
                  <a:gd name="T56" fmla="*/ 1430 w 3788"/>
                  <a:gd name="T57" fmla="*/ 592 h 924"/>
                  <a:gd name="T58" fmla="*/ 1385 w 3788"/>
                  <a:gd name="T59" fmla="*/ 659 h 924"/>
                  <a:gd name="T60" fmla="*/ 1351 w 3788"/>
                  <a:gd name="T61" fmla="*/ 730 h 924"/>
                  <a:gd name="T62" fmla="*/ 1323 w 3788"/>
                  <a:gd name="T63" fmla="*/ 739 h 924"/>
                  <a:gd name="T64" fmla="*/ 1236 w 3788"/>
                  <a:gd name="T65" fmla="*/ 535 h 924"/>
                  <a:gd name="T66" fmla="*/ 1139 w 3788"/>
                  <a:gd name="T67" fmla="*/ 574 h 924"/>
                  <a:gd name="T68" fmla="*/ 1163 w 3788"/>
                  <a:gd name="T69" fmla="*/ 699 h 924"/>
                  <a:gd name="T70" fmla="*/ 1187 w 3788"/>
                  <a:gd name="T71" fmla="*/ 805 h 924"/>
                  <a:gd name="T72" fmla="*/ 1117 w 3788"/>
                  <a:gd name="T73" fmla="*/ 774 h 924"/>
                  <a:gd name="T74" fmla="*/ 1041 w 3788"/>
                  <a:gd name="T75" fmla="*/ 756 h 924"/>
                  <a:gd name="T76" fmla="*/ 963 w 3788"/>
                  <a:gd name="T77" fmla="*/ 751 h 924"/>
                  <a:gd name="T78" fmla="*/ 884 w 3788"/>
                  <a:gd name="T79" fmla="*/ 760 h 924"/>
                  <a:gd name="T80" fmla="*/ 815 w 3788"/>
                  <a:gd name="T81" fmla="*/ 784 h 924"/>
                  <a:gd name="T82" fmla="*/ 872 w 3788"/>
                  <a:gd name="T83" fmla="*/ 884 h 924"/>
                  <a:gd name="T84" fmla="*/ 27 w 3788"/>
                  <a:gd name="T85" fmla="*/ 890 h 924"/>
                  <a:gd name="T86" fmla="*/ 271 w 3788"/>
                  <a:gd name="T87" fmla="*/ 635 h 924"/>
                  <a:gd name="T88" fmla="*/ 553 w 3788"/>
                  <a:gd name="T89" fmla="*/ 417 h 924"/>
                  <a:gd name="T90" fmla="*/ 860 w 3788"/>
                  <a:gd name="T91" fmla="*/ 242 h 924"/>
                  <a:gd name="T92" fmla="*/ 1196 w 3788"/>
                  <a:gd name="T93" fmla="*/ 109 h 924"/>
                  <a:gd name="T94" fmla="*/ 1554 w 3788"/>
                  <a:gd name="T95" fmla="*/ 30 h 924"/>
                  <a:gd name="T96" fmla="*/ 1926 w 3788"/>
                  <a:gd name="T97" fmla="*/ 0 h 924"/>
                  <a:gd name="T98" fmla="*/ 2302 w 3788"/>
                  <a:gd name="T99" fmla="*/ 31 h 924"/>
                  <a:gd name="T100" fmla="*/ 2658 w 3788"/>
                  <a:gd name="T101" fmla="*/ 115 h 924"/>
                  <a:gd name="T102" fmla="*/ 2995 w 3788"/>
                  <a:gd name="T103" fmla="*/ 248 h 924"/>
                  <a:gd name="T104" fmla="*/ 3305 w 3788"/>
                  <a:gd name="T105" fmla="*/ 429 h 924"/>
                  <a:gd name="T106" fmla="*/ 3581 w 3788"/>
                  <a:gd name="T107" fmla="*/ 648 h 924"/>
                  <a:gd name="T108" fmla="*/ 3788 w 3788"/>
                  <a:gd name="T109" fmla="*/ 864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88" h="924">
                    <a:moveTo>
                      <a:pt x="3788" y="864"/>
                    </a:moveTo>
                    <a:lnTo>
                      <a:pt x="2902" y="878"/>
                    </a:lnTo>
                    <a:lnTo>
                      <a:pt x="2910" y="870"/>
                    </a:lnTo>
                    <a:lnTo>
                      <a:pt x="2934" y="839"/>
                    </a:lnTo>
                    <a:lnTo>
                      <a:pt x="2955" y="808"/>
                    </a:lnTo>
                    <a:lnTo>
                      <a:pt x="2971" y="774"/>
                    </a:lnTo>
                    <a:lnTo>
                      <a:pt x="2986" y="738"/>
                    </a:lnTo>
                    <a:lnTo>
                      <a:pt x="2959" y="728"/>
                    </a:lnTo>
                    <a:lnTo>
                      <a:pt x="2935" y="721"/>
                    </a:lnTo>
                    <a:lnTo>
                      <a:pt x="2910" y="716"/>
                    </a:lnTo>
                    <a:lnTo>
                      <a:pt x="2882" y="714"/>
                    </a:lnTo>
                    <a:lnTo>
                      <a:pt x="2857" y="711"/>
                    </a:lnTo>
                    <a:lnTo>
                      <a:pt x="2831" y="711"/>
                    </a:lnTo>
                    <a:lnTo>
                      <a:pt x="2803" y="714"/>
                    </a:lnTo>
                    <a:lnTo>
                      <a:pt x="2777" y="716"/>
                    </a:lnTo>
                    <a:lnTo>
                      <a:pt x="2749" y="723"/>
                    </a:lnTo>
                    <a:lnTo>
                      <a:pt x="2724" y="728"/>
                    </a:lnTo>
                    <a:lnTo>
                      <a:pt x="2697" y="738"/>
                    </a:lnTo>
                    <a:lnTo>
                      <a:pt x="2673" y="747"/>
                    </a:lnTo>
                    <a:lnTo>
                      <a:pt x="2649" y="759"/>
                    </a:lnTo>
                    <a:lnTo>
                      <a:pt x="2625" y="769"/>
                    </a:lnTo>
                    <a:lnTo>
                      <a:pt x="2604" y="784"/>
                    </a:lnTo>
                    <a:lnTo>
                      <a:pt x="2585" y="801"/>
                    </a:lnTo>
                    <a:lnTo>
                      <a:pt x="2597" y="760"/>
                    </a:lnTo>
                    <a:lnTo>
                      <a:pt x="2627" y="670"/>
                    </a:lnTo>
                    <a:lnTo>
                      <a:pt x="2657" y="583"/>
                    </a:lnTo>
                    <a:lnTo>
                      <a:pt x="2671" y="543"/>
                    </a:lnTo>
                    <a:lnTo>
                      <a:pt x="2651" y="537"/>
                    </a:lnTo>
                    <a:lnTo>
                      <a:pt x="2609" y="522"/>
                    </a:lnTo>
                    <a:lnTo>
                      <a:pt x="2566" y="508"/>
                    </a:lnTo>
                    <a:lnTo>
                      <a:pt x="2544" y="504"/>
                    </a:lnTo>
                    <a:lnTo>
                      <a:pt x="2533" y="538"/>
                    </a:lnTo>
                    <a:lnTo>
                      <a:pt x="2502" y="620"/>
                    </a:lnTo>
                    <a:lnTo>
                      <a:pt x="2473" y="701"/>
                    </a:lnTo>
                    <a:lnTo>
                      <a:pt x="2458" y="738"/>
                    </a:lnTo>
                    <a:lnTo>
                      <a:pt x="2451" y="716"/>
                    </a:lnTo>
                    <a:lnTo>
                      <a:pt x="2444" y="692"/>
                    </a:lnTo>
                    <a:lnTo>
                      <a:pt x="2433" y="668"/>
                    </a:lnTo>
                    <a:lnTo>
                      <a:pt x="2420" y="644"/>
                    </a:lnTo>
                    <a:lnTo>
                      <a:pt x="2408" y="623"/>
                    </a:lnTo>
                    <a:lnTo>
                      <a:pt x="2393" y="601"/>
                    </a:lnTo>
                    <a:lnTo>
                      <a:pt x="2375" y="579"/>
                    </a:lnTo>
                    <a:lnTo>
                      <a:pt x="2357" y="561"/>
                    </a:lnTo>
                    <a:lnTo>
                      <a:pt x="2340" y="543"/>
                    </a:lnTo>
                    <a:lnTo>
                      <a:pt x="2318" y="525"/>
                    </a:lnTo>
                    <a:lnTo>
                      <a:pt x="2296" y="508"/>
                    </a:lnTo>
                    <a:lnTo>
                      <a:pt x="2275" y="492"/>
                    </a:lnTo>
                    <a:lnTo>
                      <a:pt x="2254" y="479"/>
                    </a:lnTo>
                    <a:lnTo>
                      <a:pt x="2233" y="466"/>
                    </a:lnTo>
                    <a:lnTo>
                      <a:pt x="2209" y="455"/>
                    </a:lnTo>
                    <a:lnTo>
                      <a:pt x="2186" y="447"/>
                    </a:lnTo>
                    <a:lnTo>
                      <a:pt x="2172" y="484"/>
                    </a:lnTo>
                    <a:lnTo>
                      <a:pt x="2165" y="522"/>
                    </a:lnTo>
                    <a:lnTo>
                      <a:pt x="2163" y="561"/>
                    </a:lnTo>
                    <a:lnTo>
                      <a:pt x="2162" y="599"/>
                    </a:lnTo>
                    <a:lnTo>
                      <a:pt x="2163" y="637"/>
                    </a:lnTo>
                    <a:lnTo>
                      <a:pt x="2171" y="674"/>
                    </a:lnTo>
                    <a:lnTo>
                      <a:pt x="2180" y="708"/>
                    </a:lnTo>
                    <a:lnTo>
                      <a:pt x="2193" y="744"/>
                    </a:lnTo>
                    <a:lnTo>
                      <a:pt x="2208" y="777"/>
                    </a:lnTo>
                    <a:lnTo>
                      <a:pt x="2226" y="808"/>
                    </a:lnTo>
                    <a:lnTo>
                      <a:pt x="2244" y="838"/>
                    </a:lnTo>
                    <a:lnTo>
                      <a:pt x="2269" y="863"/>
                    </a:lnTo>
                    <a:lnTo>
                      <a:pt x="2293" y="884"/>
                    </a:lnTo>
                    <a:lnTo>
                      <a:pt x="2296" y="888"/>
                    </a:lnTo>
                    <a:lnTo>
                      <a:pt x="1524" y="900"/>
                    </a:lnTo>
                    <a:lnTo>
                      <a:pt x="1536" y="887"/>
                    </a:lnTo>
                    <a:lnTo>
                      <a:pt x="1561" y="861"/>
                    </a:lnTo>
                    <a:lnTo>
                      <a:pt x="1579" y="830"/>
                    </a:lnTo>
                    <a:lnTo>
                      <a:pt x="1595" y="799"/>
                    </a:lnTo>
                    <a:lnTo>
                      <a:pt x="1610" y="763"/>
                    </a:lnTo>
                    <a:lnTo>
                      <a:pt x="1619" y="730"/>
                    </a:lnTo>
                    <a:lnTo>
                      <a:pt x="1627" y="692"/>
                    </a:lnTo>
                    <a:lnTo>
                      <a:pt x="1632" y="653"/>
                    </a:lnTo>
                    <a:lnTo>
                      <a:pt x="1632" y="616"/>
                    </a:lnTo>
                    <a:lnTo>
                      <a:pt x="1631" y="577"/>
                    </a:lnTo>
                    <a:lnTo>
                      <a:pt x="1623" y="538"/>
                    </a:lnTo>
                    <a:lnTo>
                      <a:pt x="1610" y="501"/>
                    </a:lnTo>
                    <a:lnTo>
                      <a:pt x="1595" y="462"/>
                    </a:lnTo>
                    <a:lnTo>
                      <a:pt x="1574" y="474"/>
                    </a:lnTo>
                    <a:lnTo>
                      <a:pt x="1550" y="484"/>
                    </a:lnTo>
                    <a:lnTo>
                      <a:pt x="1530" y="499"/>
                    </a:lnTo>
                    <a:lnTo>
                      <a:pt x="1509" y="516"/>
                    </a:lnTo>
                    <a:lnTo>
                      <a:pt x="1487" y="532"/>
                    </a:lnTo>
                    <a:lnTo>
                      <a:pt x="1469" y="552"/>
                    </a:lnTo>
                    <a:lnTo>
                      <a:pt x="1449" y="570"/>
                    </a:lnTo>
                    <a:lnTo>
                      <a:pt x="1430" y="592"/>
                    </a:lnTo>
                    <a:lnTo>
                      <a:pt x="1412" y="614"/>
                    </a:lnTo>
                    <a:lnTo>
                      <a:pt x="1400" y="635"/>
                    </a:lnTo>
                    <a:lnTo>
                      <a:pt x="1385" y="659"/>
                    </a:lnTo>
                    <a:lnTo>
                      <a:pt x="1372" y="683"/>
                    </a:lnTo>
                    <a:lnTo>
                      <a:pt x="1361" y="707"/>
                    </a:lnTo>
                    <a:lnTo>
                      <a:pt x="1351" y="730"/>
                    </a:lnTo>
                    <a:lnTo>
                      <a:pt x="1343" y="754"/>
                    </a:lnTo>
                    <a:lnTo>
                      <a:pt x="1339" y="777"/>
                    </a:lnTo>
                    <a:lnTo>
                      <a:pt x="1323" y="739"/>
                    </a:lnTo>
                    <a:lnTo>
                      <a:pt x="1288" y="656"/>
                    </a:lnTo>
                    <a:lnTo>
                      <a:pt x="1254" y="574"/>
                    </a:lnTo>
                    <a:lnTo>
                      <a:pt x="1236" y="535"/>
                    </a:lnTo>
                    <a:lnTo>
                      <a:pt x="1219" y="543"/>
                    </a:lnTo>
                    <a:lnTo>
                      <a:pt x="1179" y="559"/>
                    </a:lnTo>
                    <a:lnTo>
                      <a:pt x="1139" y="574"/>
                    </a:lnTo>
                    <a:lnTo>
                      <a:pt x="1120" y="583"/>
                    </a:lnTo>
                    <a:lnTo>
                      <a:pt x="1133" y="617"/>
                    </a:lnTo>
                    <a:lnTo>
                      <a:pt x="1163" y="699"/>
                    </a:lnTo>
                    <a:lnTo>
                      <a:pt x="1191" y="779"/>
                    </a:lnTo>
                    <a:lnTo>
                      <a:pt x="1205" y="815"/>
                    </a:lnTo>
                    <a:lnTo>
                      <a:pt x="1187" y="805"/>
                    </a:lnTo>
                    <a:lnTo>
                      <a:pt x="1164" y="792"/>
                    </a:lnTo>
                    <a:lnTo>
                      <a:pt x="1141" y="783"/>
                    </a:lnTo>
                    <a:lnTo>
                      <a:pt x="1117" y="774"/>
                    </a:lnTo>
                    <a:lnTo>
                      <a:pt x="1093" y="766"/>
                    </a:lnTo>
                    <a:lnTo>
                      <a:pt x="1066" y="760"/>
                    </a:lnTo>
                    <a:lnTo>
                      <a:pt x="1041" y="756"/>
                    </a:lnTo>
                    <a:lnTo>
                      <a:pt x="1015" y="754"/>
                    </a:lnTo>
                    <a:lnTo>
                      <a:pt x="988" y="751"/>
                    </a:lnTo>
                    <a:lnTo>
                      <a:pt x="963" y="751"/>
                    </a:lnTo>
                    <a:lnTo>
                      <a:pt x="935" y="754"/>
                    </a:lnTo>
                    <a:lnTo>
                      <a:pt x="910" y="756"/>
                    </a:lnTo>
                    <a:lnTo>
                      <a:pt x="884" y="760"/>
                    </a:lnTo>
                    <a:lnTo>
                      <a:pt x="860" y="768"/>
                    </a:lnTo>
                    <a:lnTo>
                      <a:pt x="835" y="775"/>
                    </a:lnTo>
                    <a:lnTo>
                      <a:pt x="815" y="784"/>
                    </a:lnTo>
                    <a:lnTo>
                      <a:pt x="829" y="821"/>
                    </a:lnTo>
                    <a:lnTo>
                      <a:pt x="850" y="854"/>
                    </a:lnTo>
                    <a:lnTo>
                      <a:pt x="872" y="884"/>
                    </a:lnTo>
                    <a:lnTo>
                      <a:pt x="892" y="911"/>
                    </a:lnTo>
                    <a:lnTo>
                      <a:pt x="0" y="924"/>
                    </a:lnTo>
                    <a:lnTo>
                      <a:pt x="27" y="890"/>
                    </a:lnTo>
                    <a:lnTo>
                      <a:pt x="103" y="801"/>
                    </a:lnTo>
                    <a:lnTo>
                      <a:pt x="188" y="716"/>
                    </a:lnTo>
                    <a:lnTo>
                      <a:pt x="271" y="635"/>
                    </a:lnTo>
                    <a:lnTo>
                      <a:pt x="362" y="559"/>
                    </a:lnTo>
                    <a:lnTo>
                      <a:pt x="455" y="486"/>
                    </a:lnTo>
                    <a:lnTo>
                      <a:pt x="553" y="417"/>
                    </a:lnTo>
                    <a:lnTo>
                      <a:pt x="653" y="353"/>
                    </a:lnTo>
                    <a:lnTo>
                      <a:pt x="755" y="297"/>
                    </a:lnTo>
                    <a:lnTo>
                      <a:pt x="860" y="242"/>
                    </a:lnTo>
                    <a:lnTo>
                      <a:pt x="969" y="194"/>
                    </a:lnTo>
                    <a:lnTo>
                      <a:pt x="1081" y="148"/>
                    </a:lnTo>
                    <a:lnTo>
                      <a:pt x="1196" y="109"/>
                    </a:lnTo>
                    <a:lnTo>
                      <a:pt x="1312" y="76"/>
                    </a:lnTo>
                    <a:lnTo>
                      <a:pt x="1433" y="51"/>
                    </a:lnTo>
                    <a:lnTo>
                      <a:pt x="1554" y="30"/>
                    </a:lnTo>
                    <a:lnTo>
                      <a:pt x="1674" y="13"/>
                    </a:lnTo>
                    <a:lnTo>
                      <a:pt x="1801" y="6"/>
                    </a:lnTo>
                    <a:lnTo>
                      <a:pt x="1926" y="0"/>
                    </a:lnTo>
                    <a:lnTo>
                      <a:pt x="2054" y="6"/>
                    </a:lnTo>
                    <a:lnTo>
                      <a:pt x="2178" y="15"/>
                    </a:lnTo>
                    <a:lnTo>
                      <a:pt x="2302" y="31"/>
                    </a:lnTo>
                    <a:lnTo>
                      <a:pt x="2424" y="52"/>
                    </a:lnTo>
                    <a:lnTo>
                      <a:pt x="2542" y="82"/>
                    </a:lnTo>
                    <a:lnTo>
                      <a:pt x="2658" y="115"/>
                    </a:lnTo>
                    <a:lnTo>
                      <a:pt x="2773" y="155"/>
                    </a:lnTo>
                    <a:lnTo>
                      <a:pt x="2886" y="200"/>
                    </a:lnTo>
                    <a:lnTo>
                      <a:pt x="2995" y="248"/>
                    </a:lnTo>
                    <a:lnTo>
                      <a:pt x="3102" y="304"/>
                    </a:lnTo>
                    <a:lnTo>
                      <a:pt x="3204" y="365"/>
                    </a:lnTo>
                    <a:lnTo>
                      <a:pt x="3305" y="429"/>
                    </a:lnTo>
                    <a:lnTo>
                      <a:pt x="3401" y="499"/>
                    </a:lnTo>
                    <a:lnTo>
                      <a:pt x="3494" y="570"/>
                    </a:lnTo>
                    <a:lnTo>
                      <a:pt x="3581" y="648"/>
                    </a:lnTo>
                    <a:lnTo>
                      <a:pt x="3666" y="730"/>
                    </a:lnTo>
                    <a:lnTo>
                      <a:pt x="3748" y="817"/>
                    </a:lnTo>
                    <a:lnTo>
                      <a:pt x="3788" y="8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363"/>
              <p:cNvSpPr>
                <a:spLocks noEditPoints="1"/>
              </p:cNvSpPr>
              <p:nvPr/>
            </p:nvSpPr>
            <p:spPr bwMode="auto">
              <a:xfrm>
                <a:off x="22792" y="2111"/>
                <a:ext cx="190" cy="217"/>
              </a:xfrm>
              <a:custGeom>
                <a:avLst/>
                <a:gdLst>
                  <a:gd name="T0" fmla="*/ 297 w 760"/>
                  <a:gd name="T1" fmla="*/ 446 h 868"/>
                  <a:gd name="T2" fmla="*/ 379 w 760"/>
                  <a:gd name="T3" fmla="*/ 433 h 868"/>
                  <a:gd name="T4" fmla="*/ 429 w 760"/>
                  <a:gd name="T5" fmla="*/ 412 h 868"/>
                  <a:gd name="T6" fmla="*/ 470 w 760"/>
                  <a:gd name="T7" fmla="*/ 360 h 868"/>
                  <a:gd name="T8" fmla="*/ 499 w 760"/>
                  <a:gd name="T9" fmla="*/ 284 h 868"/>
                  <a:gd name="T10" fmla="*/ 497 w 760"/>
                  <a:gd name="T11" fmla="*/ 175 h 868"/>
                  <a:gd name="T12" fmla="*/ 468 w 760"/>
                  <a:gd name="T13" fmla="*/ 115 h 868"/>
                  <a:gd name="T14" fmla="*/ 428 w 760"/>
                  <a:gd name="T15" fmla="*/ 75 h 868"/>
                  <a:gd name="T16" fmla="*/ 383 w 760"/>
                  <a:gd name="T17" fmla="*/ 53 h 868"/>
                  <a:gd name="T18" fmla="*/ 293 w 760"/>
                  <a:gd name="T19" fmla="*/ 41 h 868"/>
                  <a:gd name="T20" fmla="*/ 240 w 760"/>
                  <a:gd name="T21" fmla="*/ 45 h 868"/>
                  <a:gd name="T22" fmla="*/ 229 w 760"/>
                  <a:gd name="T23" fmla="*/ 98 h 868"/>
                  <a:gd name="T24" fmla="*/ 224 w 760"/>
                  <a:gd name="T25" fmla="*/ 383 h 868"/>
                  <a:gd name="T26" fmla="*/ 224 w 760"/>
                  <a:gd name="T27" fmla="*/ 714 h 868"/>
                  <a:gd name="T28" fmla="*/ 236 w 760"/>
                  <a:gd name="T29" fmla="*/ 788 h 868"/>
                  <a:gd name="T30" fmla="*/ 274 w 760"/>
                  <a:gd name="T31" fmla="*/ 816 h 868"/>
                  <a:gd name="T32" fmla="*/ 337 w 760"/>
                  <a:gd name="T33" fmla="*/ 842 h 868"/>
                  <a:gd name="T34" fmla="*/ 168 w 760"/>
                  <a:gd name="T35" fmla="*/ 857 h 868"/>
                  <a:gd name="T36" fmla="*/ 0 w 760"/>
                  <a:gd name="T37" fmla="*/ 842 h 868"/>
                  <a:gd name="T38" fmla="*/ 62 w 760"/>
                  <a:gd name="T39" fmla="*/ 816 h 868"/>
                  <a:gd name="T40" fmla="*/ 91 w 760"/>
                  <a:gd name="T41" fmla="*/ 803 h 868"/>
                  <a:gd name="T42" fmla="*/ 115 w 760"/>
                  <a:gd name="T43" fmla="*/ 751 h 868"/>
                  <a:gd name="T44" fmla="*/ 115 w 760"/>
                  <a:gd name="T45" fmla="*/ 644 h 868"/>
                  <a:gd name="T46" fmla="*/ 119 w 760"/>
                  <a:gd name="T47" fmla="*/ 267 h 868"/>
                  <a:gd name="T48" fmla="*/ 117 w 760"/>
                  <a:gd name="T49" fmla="*/ 126 h 868"/>
                  <a:gd name="T50" fmla="*/ 102 w 760"/>
                  <a:gd name="T51" fmla="*/ 63 h 868"/>
                  <a:gd name="T52" fmla="*/ 54 w 760"/>
                  <a:gd name="T53" fmla="*/ 37 h 868"/>
                  <a:gd name="T54" fmla="*/ 4 w 760"/>
                  <a:gd name="T55" fmla="*/ 0 h 868"/>
                  <a:gd name="T56" fmla="*/ 229 w 760"/>
                  <a:gd name="T57" fmla="*/ 3 h 868"/>
                  <a:gd name="T58" fmla="*/ 390 w 760"/>
                  <a:gd name="T59" fmla="*/ 7 h 868"/>
                  <a:gd name="T60" fmla="*/ 504 w 760"/>
                  <a:gd name="T61" fmla="*/ 35 h 868"/>
                  <a:gd name="T62" fmla="*/ 552 w 760"/>
                  <a:gd name="T63" fmla="*/ 63 h 868"/>
                  <a:gd name="T64" fmla="*/ 600 w 760"/>
                  <a:gd name="T65" fmla="*/ 128 h 868"/>
                  <a:gd name="T66" fmla="*/ 615 w 760"/>
                  <a:gd name="T67" fmla="*/ 190 h 868"/>
                  <a:gd name="T68" fmla="*/ 611 w 760"/>
                  <a:gd name="T69" fmla="*/ 276 h 868"/>
                  <a:gd name="T70" fmla="*/ 572 w 760"/>
                  <a:gd name="T71" fmla="*/ 357 h 868"/>
                  <a:gd name="T72" fmla="*/ 504 w 760"/>
                  <a:gd name="T73" fmla="*/ 417 h 868"/>
                  <a:gd name="T74" fmla="*/ 469 w 760"/>
                  <a:gd name="T75" fmla="*/ 481 h 868"/>
                  <a:gd name="T76" fmla="*/ 506 w 760"/>
                  <a:gd name="T77" fmla="*/ 547 h 868"/>
                  <a:gd name="T78" fmla="*/ 546 w 760"/>
                  <a:gd name="T79" fmla="*/ 612 h 868"/>
                  <a:gd name="T80" fmla="*/ 605 w 760"/>
                  <a:gd name="T81" fmla="*/ 701 h 868"/>
                  <a:gd name="T82" fmla="*/ 669 w 760"/>
                  <a:gd name="T83" fmla="*/ 782 h 868"/>
                  <a:gd name="T84" fmla="*/ 712 w 760"/>
                  <a:gd name="T85" fmla="*/ 826 h 868"/>
                  <a:gd name="T86" fmla="*/ 760 w 760"/>
                  <a:gd name="T87" fmla="*/ 845 h 868"/>
                  <a:gd name="T88" fmla="*/ 714 w 760"/>
                  <a:gd name="T89" fmla="*/ 868 h 868"/>
                  <a:gd name="T90" fmla="*/ 613 w 760"/>
                  <a:gd name="T91" fmla="*/ 847 h 868"/>
                  <a:gd name="T92" fmla="*/ 549 w 760"/>
                  <a:gd name="T93" fmla="*/ 807 h 868"/>
                  <a:gd name="T94" fmla="*/ 503 w 760"/>
                  <a:gd name="T95" fmla="*/ 746 h 868"/>
                  <a:gd name="T96" fmla="*/ 464 w 760"/>
                  <a:gd name="T97" fmla="*/ 685 h 868"/>
                  <a:gd name="T98" fmla="*/ 423 w 760"/>
                  <a:gd name="T99" fmla="*/ 611 h 868"/>
                  <a:gd name="T100" fmla="*/ 382 w 760"/>
                  <a:gd name="T101" fmla="*/ 540 h 868"/>
                  <a:gd name="T102" fmla="*/ 343 w 760"/>
                  <a:gd name="T103" fmla="*/ 491 h 868"/>
                  <a:gd name="T104" fmla="*/ 285 w 760"/>
                  <a:gd name="T105" fmla="*/ 481 h 868"/>
                  <a:gd name="T106" fmla="*/ 223 w 760"/>
                  <a:gd name="T107" fmla="*/ 511 h 868"/>
                  <a:gd name="T108" fmla="*/ 223 w 760"/>
                  <a:gd name="T109" fmla="*/ 661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0" h="868">
                    <a:moveTo>
                      <a:pt x="223" y="439"/>
                    </a:moveTo>
                    <a:lnTo>
                      <a:pt x="235" y="441"/>
                    </a:lnTo>
                    <a:lnTo>
                      <a:pt x="260" y="444"/>
                    </a:lnTo>
                    <a:lnTo>
                      <a:pt x="285" y="445"/>
                    </a:lnTo>
                    <a:lnTo>
                      <a:pt x="297" y="446"/>
                    </a:lnTo>
                    <a:lnTo>
                      <a:pt x="317" y="445"/>
                    </a:lnTo>
                    <a:lnTo>
                      <a:pt x="335" y="442"/>
                    </a:lnTo>
                    <a:lnTo>
                      <a:pt x="354" y="438"/>
                    </a:lnTo>
                    <a:lnTo>
                      <a:pt x="371" y="433"/>
                    </a:lnTo>
                    <a:lnTo>
                      <a:pt x="379" y="433"/>
                    </a:lnTo>
                    <a:lnTo>
                      <a:pt x="386" y="432"/>
                    </a:lnTo>
                    <a:lnTo>
                      <a:pt x="394" y="430"/>
                    </a:lnTo>
                    <a:lnTo>
                      <a:pt x="400" y="428"/>
                    </a:lnTo>
                    <a:lnTo>
                      <a:pt x="415" y="420"/>
                    </a:lnTo>
                    <a:lnTo>
                      <a:pt x="429" y="412"/>
                    </a:lnTo>
                    <a:lnTo>
                      <a:pt x="439" y="400"/>
                    </a:lnTo>
                    <a:lnTo>
                      <a:pt x="448" y="392"/>
                    </a:lnTo>
                    <a:lnTo>
                      <a:pt x="456" y="382"/>
                    </a:lnTo>
                    <a:lnTo>
                      <a:pt x="464" y="373"/>
                    </a:lnTo>
                    <a:lnTo>
                      <a:pt x="470" y="360"/>
                    </a:lnTo>
                    <a:lnTo>
                      <a:pt x="475" y="349"/>
                    </a:lnTo>
                    <a:lnTo>
                      <a:pt x="482" y="340"/>
                    </a:lnTo>
                    <a:lnTo>
                      <a:pt x="486" y="329"/>
                    </a:lnTo>
                    <a:lnTo>
                      <a:pt x="493" y="306"/>
                    </a:lnTo>
                    <a:lnTo>
                      <a:pt x="499" y="284"/>
                    </a:lnTo>
                    <a:lnTo>
                      <a:pt x="502" y="259"/>
                    </a:lnTo>
                    <a:lnTo>
                      <a:pt x="503" y="235"/>
                    </a:lnTo>
                    <a:lnTo>
                      <a:pt x="502" y="209"/>
                    </a:lnTo>
                    <a:lnTo>
                      <a:pt x="499" y="186"/>
                    </a:lnTo>
                    <a:lnTo>
                      <a:pt x="497" y="175"/>
                    </a:lnTo>
                    <a:lnTo>
                      <a:pt x="493" y="165"/>
                    </a:lnTo>
                    <a:lnTo>
                      <a:pt x="490" y="156"/>
                    </a:lnTo>
                    <a:lnTo>
                      <a:pt x="486" y="147"/>
                    </a:lnTo>
                    <a:lnTo>
                      <a:pt x="477" y="129"/>
                    </a:lnTo>
                    <a:lnTo>
                      <a:pt x="468" y="115"/>
                    </a:lnTo>
                    <a:lnTo>
                      <a:pt x="462" y="108"/>
                    </a:lnTo>
                    <a:lnTo>
                      <a:pt x="455" y="102"/>
                    </a:lnTo>
                    <a:lnTo>
                      <a:pt x="448" y="93"/>
                    </a:lnTo>
                    <a:lnTo>
                      <a:pt x="440" y="87"/>
                    </a:lnTo>
                    <a:lnTo>
                      <a:pt x="428" y="75"/>
                    </a:lnTo>
                    <a:lnTo>
                      <a:pt x="414" y="67"/>
                    </a:lnTo>
                    <a:lnTo>
                      <a:pt x="406" y="61"/>
                    </a:lnTo>
                    <a:lnTo>
                      <a:pt x="399" y="58"/>
                    </a:lnTo>
                    <a:lnTo>
                      <a:pt x="390" y="55"/>
                    </a:lnTo>
                    <a:lnTo>
                      <a:pt x="383" y="53"/>
                    </a:lnTo>
                    <a:lnTo>
                      <a:pt x="365" y="46"/>
                    </a:lnTo>
                    <a:lnTo>
                      <a:pt x="346" y="43"/>
                    </a:lnTo>
                    <a:lnTo>
                      <a:pt x="326" y="41"/>
                    </a:lnTo>
                    <a:lnTo>
                      <a:pt x="309" y="41"/>
                    </a:lnTo>
                    <a:lnTo>
                      <a:pt x="293" y="41"/>
                    </a:lnTo>
                    <a:lnTo>
                      <a:pt x="281" y="41"/>
                    </a:lnTo>
                    <a:lnTo>
                      <a:pt x="272" y="43"/>
                    </a:lnTo>
                    <a:lnTo>
                      <a:pt x="263" y="45"/>
                    </a:lnTo>
                    <a:lnTo>
                      <a:pt x="249" y="45"/>
                    </a:lnTo>
                    <a:lnTo>
                      <a:pt x="240" y="45"/>
                    </a:lnTo>
                    <a:lnTo>
                      <a:pt x="233" y="53"/>
                    </a:lnTo>
                    <a:lnTo>
                      <a:pt x="229" y="59"/>
                    </a:lnTo>
                    <a:lnTo>
                      <a:pt x="229" y="68"/>
                    </a:lnTo>
                    <a:lnTo>
                      <a:pt x="229" y="81"/>
                    </a:lnTo>
                    <a:lnTo>
                      <a:pt x="229" y="98"/>
                    </a:lnTo>
                    <a:lnTo>
                      <a:pt x="227" y="137"/>
                    </a:lnTo>
                    <a:lnTo>
                      <a:pt x="226" y="195"/>
                    </a:lnTo>
                    <a:lnTo>
                      <a:pt x="225" y="260"/>
                    </a:lnTo>
                    <a:lnTo>
                      <a:pt x="225" y="326"/>
                    </a:lnTo>
                    <a:lnTo>
                      <a:pt x="224" y="383"/>
                    </a:lnTo>
                    <a:lnTo>
                      <a:pt x="223" y="425"/>
                    </a:lnTo>
                    <a:lnTo>
                      <a:pt x="223" y="439"/>
                    </a:lnTo>
                    <a:close/>
                    <a:moveTo>
                      <a:pt x="223" y="669"/>
                    </a:moveTo>
                    <a:lnTo>
                      <a:pt x="223" y="694"/>
                    </a:lnTo>
                    <a:lnTo>
                      <a:pt x="224" y="714"/>
                    </a:lnTo>
                    <a:lnTo>
                      <a:pt x="225" y="734"/>
                    </a:lnTo>
                    <a:lnTo>
                      <a:pt x="229" y="751"/>
                    </a:lnTo>
                    <a:lnTo>
                      <a:pt x="230" y="765"/>
                    </a:lnTo>
                    <a:lnTo>
                      <a:pt x="232" y="777"/>
                    </a:lnTo>
                    <a:lnTo>
                      <a:pt x="236" y="788"/>
                    </a:lnTo>
                    <a:lnTo>
                      <a:pt x="240" y="798"/>
                    </a:lnTo>
                    <a:lnTo>
                      <a:pt x="248" y="806"/>
                    </a:lnTo>
                    <a:lnTo>
                      <a:pt x="257" y="811"/>
                    </a:lnTo>
                    <a:lnTo>
                      <a:pt x="265" y="815"/>
                    </a:lnTo>
                    <a:lnTo>
                      <a:pt x="274" y="816"/>
                    </a:lnTo>
                    <a:lnTo>
                      <a:pt x="289" y="820"/>
                    </a:lnTo>
                    <a:lnTo>
                      <a:pt x="302" y="824"/>
                    </a:lnTo>
                    <a:lnTo>
                      <a:pt x="320" y="827"/>
                    </a:lnTo>
                    <a:lnTo>
                      <a:pt x="337" y="827"/>
                    </a:lnTo>
                    <a:lnTo>
                      <a:pt x="337" y="842"/>
                    </a:lnTo>
                    <a:lnTo>
                      <a:pt x="337" y="857"/>
                    </a:lnTo>
                    <a:lnTo>
                      <a:pt x="323" y="857"/>
                    </a:lnTo>
                    <a:lnTo>
                      <a:pt x="284" y="857"/>
                    </a:lnTo>
                    <a:lnTo>
                      <a:pt x="230" y="857"/>
                    </a:lnTo>
                    <a:lnTo>
                      <a:pt x="168" y="857"/>
                    </a:lnTo>
                    <a:lnTo>
                      <a:pt x="106" y="857"/>
                    </a:lnTo>
                    <a:lnTo>
                      <a:pt x="52" y="857"/>
                    </a:lnTo>
                    <a:lnTo>
                      <a:pt x="15" y="857"/>
                    </a:lnTo>
                    <a:lnTo>
                      <a:pt x="0" y="857"/>
                    </a:lnTo>
                    <a:lnTo>
                      <a:pt x="0" y="842"/>
                    </a:lnTo>
                    <a:lnTo>
                      <a:pt x="0" y="827"/>
                    </a:lnTo>
                    <a:lnTo>
                      <a:pt x="17" y="825"/>
                    </a:lnTo>
                    <a:lnTo>
                      <a:pt x="33" y="823"/>
                    </a:lnTo>
                    <a:lnTo>
                      <a:pt x="49" y="820"/>
                    </a:lnTo>
                    <a:lnTo>
                      <a:pt x="62" y="816"/>
                    </a:lnTo>
                    <a:lnTo>
                      <a:pt x="69" y="816"/>
                    </a:lnTo>
                    <a:lnTo>
                      <a:pt x="74" y="813"/>
                    </a:lnTo>
                    <a:lnTo>
                      <a:pt x="79" y="811"/>
                    </a:lnTo>
                    <a:lnTo>
                      <a:pt x="84" y="809"/>
                    </a:lnTo>
                    <a:lnTo>
                      <a:pt x="91" y="803"/>
                    </a:lnTo>
                    <a:lnTo>
                      <a:pt x="98" y="798"/>
                    </a:lnTo>
                    <a:lnTo>
                      <a:pt x="101" y="788"/>
                    </a:lnTo>
                    <a:lnTo>
                      <a:pt x="106" y="777"/>
                    </a:lnTo>
                    <a:lnTo>
                      <a:pt x="109" y="765"/>
                    </a:lnTo>
                    <a:lnTo>
                      <a:pt x="115" y="751"/>
                    </a:lnTo>
                    <a:lnTo>
                      <a:pt x="115" y="733"/>
                    </a:lnTo>
                    <a:lnTo>
                      <a:pt x="115" y="712"/>
                    </a:lnTo>
                    <a:lnTo>
                      <a:pt x="115" y="688"/>
                    </a:lnTo>
                    <a:lnTo>
                      <a:pt x="115" y="663"/>
                    </a:lnTo>
                    <a:lnTo>
                      <a:pt x="115" y="644"/>
                    </a:lnTo>
                    <a:lnTo>
                      <a:pt x="115" y="590"/>
                    </a:lnTo>
                    <a:lnTo>
                      <a:pt x="116" y="515"/>
                    </a:lnTo>
                    <a:lnTo>
                      <a:pt x="117" y="429"/>
                    </a:lnTo>
                    <a:lnTo>
                      <a:pt x="118" y="342"/>
                    </a:lnTo>
                    <a:lnTo>
                      <a:pt x="119" y="267"/>
                    </a:lnTo>
                    <a:lnTo>
                      <a:pt x="119" y="214"/>
                    </a:lnTo>
                    <a:lnTo>
                      <a:pt x="119" y="194"/>
                    </a:lnTo>
                    <a:lnTo>
                      <a:pt x="119" y="168"/>
                    </a:lnTo>
                    <a:lnTo>
                      <a:pt x="119" y="147"/>
                    </a:lnTo>
                    <a:lnTo>
                      <a:pt x="117" y="126"/>
                    </a:lnTo>
                    <a:lnTo>
                      <a:pt x="115" y="111"/>
                    </a:lnTo>
                    <a:lnTo>
                      <a:pt x="114" y="95"/>
                    </a:lnTo>
                    <a:lnTo>
                      <a:pt x="110" y="81"/>
                    </a:lnTo>
                    <a:lnTo>
                      <a:pt x="107" y="71"/>
                    </a:lnTo>
                    <a:lnTo>
                      <a:pt x="102" y="63"/>
                    </a:lnTo>
                    <a:lnTo>
                      <a:pt x="93" y="57"/>
                    </a:lnTo>
                    <a:lnTo>
                      <a:pt x="85" y="51"/>
                    </a:lnTo>
                    <a:lnTo>
                      <a:pt x="76" y="44"/>
                    </a:lnTo>
                    <a:lnTo>
                      <a:pt x="68" y="41"/>
                    </a:lnTo>
                    <a:lnTo>
                      <a:pt x="54" y="37"/>
                    </a:lnTo>
                    <a:lnTo>
                      <a:pt x="41" y="35"/>
                    </a:lnTo>
                    <a:lnTo>
                      <a:pt x="24" y="35"/>
                    </a:lnTo>
                    <a:lnTo>
                      <a:pt x="4" y="35"/>
                    </a:lnTo>
                    <a:lnTo>
                      <a:pt x="4" y="18"/>
                    </a:lnTo>
                    <a:lnTo>
                      <a:pt x="4" y="0"/>
                    </a:lnTo>
                    <a:lnTo>
                      <a:pt x="19" y="0"/>
                    </a:lnTo>
                    <a:lnTo>
                      <a:pt x="56" y="0"/>
                    </a:lnTo>
                    <a:lnTo>
                      <a:pt x="108" y="1"/>
                    </a:lnTo>
                    <a:lnTo>
                      <a:pt x="168" y="2"/>
                    </a:lnTo>
                    <a:lnTo>
                      <a:pt x="229" y="3"/>
                    </a:lnTo>
                    <a:lnTo>
                      <a:pt x="281" y="5"/>
                    </a:lnTo>
                    <a:lnTo>
                      <a:pt x="317" y="5"/>
                    </a:lnTo>
                    <a:lnTo>
                      <a:pt x="331" y="5"/>
                    </a:lnTo>
                    <a:lnTo>
                      <a:pt x="362" y="5"/>
                    </a:lnTo>
                    <a:lnTo>
                      <a:pt x="390" y="7"/>
                    </a:lnTo>
                    <a:lnTo>
                      <a:pt x="419" y="8"/>
                    </a:lnTo>
                    <a:lnTo>
                      <a:pt x="446" y="11"/>
                    </a:lnTo>
                    <a:lnTo>
                      <a:pt x="471" y="20"/>
                    </a:lnTo>
                    <a:lnTo>
                      <a:pt x="493" y="30"/>
                    </a:lnTo>
                    <a:lnTo>
                      <a:pt x="504" y="35"/>
                    </a:lnTo>
                    <a:lnTo>
                      <a:pt x="514" y="40"/>
                    </a:lnTo>
                    <a:lnTo>
                      <a:pt x="523" y="45"/>
                    </a:lnTo>
                    <a:lnTo>
                      <a:pt x="532" y="53"/>
                    </a:lnTo>
                    <a:lnTo>
                      <a:pt x="541" y="58"/>
                    </a:lnTo>
                    <a:lnTo>
                      <a:pt x="552" y="63"/>
                    </a:lnTo>
                    <a:lnTo>
                      <a:pt x="560" y="70"/>
                    </a:lnTo>
                    <a:lnTo>
                      <a:pt x="568" y="78"/>
                    </a:lnTo>
                    <a:lnTo>
                      <a:pt x="581" y="96"/>
                    </a:lnTo>
                    <a:lnTo>
                      <a:pt x="595" y="117"/>
                    </a:lnTo>
                    <a:lnTo>
                      <a:pt x="600" y="128"/>
                    </a:lnTo>
                    <a:lnTo>
                      <a:pt x="605" y="141"/>
                    </a:lnTo>
                    <a:lnTo>
                      <a:pt x="610" y="152"/>
                    </a:lnTo>
                    <a:lnTo>
                      <a:pt x="612" y="165"/>
                    </a:lnTo>
                    <a:lnTo>
                      <a:pt x="614" y="177"/>
                    </a:lnTo>
                    <a:lnTo>
                      <a:pt x="615" y="190"/>
                    </a:lnTo>
                    <a:lnTo>
                      <a:pt x="617" y="203"/>
                    </a:lnTo>
                    <a:lnTo>
                      <a:pt x="617" y="217"/>
                    </a:lnTo>
                    <a:lnTo>
                      <a:pt x="617" y="239"/>
                    </a:lnTo>
                    <a:lnTo>
                      <a:pt x="614" y="257"/>
                    </a:lnTo>
                    <a:lnTo>
                      <a:pt x="611" y="276"/>
                    </a:lnTo>
                    <a:lnTo>
                      <a:pt x="605" y="293"/>
                    </a:lnTo>
                    <a:lnTo>
                      <a:pt x="598" y="310"/>
                    </a:lnTo>
                    <a:lnTo>
                      <a:pt x="592" y="326"/>
                    </a:lnTo>
                    <a:lnTo>
                      <a:pt x="581" y="342"/>
                    </a:lnTo>
                    <a:lnTo>
                      <a:pt x="572" y="357"/>
                    </a:lnTo>
                    <a:lnTo>
                      <a:pt x="560" y="372"/>
                    </a:lnTo>
                    <a:lnTo>
                      <a:pt x="547" y="383"/>
                    </a:lnTo>
                    <a:lnTo>
                      <a:pt x="535" y="395"/>
                    </a:lnTo>
                    <a:lnTo>
                      <a:pt x="520" y="406"/>
                    </a:lnTo>
                    <a:lnTo>
                      <a:pt x="504" y="417"/>
                    </a:lnTo>
                    <a:lnTo>
                      <a:pt x="486" y="428"/>
                    </a:lnTo>
                    <a:lnTo>
                      <a:pt x="466" y="437"/>
                    </a:lnTo>
                    <a:lnTo>
                      <a:pt x="446" y="446"/>
                    </a:lnTo>
                    <a:lnTo>
                      <a:pt x="457" y="464"/>
                    </a:lnTo>
                    <a:lnTo>
                      <a:pt x="469" y="481"/>
                    </a:lnTo>
                    <a:lnTo>
                      <a:pt x="477" y="495"/>
                    </a:lnTo>
                    <a:lnTo>
                      <a:pt x="486" y="507"/>
                    </a:lnTo>
                    <a:lnTo>
                      <a:pt x="491" y="521"/>
                    </a:lnTo>
                    <a:lnTo>
                      <a:pt x="498" y="534"/>
                    </a:lnTo>
                    <a:lnTo>
                      <a:pt x="506" y="547"/>
                    </a:lnTo>
                    <a:lnTo>
                      <a:pt x="515" y="561"/>
                    </a:lnTo>
                    <a:lnTo>
                      <a:pt x="523" y="573"/>
                    </a:lnTo>
                    <a:lnTo>
                      <a:pt x="532" y="587"/>
                    </a:lnTo>
                    <a:lnTo>
                      <a:pt x="539" y="600"/>
                    </a:lnTo>
                    <a:lnTo>
                      <a:pt x="546" y="612"/>
                    </a:lnTo>
                    <a:lnTo>
                      <a:pt x="553" y="623"/>
                    </a:lnTo>
                    <a:lnTo>
                      <a:pt x="560" y="633"/>
                    </a:lnTo>
                    <a:lnTo>
                      <a:pt x="577" y="660"/>
                    </a:lnTo>
                    <a:lnTo>
                      <a:pt x="592" y="683"/>
                    </a:lnTo>
                    <a:lnTo>
                      <a:pt x="605" y="701"/>
                    </a:lnTo>
                    <a:lnTo>
                      <a:pt x="617" y="716"/>
                    </a:lnTo>
                    <a:lnTo>
                      <a:pt x="630" y="733"/>
                    </a:lnTo>
                    <a:lnTo>
                      <a:pt x="644" y="749"/>
                    </a:lnTo>
                    <a:lnTo>
                      <a:pt x="656" y="763"/>
                    </a:lnTo>
                    <a:lnTo>
                      <a:pt x="669" y="782"/>
                    </a:lnTo>
                    <a:lnTo>
                      <a:pt x="678" y="793"/>
                    </a:lnTo>
                    <a:lnTo>
                      <a:pt x="686" y="803"/>
                    </a:lnTo>
                    <a:lnTo>
                      <a:pt x="697" y="813"/>
                    </a:lnTo>
                    <a:lnTo>
                      <a:pt x="710" y="823"/>
                    </a:lnTo>
                    <a:lnTo>
                      <a:pt x="712" y="826"/>
                    </a:lnTo>
                    <a:lnTo>
                      <a:pt x="719" y="829"/>
                    </a:lnTo>
                    <a:lnTo>
                      <a:pt x="724" y="833"/>
                    </a:lnTo>
                    <a:lnTo>
                      <a:pt x="729" y="836"/>
                    </a:lnTo>
                    <a:lnTo>
                      <a:pt x="744" y="841"/>
                    </a:lnTo>
                    <a:lnTo>
                      <a:pt x="760" y="845"/>
                    </a:lnTo>
                    <a:lnTo>
                      <a:pt x="760" y="857"/>
                    </a:lnTo>
                    <a:lnTo>
                      <a:pt x="760" y="868"/>
                    </a:lnTo>
                    <a:lnTo>
                      <a:pt x="751" y="868"/>
                    </a:lnTo>
                    <a:lnTo>
                      <a:pt x="743" y="868"/>
                    </a:lnTo>
                    <a:lnTo>
                      <a:pt x="714" y="868"/>
                    </a:lnTo>
                    <a:lnTo>
                      <a:pt x="692" y="865"/>
                    </a:lnTo>
                    <a:lnTo>
                      <a:pt x="671" y="861"/>
                    </a:lnTo>
                    <a:lnTo>
                      <a:pt x="653" y="857"/>
                    </a:lnTo>
                    <a:lnTo>
                      <a:pt x="631" y="851"/>
                    </a:lnTo>
                    <a:lnTo>
                      <a:pt x="613" y="847"/>
                    </a:lnTo>
                    <a:lnTo>
                      <a:pt x="597" y="841"/>
                    </a:lnTo>
                    <a:lnTo>
                      <a:pt x="584" y="833"/>
                    </a:lnTo>
                    <a:lnTo>
                      <a:pt x="571" y="825"/>
                    </a:lnTo>
                    <a:lnTo>
                      <a:pt x="560" y="816"/>
                    </a:lnTo>
                    <a:lnTo>
                      <a:pt x="549" y="807"/>
                    </a:lnTo>
                    <a:lnTo>
                      <a:pt x="538" y="798"/>
                    </a:lnTo>
                    <a:lnTo>
                      <a:pt x="529" y="785"/>
                    </a:lnTo>
                    <a:lnTo>
                      <a:pt x="520" y="773"/>
                    </a:lnTo>
                    <a:lnTo>
                      <a:pt x="511" y="758"/>
                    </a:lnTo>
                    <a:lnTo>
                      <a:pt x="503" y="746"/>
                    </a:lnTo>
                    <a:lnTo>
                      <a:pt x="494" y="736"/>
                    </a:lnTo>
                    <a:lnTo>
                      <a:pt x="486" y="725"/>
                    </a:lnTo>
                    <a:lnTo>
                      <a:pt x="477" y="712"/>
                    </a:lnTo>
                    <a:lnTo>
                      <a:pt x="469" y="699"/>
                    </a:lnTo>
                    <a:lnTo>
                      <a:pt x="464" y="685"/>
                    </a:lnTo>
                    <a:lnTo>
                      <a:pt x="456" y="669"/>
                    </a:lnTo>
                    <a:lnTo>
                      <a:pt x="449" y="653"/>
                    </a:lnTo>
                    <a:lnTo>
                      <a:pt x="440" y="640"/>
                    </a:lnTo>
                    <a:lnTo>
                      <a:pt x="432" y="626"/>
                    </a:lnTo>
                    <a:lnTo>
                      <a:pt x="423" y="611"/>
                    </a:lnTo>
                    <a:lnTo>
                      <a:pt x="415" y="595"/>
                    </a:lnTo>
                    <a:lnTo>
                      <a:pt x="405" y="580"/>
                    </a:lnTo>
                    <a:lnTo>
                      <a:pt x="397" y="568"/>
                    </a:lnTo>
                    <a:lnTo>
                      <a:pt x="389" y="555"/>
                    </a:lnTo>
                    <a:lnTo>
                      <a:pt x="382" y="540"/>
                    </a:lnTo>
                    <a:lnTo>
                      <a:pt x="378" y="528"/>
                    </a:lnTo>
                    <a:lnTo>
                      <a:pt x="368" y="516"/>
                    </a:lnTo>
                    <a:lnTo>
                      <a:pt x="361" y="506"/>
                    </a:lnTo>
                    <a:lnTo>
                      <a:pt x="351" y="499"/>
                    </a:lnTo>
                    <a:lnTo>
                      <a:pt x="343" y="491"/>
                    </a:lnTo>
                    <a:lnTo>
                      <a:pt x="333" y="488"/>
                    </a:lnTo>
                    <a:lnTo>
                      <a:pt x="323" y="485"/>
                    </a:lnTo>
                    <a:lnTo>
                      <a:pt x="310" y="482"/>
                    </a:lnTo>
                    <a:lnTo>
                      <a:pt x="297" y="481"/>
                    </a:lnTo>
                    <a:lnTo>
                      <a:pt x="285" y="481"/>
                    </a:lnTo>
                    <a:lnTo>
                      <a:pt x="260" y="481"/>
                    </a:lnTo>
                    <a:lnTo>
                      <a:pt x="235" y="481"/>
                    </a:lnTo>
                    <a:lnTo>
                      <a:pt x="223" y="481"/>
                    </a:lnTo>
                    <a:lnTo>
                      <a:pt x="223" y="489"/>
                    </a:lnTo>
                    <a:lnTo>
                      <a:pt x="223" y="511"/>
                    </a:lnTo>
                    <a:lnTo>
                      <a:pt x="223" y="540"/>
                    </a:lnTo>
                    <a:lnTo>
                      <a:pt x="223" y="574"/>
                    </a:lnTo>
                    <a:lnTo>
                      <a:pt x="223" y="610"/>
                    </a:lnTo>
                    <a:lnTo>
                      <a:pt x="223" y="640"/>
                    </a:lnTo>
                    <a:lnTo>
                      <a:pt x="223" y="661"/>
                    </a:lnTo>
                    <a:lnTo>
                      <a:pt x="223" y="6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64"/>
              <p:cNvSpPr>
                <a:spLocks noEditPoints="1"/>
              </p:cNvSpPr>
              <p:nvPr/>
            </p:nvSpPr>
            <p:spPr bwMode="auto">
              <a:xfrm>
                <a:off x="24170" y="1637"/>
                <a:ext cx="1044" cy="191"/>
              </a:xfrm>
              <a:custGeom>
                <a:avLst/>
                <a:gdLst>
                  <a:gd name="T0" fmla="*/ 1235 w 4173"/>
                  <a:gd name="T1" fmla="*/ 30 h 765"/>
                  <a:gd name="T2" fmla="*/ 1259 w 4173"/>
                  <a:gd name="T3" fmla="*/ 201 h 765"/>
                  <a:gd name="T4" fmla="*/ 1297 w 4173"/>
                  <a:gd name="T5" fmla="*/ 330 h 765"/>
                  <a:gd name="T6" fmla="*/ 1359 w 4173"/>
                  <a:gd name="T7" fmla="*/ 425 h 765"/>
                  <a:gd name="T8" fmla="*/ 1453 w 4173"/>
                  <a:gd name="T9" fmla="*/ 470 h 765"/>
                  <a:gd name="T10" fmla="*/ 1584 w 4173"/>
                  <a:gd name="T11" fmla="*/ 503 h 765"/>
                  <a:gd name="T12" fmla="*/ 1752 w 4173"/>
                  <a:gd name="T13" fmla="*/ 540 h 765"/>
                  <a:gd name="T14" fmla="*/ 1847 w 4173"/>
                  <a:gd name="T15" fmla="*/ 623 h 765"/>
                  <a:gd name="T16" fmla="*/ 1771 w 4173"/>
                  <a:gd name="T17" fmla="*/ 708 h 765"/>
                  <a:gd name="T18" fmla="*/ 1259 w 4173"/>
                  <a:gd name="T19" fmla="*/ 708 h 765"/>
                  <a:gd name="T20" fmla="*/ 580 w 4173"/>
                  <a:gd name="T21" fmla="*/ 708 h 765"/>
                  <a:gd name="T22" fmla="*/ 80 w 4173"/>
                  <a:gd name="T23" fmla="*/ 708 h 765"/>
                  <a:gd name="T24" fmla="*/ 0 w 4173"/>
                  <a:gd name="T25" fmla="*/ 623 h 765"/>
                  <a:gd name="T26" fmla="*/ 93 w 4173"/>
                  <a:gd name="T27" fmla="*/ 528 h 765"/>
                  <a:gd name="T28" fmla="*/ 268 w 4173"/>
                  <a:gd name="T29" fmla="*/ 503 h 765"/>
                  <a:gd name="T30" fmla="*/ 380 w 4173"/>
                  <a:gd name="T31" fmla="*/ 477 h 765"/>
                  <a:gd name="T32" fmla="*/ 437 w 4173"/>
                  <a:gd name="T33" fmla="*/ 457 h 765"/>
                  <a:gd name="T34" fmla="*/ 499 w 4173"/>
                  <a:gd name="T35" fmla="*/ 413 h 765"/>
                  <a:gd name="T36" fmla="*/ 555 w 4173"/>
                  <a:gd name="T37" fmla="*/ 330 h 765"/>
                  <a:gd name="T38" fmla="*/ 598 w 4173"/>
                  <a:gd name="T39" fmla="*/ 201 h 765"/>
                  <a:gd name="T40" fmla="*/ 630 w 4173"/>
                  <a:gd name="T41" fmla="*/ 38 h 765"/>
                  <a:gd name="T42" fmla="*/ 3436 w 4173"/>
                  <a:gd name="T43" fmla="*/ 0 h 765"/>
                  <a:gd name="T44" fmla="*/ 3531 w 4173"/>
                  <a:gd name="T45" fmla="*/ 111 h 765"/>
                  <a:gd name="T46" fmla="*/ 3667 w 4173"/>
                  <a:gd name="T47" fmla="*/ 291 h 765"/>
                  <a:gd name="T48" fmla="*/ 3762 w 4173"/>
                  <a:gd name="T49" fmla="*/ 413 h 765"/>
                  <a:gd name="T50" fmla="*/ 3893 w 4173"/>
                  <a:gd name="T51" fmla="*/ 515 h 765"/>
                  <a:gd name="T52" fmla="*/ 3943 w 4173"/>
                  <a:gd name="T53" fmla="*/ 554 h 765"/>
                  <a:gd name="T54" fmla="*/ 4004 w 4173"/>
                  <a:gd name="T55" fmla="*/ 592 h 765"/>
                  <a:gd name="T56" fmla="*/ 4173 w 4173"/>
                  <a:gd name="T57" fmla="*/ 643 h 765"/>
                  <a:gd name="T58" fmla="*/ 4173 w 4173"/>
                  <a:gd name="T59" fmla="*/ 708 h 765"/>
                  <a:gd name="T60" fmla="*/ 4124 w 4173"/>
                  <a:gd name="T61" fmla="*/ 765 h 765"/>
                  <a:gd name="T62" fmla="*/ 3923 w 4173"/>
                  <a:gd name="T63" fmla="*/ 765 h 765"/>
                  <a:gd name="T64" fmla="*/ 3680 w 4173"/>
                  <a:gd name="T65" fmla="*/ 726 h 765"/>
                  <a:gd name="T66" fmla="*/ 3461 w 4173"/>
                  <a:gd name="T67" fmla="*/ 675 h 765"/>
                  <a:gd name="T68" fmla="*/ 3275 w 4173"/>
                  <a:gd name="T69" fmla="*/ 618 h 765"/>
                  <a:gd name="T70" fmla="*/ 3131 w 4173"/>
                  <a:gd name="T71" fmla="*/ 528 h 765"/>
                  <a:gd name="T72" fmla="*/ 3013 w 4173"/>
                  <a:gd name="T73" fmla="*/ 432 h 765"/>
                  <a:gd name="T74" fmla="*/ 2900 w 4173"/>
                  <a:gd name="T75" fmla="*/ 310 h 765"/>
                  <a:gd name="T76" fmla="*/ 2800 w 4173"/>
                  <a:gd name="T77" fmla="*/ 162 h 765"/>
                  <a:gd name="T78" fmla="*/ 2707 w 4173"/>
                  <a:gd name="T79" fmla="*/ 41 h 7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73" h="765">
                    <a:moveTo>
                      <a:pt x="630" y="38"/>
                    </a:moveTo>
                    <a:lnTo>
                      <a:pt x="1235" y="30"/>
                    </a:lnTo>
                    <a:lnTo>
                      <a:pt x="1254" y="125"/>
                    </a:lnTo>
                    <a:lnTo>
                      <a:pt x="1259" y="201"/>
                    </a:lnTo>
                    <a:lnTo>
                      <a:pt x="1272" y="265"/>
                    </a:lnTo>
                    <a:lnTo>
                      <a:pt x="1297" y="330"/>
                    </a:lnTo>
                    <a:lnTo>
                      <a:pt x="1316" y="381"/>
                    </a:lnTo>
                    <a:lnTo>
                      <a:pt x="1359" y="425"/>
                    </a:lnTo>
                    <a:lnTo>
                      <a:pt x="1410" y="457"/>
                    </a:lnTo>
                    <a:lnTo>
                      <a:pt x="1453" y="470"/>
                    </a:lnTo>
                    <a:lnTo>
                      <a:pt x="1503" y="477"/>
                    </a:lnTo>
                    <a:lnTo>
                      <a:pt x="1584" y="503"/>
                    </a:lnTo>
                    <a:lnTo>
                      <a:pt x="1659" y="521"/>
                    </a:lnTo>
                    <a:lnTo>
                      <a:pt x="1752" y="540"/>
                    </a:lnTo>
                    <a:lnTo>
                      <a:pt x="1847" y="540"/>
                    </a:lnTo>
                    <a:lnTo>
                      <a:pt x="1847" y="623"/>
                    </a:lnTo>
                    <a:lnTo>
                      <a:pt x="1847" y="708"/>
                    </a:lnTo>
                    <a:lnTo>
                      <a:pt x="1771" y="708"/>
                    </a:lnTo>
                    <a:lnTo>
                      <a:pt x="1559" y="708"/>
                    </a:lnTo>
                    <a:lnTo>
                      <a:pt x="1259" y="708"/>
                    </a:lnTo>
                    <a:lnTo>
                      <a:pt x="922" y="708"/>
                    </a:lnTo>
                    <a:lnTo>
                      <a:pt x="580" y="708"/>
                    </a:lnTo>
                    <a:lnTo>
                      <a:pt x="286" y="708"/>
                    </a:lnTo>
                    <a:lnTo>
                      <a:pt x="80" y="708"/>
                    </a:lnTo>
                    <a:lnTo>
                      <a:pt x="0" y="708"/>
                    </a:lnTo>
                    <a:lnTo>
                      <a:pt x="0" y="623"/>
                    </a:lnTo>
                    <a:lnTo>
                      <a:pt x="0" y="540"/>
                    </a:lnTo>
                    <a:lnTo>
                      <a:pt x="93" y="528"/>
                    </a:lnTo>
                    <a:lnTo>
                      <a:pt x="180" y="515"/>
                    </a:lnTo>
                    <a:lnTo>
                      <a:pt x="268" y="503"/>
                    </a:lnTo>
                    <a:lnTo>
                      <a:pt x="342" y="477"/>
                    </a:lnTo>
                    <a:lnTo>
                      <a:pt x="380" y="477"/>
                    </a:lnTo>
                    <a:lnTo>
                      <a:pt x="405" y="464"/>
                    </a:lnTo>
                    <a:lnTo>
                      <a:pt x="437" y="457"/>
                    </a:lnTo>
                    <a:lnTo>
                      <a:pt x="462" y="445"/>
                    </a:lnTo>
                    <a:lnTo>
                      <a:pt x="499" y="413"/>
                    </a:lnTo>
                    <a:lnTo>
                      <a:pt x="536" y="381"/>
                    </a:lnTo>
                    <a:lnTo>
                      <a:pt x="555" y="330"/>
                    </a:lnTo>
                    <a:lnTo>
                      <a:pt x="580" y="265"/>
                    </a:lnTo>
                    <a:lnTo>
                      <a:pt x="598" y="201"/>
                    </a:lnTo>
                    <a:lnTo>
                      <a:pt x="630" y="125"/>
                    </a:lnTo>
                    <a:lnTo>
                      <a:pt x="630" y="38"/>
                    </a:lnTo>
                    <a:close/>
                    <a:moveTo>
                      <a:pt x="2685" y="10"/>
                    </a:moveTo>
                    <a:lnTo>
                      <a:pt x="3436" y="0"/>
                    </a:lnTo>
                    <a:lnTo>
                      <a:pt x="3456" y="23"/>
                    </a:lnTo>
                    <a:lnTo>
                      <a:pt x="3531" y="111"/>
                    </a:lnTo>
                    <a:lnTo>
                      <a:pt x="3599" y="196"/>
                    </a:lnTo>
                    <a:lnTo>
                      <a:pt x="3667" y="291"/>
                    </a:lnTo>
                    <a:lnTo>
                      <a:pt x="3717" y="355"/>
                    </a:lnTo>
                    <a:lnTo>
                      <a:pt x="3762" y="413"/>
                    </a:lnTo>
                    <a:lnTo>
                      <a:pt x="3823" y="464"/>
                    </a:lnTo>
                    <a:lnTo>
                      <a:pt x="3893" y="515"/>
                    </a:lnTo>
                    <a:lnTo>
                      <a:pt x="3911" y="535"/>
                    </a:lnTo>
                    <a:lnTo>
                      <a:pt x="3943" y="554"/>
                    </a:lnTo>
                    <a:lnTo>
                      <a:pt x="3973" y="572"/>
                    </a:lnTo>
                    <a:lnTo>
                      <a:pt x="4004" y="592"/>
                    </a:lnTo>
                    <a:lnTo>
                      <a:pt x="4086" y="618"/>
                    </a:lnTo>
                    <a:lnTo>
                      <a:pt x="4173" y="643"/>
                    </a:lnTo>
                    <a:lnTo>
                      <a:pt x="4173" y="643"/>
                    </a:lnTo>
                    <a:lnTo>
                      <a:pt x="4173" y="708"/>
                    </a:lnTo>
                    <a:lnTo>
                      <a:pt x="4173" y="765"/>
                    </a:lnTo>
                    <a:lnTo>
                      <a:pt x="4124" y="765"/>
                    </a:lnTo>
                    <a:lnTo>
                      <a:pt x="4079" y="765"/>
                    </a:lnTo>
                    <a:lnTo>
                      <a:pt x="3923" y="765"/>
                    </a:lnTo>
                    <a:lnTo>
                      <a:pt x="3792" y="745"/>
                    </a:lnTo>
                    <a:lnTo>
                      <a:pt x="3680" y="726"/>
                    </a:lnTo>
                    <a:lnTo>
                      <a:pt x="3581" y="708"/>
                    </a:lnTo>
                    <a:lnTo>
                      <a:pt x="3461" y="675"/>
                    </a:lnTo>
                    <a:lnTo>
                      <a:pt x="3362" y="650"/>
                    </a:lnTo>
                    <a:lnTo>
                      <a:pt x="3275" y="618"/>
                    </a:lnTo>
                    <a:lnTo>
                      <a:pt x="3200" y="572"/>
                    </a:lnTo>
                    <a:lnTo>
                      <a:pt x="3131" y="528"/>
                    </a:lnTo>
                    <a:lnTo>
                      <a:pt x="3069" y="477"/>
                    </a:lnTo>
                    <a:lnTo>
                      <a:pt x="3013" y="432"/>
                    </a:lnTo>
                    <a:lnTo>
                      <a:pt x="2950" y="381"/>
                    </a:lnTo>
                    <a:lnTo>
                      <a:pt x="2900" y="310"/>
                    </a:lnTo>
                    <a:lnTo>
                      <a:pt x="2850" y="240"/>
                    </a:lnTo>
                    <a:lnTo>
                      <a:pt x="2800" y="162"/>
                    </a:lnTo>
                    <a:lnTo>
                      <a:pt x="2757" y="99"/>
                    </a:lnTo>
                    <a:lnTo>
                      <a:pt x="2707" y="41"/>
                    </a:lnTo>
                    <a:lnTo>
                      <a:pt x="268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65"/>
              <p:cNvSpPr>
                <a:spLocks noEditPoints="1"/>
              </p:cNvSpPr>
              <p:nvPr/>
            </p:nvSpPr>
            <p:spPr bwMode="auto">
              <a:xfrm>
                <a:off x="24328" y="1621"/>
                <a:ext cx="715" cy="42"/>
              </a:xfrm>
              <a:custGeom>
                <a:avLst/>
                <a:gdLst>
                  <a:gd name="T0" fmla="*/ 2860 w 2860"/>
                  <a:gd name="T1" fmla="*/ 126 h 167"/>
                  <a:gd name="T2" fmla="*/ 2105 w 2860"/>
                  <a:gd name="T3" fmla="*/ 138 h 167"/>
                  <a:gd name="T4" fmla="*/ 2077 w 2860"/>
                  <a:gd name="T5" fmla="*/ 105 h 167"/>
                  <a:gd name="T6" fmla="*/ 2034 w 2860"/>
                  <a:gd name="T7" fmla="*/ 41 h 167"/>
                  <a:gd name="T8" fmla="*/ 2010 w 2860"/>
                  <a:gd name="T9" fmla="*/ 10 h 167"/>
                  <a:gd name="T10" fmla="*/ 2754 w 2860"/>
                  <a:gd name="T11" fmla="*/ 0 h 167"/>
                  <a:gd name="T12" fmla="*/ 2826 w 2860"/>
                  <a:gd name="T13" fmla="*/ 87 h 167"/>
                  <a:gd name="T14" fmla="*/ 2860 w 2860"/>
                  <a:gd name="T15" fmla="*/ 126 h 167"/>
                  <a:gd name="T16" fmla="*/ 618 w 2860"/>
                  <a:gd name="T17" fmla="*/ 158 h 167"/>
                  <a:gd name="T18" fmla="*/ 0 w 2860"/>
                  <a:gd name="T19" fmla="*/ 167 h 167"/>
                  <a:gd name="T20" fmla="*/ 0 w 2860"/>
                  <a:gd name="T21" fmla="*/ 87 h 167"/>
                  <a:gd name="T22" fmla="*/ 0 w 2860"/>
                  <a:gd name="T23" fmla="*/ 39 h 167"/>
                  <a:gd name="T24" fmla="*/ 601 w 2860"/>
                  <a:gd name="T25" fmla="*/ 31 h 167"/>
                  <a:gd name="T26" fmla="*/ 604 w 2860"/>
                  <a:gd name="T27" fmla="*/ 92 h 167"/>
                  <a:gd name="T28" fmla="*/ 618 w 2860"/>
                  <a:gd name="T29"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60" h="167">
                    <a:moveTo>
                      <a:pt x="2860" y="126"/>
                    </a:moveTo>
                    <a:lnTo>
                      <a:pt x="2105" y="138"/>
                    </a:lnTo>
                    <a:lnTo>
                      <a:pt x="2077" y="105"/>
                    </a:lnTo>
                    <a:lnTo>
                      <a:pt x="2034" y="41"/>
                    </a:lnTo>
                    <a:lnTo>
                      <a:pt x="2010" y="10"/>
                    </a:lnTo>
                    <a:lnTo>
                      <a:pt x="2754" y="0"/>
                    </a:lnTo>
                    <a:lnTo>
                      <a:pt x="2826" y="87"/>
                    </a:lnTo>
                    <a:lnTo>
                      <a:pt x="2860" y="126"/>
                    </a:lnTo>
                    <a:close/>
                    <a:moveTo>
                      <a:pt x="618" y="158"/>
                    </a:moveTo>
                    <a:lnTo>
                      <a:pt x="0" y="167"/>
                    </a:lnTo>
                    <a:lnTo>
                      <a:pt x="0" y="87"/>
                    </a:lnTo>
                    <a:lnTo>
                      <a:pt x="0" y="39"/>
                    </a:lnTo>
                    <a:lnTo>
                      <a:pt x="601" y="31"/>
                    </a:lnTo>
                    <a:lnTo>
                      <a:pt x="604" y="92"/>
                    </a:lnTo>
                    <a:lnTo>
                      <a:pt x="618"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366"/>
              <p:cNvSpPr>
                <a:spLocks noEditPoints="1"/>
              </p:cNvSpPr>
              <p:nvPr/>
            </p:nvSpPr>
            <p:spPr bwMode="auto">
              <a:xfrm>
                <a:off x="24328" y="1605"/>
                <a:ext cx="702" cy="42"/>
              </a:xfrm>
              <a:custGeom>
                <a:avLst/>
                <a:gdLst>
                  <a:gd name="T0" fmla="*/ 2806 w 2806"/>
                  <a:gd name="T1" fmla="*/ 128 h 166"/>
                  <a:gd name="T2" fmla="*/ 2055 w 2806"/>
                  <a:gd name="T3" fmla="*/ 138 h 166"/>
                  <a:gd name="T4" fmla="*/ 2034 w 2806"/>
                  <a:gd name="T5" fmla="*/ 105 h 166"/>
                  <a:gd name="T6" fmla="*/ 1984 w 2806"/>
                  <a:gd name="T7" fmla="*/ 41 h 166"/>
                  <a:gd name="T8" fmla="*/ 1966 w 2806"/>
                  <a:gd name="T9" fmla="*/ 11 h 166"/>
                  <a:gd name="T10" fmla="*/ 2706 w 2806"/>
                  <a:gd name="T11" fmla="*/ 0 h 166"/>
                  <a:gd name="T12" fmla="*/ 2751 w 2806"/>
                  <a:gd name="T13" fmla="*/ 61 h 166"/>
                  <a:gd name="T14" fmla="*/ 2806 w 2806"/>
                  <a:gd name="T15" fmla="*/ 128 h 166"/>
                  <a:gd name="T16" fmla="*/ 605 w 2806"/>
                  <a:gd name="T17" fmla="*/ 158 h 166"/>
                  <a:gd name="T18" fmla="*/ 0 w 2806"/>
                  <a:gd name="T19" fmla="*/ 166 h 166"/>
                  <a:gd name="T20" fmla="*/ 0 w 2806"/>
                  <a:gd name="T21" fmla="*/ 151 h 166"/>
                  <a:gd name="T22" fmla="*/ 0 w 2806"/>
                  <a:gd name="T23" fmla="*/ 41 h 166"/>
                  <a:gd name="T24" fmla="*/ 0 w 2806"/>
                  <a:gd name="T25" fmla="*/ 39 h 166"/>
                  <a:gd name="T26" fmla="*/ 597 w 2806"/>
                  <a:gd name="T27" fmla="*/ 30 h 166"/>
                  <a:gd name="T28" fmla="*/ 599 w 2806"/>
                  <a:gd name="T29" fmla="*/ 54 h 166"/>
                  <a:gd name="T30" fmla="*/ 604 w 2806"/>
                  <a:gd name="T31" fmla="*/ 156 h 166"/>
                  <a:gd name="T32" fmla="*/ 605 w 2806"/>
                  <a:gd name="T33"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6" h="166">
                    <a:moveTo>
                      <a:pt x="2806" y="128"/>
                    </a:moveTo>
                    <a:lnTo>
                      <a:pt x="2055" y="138"/>
                    </a:lnTo>
                    <a:lnTo>
                      <a:pt x="2034" y="105"/>
                    </a:lnTo>
                    <a:lnTo>
                      <a:pt x="1984" y="41"/>
                    </a:lnTo>
                    <a:lnTo>
                      <a:pt x="1966" y="11"/>
                    </a:lnTo>
                    <a:lnTo>
                      <a:pt x="2706" y="0"/>
                    </a:lnTo>
                    <a:lnTo>
                      <a:pt x="2751" y="61"/>
                    </a:lnTo>
                    <a:lnTo>
                      <a:pt x="2806" y="128"/>
                    </a:lnTo>
                    <a:close/>
                    <a:moveTo>
                      <a:pt x="605" y="158"/>
                    </a:moveTo>
                    <a:lnTo>
                      <a:pt x="0" y="166"/>
                    </a:lnTo>
                    <a:lnTo>
                      <a:pt x="0" y="151"/>
                    </a:lnTo>
                    <a:lnTo>
                      <a:pt x="0" y="41"/>
                    </a:lnTo>
                    <a:lnTo>
                      <a:pt x="0" y="39"/>
                    </a:lnTo>
                    <a:lnTo>
                      <a:pt x="597" y="30"/>
                    </a:lnTo>
                    <a:lnTo>
                      <a:pt x="599" y="54"/>
                    </a:lnTo>
                    <a:lnTo>
                      <a:pt x="604" y="156"/>
                    </a:lnTo>
                    <a:lnTo>
                      <a:pt x="605"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367"/>
              <p:cNvSpPr>
                <a:spLocks noEditPoints="1"/>
              </p:cNvSpPr>
              <p:nvPr/>
            </p:nvSpPr>
            <p:spPr bwMode="auto">
              <a:xfrm>
                <a:off x="24328" y="1590"/>
                <a:ext cx="688" cy="41"/>
              </a:xfrm>
              <a:custGeom>
                <a:avLst/>
                <a:gdLst>
                  <a:gd name="T0" fmla="*/ 2754 w 2754"/>
                  <a:gd name="T1" fmla="*/ 126 h 165"/>
                  <a:gd name="T2" fmla="*/ 2010 w 2754"/>
                  <a:gd name="T3" fmla="*/ 136 h 165"/>
                  <a:gd name="T4" fmla="*/ 1984 w 2754"/>
                  <a:gd name="T5" fmla="*/ 103 h 165"/>
                  <a:gd name="T6" fmla="*/ 1940 w 2754"/>
                  <a:gd name="T7" fmla="*/ 26 h 165"/>
                  <a:gd name="T8" fmla="*/ 1935 w 2754"/>
                  <a:gd name="T9" fmla="*/ 9 h 165"/>
                  <a:gd name="T10" fmla="*/ 2659 w 2754"/>
                  <a:gd name="T11" fmla="*/ 0 h 165"/>
                  <a:gd name="T12" fmla="*/ 2688 w 2754"/>
                  <a:gd name="T13" fmla="*/ 39 h 165"/>
                  <a:gd name="T14" fmla="*/ 2751 w 2754"/>
                  <a:gd name="T15" fmla="*/ 123 h 165"/>
                  <a:gd name="T16" fmla="*/ 2754 w 2754"/>
                  <a:gd name="T17" fmla="*/ 126 h 165"/>
                  <a:gd name="T18" fmla="*/ 601 w 2754"/>
                  <a:gd name="T19" fmla="*/ 157 h 165"/>
                  <a:gd name="T20" fmla="*/ 0 w 2754"/>
                  <a:gd name="T21" fmla="*/ 165 h 165"/>
                  <a:gd name="T22" fmla="*/ 0 w 2754"/>
                  <a:gd name="T23" fmla="*/ 103 h 165"/>
                  <a:gd name="T24" fmla="*/ 0 w 2754"/>
                  <a:gd name="T25" fmla="*/ 36 h 165"/>
                  <a:gd name="T26" fmla="*/ 594 w 2754"/>
                  <a:gd name="T27" fmla="*/ 28 h 165"/>
                  <a:gd name="T28" fmla="*/ 599 w 2754"/>
                  <a:gd name="T29" fmla="*/ 116 h 165"/>
                  <a:gd name="T30" fmla="*/ 601 w 2754"/>
                  <a:gd name="T31" fmla="*/ 15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54" h="165">
                    <a:moveTo>
                      <a:pt x="2754" y="126"/>
                    </a:moveTo>
                    <a:lnTo>
                      <a:pt x="2010" y="136"/>
                    </a:lnTo>
                    <a:lnTo>
                      <a:pt x="1984" y="103"/>
                    </a:lnTo>
                    <a:lnTo>
                      <a:pt x="1940" y="26"/>
                    </a:lnTo>
                    <a:lnTo>
                      <a:pt x="1935" y="9"/>
                    </a:lnTo>
                    <a:lnTo>
                      <a:pt x="2659" y="0"/>
                    </a:lnTo>
                    <a:lnTo>
                      <a:pt x="2688" y="39"/>
                    </a:lnTo>
                    <a:lnTo>
                      <a:pt x="2751" y="123"/>
                    </a:lnTo>
                    <a:lnTo>
                      <a:pt x="2754" y="126"/>
                    </a:lnTo>
                    <a:close/>
                    <a:moveTo>
                      <a:pt x="601" y="157"/>
                    </a:moveTo>
                    <a:lnTo>
                      <a:pt x="0" y="165"/>
                    </a:lnTo>
                    <a:lnTo>
                      <a:pt x="0" y="103"/>
                    </a:lnTo>
                    <a:lnTo>
                      <a:pt x="0" y="36"/>
                    </a:lnTo>
                    <a:lnTo>
                      <a:pt x="594" y="28"/>
                    </a:lnTo>
                    <a:lnTo>
                      <a:pt x="599" y="116"/>
                    </a:lnTo>
                    <a:lnTo>
                      <a:pt x="601"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8"/>
              <p:cNvSpPr>
                <a:spLocks noEditPoints="1"/>
              </p:cNvSpPr>
              <p:nvPr/>
            </p:nvSpPr>
            <p:spPr bwMode="auto">
              <a:xfrm>
                <a:off x="24328" y="1574"/>
                <a:ext cx="677" cy="41"/>
              </a:xfrm>
              <a:custGeom>
                <a:avLst/>
                <a:gdLst>
                  <a:gd name="T0" fmla="*/ 2706 w 2706"/>
                  <a:gd name="T1" fmla="*/ 126 h 165"/>
                  <a:gd name="T2" fmla="*/ 1966 w 2706"/>
                  <a:gd name="T3" fmla="*/ 137 h 165"/>
                  <a:gd name="T4" fmla="*/ 1940 w 2706"/>
                  <a:gd name="T5" fmla="*/ 90 h 165"/>
                  <a:gd name="T6" fmla="*/ 1915 w 2706"/>
                  <a:gd name="T7" fmla="*/ 14 h 165"/>
                  <a:gd name="T8" fmla="*/ 1913 w 2706"/>
                  <a:gd name="T9" fmla="*/ 9 h 165"/>
                  <a:gd name="T10" fmla="*/ 2613 w 2706"/>
                  <a:gd name="T11" fmla="*/ 0 h 165"/>
                  <a:gd name="T12" fmla="*/ 2614 w 2706"/>
                  <a:gd name="T13" fmla="*/ 1 h 165"/>
                  <a:gd name="T14" fmla="*/ 2688 w 2706"/>
                  <a:gd name="T15" fmla="*/ 103 h 165"/>
                  <a:gd name="T16" fmla="*/ 2706 w 2706"/>
                  <a:gd name="T17" fmla="*/ 126 h 165"/>
                  <a:gd name="T18" fmla="*/ 597 w 2706"/>
                  <a:gd name="T19" fmla="*/ 156 h 165"/>
                  <a:gd name="T20" fmla="*/ 0 w 2706"/>
                  <a:gd name="T21" fmla="*/ 165 h 165"/>
                  <a:gd name="T22" fmla="*/ 0 w 2706"/>
                  <a:gd name="T23" fmla="*/ 36 h 165"/>
                  <a:gd name="T24" fmla="*/ 592 w 2706"/>
                  <a:gd name="T25" fmla="*/ 28 h 165"/>
                  <a:gd name="T26" fmla="*/ 592 w 2706"/>
                  <a:gd name="T27" fmla="*/ 65 h 165"/>
                  <a:gd name="T28" fmla="*/ 597 w 2706"/>
                  <a:gd name="T29"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06" h="165">
                    <a:moveTo>
                      <a:pt x="2706" y="126"/>
                    </a:moveTo>
                    <a:lnTo>
                      <a:pt x="1966" y="137"/>
                    </a:lnTo>
                    <a:lnTo>
                      <a:pt x="1940" y="90"/>
                    </a:lnTo>
                    <a:lnTo>
                      <a:pt x="1915" y="14"/>
                    </a:lnTo>
                    <a:lnTo>
                      <a:pt x="1913" y="9"/>
                    </a:lnTo>
                    <a:lnTo>
                      <a:pt x="2613" y="0"/>
                    </a:lnTo>
                    <a:lnTo>
                      <a:pt x="2614" y="1"/>
                    </a:lnTo>
                    <a:lnTo>
                      <a:pt x="2688" y="103"/>
                    </a:lnTo>
                    <a:lnTo>
                      <a:pt x="2706" y="126"/>
                    </a:lnTo>
                    <a:close/>
                    <a:moveTo>
                      <a:pt x="597" y="156"/>
                    </a:moveTo>
                    <a:lnTo>
                      <a:pt x="0" y="165"/>
                    </a:lnTo>
                    <a:lnTo>
                      <a:pt x="0" y="36"/>
                    </a:lnTo>
                    <a:lnTo>
                      <a:pt x="592" y="28"/>
                    </a:lnTo>
                    <a:lnTo>
                      <a:pt x="592" y="65"/>
                    </a:lnTo>
                    <a:lnTo>
                      <a:pt x="597"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69"/>
              <p:cNvSpPr>
                <a:spLocks noEditPoints="1"/>
              </p:cNvSpPr>
              <p:nvPr/>
            </p:nvSpPr>
            <p:spPr bwMode="auto">
              <a:xfrm>
                <a:off x="24328" y="1558"/>
                <a:ext cx="665" cy="41"/>
              </a:xfrm>
              <a:custGeom>
                <a:avLst/>
                <a:gdLst>
                  <a:gd name="T0" fmla="*/ 2659 w 2659"/>
                  <a:gd name="T1" fmla="*/ 128 h 164"/>
                  <a:gd name="T2" fmla="*/ 1935 w 2659"/>
                  <a:gd name="T3" fmla="*/ 137 h 164"/>
                  <a:gd name="T4" fmla="*/ 1915 w 2659"/>
                  <a:gd name="T5" fmla="*/ 78 h 164"/>
                  <a:gd name="T6" fmla="*/ 1879 w 2659"/>
                  <a:gd name="T7" fmla="*/ 10 h 164"/>
                  <a:gd name="T8" fmla="*/ 2571 w 2659"/>
                  <a:gd name="T9" fmla="*/ 0 h 164"/>
                  <a:gd name="T10" fmla="*/ 2614 w 2659"/>
                  <a:gd name="T11" fmla="*/ 65 h 164"/>
                  <a:gd name="T12" fmla="*/ 2659 w 2659"/>
                  <a:gd name="T13" fmla="*/ 128 h 164"/>
                  <a:gd name="T14" fmla="*/ 594 w 2659"/>
                  <a:gd name="T15" fmla="*/ 156 h 164"/>
                  <a:gd name="T16" fmla="*/ 0 w 2659"/>
                  <a:gd name="T17" fmla="*/ 164 h 164"/>
                  <a:gd name="T18" fmla="*/ 0 w 2659"/>
                  <a:gd name="T19" fmla="*/ 97 h 164"/>
                  <a:gd name="T20" fmla="*/ 0 w 2659"/>
                  <a:gd name="T21" fmla="*/ 37 h 164"/>
                  <a:gd name="T22" fmla="*/ 592 w 2659"/>
                  <a:gd name="T23" fmla="*/ 27 h 164"/>
                  <a:gd name="T24" fmla="*/ 592 w 2659"/>
                  <a:gd name="T25" fmla="*/ 129 h 164"/>
                  <a:gd name="T26" fmla="*/ 594 w 2659"/>
                  <a:gd name="T2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9" h="164">
                    <a:moveTo>
                      <a:pt x="2659" y="128"/>
                    </a:moveTo>
                    <a:lnTo>
                      <a:pt x="1935" y="137"/>
                    </a:lnTo>
                    <a:lnTo>
                      <a:pt x="1915" y="78"/>
                    </a:lnTo>
                    <a:lnTo>
                      <a:pt x="1879" y="10"/>
                    </a:lnTo>
                    <a:lnTo>
                      <a:pt x="2571" y="0"/>
                    </a:lnTo>
                    <a:lnTo>
                      <a:pt x="2614" y="65"/>
                    </a:lnTo>
                    <a:lnTo>
                      <a:pt x="2659" y="128"/>
                    </a:lnTo>
                    <a:close/>
                    <a:moveTo>
                      <a:pt x="594" y="156"/>
                    </a:moveTo>
                    <a:lnTo>
                      <a:pt x="0" y="164"/>
                    </a:lnTo>
                    <a:lnTo>
                      <a:pt x="0" y="97"/>
                    </a:lnTo>
                    <a:lnTo>
                      <a:pt x="0" y="37"/>
                    </a:lnTo>
                    <a:lnTo>
                      <a:pt x="592" y="27"/>
                    </a:lnTo>
                    <a:lnTo>
                      <a:pt x="592" y="129"/>
                    </a:lnTo>
                    <a:lnTo>
                      <a:pt x="59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70"/>
              <p:cNvSpPr>
                <a:spLocks noEditPoints="1"/>
              </p:cNvSpPr>
              <p:nvPr/>
            </p:nvSpPr>
            <p:spPr bwMode="auto">
              <a:xfrm>
                <a:off x="24328" y="1542"/>
                <a:ext cx="653" cy="41"/>
              </a:xfrm>
              <a:custGeom>
                <a:avLst/>
                <a:gdLst>
                  <a:gd name="T0" fmla="*/ 2613 w 2613"/>
                  <a:gd name="T1" fmla="*/ 128 h 164"/>
                  <a:gd name="T2" fmla="*/ 1913 w 2613"/>
                  <a:gd name="T3" fmla="*/ 137 h 164"/>
                  <a:gd name="T4" fmla="*/ 1871 w 2613"/>
                  <a:gd name="T5" fmla="*/ 58 h 164"/>
                  <a:gd name="T6" fmla="*/ 1852 w 2613"/>
                  <a:gd name="T7" fmla="*/ 11 h 164"/>
                  <a:gd name="T8" fmla="*/ 2529 w 2613"/>
                  <a:gd name="T9" fmla="*/ 0 h 164"/>
                  <a:gd name="T10" fmla="*/ 2532 w 2613"/>
                  <a:gd name="T11" fmla="*/ 7 h 164"/>
                  <a:gd name="T12" fmla="*/ 2613 w 2613"/>
                  <a:gd name="T13" fmla="*/ 128 h 164"/>
                  <a:gd name="T14" fmla="*/ 592 w 2613"/>
                  <a:gd name="T15" fmla="*/ 156 h 164"/>
                  <a:gd name="T16" fmla="*/ 0 w 2613"/>
                  <a:gd name="T17" fmla="*/ 164 h 164"/>
                  <a:gd name="T18" fmla="*/ 0 w 2613"/>
                  <a:gd name="T19" fmla="*/ 161 h 164"/>
                  <a:gd name="T20" fmla="*/ 0 w 2613"/>
                  <a:gd name="T21" fmla="*/ 36 h 164"/>
                  <a:gd name="T22" fmla="*/ 592 w 2613"/>
                  <a:gd name="T23" fmla="*/ 28 h 164"/>
                  <a:gd name="T24" fmla="*/ 592 w 2613"/>
                  <a:gd name="T25" fmla="*/ 58 h 164"/>
                  <a:gd name="T26" fmla="*/ 592 w 2613"/>
                  <a:gd name="T2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13" h="164">
                    <a:moveTo>
                      <a:pt x="2613" y="128"/>
                    </a:moveTo>
                    <a:lnTo>
                      <a:pt x="1913" y="137"/>
                    </a:lnTo>
                    <a:lnTo>
                      <a:pt x="1871" y="58"/>
                    </a:lnTo>
                    <a:lnTo>
                      <a:pt x="1852" y="11"/>
                    </a:lnTo>
                    <a:lnTo>
                      <a:pt x="2529" y="0"/>
                    </a:lnTo>
                    <a:lnTo>
                      <a:pt x="2532" y="7"/>
                    </a:lnTo>
                    <a:lnTo>
                      <a:pt x="2613" y="128"/>
                    </a:lnTo>
                    <a:close/>
                    <a:moveTo>
                      <a:pt x="592" y="156"/>
                    </a:moveTo>
                    <a:lnTo>
                      <a:pt x="0" y="164"/>
                    </a:lnTo>
                    <a:lnTo>
                      <a:pt x="0" y="161"/>
                    </a:lnTo>
                    <a:lnTo>
                      <a:pt x="0" y="36"/>
                    </a:lnTo>
                    <a:lnTo>
                      <a:pt x="592" y="28"/>
                    </a:lnTo>
                    <a:lnTo>
                      <a:pt x="592" y="58"/>
                    </a:lnTo>
                    <a:lnTo>
                      <a:pt x="592"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71"/>
              <p:cNvSpPr>
                <a:spLocks noEditPoints="1"/>
              </p:cNvSpPr>
              <p:nvPr/>
            </p:nvSpPr>
            <p:spPr bwMode="auto">
              <a:xfrm>
                <a:off x="24328" y="1526"/>
                <a:ext cx="643" cy="41"/>
              </a:xfrm>
              <a:custGeom>
                <a:avLst/>
                <a:gdLst>
                  <a:gd name="T0" fmla="*/ 2571 w 2571"/>
                  <a:gd name="T1" fmla="*/ 127 h 164"/>
                  <a:gd name="T2" fmla="*/ 1879 w 2571"/>
                  <a:gd name="T3" fmla="*/ 137 h 164"/>
                  <a:gd name="T4" fmla="*/ 1871 w 2571"/>
                  <a:gd name="T5" fmla="*/ 121 h 164"/>
                  <a:gd name="T6" fmla="*/ 1833 w 2571"/>
                  <a:gd name="T7" fmla="*/ 32 h 164"/>
                  <a:gd name="T8" fmla="*/ 1819 w 2571"/>
                  <a:gd name="T9" fmla="*/ 10 h 164"/>
                  <a:gd name="T10" fmla="*/ 2488 w 2571"/>
                  <a:gd name="T11" fmla="*/ 0 h 164"/>
                  <a:gd name="T12" fmla="*/ 2532 w 2571"/>
                  <a:gd name="T13" fmla="*/ 70 h 164"/>
                  <a:gd name="T14" fmla="*/ 2571 w 2571"/>
                  <a:gd name="T15" fmla="*/ 127 h 164"/>
                  <a:gd name="T16" fmla="*/ 592 w 2571"/>
                  <a:gd name="T17" fmla="*/ 154 h 164"/>
                  <a:gd name="T18" fmla="*/ 0 w 2571"/>
                  <a:gd name="T19" fmla="*/ 164 h 164"/>
                  <a:gd name="T20" fmla="*/ 0 w 2571"/>
                  <a:gd name="T21" fmla="*/ 90 h 164"/>
                  <a:gd name="T22" fmla="*/ 0 w 2571"/>
                  <a:gd name="T23" fmla="*/ 35 h 164"/>
                  <a:gd name="T24" fmla="*/ 592 w 2571"/>
                  <a:gd name="T25" fmla="*/ 27 h 164"/>
                  <a:gd name="T26" fmla="*/ 592 w 2571"/>
                  <a:gd name="T27" fmla="*/ 76 h 164"/>
                  <a:gd name="T28" fmla="*/ 592 w 2571"/>
                  <a:gd name="T29" fmla="*/ 121 h 164"/>
                  <a:gd name="T30" fmla="*/ 592 w 2571"/>
                  <a:gd name="T31" fmla="*/ 15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1" h="164">
                    <a:moveTo>
                      <a:pt x="2571" y="127"/>
                    </a:moveTo>
                    <a:lnTo>
                      <a:pt x="1879" y="137"/>
                    </a:lnTo>
                    <a:lnTo>
                      <a:pt x="1871" y="121"/>
                    </a:lnTo>
                    <a:lnTo>
                      <a:pt x="1833" y="32"/>
                    </a:lnTo>
                    <a:lnTo>
                      <a:pt x="1819" y="10"/>
                    </a:lnTo>
                    <a:lnTo>
                      <a:pt x="2488" y="0"/>
                    </a:lnTo>
                    <a:lnTo>
                      <a:pt x="2532" y="70"/>
                    </a:lnTo>
                    <a:lnTo>
                      <a:pt x="2571" y="127"/>
                    </a:lnTo>
                    <a:close/>
                    <a:moveTo>
                      <a:pt x="592" y="154"/>
                    </a:moveTo>
                    <a:lnTo>
                      <a:pt x="0" y="164"/>
                    </a:lnTo>
                    <a:lnTo>
                      <a:pt x="0" y="90"/>
                    </a:lnTo>
                    <a:lnTo>
                      <a:pt x="0" y="35"/>
                    </a:lnTo>
                    <a:lnTo>
                      <a:pt x="592" y="27"/>
                    </a:lnTo>
                    <a:lnTo>
                      <a:pt x="592" y="76"/>
                    </a:lnTo>
                    <a:lnTo>
                      <a:pt x="592" y="121"/>
                    </a:lnTo>
                    <a:lnTo>
                      <a:pt x="59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372"/>
              <p:cNvSpPr>
                <a:spLocks noEditPoints="1"/>
              </p:cNvSpPr>
              <p:nvPr/>
            </p:nvSpPr>
            <p:spPr bwMode="auto">
              <a:xfrm>
                <a:off x="24328" y="1510"/>
                <a:ext cx="632" cy="41"/>
              </a:xfrm>
              <a:custGeom>
                <a:avLst/>
                <a:gdLst>
                  <a:gd name="T0" fmla="*/ 2529 w 2529"/>
                  <a:gd name="T1" fmla="*/ 126 h 162"/>
                  <a:gd name="T2" fmla="*/ 1852 w 2529"/>
                  <a:gd name="T3" fmla="*/ 137 h 162"/>
                  <a:gd name="T4" fmla="*/ 1833 w 2529"/>
                  <a:gd name="T5" fmla="*/ 95 h 162"/>
                  <a:gd name="T6" fmla="*/ 1783 w 2529"/>
                  <a:gd name="T7" fmla="*/ 24 h 162"/>
                  <a:gd name="T8" fmla="*/ 1775 w 2529"/>
                  <a:gd name="T9" fmla="*/ 9 h 162"/>
                  <a:gd name="T10" fmla="*/ 2448 w 2529"/>
                  <a:gd name="T11" fmla="*/ 0 h 162"/>
                  <a:gd name="T12" fmla="*/ 2529 w 2529"/>
                  <a:gd name="T13" fmla="*/ 126 h 162"/>
                  <a:gd name="T14" fmla="*/ 592 w 2529"/>
                  <a:gd name="T15" fmla="*/ 154 h 162"/>
                  <a:gd name="T16" fmla="*/ 0 w 2529"/>
                  <a:gd name="T17" fmla="*/ 162 h 162"/>
                  <a:gd name="T18" fmla="*/ 0 w 2529"/>
                  <a:gd name="T19" fmla="*/ 153 h 162"/>
                  <a:gd name="T20" fmla="*/ 0 w 2529"/>
                  <a:gd name="T21" fmla="*/ 43 h 162"/>
                  <a:gd name="T22" fmla="*/ 0 w 2529"/>
                  <a:gd name="T23" fmla="*/ 34 h 162"/>
                  <a:gd name="T24" fmla="*/ 592 w 2529"/>
                  <a:gd name="T25" fmla="*/ 25 h 162"/>
                  <a:gd name="T26" fmla="*/ 592 w 2529"/>
                  <a:gd name="T27" fmla="*/ 139 h 162"/>
                  <a:gd name="T28" fmla="*/ 592 w 2529"/>
                  <a:gd name="T29" fmla="*/ 15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9" h="162">
                    <a:moveTo>
                      <a:pt x="2529" y="126"/>
                    </a:moveTo>
                    <a:lnTo>
                      <a:pt x="1852" y="137"/>
                    </a:lnTo>
                    <a:lnTo>
                      <a:pt x="1833" y="95"/>
                    </a:lnTo>
                    <a:lnTo>
                      <a:pt x="1783" y="24"/>
                    </a:lnTo>
                    <a:lnTo>
                      <a:pt x="1775" y="9"/>
                    </a:lnTo>
                    <a:lnTo>
                      <a:pt x="2448" y="0"/>
                    </a:lnTo>
                    <a:lnTo>
                      <a:pt x="2529" y="126"/>
                    </a:lnTo>
                    <a:close/>
                    <a:moveTo>
                      <a:pt x="592" y="154"/>
                    </a:moveTo>
                    <a:lnTo>
                      <a:pt x="0" y="162"/>
                    </a:lnTo>
                    <a:lnTo>
                      <a:pt x="0" y="153"/>
                    </a:lnTo>
                    <a:lnTo>
                      <a:pt x="0" y="43"/>
                    </a:lnTo>
                    <a:lnTo>
                      <a:pt x="0" y="34"/>
                    </a:lnTo>
                    <a:lnTo>
                      <a:pt x="592" y="25"/>
                    </a:lnTo>
                    <a:lnTo>
                      <a:pt x="592" y="139"/>
                    </a:lnTo>
                    <a:lnTo>
                      <a:pt x="59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373"/>
              <p:cNvSpPr>
                <a:spLocks noEditPoints="1"/>
              </p:cNvSpPr>
              <p:nvPr/>
            </p:nvSpPr>
            <p:spPr bwMode="auto">
              <a:xfrm>
                <a:off x="24328" y="1494"/>
                <a:ext cx="622" cy="41"/>
              </a:xfrm>
              <a:custGeom>
                <a:avLst/>
                <a:gdLst>
                  <a:gd name="T0" fmla="*/ 2488 w 2488"/>
                  <a:gd name="T1" fmla="*/ 127 h 162"/>
                  <a:gd name="T2" fmla="*/ 1819 w 2488"/>
                  <a:gd name="T3" fmla="*/ 137 h 162"/>
                  <a:gd name="T4" fmla="*/ 1783 w 2488"/>
                  <a:gd name="T5" fmla="*/ 88 h 162"/>
                  <a:gd name="T6" fmla="*/ 1740 w 2488"/>
                  <a:gd name="T7" fmla="*/ 12 h 162"/>
                  <a:gd name="T8" fmla="*/ 1739 w 2488"/>
                  <a:gd name="T9" fmla="*/ 9 h 162"/>
                  <a:gd name="T10" fmla="*/ 2402 w 2488"/>
                  <a:gd name="T11" fmla="*/ 0 h 162"/>
                  <a:gd name="T12" fmla="*/ 2439 w 2488"/>
                  <a:gd name="T13" fmla="*/ 49 h 162"/>
                  <a:gd name="T14" fmla="*/ 2488 w 2488"/>
                  <a:gd name="T15" fmla="*/ 127 h 162"/>
                  <a:gd name="T16" fmla="*/ 592 w 2488"/>
                  <a:gd name="T17" fmla="*/ 154 h 162"/>
                  <a:gd name="T18" fmla="*/ 0 w 2488"/>
                  <a:gd name="T19" fmla="*/ 162 h 162"/>
                  <a:gd name="T20" fmla="*/ 0 w 2488"/>
                  <a:gd name="T21" fmla="*/ 107 h 162"/>
                  <a:gd name="T22" fmla="*/ 0 w 2488"/>
                  <a:gd name="T23" fmla="*/ 33 h 162"/>
                  <a:gd name="T24" fmla="*/ 592 w 2488"/>
                  <a:gd name="T25" fmla="*/ 25 h 162"/>
                  <a:gd name="T26" fmla="*/ 592 w 2488"/>
                  <a:gd name="T27" fmla="*/ 88 h 162"/>
                  <a:gd name="T28" fmla="*/ 592 w 2488"/>
                  <a:gd name="T29" fmla="*/ 15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88" h="162">
                    <a:moveTo>
                      <a:pt x="2488" y="127"/>
                    </a:moveTo>
                    <a:lnTo>
                      <a:pt x="1819" y="137"/>
                    </a:lnTo>
                    <a:lnTo>
                      <a:pt x="1783" y="88"/>
                    </a:lnTo>
                    <a:lnTo>
                      <a:pt x="1740" y="12"/>
                    </a:lnTo>
                    <a:lnTo>
                      <a:pt x="1739" y="9"/>
                    </a:lnTo>
                    <a:lnTo>
                      <a:pt x="2402" y="0"/>
                    </a:lnTo>
                    <a:lnTo>
                      <a:pt x="2439" y="49"/>
                    </a:lnTo>
                    <a:lnTo>
                      <a:pt x="2488" y="127"/>
                    </a:lnTo>
                    <a:close/>
                    <a:moveTo>
                      <a:pt x="592" y="154"/>
                    </a:moveTo>
                    <a:lnTo>
                      <a:pt x="0" y="162"/>
                    </a:lnTo>
                    <a:lnTo>
                      <a:pt x="0" y="107"/>
                    </a:lnTo>
                    <a:lnTo>
                      <a:pt x="0" y="33"/>
                    </a:lnTo>
                    <a:lnTo>
                      <a:pt x="592" y="25"/>
                    </a:lnTo>
                    <a:lnTo>
                      <a:pt x="592" y="88"/>
                    </a:lnTo>
                    <a:lnTo>
                      <a:pt x="592"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374"/>
              <p:cNvSpPr>
                <a:spLocks noEditPoints="1"/>
              </p:cNvSpPr>
              <p:nvPr/>
            </p:nvSpPr>
            <p:spPr bwMode="auto">
              <a:xfrm>
                <a:off x="24328" y="1478"/>
                <a:ext cx="612" cy="41"/>
              </a:xfrm>
              <a:custGeom>
                <a:avLst/>
                <a:gdLst>
                  <a:gd name="T0" fmla="*/ 2448 w 2448"/>
                  <a:gd name="T1" fmla="*/ 127 h 161"/>
                  <a:gd name="T2" fmla="*/ 1775 w 2448"/>
                  <a:gd name="T3" fmla="*/ 136 h 161"/>
                  <a:gd name="T4" fmla="*/ 1740 w 2448"/>
                  <a:gd name="T5" fmla="*/ 75 h 161"/>
                  <a:gd name="T6" fmla="*/ 1701 w 2448"/>
                  <a:gd name="T7" fmla="*/ 9 h 161"/>
                  <a:gd name="T8" fmla="*/ 2365 w 2448"/>
                  <a:gd name="T9" fmla="*/ 0 h 161"/>
                  <a:gd name="T10" fmla="*/ 2401 w 2448"/>
                  <a:gd name="T11" fmla="*/ 61 h 161"/>
                  <a:gd name="T12" fmla="*/ 2439 w 2448"/>
                  <a:gd name="T13" fmla="*/ 112 h 161"/>
                  <a:gd name="T14" fmla="*/ 2448 w 2448"/>
                  <a:gd name="T15" fmla="*/ 127 h 161"/>
                  <a:gd name="T16" fmla="*/ 592 w 2448"/>
                  <a:gd name="T17" fmla="*/ 152 h 161"/>
                  <a:gd name="T18" fmla="*/ 0 w 2448"/>
                  <a:gd name="T19" fmla="*/ 161 h 161"/>
                  <a:gd name="T20" fmla="*/ 0 w 2448"/>
                  <a:gd name="T21" fmla="*/ 33 h 161"/>
                  <a:gd name="T22" fmla="*/ 592 w 2448"/>
                  <a:gd name="T23" fmla="*/ 25 h 161"/>
                  <a:gd name="T24" fmla="*/ 592 w 2448"/>
                  <a:gd name="T25" fmla="*/ 151 h 161"/>
                  <a:gd name="T26" fmla="*/ 592 w 2448"/>
                  <a:gd name="T27" fmla="*/ 1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8" h="161">
                    <a:moveTo>
                      <a:pt x="2448" y="127"/>
                    </a:moveTo>
                    <a:lnTo>
                      <a:pt x="1775" y="136"/>
                    </a:lnTo>
                    <a:lnTo>
                      <a:pt x="1740" y="75"/>
                    </a:lnTo>
                    <a:lnTo>
                      <a:pt x="1701" y="9"/>
                    </a:lnTo>
                    <a:lnTo>
                      <a:pt x="2365" y="0"/>
                    </a:lnTo>
                    <a:lnTo>
                      <a:pt x="2401" y="61"/>
                    </a:lnTo>
                    <a:lnTo>
                      <a:pt x="2439" y="112"/>
                    </a:lnTo>
                    <a:lnTo>
                      <a:pt x="2448" y="127"/>
                    </a:lnTo>
                    <a:close/>
                    <a:moveTo>
                      <a:pt x="592" y="152"/>
                    </a:moveTo>
                    <a:lnTo>
                      <a:pt x="0" y="161"/>
                    </a:lnTo>
                    <a:lnTo>
                      <a:pt x="0" y="33"/>
                    </a:lnTo>
                    <a:lnTo>
                      <a:pt x="592" y="25"/>
                    </a:lnTo>
                    <a:lnTo>
                      <a:pt x="592" y="151"/>
                    </a:lnTo>
                    <a:lnTo>
                      <a:pt x="59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375"/>
              <p:cNvSpPr>
                <a:spLocks noEditPoints="1"/>
              </p:cNvSpPr>
              <p:nvPr/>
            </p:nvSpPr>
            <p:spPr bwMode="auto">
              <a:xfrm>
                <a:off x="24328" y="1462"/>
                <a:ext cx="601" cy="41"/>
              </a:xfrm>
              <a:custGeom>
                <a:avLst/>
                <a:gdLst>
                  <a:gd name="T0" fmla="*/ 2402 w 2402"/>
                  <a:gd name="T1" fmla="*/ 127 h 160"/>
                  <a:gd name="T2" fmla="*/ 1739 w 2402"/>
                  <a:gd name="T3" fmla="*/ 136 h 160"/>
                  <a:gd name="T4" fmla="*/ 1690 w 2402"/>
                  <a:gd name="T5" fmla="*/ 56 h 160"/>
                  <a:gd name="T6" fmla="*/ 1668 w 2402"/>
                  <a:gd name="T7" fmla="*/ 9 h 160"/>
                  <a:gd name="T8" fmla="*/ 2332 w 2402"/>
                  <a:gd name="T9" fmla="*/ 0 h 160"/>
                  <a:gd name="T10" fmla="*/ 2364 w 2402"/>
                  <a:gd name="T11" fmla="*/ 61 h 160"/>
                  <a:gd name="T12" fmla="*/ 2401 w 2402"/>
                  <a:gd name="T13" fmla="*/ 125 h 160"/>
                  <a:gd name="T14" fmla="*/ 2402 w 2402"/>
                  <a:gd name="T15" fmla="*/ 127 h 160"/>
                  <a:gd name="T16" fmla="*/ 592 w 2402"/>
                  <a:gd name="T17" fmla="*/ 152 h 160"/>
                  <a:gd name="T18" fmla="*/ 0 w 2402"/>
                  <a:gd name="T19" fmla="*/ 160 h 160"/>
                  <a:gd name="T20" fmla="*/ 0 w 2402"/>
                  <a:gd name="T21" fmla="*/ 33 h 160"/>
                  <a:gd name="T22" fmla="*/ 592 w 2402"/>
                  <a:gd name="T23" fmla="*/ 24 h 160"/>
                  <a:gd name="T24" fmla="*/ 592 w 2402"/>
                  <a:gd name="T25" fmla="*/ 49 h 160"/>
                  <a:gd name="T26" fmla="*/ 592 w 2402"/>
                  <a:gd name="T27"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2" h="160">
                    <a:moveTo>
                      <a:pt x="2402" y="127"/>
                    </a:moveTo>
                    <a:lnTo>
                      <a:pt x="1739" y="136"/>
                    </a:lnTo>
                    <a:lnTo>
                      <a:pt x="1690" y="56"/>
                    </a:lnTo>
                    <a:lnTo>
                      <a:pt x="1668" y="9"/>
                    </a:lnTo>
                    <a:lnTo>
                      <a:pt x="2332" y="0"/>
                    </a:lnTo>
                    <a:lnTo>
                      <a:pt x="2364" y="61"/>
                    </a:lnTo>
                    <a:lnTo>
                      <a:pt x="2401" y="125"/>
                    </a:lnTo>
                    <a:lnTo>
                      <a:pt x="2402" y="127"/>
                    </a:lnTo>
                    <a:close/>
                    <a:moveTo>
                      <a:pt x="592" y="152"/>
                    </a:moveTo>
                    <a:lnTo>
                      <a:pt x="0" y="160"/>
                    </a:lnTo>
                    <a:lnTo>
                      <a:pt x="0" y="33"/>
                    </a:lnTo>
                    <a:lnTo>
                      <a:pt x="592" y="24"/>
                    </a:lnTo>
                    <a:lnTo>
                      <a:pt x="592" y="49"/>
                    </a:lnTo>
                    <a:lnTo>
                      <a:pt x="59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376"/>
              <p:cNvSpPr>
                <a:spLocks noEditPoints="1"/>
              </p:cNvSpPr>
              <p:nvPr/>
            </p:nvSpPr>
            <p:spPr bwMode="auto">
              <a:xfrm>
                <a:off x="24328" y="1447"/>
                <a:ext cx="591" cy="40"/>
              </a:xfrm>
              <a:custGeom>
                <a:avLst/>
                <a:gdLst>
                  <a:gd name="T0" fmla="*/ 2365 w 2365"/>
                  <a:gd name="T1" fmla="*/ 128 h 161"/>
                  <a:gd name="T2" fmla="*/ 1701 w 2365"/>
                  <a:gd name="T3" fmla="*/ 137 h 161"/>
                  <a:gd name="T4" fmla="*/ 1690 w 2365"/>
                  <a:gd name="T5" fmla="*/ 120 h 161"/>
                  <a:gd name="T6" fmla="*/ 1647 w 2365"/>
                  <a:gd name="T7" fmla="*/ 30 h 161"/>
                  <a:gd name="T8" fmla="*/ 1632 w 2365"/>
                  <a:gd name="T9" fmla="*/ 9 h 161"/>
                  <a:gd name="T10" fmla="*/ 2294 w 2365"/>
                  <a:gd name="T11" fmla="*/ 0 h 161"/>
                  <a:gd name="T12" fmla="*/ 2326 w 2365"/>
                  <a:gd name="T13" fmla="*/ 55 h 161"/>
                  <a:gd name="T14" fmla="*/ 2364 w 2365"/>
                  <a:gd name="T15" fmla="*/ 125 h 161"/>
                  <a:gd name="T16" fmla="*/ 2365 w 2365"/>
                  <a:gd name="T17" fmla="*/ 128 h 161"/>
                  <a:gd name="T18" fmla="*/ 592 w 2365"/>
                  <a:gd name="T19" fmla="*/ 153 h 161"/>
                  <a:gd name="T20" fmla="*/ 0 w 2365"/>
                  <a:gd name="T21" fmla="*/ 161 h 161"/>
                  <a:gd name="T22" fmla="*/ 0 w 2365"/>
                  <a:gd name="T23" fmla="*/ 32 h 161"/>
                  <a:gd name="T24" fmla="*/ 592 w 2365"/>
                  <a:gd name="T25" fmla="*/ 24 h 161"/>
                  <a:gd name="T26" fmla="*/ 592 w 2365"/>
                  <a:gd name="T27" fmla="*/ 113 h 161"/>
                  <a:gd name="T28" fmla="*/ 592 w 2365"/>
                  <a:gd name="T29" fmla="*/ 15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5" h="161">
                    <a:moveTo>
                      <a:pt x="2365" y="128"/>
                    </a:moveTo>
                    <a:lnTo>
                      <a:pt x="1701" y="137"/>
                    </a:lnTo>
                    <a:lnTo>
                      <a:pt x="1690" y="120"/>
                    </a:lnTo>
                    <a:lnTo>
                      <a:pt x="1647" y="30"/>
                    </a:lnTo>
                    <a:lnTo>
                      <a:pt x="1632" y="9"/>
                    </a:lnTo>
                    <a:lnTo>
                      <a:pt x="2294" y="0"/>
                    </a:lnTo>
                    <a:lnTo>
                      <a:pt x="2326" y="55"/>
                    </a:lnTo>
                    <a:lnTo>
                      <a:pt x="2364" y="125"/>
                    </a:lnTo>
                    <a:lnTo>
                      <a:pt x="2365" y="128"/>
                    </a:lnTo>
                    <a:close/>
                    <a:moveTo>
                      <a:pt x="592" y="153"/>
                    </a:moveTo>
                    <a:lnTo>
                      <a:pt x="0" y="161"/>
                    </a:lnTo>
                    <a:lnTo>
                      <a:pt x="0" y="32"/>
                    </a:lnTo>
                    <a:lnTo>
                      <a:pt x="592" y="24"/>
                    </a:lnTo>
                    <a:lnTo>
                      <a:pt x="592" y="113"/>
                    </a:lnTo>
                    <a:lnTo>
                      <a:pt x="592"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377"/>
              <p:cNvSpPr>
                <a:spLocks noEditPoints="1"/>
              </p:cNvSpPr>
              <p:nvPr/>
            </p:nvSpPr>
            <p:spPr bwMode="auto">
              <a:xfrm>
                <a:off x="24328" y="1431"/>
                <a:ext cx="583" cy="40"/>
              </a:xfrm>
              <a:custGeom>
                <a:avLst/>
                <a:gdLst>
                  <a:gd name="T0" fmla="*/ 2332 w 2332"/>
                  <a:gd name="T1" fmla="*/ 128 h 161"/>
                  <a:gd name="T2" fmla="*/ 1668 w 2332"/>
                  <a:gd name="T3" fmla="*/ 137 h 161"/>
                  <a:gd name="T4" fmla="*/ 1647 w 2332"/>
                  <a:gd name="T5" fmla="*/ 94 h 161"/>
                  <a:gd name="T6" fmla="*/ 1591 w 2332"/>
                  <a:gd name="T7" fmla="*/ 16 h 161"/>
                  <a:gd name="T8" fmla="*/ 1586 w 2332"/>
                  <a:gd name="T9" fmla="*/ 10 h 161"/>
                  <a:gd name="T10" fmla="*/ 2254 w 2332"/>
                  <a:gd name="T11" fmla="*/ 0 h 161"/>
                  <a:gd name="T12" fmla="*/ 2290 w 2332"/>
                  <a:gd name="T13" fmla="*/ 55 h 161"/>
                  <a:gd name="T14" fmla="*/ 2326 w 2332"/>
                  <a:gd name="T15" fmla="*/ 119 h 161"/>
                  <a:gd name="T16" fmla="*/ 2332 w 2332"/>
                  <a:gd name="T17" fmla="*/ 128 h 161"/>
                  <a:gd name="T18" fmla="*/ 592 w 2332"/>
                  <a:gd name="T19" fmla="*/ 152 h 161"/>
                  <a:gd name="T20" fmla="*/ 0 w 2332"/>
                  <a:gd name="T21" fmla="*/ 161 h 161"/>
                  <a:gd name="T22" fmla="*/ 0 w 2332"/>
                  <a:gd name="T23" fmla="*/ 68 h 161"/>
                  <a:gd name="T24" fmla="*/ 0 w 2332"/>
                  <a:gd name="T25" fmla="*/ 32 h 161"/>
                  <a:gd name="T26" fmla="*/ 592 w 2332"/>
                  <a:gd name="T27" fmla="*/ 24 h 161"/>
                  <a:gd name="T28" fmla="*/ 592 w 2332"/>
                  <a:gd name="T29" fmla="*/ 15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32" h="161">
                    <a:moveTo>
                      <a:pt x="2332" y="128"/>
                    </a:moveTo>
                    <a:lnTo>
                      <a:pt x="1668" y="137"/>
                    </a:lnTo>
                    <a:lnTo>
                      <a:pt x="1647" y="94"/>
                    </a:lnTo>
                    <a:lnTo>
                      <a:pt x="1591" y="16"/>
                    </a:lnTo>
                    <a:lnTo>
                      <a:pt x="1586" y="10"/>
                    </a:lnTo>
                    <a:lnTo>
                      <a:pt x="2254" y="0"/>
                    </a:lnTo>
                    <a:lnTo>
                      <a:pt x="2290" y="55"/>
                    </a:lnTo>
                    <a:lnTo>
                      <a:pt x="2326" y="119"/>
                    </a:lnTo>
                    <a:lnTo>
                      <a:pt x="2332" y="128"/>
                    </a:lnTo>
                    <a:close/>
                    <a:moveTo>
                      <a:pt x="592" y="152"/>
                    </a:moveTo>
                    <a:lnTo>
                      <a:pt x="0" y="161"/>
                    </a:lnTo>
                    <a:lnTo>
                      <a:pt x="0" y="68"/>
                    </a:lnTo>
                    <a:lnTo>
                      <a:pt x="0" y="32"/>
                    </a:lnTo>
                    <a:lnTo>
                      <a:pt x="592" y="24"/>
                    </a:lnTo>
                    <a:lnTo>
                      <a:pt x="59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378"/>
              <p:cNvSpPr>
                <a:spLocks noEditPoints="1"/>
              </p:cNvSpPr>
              <p:nvPr/>
            </p:nvSpPr>
            <p:spPr bwMode="auto">
              <a:xfrm>
                <a:off x="24328" y="1415"/>
                <a:ext cx="574" cy="40"/>
              </a:xfrm>
              <a:custGeom>
                <a:avLst/>
                <a:gdLst>
                  <a:gd name="T0" fmla="*/ 2294 w 2294"/>
                  <a:gd name="T1" fmla="*/ 127 h 159"/>
                  <a:gd name="T2" fmla="*/ 1632 w 2294"/>
                  <a:gd name="T3" fmla="*/ 136 h 159"/>
                  <a:gd name="T4" fmla="*/ 1591 w 2294"/>
                  <a:gd name="T5" fmla="*/ 79 h 159"/>
                  <a:gd name="T6" fmla="*/ 1547 w 2294"/>
                  <a:gd name="T7" fmla="*/ 10 h 159"/>
                  <a:gd name="T8" fmla="*/ 2213 w 2294"/>
                  <a:gd name="T9" fmla="*/ 0 h 159"/>
                  <a:gd name="T10" fmla="*/ 2240 w 2294"/>
                  <a:gd name="T11" fmla="*/ 42 h 159"/>
                  <a:gd name="T12" fmla="*/ 2290 w 2294"/>
                  <a:gd name="T13" fmla="*/ 118 h 159"/>
                  <a:gd name="T14" fmla="*/ 2294 w 2294"/>
                  <a:gd name="T15" fmla="*/ 127 h 159"/>
                  <a:gd name="T16" fmla="*/ 592 w 2294"/>
                  <a:gd name="T17" fmla="*/ 151 h 159"/>
                  <a:gd name="T18" fmla="*/ 0 w 2294"/>
                  <a:gd name="T19" fmla="*/ 159 h 159"/>
                  <a:gd name="T20" fmla="*/ 0 w 2294"/>
                  <a:gd name="T21" fmla="*/ 131 h 159"/>
                  <a:gd name="T22" fmla="*/ 1 w 2294"/>
                  <a:gd name="T23" fmla="*/ 32 h 159"/>
                  <a:gd name="T24" fmla="*/ 592 w 2294"/>
                  <a:gd name="T25" fmla="*/ 22 h 159"/>
                  <a:gd name="T26" fmla="*/ 592 w 2294"/>
                  <a:gd name="T27" fmla="*/ 47 h 159"/>
                  <a:gd name="T28" fmla="*/ 592 w 2294"/>
                  <a:gd name="T29" fmla="*/ 15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94" h="159">
                    <a:moveTo>
                      <a:pt x="2294" y="127"/>
                    </a:moveTo>
                    <a:lnTo>
                      <a:pt x="1632" y="136"/>
                    </a:lnTo>
                    <a:lnTo>
                      <a:pt x="1591" y="79"/>
                    </a:lnTo>
                    <a:lnTo>
                      <a:pt x="1547" y="10"/>
                    </a:lnTo>
                    <a:lnTo>
                      <a:pt x="2213" y="0"/>
                    </a:lnTo>
                    <a:lnTo>
                      <a:pt x="2240" y="42"/>
                    </a:lnTo>
                    <a:lnTo>
                      <a:pt x="2290" y="118"/>
                    </a:lnTo>
                    <a:lnTo>
                      <a:pt x="2294" y="127"/>
                    </a:lnTo>
                    <a:close/>
                    <a:moveTo>
                      <a:pt x="592" y="151"/>
                    </a:moveTo>
                    <a:lnTo>
                      <a:pt x="0" y="159"/>
                    </a:lnTo>
                    <a:lnTo>
                      <a:pt x="0" y="131"/>
                    </a:lnTo>
                    <a:lnTo>
                      <a:pt x="1" y="32"/>
                    </a:lnTo>
                    <a:lnTo>
                      <a:pt x="592" y="22"/>
                    </a:lnTo>
                    <a:lnTo>
                      <a:pt x="592" y="47"/>
                    </a:lnTo>
                    <a:lnTo>
                      <a:pt x="592"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379"/>
              <p:cNvSpPr>
                <a:spLocks noEditPoints="1"/>
              </p:cNvSpPr>
              <p:nvPr/>
            </p:nvSpPr>
            <p:spPr bwMode="auto">
              <a:xfrm>
                <a:off x="24328" y="1399"/>
                <a:ext cx="564" cy="40"/>
              </a:xfrm>
              <a:custGeom>
                <a:avLst/>
                <a:gdLst>
                  <a:gd name="T0" fmla="*/ 2254 w 2254"/>
                  <a:gd name="T1" fmla="*/ 126 h 158"/>
                  <a:gd name="T2" fmla="*/ 1586 w 2254"/>
                  <a:gd name="T3" fmla="*/ 136 h 158"/>
                  <a:gd name="T4" fmla="*/ 1547 w 2254"/>
                  <a:gd name="T5" fmla="*/ 72 h 158"/>
                  <a:gd name="T6" fmla="*/ 1508 w 2254"/>
                  <a:gd name="T7" fmla="*/ 9 h 158"/>
                  <a:gd name="T8" fmla="*/ 2174 w 2254"/>
                  <a:gd name="T9" fmla="*/ 0 h 158"/>
                  <a:gd name="T10" fmla="*/ 2195 w 2254"/>
                  <a:gd name="T11" fmla="*/ 34 h 158"/>
                  <a:gd name="T12" fmla="*/ 2240 w 2254"/>
                  <a:gd name="T13" fmla="*/ 105 h 158"/>
                  <a:gd name="T14" fmla="*/ 2254 w 2254"/>
                  <a:gd name="T15" fmla="*/ 126 h 158"/>
                  <a:gd name="T16" fmla="*/ 592 w 2254"/>
                  <a:gd name="T17" fmla="*/ 150 h 158"/>
                  <a:gd name="T18" fmla="*/ 0 w 2254"/>
                  <a:gd name="T19" fmla="*/ 158 h 158"/>
                  <a:gd name="T20" fmla="*/ 2 w 2254"/>
                  <a:gd name="T21" fmla="*/ 30 h 158"/>
                  <a:gd name="T22" fmla="*/ 592 w 2254"/>
                  <a:gd name="T23" fmla="*/ 22 h 158"/>
                  <a:gd name="T24" fmla="*/ 592 w 2254"/>
                  <a:gd name="T25" fmla="*/ 110 h 158"/>
                  <a:gd name="T26" fmla="*/ 592 w 2254"/>
                  <a:gd name="T27" fmla="*/ 15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4" h="158">
                    <a:moveTo>
                      <a:pt x="2254" y="126"/>
                    </a:moveTo>
                    <a:lnTo>
                      <a:pt x="1586" y="136"/>
                    </a:lnTo>
                    <a:lnTo>
                      <a:pt x="1547" y="72"/>
                    </a:lnTo>
                    <a:lnTo>
                      <a:pt x="1508" y="9"/>
                    </a:lnTo>
                    <a:lnTo>
                      <a:pt x="2174" y="0"/>
                    </a:lnTo>
                    <a:lnTo>
                      <a:pt x="2195" y="34"/>
                    </a:lnTo>
                    <a:lnTo>
                      <a:pt x="2240" y="105"/>
                    </a:lnTo>
                    <a:lnTo>
                      <a:pt x="2254" y="126"/>
                    </a:lnTo>
                    <a:close/>
                    <a:moveTo>
                      <a:pt x="592" y="150"/>
                    </a:moveTo>
                    <a:lnTo>
                      <a:pt x="0" y="158"/>
                    </a:lnTo>
                    <a:lnTo>
                      <a:pt x="2" y="30"/>
                    </a:lnTo>
                    <a:lnTo>
                      <a:pt x="592" y="22"/>
                    </a:lnTo>
                    <a:lnTo>
                      <a:pt x="592" y="110"/>
                    </a:lnTo>
                    <a:lnTo>
                      <a:pt x="592" y="1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380"/>
              <p:cNvSpPr>
                <a:spLocks noEditPoints="1"/>
              </p:cNvSpPr>
              <p:nvPr/>
            </p:nvSpPr>
            <p:spPr bwMode="auto">
              <a:xfrm>
                <a:off x="24328" y="1383"/>
                <a:ext cx="553" cy="40"/>
              </a:xfrm>
              <a:custGeom>
                <a:avLst/>
                <a:gdLst>
                  <a:gd name="T0" fmla="*/ 2212 w 2212"/>
                  <a:gd name="T1" fmla="*/ 127 h 159"/>
                  <a:gd name="T2" fmla="*/ 1546 w 2212"/>
                  <a:gd name="T3" fmla="*/ 137 h 159"/>
                  <a:gd name="T4" fmla="*/ 1546 w 2212"/>
                  <a:gd name="T5" fmla="*/ 136 h 159"/>
                  <a:gd name="T6" fmla="*/ 1502 w 2212"/>
                  <a:gd name="T7" fmla="*/ 66 h 159"/>
                  <a:gd name="T8" fmla="*/ 1475 w 2212"/>
                  <a:gd name="T9" fmla="*/ 9 h 159"/>
                  <a:gd name="T10" fmla="*/ 2132 w 2212"/>
                  <a:gd name="T11" fmla="*/ 0 h 159"/>
                  <a:gd name="T12" fmla="*/ 2144 w 2212"/>
                  <a:gd name="T13" fmla="*/ 21 h 159"/>
                  <a:gd name="T14" fmla="*/ 2194 w 2212"/>
                  <a:gd name="T15" fmla="*/ 98 h 159"/>
                  <a:gd name="T16" fmla="*/ 2212 w 2212"/>
                  <a:gd name="T17" fmla="*/ 127 h 159"/>
                  <a:gd name="T18" fmla="*/ 591 w 2212"/>
                  <a:gd name="T19" fmla="*/ 149 h 159"/>
                  <a:gd name="T20" fmla="*/ 0 w 2212"/>
                  <a:gd name="T21" fmla="*/ 159 h 159"/>
                  <a:gd name="T22" fmla="*/ 2 w 2212"/>
                  <a:gd name="T23" fmla="*/ 30 h 159"/>
                  <a:gd name="T24" fmla="*/ 591 w 2212"/>
                  <a:gd name="T25" fmla="*/ 22 h 159"/>
                  <a:gd name="T26" fmla="*/ 591 w 2212"/>
                  <a:gd name="T27" fmla="*/ 14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2" h="159">
                    <a:moveTo>
                      <a:pt x="2212" y="127"/>
                    </a:moveTo>
                    <a:lnTo>
                      <a:pt x="1546" y="137"/>
                    </a:lnTo>
                    <a:lnTo>
                      <a:pt x="1546" y="136"/>
                    </a:lnTo>
                    <a:lnTo>
                      <a:pt x="1502" y="66"/>
                    </a:lnTo>
                    <a:lnTo>
                      <a:pt x="1475" y="9"/>
                    </a:lnTo>
                    <a:lnTo>
                      <a:pt x="2132" y="0"/>
                    </a:lnTo>
                    <a:lnTo>
                      <a:pt x="2144" y="21"/>
                    </a:lnTo>
                    <a:lnTo>
                      <a:pt x="2194" y="98"/>
                    </a:lnTo>
                    <a:lnTo>
                      <a:pt x="2212" y="127"/>
                    </a:lnTo>
                    <a:close/>
                    <a:moveTo>
                      <a:pt x="591" y="149"/>
                    </a:moveTo>
                    <a:lnTo>
                      <a:pt x="0" y="159"/>
                    </a:lnTo>
                    <a:lnTo>
                      <a:pt x="2" y="30"/>
                    </a:lnTo>
                    <a:lnTo>
                      <a:pt x="591" y="22"/>
                    </a:lnTo>
                    <a:lnTo>
                      <a:pt x="591"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381"/>
              <p:cNvSpPr>
                <a:spLocks noEditPoints="1"/>
              </p:cNvSpPr>
              <p:nvPr/>
            </p:nvSpPr>
            <p:spPr bwMode="auto">
              <a:xfrm>
                <a:off x="24329" y="1367"/>
                <a:ext cx="542" cy="39"/>
              </a:xfrm>
              <a:custGeom>
                <a:avLst/>
                <a:gdLst>
                  <a:gd name="T0" fmla="*/ 2172 w 2172"/>
                  <a:gd name="T1" fmla="*/ 127 h 157"/>
                  <a:gd name="T2" fmla="*/ 1506 w 2172"/>
                  <a:gd name="T3" fmla="*/ 136 h 157"/>
                  <a:gd name="T4" fmla="*/ 1501 w 2172"/>
                  <a:gd name="T5" fmla="*/ 129 h 157"/>
                  <a:gd name="T6" fmla="*/ 1464 w 2172"/>
                  <a:gd name="T7" fmla="*/ 52 h 157"/>
                  <a:gd name="T8" fmla="*/ 1448 w 2172"/>
                  <a:gd name="T9" fmla="*/ 9 h 157"/>
                  <a:gd name="T10" fmla="*/ 2093 w 2172"/>
                  <a:gd name="T11" fmla="*/ 0 h 157"/>
                  <a:gd name="T12" fmla="*/ 2100 w 2172"/>
                  <a:gd name="T13" fmla="*/ 13 h 157"/>
                  <a:gd name="T14" fmla="*/ 2143 w 2172"/>
                  <a:gd name="T15" fmla="*/ 84 h 157"/>
                  <a:gd name="T16" fmla="*/ 2172 w 2172"/>
                  <a:gd name="T17" fmla="*/ 127 h 157"/>
                  <a:gd name="T18" fmla="*/ 590 w 2172"/>
                  <a:gd name="T19" fmla="*/ 149 h 157"/>
                  <a:gd name="T20" fmla="*/ 0 w 2172"/>
                  <a:gd name="T21" fmla="*/ 157 h 157"/>
                  <a:gd name="T22" fmla="*/ 3 w 2172"/>
                  <a:gd name="T23" fmla="*/ 29 h 157"/>
                  <a:gd name="T24" fmla="*/ 590 w 2172"/>
                  <a:gd name="T25" fmla="*/ 20 h 157"/>
                  <a:gd name="T26" fmla="*/ 590 w 2172"/>
                  <a:gd name="T27" fmla="*/ 52 h 157"/>
                  <a:gd name="T28" fmla="*/ 590 w 2172"/>
                  <a:gd name="T29" fmla="*/ 1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72" h="157">
                    <a:moveTo>
                      <a:pt x="2172" y="127"/>
                    </a:moveTo>
                    <a:lnTo>
                      <a:pt x="1506" y="136"/>
                    </a:lnTo>
                    <a:lnTo>
                      <a:pt x="1501" y="129"/>
                    </a:lnTo>
                    <a:lnTo>
                      <a:pt x="1464" y="52"/>
                    </a:lnTo>
                    <a:lnTo>
                      <a:pt x="1448" y="9"/>
                    </a:lnTo>
                    <a:lnTo>
                      <a:pt x="2093" y="0"/>
                    </a:lnTo>
                    <a:lnTo>
                      <a:pt x="2100" y="13"/>
                    </a:lnTo>
                    <a:lnTo>
                      <a:pt x="2143" y="84"/>
                    </a:lnTo>
                    <a:lnTo>
                      <a:pt x="2172" y="127"/>
                    </a:lnTo>
                    <a:close/>
                    <a:moveTo>
                      <a:pt x="590" y="149"/>
                    </a:moveTo>
                    <a:lnTo>
                      <a:pt x="0" y="157"/>
                    </a:lnTo>
                    <a:lnTo>
                      <a:pt x="3" y="29"/>
                    </a:lnTo>
                    <a:lnTo>
                      <a:pt x="590" y="20"/>
                    </a:lnTo>
                    <a:lnTo>
                      <a:pt x="590" y="52"/>
                    </a:lnTo>
                    <a:lnTo>
                      <a:pt x="590"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82"/>
              <p:cNvSpPr>
                <a:spLocks noEditPoints="1"/>
              </p:cNvSpPr>
              <p:nvPr/>
            </p:nvSpPr>
            <p:spPr bwMode="auto">
              <a:xfrm>
                <a:off x="24329" y="1351"/>
                <a:ext cx="532" cy="39"/>
              </a:xfrm>
              <a:custGeom>
                <a:avLst/>
                <a:gdLst>
                  <a:gd name="T0" fmla="*/ 2130 w 2130"/>
                  <a:gd name="T1" fmla="*/ 127 h 157"/>
                  <a:gd name="T2" fmla="*/ 1473 w 2130"/>
                  <a:gd name="T3" fmla="*/ 136 h 157"/>
                  <a:gd name="T4" fmla="*/ 1463 w 2130"/>
                  <a:gd name="T5" fmla="*/ 116 h 157"/>
                  <a:gd name="T6" fmla="*/ 1438 w 2130"/>
                  <a:gd name="T7" fmla="*/ 45 h 157"/>
                  <a:gd name="T8" fmla="*/ 1409 w 2130"/>
                  <a:gd name="T9" fmla="*/ 9 h 157"/>
                  <a:gd name="T10" fmla="*/ 2059 w 2130"/>
                  <a:gd name="T11" fmla="*/ 0 h 157"/>
                  <a:gd name="T12" fmla="*/ 2061 w 2130"/>
                  <a:gd name="T13" fmla="*/ 7 h 157"/>
                  <a:gd name="T14" fmla="*/ 2099 w 2130"/>
                  <a:gd name="T15" fmla="*/ 77 h 157"/>
                  <a:gd name="T16" fmla="*/ 2130 w 2130"/>
                  <a:gd name="T17" fmla="*/ 127 h 157"/>
                  <a:gd name="T18" fmla="*/ 589 w 2130"/>
                  <a:gd name="T19" fmla="*/ 149 h 157"/>
                  <a:gd name="T20" fmla="*/ 0 w 2130"/>
                  <a:gd name="T21" fmla="*/ 157 h 157"/>
                  <a:gd name="T22" fmla="*/ 2 w 2130"/>
                  <a:gd name="T23" fmla="*/ 28 h 157"/>
                  <a:gd name="T24" fmla="*/ 589 w 2130"/>
                  <a:gd name="T25" fmla="*/ 20 h 157"/>
                  <a:gd name="T26" fmla="*/ 589 w 2130"/>
                  <a:gd name="T27" fmla="*/ 116 h 157"/>
                  <a:gd name="T28" fmla="*/ 589 w 2130"/>
                  <a:gd name="T29" fmla="*/ 14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0" h="157">
                    <a:moveTo>
                      <a:pt x="2130" y="127"/>
                    </a:moveTo>
                    <a:lnTo>
                      <a:pt x="1473" y="136"/>
                    </a:lnTo>
                    <a:lnTo>
                      <a:pt x="1463" y="116"/>
                    </a:lnTo>
                    <a:lnTo>
                      <a:pt x="1438" y="45"/>
                    </a:lnTo>
                    <a:lnTo>
                      <a:pt x="1409" y="9"/>
                    </a:lnTo>
                    <a:lnTo>
                      <a:pt x="2059" y="0"/>
                    </a:lnTo>
                    <a:lnTo>
                      <a:pt x="2061" y="7"/>
                    </a:lnTo>
                    <a:lnTo>
                      <a:pt x="2099" y="77"/>
                    </a:lnTo>
                    <a:lnTo>
                      <a:pt x="2130" y="127"/>
                    </a:lnTo>
                    <a:close/>
                    <a:moveTo>
                      <a:pt x="589" y="149"/>
                    </a:moveTo>
                    <a:lnTo>
                      <a:pt x="0" y="157"/>
                    </a:lnTo>
                    <a:lnTo>
                      <a:pt x="2" y="28"/>
                    </a:lnTo>
                    <a:lnTo>
                      <a:pt x="589" y="20"/>
                    </a:lnTo>
                    <a:lnTo>
                      <a:pt x="589" y="116"/>
                    </a:lnTo>
                    <a:lnTo>
                      <a:pt x="589"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383"/>
              <p:cNvSpPr>
                <a:spLocks noEditPoints="1"/>
              </p:cNvSpPr>
              <p:nvPr/>
            </p:nvSpPr>
            <p:spPr bwMode="auto">
              <a:xfrm>
                <a:off x="24329" y="1335"/>
                <a:ext cx="523" cy="40"/>
              </a:xfrm>
              <a:custGeom>
                <a:avLst/>
                <a:gdLst>
                  <a:gd name="T0" fmla="*/ 2090 w 2090"/>
                  <a:gd name="T1" fmla="*/ 128 h 157"/>
                  <a:gd name="T2" fmla="*/ 1445 w 2090"/>
                  <a:gd name="T3" fmla="*/ 137 h 157"/>
                  <a:gd name="T4" fmla="*/ 1436 w 2090"/>
                  <a:gd name="T5" fmla="*/ 109 h 157"/>
                  <a:gd name="T6" fmla="*/ 1386 w 2090"/>
                  <a:gd name="T7" fmla="*/ 46 h 157"/>
                  <a:gd name="T8" fmla="*/ 1358 w 2090"/>
                  <a:gd name="T9" fmla="*/ 9 h 157"/>
                  <a:gd name="T10" fmla="*/ 2031 w 2090"/>
                  <a:gd name="T11" fmla="*/ 0 h 157"/>
                  <a:gd name="T12" fmla="*/ 2059 w 2090"/>
                  <a:gd name="T13" fmla="*/ 71 h 157"/>
                  <a:gd name="T14" fmla="*/ 2090 w 2090"/>
                  <a:gd name="T15" fmla="*/ 128 h 157"/>
                  <a:gd name="T16" fmla="*/ 587 w 2090"/>
                  <a:gd name="T17" fmla="*/ 148 h 157"/>
                  <a:gd name="T18" fmla="*/ 0 w 2090"/>
                  <a:gd name="T19" fmla="*/ 157 h 157"/>
                  <a:gd name="T20" fmla="*/ 1 w 2090"/>
                  <a:gd name="T21" fmla="*/ 39 h 157"/>
                  <a:gd name="T22" fmla="*/ 1 w 2090"/>
                  <a:gd name="T23" fmla="*/ 29 h 157"/>
                  <a:gd name="T24" fmla="*/ 587 w 2090"/>
                  <a:gd name="T25" fmla="*/ 21 h 157"/>
                  <a:gd name="T26" fmla="*/ 587 w 2090"/>
                  <a:gd name="T27" fmla="*/ 14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90" h="157">
                    <a:moveTo>
                      <a:pt x="2090" y="128"/>
                    </a:moveTo>
                    <a:lnTo>
                      <a:pt x="1445" y="137"/>
                    </a:lnTo>
                    <a:lnTo>
                      <a:pt x="1436" y="109"/>
                    </a:lnTo>
                    <a:lnTo>
                      <a:pt x="1386" y="46"/>
                    </a:lnTo>
                    <a:lnTo>
                      <a:pt x="1358" y="9"/>
                    </a:lnTo>
                    <a:lnTo>
                      <a:pt x="2031" y="0"/>
                    </a:lnTo>
                    <a:lnTo>
                      <a:pt x="2059" y="71"/>
                    </a:lnTo>
                    <a:lnTo>
                      <a:pt x="2090" y="128"/>
                    </a:lnTo>
                    <a:close/>
                    <a:moveTo>
                      <a:pt x="587" y="148"/>
                    </a:moveTo>
                    <a:lnTo>
                      <a:pt x="0" y="157"/>
                    </a:lnTo>
                    <a:lnTo>
                      <a:pt x="1" y="39"/>
                    </a:lnTo>
                    <a:lnTo>
                      <a:pt x="1" y="29"/>
                    </a:lnTo>
                    <a:lnTo>
                      <a:pt x="587" y="21"/>
                    </a:lnTo>
                    <a:lnTo>
                      <a:pt x="587"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384"/>
              <p:cNvSpPr>
                <a:spLocks noEditPoints="1"/>
              </p:cNvSpPr>
              <p:nvPr/>
            </p:nvSpPr>
            <p:spPr bwMode="auto">
              <a:xfrm>
                <a:off x="24329" y="1319"/>
                <a:ext cx="515" cy="39"/>
              </a:xfrm>
              <a:custGeom>
                <a:avLst/>
                <a:gdLst>
                  <a:gd name="T0" fmla="*/ 2057 w 2057"/>
                  <a:gd name="T1" fmla="*/ 128 h 156"/>
                  <a:gd name="T2" fmla="*/ 1407 w 2057"/>
                  <a:gd name="T3" fmla="*/ 137 h 156"/>
                  <a:gd name="T4" fmla="*/ 1386 w 2057"/>
                  <a:gd name="T5" fmla="*/ 110 h 156"/>
                  <a:gd name="T6" fmla="*/ 1342 w 2057"/>
                  <a:gd name="T7" fmla="*/ 52 h 156"/>
                  <a:gd name="T8" fmla="*/ 1292 w 2057"/>
                  <a:gd name="T9" fmla="*/ 13 h 156"/>
                  <a:gd name="T10" fmla="*/ 1289 w 2057"/>
                  <a:gd name="T11" fmla="*/ 11 h 156"/>
                  <a:gd name="T12" fmla="*/ 1983 w 2057"/>
                  <a:gd name="T13" fmla="*/ 0 h 156"/>
                  <a:gd name="T14" fmla="*/ 2029 w 2057"/>
                  <a:gd name="T15" fmla="*/ 58 h 156"/>
                  <a:gd name="T16" fmla="*/ 2057 w 2057"/>
                  <a:gd name="T17" fmla="*/ 128 h 156"/>
                  <a:gd name="T18" fmla="*/ 587 w 2057"/>
                  <a:gd name="T19" fmla="*/ 148 h 156"/>
                  <a:gd name="T20" fmla="*/ 0 w 2057"/>
                  <a:gd name="T21" fmla="*/ 156 h 156"/>
                  <a:gd name="T22" fmla="*/ 1 w 2057"/>
                  <a:gd name="T23" fmla="*/ 103 h 156"/>
                  <a:gd name="T24" fmla="*/ 2 w 2057"/>
                  <a:gd name="T25" fmla="*/ 29 h 156"/>
                  <a:gd name="T26" fmla="*/ 587 w 2057"/>
                  <a:gd name="T27" fmla="*/ 20 h 156"/>
                  <a:gd name="T28" fmla="*/ 587 w 2057"/>
                  <a:gd name="T29" fmla="*/ 78 h 156"/>
                  <a:gd name="T30" fmla="*/ 587 w 2057"/>
                  <a:gd name="T31" fmla="*/ 14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7" h="156">
                    <a:moveTo>
                      <a:pt x="2057" y="128"/>
                    </a:moveTo>
                    <a:lnTo>
                      <a:pt x="1407" y="137"/>
                    </a:lnTo>
                    <a:lnTo>
                      <a:pt x="1386" y="110"/>
                    </a:lnTo>
                    <a:lnTo>
                      <a:pt x="1342" y="52"/>
                    </a:lnTo>
                    <a:lnTo>
                      <a:pt x="1292" y="13"/>
                    </a:lnTo>
                    <a:lnTo>
                      <a:pt x="1289" y="11"/>
                    </a:lnTo>
                    <a:lnTo>
                      <a:pt x="1983" y="0"/>
                    </a:lnTo>
                    <a:lnTo>
                      <a:pt x="2029" y="58"/>
                    </a:lnTo>
                    <a:lnTo>
                      <a:pt x="2057" y="128"/>
                    </a:lnTo>
                    <a:close/>
                    <a:moveTo>
                      <a:pt x="587" y="148"/>
                    </a:moveTo>
                    <a:lnTo>
                      <a:pt x="0" y="156"/>
                    </a:lnTo>
                    <a:lnTo>
                      <a:pt x="1" y="103"/>
                    </a:lnTo>
                    <a:lnTo>
                      <a:pt x="2" y="29"/>
                    </a:lnTo>
                    <a:lnTo>
                      <a:pt x="587" y="20"/>
                    </a:lnTo>
                    <a:lnTo>
                      <a:pt x="587" y="78"/>
                    </a:lnTo>
                    <a:lnTo>
                      <a:pt x="587"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385"/>
              <p:cNvSpPr>
                <a:spLocks noEditPoints="1"/>
              </p:cNvSpPr>
              <p:nvPr/>
            </p:nvSpPr>
            <p:spPr bwMode="auto">
              <a:xfrm>
                <a:off x="24329" y="1303"/>
                <a:ext cx="508" cy="39"/>
              </a:xfrm>
              <a:custGeom>
                <a:avLst/>
                <a:gdLst>
                  <a:gd name="T0" fmla="*/ 2030 w 2030"/>
                  <a:gd name="T1" fmla="*/ 127 h 156"/>
                  <a:gd name="T2" fmla="*/ 1357 w 2030"/>
                  <a:gd name="T3" fmla="*/ 136 h 156"/>
                  <a:gd name="T4" fmla="*/ 1341 w 2030"/>
                  <a:gd name="T5" fmla="*/ 115 h 156"/>
                  <a:gd name="T6" fmla="*/ 1291 w 2030"/>
                  <a:gd name="T7" fmla="*/ 76 h 156"/>
                  <a:gd name="T8" fmla="*/ 1248 w 2030"/>
                  <a:gd name="T9" fmla="*/ 38 h 156"/>
                  <a:gd name="T10" fmla="*/ 1191 w 2030"/>
                  <a:gd name="T11" fmla="*/ 19 h 156"/>
                  <a:gd name="T12" fmla="*/ 1168 w 2030"/>
                  <a:gd name="T13" fmla="*/ 11 h 156"/>
                  <a:gd name="T14" fmla="*/ 1945 w 2030"/>
                  <a:gd name="T15" fmla="*/ 0 h 156"/>
                  <a:gd name="T16" fmla="*/ 1978 w 2030"/>
                  <a:gd name="T17" fmla="*/ 58 h 156"/>
                  <a:gd name="T18" fmla="*/ 2028 w 2030"/>
                  <a:gd name="T19" fmla="*/ 121 h 156"/>
                  <a:gd name="T20" fmla="*/ 2030 w 2030"/>
                  <a:gd name="T21" fmla="*/ 127 h 156"/>
                  <a:gd name="T22" fmla="*/ 586 w 2030"/>
                  <a:gd name="T23" fmla="*/ 148 h 156"/>
                  <a:gd name="T24" fmla="*/ 0 w 2030"/>
                  <a:gd name="T25" fmla="*/ 156 h 156"/>
                  <a:gd name="T26" fmla="*/ 2 w 2030"/>
                  <a:gd name="T27" fmla="*/ 27 h 156"/>
                  <a:gd name="T28" fmla="*/ 586 w 2030"/>
                  <a:gd name="T29" fmla="*/ 19 h 156"/>
                  <a:gd name="T30" fmla="*/ 586 w 2030"/>
                  <a:gd name="T31" fmla="*/ 25 h 156"/>
                  <a:gd name="T32" fmla="*/ 586 w 2030"/>
                  <a:gd name="T33" fmla="*/ 141 h 156"/>
                  <a:gd name="T34" fmla="*/ 586 w 2030"/>
                  <a:gd name="T35" fmla="*/ 14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0" h="156">
                    <a:moveTo>
                      <a:pt x="2030" y="127"/>
                    </a:moveTo>
                    <a:lnTo>
                      <a:pt x="1357" y="136"/>
                    </a:lnTo>
                    <a:lnTo>
                      <a:pt x="1341" y="115"/>
                    </a:lnTo>
                    <a:lnTo>
                      <a:pt x="1291" y="76"/>
                    </a:lnTo>
                    <a:lnTo>
                      <a:pt x="1248" y="38"/>
                    </a:lnTo>
                    <a:lnTo>
                      <a:pt x="1191" y="19"/>
                    </a:lnTo>
                    <a:lnTo>
                      <a:pt x="1168" y="11"/>
                    </a:lnTo>
                    <a:lnTo>
                      <a:pt x="1945" y="0"/>
                    </a:lnTo>
                    <a:lnTo>
                      <a:pt x="1978" y="58"/>
                    </a:lnTo>
                    <a:lnTo>
                      <a:pt x="2028" y="121"/>
                    </a:lnTo>
                    <a:lnTo>
                      <a:pt x="2030" y="127"/>
                    </a:lnTo>
                    <a:close/>
                    <a:moveTo>
                      <a:pt x="586" y="148"/>
                    </a:moveTo>
                    <a:lnTo>
                      <a:pt x="0" y="156"/>
                    </a:lnTo>
                    <a:lnTo>
                      <a:pt x="2" y="27"/>
                    </a:lnTo>
                    <a:lnTo>
                      <a:pt x="586" y="19"/>
                    </a:lnTo>
                    <a:lnTo>
                      <a:pt x="586" y="25"/>
                    </a:lnTo>
                    <a:lnTo>
                      <a:pt x="586" y="141"/>
                    </a:lnTo>
                    <a:lnTo>
                      <a:pt x="586"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386"/>
              <p:cNvSpPr>
                <a:spLocks/>
              </p:cNvSpPr>
              <p:nvPr/>
            </p:nvSpPr>
            <p:spPr bwMode="auto">
              <a:xfrm>
                <a:off x="24330" y="1288"/>
                <a:ext cx="495" cy="38"/>
              </a:xfrm>
              <a:custGeom>
                <a:avLst/>
                <a:gdLst>
                  <a:gd name="T0" fmla="*/ 1981 w 1981"/>
                  <a:gd name="T1" fmla="*/ 126 h 155"/>
                  <a:gd name="T2" fmla="*/ 1287 w 1981"/>
                  <a:gd name="T3" fmla="*/ 137 h 155"/>
                  <a:gd name="T4" fmla="*/ 1247 w 1981"/>
                  <a:gd name="T5" fmla="*/ 101 h 155"/>
                  <a:gd name="T6" fmla="*/ 1190 w 1981"/>
                  <a:gd name="T7" fmla="*/ 82 h 155"/>
                  <a:gd name="T8" fmla="*/ 1134 w 1981"/>
                  <a:gd name="T9" fmla="*/ 63 h 155"/>
                  <a:gd name="T10" fmla="*/ 1066 w 1981"/>
                  <a:gd name="T11" fmla="*/ 50 h 155"/>
                  <a:gd name="T12" fmla="*/ 991 w 1981"/>
                  <a:gd name="T13" fmla="*/ 43 h 155"/>
                  <a:gd name="T14" fmla="*/ 928 w 1981"/>
                  <a:gd name="T15" fmla="*/ 43 h 155"/>
                  <a:gd name="T16" fmla="*/ 791 w 1981"/>
                  <a:gd name="T17" fmla="*/ 43 h 155"/>
                  <a:gd name="T18" fmla="*/ 654 w 1981"/>
                  <a:gd name="T19" fmla="*/ 43 h 155"/>
                  <a:gd name="T20" fmla="*/ 585 w 1981"/>
                  <a:gd name="T21" fmla="*/ 43 h 155"/>
                  <a:gd name="T22" fmla="*/ 585 w 1981"/>
                  <a:gd name="T23" fmla="*/ 88 h 155"/>
                  <a:gd name="T24" fmla="*/ 585 w 1981"/>
                  <a:gd name="T25" fmla="*/ 146 h 155"/>
                  <a:gd name="T26" fmla="*/ 0 w 1981"/>
                  <a:gd name="T27" fmla="*/ 155 h 155"/>
                  <a:gd name="T28" fmla="*/ 1 w 1981"/>
                  <a:gd name="T29" fmla="*/ 26 h 155"/>
                  <a:gd name="T30" fmla="*/ 1904 w 1981"/>
                  <a:gd name="T31" fmla="*/ 0 h 155"/>
                  <a:gd name="T32" fmla="*/ 1933 w 1981"/>
                  <a:gd name="T33" fmla="*/ 43 h 155"/>
                  <a:gd name="T34" fmla="*/ 1977 w 1981"/>
                  <a:gd name="T35" fmla="*/ 121 h 155"/>
                  <a:gd name="T36" fmla="*/ 1981 w 1981"/>
                  <a:gd name="T37" fmla="*/ 12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1" h="155">
                    <a:moveTo>
                      <a:pt x="1981" y="126"/>
                    </a:moveTo>
                    <a:lnTo>
                      <a:pt x="1287" y="137"/>
                    </a:lnTo>
                    <a:lnTo>
                      <a:pt x="1247" y="101"/>
                    </a:lnTo>
                    <a:lnTo>
                      <a:pt x="1190" y="82"/>
                    </a:lnTo>
                    <a:lnTo>
                      <a:pt x="1134" y="63"/>
                    </a:lnTo>
                    <a:lnTo>
                      <a:pt x="1066" y="50"/>
                    </a:lnTo>
                    <a:lnTo>
                      <a:pt x="991" y="43"/>
                    </a:lnTo>
                    <a:lnTo>
                      <a:pt x="928" y="43"/>
                    </a:lnTo>
                    <a:lnTo>
                      <a:pt x="791" y="43"/>
                    </a:lnTo>
                    <a:lnTo>
                      <a:pt x="654" y="43"/>
                    </a:lnTo>
                    <a:lnTo>
                      <a:pt x="585" y="43"/>
                    </a:lnTo>
                    <a:lnTo>
                      <a:pt x="585" y="88"/>
                    </a:lnTo>
                    <a:lnTo>
                      <a:pt x="585" y="146"/>
                    </a:lnTo>
                    <a:lnTo>
                      <a:pt x="0" y="155"/>
                    </a:lnTo>
                    <a:lnTo>
                      <a:pt x="1" y="26"/>
                    </a:lnTo>
                    <a:lnTo>
                      <a:pt x="1904" y="0"/>
                    </a:lnTo>
                    <a:lnTo>
                      <a:pt x="1933" y="43"/>
                    </a:lnTo>
                    <a:lnTo>
                      <a:pt x="1977" y="121"/>
                    </a:lnTo>
                    <a:lnTo>
                      <a:pt x="1981" y="1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387"/>
              <p:cNvSpPr>
                <a:spLocks/>
              </p:cNvSpPr>
              <p:nvPr/>
            </p:nvSpPr>
            <p:spPr bwMode="auto">
              <a:xfrm>
                <a:off x="24330" y="1272"/>
                <a:ext cx="486" cy="38"/>
              </a:xfrm>
              <a:custGeom>
                <a:avLst/>
                <a:gdLst>
                  <a:gd name="T0" fmla="*/ 1943 w 1943"/>
                  <a:gd name="T1" fmla="*/ 127 h 154"/>
                  <a:gd name="T2" fmla="*/ 1166 w 1943"/>
                  <a:gd name="T3" fmla="*/ 138 h 154"/>
                  <a:gd name="T4" fmla="*/ 1133 w 1943"/>
                  <a:gd name="T5" fmla="*/ 127 h 154"/>
                  <a:gd name="T6" fmla="*/ 1065 w 1943"/>
                  <a:gd name="T7" fmla="*/ 114 h 154"/>
                  <a:gd name="T8" fmla="*/ 990 w 1943"/>
                  <a:gd name="T9" fmla="*/ 107 h 154"/>
                  <a:gd name="T10" fmla="*/ 927 w 1943"/>
                  <a:gd name="T11" fmla="*/ 107 h 154"/>
                  <a:gd name="T12" fmla="*/ 790 w 1943"/>
                  <a:gd name="T13" fmla="*/ 107 h 154"/>
                  <a:gd name="T14" fmla="*/ 653 w 1943"/>
                  <a:gd name="T15" fmla="*/ 107 h 154"/>
                  <a:gd name="T16" fmla="*/ 584 w 1943"/>
                  <a:gd name="T17" fmla="*/ 107 h 154"/>
                  <a:gd name="T18" fmla="*/ 584 w 1943"/>
                  <a:gd name="T19" fmla="*/ 146 h 154"/>
                  <a:gd name="T20" fmla="*/ 0 w 1943"/>
                  <a:gd name="T21" fmla="*/ 154 h 154"/>
                  <a:gd name="T22" fmla="*/ 1 w 1943"/>
                  <a:gd name="T23" fmla="*/ 26 h 154"/>
                  <a:gd name="T24" fmla="*/ 1862 w 1943"/>
                  <a:gd name="T25" fmla="*/ 0 h 154"/>
                  <a:gd name="T26" fmla="*/ 1870 w 1943"/>
                  <a:gd name="T27" fmla="*/ 12 h 154"/>
                  <a:gd name="T28" fmla="*/ 1932 w 1943"/>
                  <a:gd name="T29" fmla="*/ 107 h 154"/>
                  <a:gd name="T30" fmla="*/ 1943 w 1943"/>
                  <a:gd name="T31" fmla="*/ 12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54">
                    <a:moveTo>
                      <a:pt x="1943" y="127"/>
                    </a:moveTo>
                    <a:lnTo>
                      <a:pt x="1166" y="138"/>
                    </a:lnTo>
                    <a:lnTo>
                      <a:pt x="1133" y="127"/>
                    </a:lnTo>
                    <a:lnTo>
                      <a:pt x="1065" y="114"/>
                    </a:lnTo>
                    <a:lnTo>
                      <a:pt x="990" y="107"/>
                    </a:lnTo>
                    <a:lnTo>
                      <a:pt x="927" y="107"/>
                    </a:lnTo>
                    <a:lnTo>
                      <a:pt x="790" y="107"/>
                    </a:lnTo>
                    <a:lnTo>
                      <a:pt x="653" y="107"/>
                    </a:lnTo>
                    <a:lnTo>
                      <a:pt x="584" y="107"/>
                    </a:lnTo>
                    <a:lnTo>
                      <a:pt x="584" y="146"/>
                    </a:lnTo>
                    <a:lnTo>
                      <a:pt x="0" y="154"/>
                    </a:lnTo>
                    <a:lnTo>
                      <a:pt x="1" y="26"/>
                    </a:lnTo>
                    <a:lnTo>
                      <a:pt x="1862" y="0"/>
                    </a:lnTo>
                    <a:lnTo>
                      <a:pt x="1870" y="12"/>
                    </a:lnTo>
                    <a:lnTo>
                      <a:pt x="1932" y="107"/>
                    </a:lnTo>
                    <a:lnTo>
                      <a:pt x="1943"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388"/>
              <p:cNvSpPr>
                <a:spLocks/>
              </p:cNvSpPr>
              <p:nvPr/>
            </p:nvSpPr>
            <p:spPr bwMode="auto">
              <a:xfrm>
                <a:off x="24330" y="1256"/>
                <a:ext cx="476" cy="38"/>
              </a:xfrm>
              <a:custGeom>
                <a:avLst/>
                <a:gdLst>
                  <a:gd name="T0" fmla="*/ 1903 w 1903"/>
                  <a:gd name="T1" fmla="*/ 127 h 153"/>
                  <a:gd name="T2" fmla="*/ 0 w 1903"/>
                  <a:gd name="T3" fmla="*/ 153 h 153"/>
                  <a:gd name="T4" fmla="*/ 2 w 1903"/>
                  <a:gd name="T5" fmla="*/ 25 h 153"/>
                  <a:gd name="T6" fmla="*/ 1821 w 1903"/>
                  <a:gd name="T7" fmla="*/ 0 h 153"/>
                  <a:gd name="T8" fmla="*/ 1870 w 1903"/>
                  <a:gd name="T9" fmla="*/ 75 h 153"/>
                  <a:gd name="T10" fmla="*/ 1903 w 1903"/>
                  <a:gd name="T11" fmla="*/ 127 h 153"/>
                </a:gdLst>
                <a:ahLst/>
                <a:cxnLst>
                  <a:cxn ang="0">
                    <a:pos x="T0" y="T1"/>
                  </a:cxn>
                  <a:cxn ang="0">
                    <a:pos x="T2" y="T3"/>
                  </a:cxn>
                  <a:cxn ang="0">
                    <a:pos x="T4" y="T5"/>
                  </a:cxn>
                  <a:cxn ang="0">
                    <a:pos x="T6" y="T7"/>
                  </a:cxn>
                  <a:cxn ang="0">
                    <a:pos x="T8" y="T9"/>
                  </a:cxn>
                  <a:cxn ang="0">
                    <a:pos x="T10" y="T11"/>
                  </a:cxn>
                </a:cxnLst>
                <a:rect l="0" t="0" r="r" b="b"/>
                <a:pathLst>
                  <a:path w="1903" h="153">
                    <a:moveTo>
                      <a:pt x="1903" y="127"/>
                    </a:moveTo>
                    <a:lnTo>
                      <a:pt x="0" y="153"/>
                    </a:lnTo>
                    <a:lnTo>
                      <a:pt x="2" y="25"/>
                    </a:lnTo>
                    <a:lnTo>
                      <a:pt x="1821" y="0"/>
                    </a:lnTo>
                    <a:lnTo>
                      <a:pt x="1870" y="75"/>
                    </a:lnTo>
                    <a:lnTo>
                      <a:pt x="1903"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389"/>
              <p:cNvSpPr>
                <a:spLocks/>
              </p:cNvSpPr>
              <p:nvPr/>
            </p:nvSpPr>
            <p:spPr bwMode="auto">
              <a:xfrm>
                <a:off x="24330" y="1240"/>
                <a:ext cx="476" cy="38"/>
              </a:xfrm>
              <a:custGeom>
                <a:avLst/>
                <a:gdLst>
                  <a:gd name="T0" fmla="*/ 1861 w 1903"/>
                  <a:gd name="T1" fmla="*/ 128 h 154"/>
                  <a:gd name="T2" fmla="*/ 0 w 1903"/>
                  <a:gd name="T3" fmla="*/ 154 h 154"/>
                  <a:gd name="T4" fmla="*/ 2 w 1903"/>
                  <a:gd name="T5" fmla="*/ 26 h 154"/>
                  <a:gd name="T6" fmla="*/ 646 w 1903"/>
                  <a:gd name="T7" fmla="*/ 17 h 154"/>
                  <a:gd name="T8" fmla="*/ 652 w 1903"/>
                  <a:gd name="T9" fmla="*/ 18 h 154"/>
                  <a:gd name="T10" fmla="*/ 789 w 1903"/>
                  <a:gd name="T11" fmla="*/ 30 h 154"/>
                  <a:gd name="T12" fmla="*/ 926 w 1903"/>
                  <a:gd name="T13" fmla="*/ 37 h 154"/>
                  <a:gd name="T14" fmla="*/ 989 w 1903"/>
                  <a:gd name="T15" fmla="*/ 43 h 154"/>
                  <a:gd name="T16" fmla="*/ 1101 w 1903"/>
                  <a:gd name="T17" fmla="*/ 37 h 154"/>
                  <a:gd name="T18" fmla="*/ 1201 w 1903"/>
                  <a:gd name="T19" fmla="*/ 24 h 154"/>
                  <a:gd name="T20" fmla="*/ 1263 w 1903"/>
                  <a:gd name="T21" fmla="*/ 8 h 154"/>
                  <a:gd name="T22" fmla="*/ 1903 w 1903"/>
                  <a:gd name="T23" fmla="*/ 0 h 154"/>
                  <a:gd name="T24" fmla="*/ 1806 w 1903"/>
                  <a:gd name="T25" fmla="*/ 43 h 154"/>
                  <a:gd name="T26" fmla="*/ 1861 w 1903"/>
                  <a:gd name="T27" fmla="*/ 1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3" h="154">
                    <a:moveTo>
                      <a:pt x="1861" y="128"/>
                    </a:moveTo>
                    <a:lnTo>
                      <a:pt x="0" y="154"/>
                    </a:lnTo>
                    <a:lnTo>
                      <a:pt x="2" y="26"/>
                    </a:lnTo>
                    <a:lnTo>
                      <a:pt x="646" y="17"/>
                    </a:lnTo>
                    <a:lnTo>
                      <a:pt x="652" y="18"/>
                    </a:lnTo>
                    <a:lnTo>
                      <a:pt x="789" y="30"/>
                    </a:lnTo>
                    <a:lnTo>
                      <a:pt x="926" y="37"/>
                    </a:lnTo>
                    <a:lnTo>
                      <a:pt x="989" y="43"/>
                    </a:lnTo>
                    <a:lnTo>
                      <a:pt x="1101" y="37"/>
                    </a:lnTo>
                    <a:lnTo>
                      <a:pt x="1201" y="24"/>
                    </a:lnTo>
                    <a:lnTo>
                      <a:pt x="1263" y="8"/>
                    </a:lnTo>
                    <a:lnTo>
                      <a:pt x="1903" y="0"/>
                    </a:lnTo>
                    <a:lnTo>
                      <a:pt x="1806" y="43"/>
                    </a:lnTo>
                    <a:lnTo>
                      <a:pt x="1861"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390"/>
              <p:cNvSpPr>
                <a:spLocks/>
              </p:cNvSpPr>
              <p:nvPr/>
            </p:nvSpPr>
            <p:spPr bwMode="auto">
              <a:xfrm>
                <a:off x="24331" y="1223"/>
                <a:ext cx="509" cy="39"/>
              </a:xfrm>
              <a:custGeom>
                <a:avLst/>
                <a:gdLst>
                  <a:gd name="T0" fmla="*/ 1819 w 2037"/>
                  <a:gd name="T1" fmla="*/ 131 h 156"/>
                  <a:gd name="T2" fmla="*/ 0 w 2037"/>
                  <a:gd name="T3" fmla="*/ 156 h 156"/>
                  <a:gd name="T4" fmla="*/ 1 w 2037"/>
                  <a:gd name="T5" fmla="*/ 28 h 156"/>
                  <a:gd name="T6" fmla="*/ 582 w 2037"/>
                  <a:gd name="T7" fmla="*/ 19 h 156"/>
                  <a:gd name="T8" fmla="*/ 582 w 2037"/>
                  <a:gd name="T9" fmla="*/ 71 h 156"/>
                  <a:gd name="T10" fmla="*/ 651 w 2037"/>
                  <a:gd name="T11" fmla="*/ 84 h 156"/>
                  <a:gd name="T12" fmla="*/ 788 w 2037"/>
                  <a:gd name="T13" fmla="*/ 96 h 156"/>
                  <a:gd name="T14" fmla="*/ 925 w 2037"/>
                  <a:gd name="T15" fmla="*/ 103 h 156"/>
                  <a:gd name="T16" fmla="*/ 988 w 2037"/>
                  <a:gd name="T17" fmla="*/ 109 h 156"/>
                  <a:gd name="T18" fmla="*/ 1100 w 2037"/>
                  <a:gd name="T19" fmla="*/ 103 h 156"/>
                  <a:gd name="T20" fmla="*/ 1200 w 2037"/>
                  <a:gd name="T21" fmla="*/ 90 h 156"/>
                  <a:gd name="T22" fmla="*/ 1300 w 2037"/>
                  <a:gd name="T23" fmla="*/ 65 h 156"/>
                  <a:gd name="T24" fmla="*/ 1393 w 2037"/>
                  <a:gd name="T25" fmla="*/ 38 h 156"/>
                  <a:gd name="T26" fmla="*/ 1436 w 2037"/>
                  <a:gd name="T27" fmla="*/ 38 h 156"/>
                  <a:gd name="T28" fmla="*/ 1474 w 2037"/>
                  <a:gd name="T29" fmla="*/ 33 h 156"/>
                  <a:gd name="T30" fmla="*/ 1518 w 2037"/>
                  <a:gd name="T31" fmla="*/ 20 h 156"/>
                  <a:gd name="T32" fmla="*/ 1556 w 2037"/>
                  <a:gd name="T33" fmla="*/ 6 h 156"/>
                  <a:gd name="T34" fmla="*/ 1557 w 2037"/>
                  <a:gd name="T35" fmla="*/ 5 h 156"/>
                  <a:gd name="T36" fmla="*/ 2037 w 2037"/>
                  <a:gd name="T37" fmla="*/ 0 h 156"/>
                  <a:gd name="T38" fmla="*/ 2024 w 2037"/>
                  <a:gd name="T39" fmla="*/ 6 h 156"/>
                  <a:gd name="T40" fmla="*/ 1918 w 2037"/>
                  <a:gd name="T41" fmla="*/ 58 h 156"/>
                  <a:gd name="T42" fmla="*/ 1805 w 2037"/>
                  <a:gd name="T43" fmla="*/ 109 h 156"/>
                  <a:gd name="T44" fmla="*/ 1819 w 2037"/>
                  <a:gd name="T45"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37" h="156">
                    <a:moveTo>
                      <a:pt x="1819" y="131"/>
                    </a:moveTo>
                    <a:lnTo>
                      <a:pt x="0" y="156"/>
                    </a:lnTo>
                    <a:lnTo>
                      <a:pt x="1" y="28"/>
                    </a:lnTo>
                    <a:lnTo>
                      <a:pt x="582" y="19"/>
                    </a:lnTo>
                    <a:lnTo>
                      <a:pt x="582" y="71"/>
                    </a:lnTo>
                    <a:lnTo>
                      <a:pt x="651" y="84"/>
                    </a:lnTo>
                    <a:lnTo>
                      <a:pt x="788" y="96"/>
                    </a:lnTo>
                    <a:lnTo>
                      <a:pt x="925" y="103"/>
                    </a:lnTo>
                    <a:lnTo>
                      <a:pt x="988" y="109"/>
                    </a:lnTo>
                    <a:lnTo>
                      <a:pt x="1100" y="103"/>
                    </a:lnTo>
                    <a:lnTo>
                      <a:pt x="1200" y="90"/>
                    </a:lnTo>
                    <a:lnTo>
                      <a:pt x="1300" y="65"/>
                    </a:lnTo>
                    <a:lnTo>
                      <a:pt x="1393" y="38"/>
                    </a:lnTo>
                    <a:lnTo>
                      <a:pt x="1436" y="38"/>
                    </a:lnTo>
                    <a:lnTo>
                      <a:pt x="1474" y="33"/>
                    </a:lnTo>
                    <a:lnTo>
                      <a:pt x="1518" y="20"/>
                    </a:lnTo>
                    <a:lnTo>
                      <a:pt x="1556" y="6"/>
                    </a:lnTo>
                    <a:lnTo>
                      <a:pt x="1557" y="5"/>
                    </a:lnTo>
                    <a:lnTo>
                      <a:pt x="2037" y="0"/>
                    </a:lnTo>
                    <a:lnTo>
                      <a:pt x="2024" y="6"/>
                    </a:lnTo>
                    <a:lnTo>
                      <a:pt x="1918" y="58"/>
                    </a:lnTo>
                    <a:lnTo>
                      <a:pt x="1805" y="109"/>
                    </a:lnTo>
                    <a:lnTo>
                      <a:pt x="1819"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391"/>
              <p:cNvSpPr>
                <a:spLocks noEditPoints="1"/>
              </p:cNvSpPr>
              <p:nvPr/>
            </p:nvSpPr>
            <p:spPr bwMode="auto">
              <a:xfrm>
                <a:off x="24331" y="1207"/>
                <a:ext cx="536" cy="39"/>
              </a:xfrm>
              <a:custGeom>
                <a:avLst/>
                <a:gdLst>
                  <a:gd name="T0" fmla="*/ 1901 w 2145"/>
                  <a:gd name="T1" fmla="*/ 132 h 158"/>
                  <a:gd name="T2" fmla="*/ 1261 w 2145"/>
                  <a:gd name="T3" fmla="*/ 140 h 158"/>
                  <a:gd name="T4" fmla="*/ 1299 w 2145"/>
                  <a:gd name="T5" fmla="*/ 131 h 158"/>
                  <a:gd name="T6" fmla="*/ 1392 w 2145"/>
                  <a:gd name="T7" fmla="*/ 104 h 158"/>
                  <a:gd name="T8" fmla="*/ 1435 w 2145"/>
                  <a:gd name="T9" fmla="*/ 104 h 158"/>
                  <a:gd name="T10" fmla="*/ 1473 w 2145"/>
                  <a:gd name="T11" fmla="*/ 99 h 158"/>
                  <a:gd name="T12" fmla="*/ 1517 w 2145"/>
                  <a:gd name="T13" fmla="*/ 86 h 158"/>
                  <a:gd name="T14" fmla="*/ 1555 w 2145"/>
                  <a:gd name="T15" fmla="*/ 72 h 158"/>
                  <a:gd name="T16" fmla="*/ 1636 w 2145"/>
                  <a:gd name="T17" fmla="*/ 28 h 158"/>
                  <a:gd name="T18" fmla="*/ 1672 w 2145"/>
                  <a:gd name="T19" fmla="*/ 6 h 158"/>
                  <a:gd name="T20" fmla="*/ 2145 w 2145"/>
                  <a:gd name="T21" fmla="*/ 0 h 158"/>
                  <a:gd name="T22" fmla="*/ 2122 w 2145"/>
                  <a:gd name="T23" fmla="*/ 16 h 158"/>
                  <a:gd name="T24" fmla="*/ 2023 w 2145"/>
                  <a:gd name="T25" fmla="*/ 72 h 158"/>
                  <a:gd name="T26" fmla="*/ 1917 w 2145"/>
                  <a:gd name="T27" fmla="*/ 124 h 158"/>
                  <a:gd name="T28" fmla="*/ 1901 w 2145"/>
                  <a:gd name="T29" fmla="*/ 132 h 158"/>
                  <a:gd name="T30" fmla="*/ 644 w 2145"/>
                  <a:gd name="T31" fmla="*/ 149 h 158"/>
                  <a:gd name="T32" fmla="*/ 0 w 2145"/>
                  <a:gd name="T33" fmla="*/ 158 h 158"/>
                  <a:gd name="T34" fmla="*/ 2 w 2145"/>
                  <a:gd name="T35" fmla="*/ 79 h 158"/>
                  <a:gd name="T36" fmla="*/ 2 w 2145"/>
                  <a:gd name="T37" fmla="*/ 29 h 158"/>
                  <a:gd name="T38" fmla="*/ 582 w 2145"/>
                  <a:gd name="T39" fmla="*/ 21 h 158"/>
                  <a:gd name="T40" fmla="*/ 581 w 2145"/>
                  <a:gd name="T41" fmla="*/ 60 h 158"/>
                  <a:gd name="T42" fmla="*/ 581 w 2145"/>
                  <a:gd name="T43" fmla="*/ 137 h 158"/>
                  <a:gd name="T44" fmla="*/ 644 w 2145"/>
                  <a:gd name="T45" fmla="*/ 14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45" h="158">
                    <a:moveTo>
                      <a:pt x="1901" y="132"/>
                    </a:moveTo>
                    <a:lnTo>
                      <a:pt x="1261" y="140"/>
                    </a:lnTo>
                    <a:lnTo>
                      <a:pt x="1299" y="131"/>
                    </a:lnTo>
                    <a:lnTo>
                      <a:pt x="1392" y="104"/>
                    </a:lnTo>
                    <a:lnTo>
                      <a:pt x="1435" y="104"/>
                    </a:lnTo>
                    <a:lnTo>
                      <a:pt x="1473" y="99"/>
                    </a:lnTo>
                    <a:lnTo>
                      <a:pt x="1517" y="86"/>
                    </a:lnTo>
                    <a:lnTo>
                      <a:pt x="1555" y="72"/>
                    </a:lnTo>
                    <a:lnTo>
                      <a:pt x="1636" y="28"/>
                    </a:lnTo>
                    <a:lnTo>
                      <a:pt x="1672" y="6"/>
                    </a:lnTo>
                    <a:lnTo>
                      <a:pt x="2145" y="0"/>
                    </a:lnTo>
                    <a:lnTo>
                      <a:pt x="2122" y="16"/>
                    </a:lnTo>
                    <a:lnTo>
                      <a:pt x="2023" y="72"/>
                    </a:lnTo>
                    <a:lnTo>
                      <a:pt x="1917" y="124"/>
                    </a:lnTo>
                    <a:lnTo>
                      <a:pt x="1901" y="132"/>
                    </a:lnTo>
                    <a:close/>
                    <a:moveTo>
                      <a:pt x="644" y="149"/>
                    </a:moveTo>
                    <a:lnTo>
                      <a:pt x="0" y="158"/>
                    </a:lnTo>
                    <a:lnTo>
                      <a:pt x="2" y="79"/>
                    </a:lnTo>
                    <a:lnTo>
                      <a:pt x="2" y="29"/>
                    </a:lnTo>
                    <a:lnTo>
                      <a:pt x="582" y="21"/>
                    </a:lnTo>
                    <a:lnTo>
                      <a:pt x="581" y="60"/>
                    </a:lnTo>
                    <a:lnTo>
                      <a:pt x="581" y="137"/>
                    </a:lnTo>
                    <a:lnTo>
                      <a:pt x="644"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392"/>
              <p:cNvSpPr>
                <a:spLocks noEditPoints="1"/>
              </p:cNvSpPr>
              <p:nvPr/>
            </p:nvSpPr>
            <p:spPr bwMode="auto">
              <a:xfrm>
                <a:off x="24331" y="1190"/>
                <a:ext cx="559" cy="40"/>
              </a:xfrm>
              <a:custGeom>
                <a:avLst/>
                <a:gdLst>
                  <a:gd name="T0" fmla="*/ 2036 w 2239"/>
                  <a:gd name="T1" fmla="*/ 132 h 160"/>
                  <a:gd name="T2" fmla="*/ 1556 w 2239"/>
                  <a:gd name="T3" fmla="*/ 137 h 160"/>
                  <a:gd name="T4" fmla="*/ 1636 w 2239"/>
                  <a:gd name="T5" fmla="*/ 94 h 160"/>
                  <a:gd name="T6" fmla="*/ 1711 w 2239"/>
                  <a:gd name="T7" fmla="*/ 50 h 160"/>
                  <a:gd name="T8" fmla="*/ 1752 w 2239"/>
                  <a:gd name="T9" fmla="*/ 6 h 160"/>
                  <a:gd name="T10" fmla="*/ 2239 w 2239"/>
                  <a:gd name="T11" fmla="*/ 0 h 160"/>
                  <a:gd name="T12" fmla="*/ 2209 w 2239"/>
                  <a:gd name="T13" fmla="*/ 24 h 160"/>
                  <a:gd name="T14" fmla="*/ 2122 w 2239"/>
                  <a:gd name="T15" fmla="*/ 82 h 160"/>
                  <a:gd name="T16" fmla="*/ 2036 w 2239"/>
                  <a:gd name="T17" fmla="*/ 132 h 160"/>
                  <a:gd name="T18" fmla="*/ 581 w 2239"/>
                  <a:gd name="T19" fmla="*/ 151 h 160"/>
                  <a:gd name="T20" fmla="*/ 0 w 2239"/>
                  <a:gd name="T21" fmla="*/ 160 h 160"/>
                  <a:gd name="T22" fmla="*/ 2 w 2239"/>
                  <a:gd name="T23" fmla="*/ 145 h 160"/>
                  <a:gd name="T24" fmla="*/ 3 w 2239"/>
                  <a:gd name="T25" fmla="*/ 32 h 160"/>
                  <a:gd name="T26" fmla="*/ 584 w 2239"/>
                  <a:gd name="T27" fmla="*/ 24 h 160"/>
                  <a:gd name="T28" fmla="*/ 581 w 2239"/>
                  <a:gd name="T29" fmla="*/ 126 h 160"/>
                  <a:gd name="T30" fmla="*/ 581 w 2239"/>
                  <a:gd name="T31" fmla="*/ 15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9" h="160">
                    <a:moveTo>
                      <a:pt x="2036" y="132"/>
                    </a:moveTo>
                    <a:lnTo>
                      <a:pt x="1556" y="137"/>
                    </a:lnTo>
                    <a:lnTo>
                      <a:pt x="1636" y="94"/>
                    </a:lnTo>
                    <a:lnTo>
                      <a:pt x="1711" y="50"/>
                    </a:lnTo>
                    <a:lnTo>
                      <a:pt x="1752" y="6"/>
                    </a:lnTo>
                    <a:lnTo>
                      <a:pt x="2239" y="0"/>
                    </a:lnTo>
                    <a:lnTo>
                      <a:pt x="2209" y="24"/>
                    </a:lnTo>
                    <a:lnTo>
                      <a:pt x="2122" y="82"/>
                    </a:lnTo>
                    <a:lnTo>
                      <a:pt x="2036" y="132"/>
                    </a:lnTo>
                    <a:close/>
                    <a:moveTo>
                      <a:pt x="581" y="151"/>
                    </a:moveTo>
                    <a:lnTo>
                      <a:pt x="0" y="160"/>
                    </a:lnTo>
                    <a:lnTo>
                      <a:pt x="2" y="145"/>
                    </a:lnTo>
                    <a:lnTo>
                      <a:pt x="3" y="32"/>
                    </a:lnTo>
                    <a:lnTo>
                      <a:pt x="584" y="24"/>
                    </a:lnTo>
                    <a:lnTo>
                      <a:pt x="581" y="126"/>
                    </a:lnTo>
                    <a:lnTo>
                      <a:pt x="581"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393"/>
              <p:cNvSpPr>
                <a:spLocks noEditPoints="1"/>
              </p:cNvSpPr>
              <p:nvPr/>
            </p:nvSpPr>
            <p:spPr bwMode="auto">
              <a:xfrm>
                <a:off x="24331" y="1174"/>
                <a:ext cx="579" cy="40"/>
              </a:xfrm>
              <a:custGeom>
                <a:avLst/>
                <a:gdLst>
                  <a:gd name="T0" fmla="*/ 2143 w 2315"/>
                  <a:gd name="T1" fmla="*/ 131 h 160"/>
                  <a:gd name="T2" fmla="*/ 1670 w 2315"/>
                  <a:gd name="T3" fmla="*/ 137 h 160"/>
                  <a:gd name="T4" fmla="*/ 1709 w 2315"/>
                  <a:gd name="T5" fmla="*/ 115 h 160"/>
                  <a:gd name="T6" fmla="*/ 1765 w 2315"/>
                  <a:gd name="T7" fmla="*/ 57 h 160"/>
                  <a:gd name="T8" fmla="*/ 1815 w 2315"/>
                  <a:gd name="T9" fmla="*/ 11 h 160"/>
                  <a:gd name="T10" fmla="*/ 1818 w 2315"/>
                  <a:gd name="T11" fmla="*/ 7 h 160"/>
                  <a:gd name="T12" fmla="*/ 2315 w 2315"/>
                  <a:gd name="T13" fmla="*/ 0 h 160"/>
                  <a:gd name="T14" fmla="*/ 2288 w 2315"/>
                  <a:gd name="T15" fmla="*/ 25 h 160"/>
                  <a:gd name="T16" fmla="*/ 2207 w 2315"/>
                  <a:gd name="T17" fmla="*/ 89 h 160"/>
                  <a:gd name="T18" fmla="*/ 2143 w 2315"/>
                  <a:gd name="T19" fmla="*/ 131 h 160"/>
                  <a:gd name="T20" fmla="*/ 580 w 2315"/>
                  <a:gd name="T21" fmla="*/ 152 h 160"/>
                  <a:gd name="T22" fmla="*/ 0 w 2315"/>
                  <a:gd name="T23" fmla="*/ 160 h 160"/>
                  <a:gd name="T24" fmla="*/ 2 w 2315"/>
                  <a:gd name="T25" fmla="*/ 33 h 160"/>
                  <a:gd name="T26" fmla="*/ 583 w 2315"/>
                  <a:gd name="T27" fmla="*/ 24 h 160"/>
                  <a:gd name="T28" fmla="*/ 580 w 2315"/>
                  <a:gd name="T29"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15" h="160">
                    <a:moveTo>
                      <a:pt x="2143" y="131"/>
                    </a:moveTo>
                    <a:lnTo>
                      <a:pt x="1670" y="137"/>
                    </a:lnTo>
                    <a:lnTo>
                      <a:pt x="1709" y="115"/>
                    </a:lnTo>
                    <a:lnTo>
                      <a:pt x="1765" y="57"/>
                    </a:lnTo>
                    <a:lnTo>
                      <a:pt x="1815" y="11"/>
                    </a:lnTo>
                    <a:lnTo>
                      <a:pt x="1818" y="7"/>
                    </a:lnTo>
                    <a:lnTo>
                      <a:pt x="2315" y="0"/>
                    </a:lnTo>
                    <a:lnTo>
                      <a:pt x="2288" y="25"/>
                    </a:lnTo>
                    <a:lnTo>
                      <a:pt x="2207" y="89"/>
                    </a:lnTo>
                    <a:lnTo>
                      <a:pt x="2143" y="131"/>
                    </a:lnTo>
                    <a:close/>
                    <a:moveTo>
                      <a:pt x="580" y="152"/>
                    </a:moveTo>
                    <a:lnTo>
                      <a:pt x="0" y="160"/>
                    </a:lnTo>
                    <a:lnTo>
                      <a:pt x="2" y="33"/>
                    </a:lnTo>
                    <a:lnTo>
                      <a:pt x="583" y="24"/>
                    </a:lnTo>
                    <a:lnTo>
                      <a:pt x="580"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394"/>
              <p:cNvSpPr>
                <a:spLocks noEditPoints="1"/>
              </p:cNvSpPr>
              <p:nvPr/>
            </p:nvSpPr>
            <p:spPr bwMode="auto">
              <a:xfrm>
                <a:off x="24331" y="1158"/>
                <a:ext cx="596" cy="40"/>
              </a:xfrm>
              <a:custGeom>
                <a:avLst/>
                <a:gdLst>
                  <a:gd name="T0" fmla="*/ 2236 w 2384"/>
                  <a:gd name="T1" fmla="*/ 130 h 162"/>
                  <a:gd name="T2" fmla="*/ 1749 w 2384"/>
                  <a:gd name="T3" fmla="*/ 136 h 162"/>
                  <a:gd name="T4" fmla="*/ 1764 w 2384"/>
                  <a:gd name="T5" fmla="*/ 122 h 162"/>
                  <a:gd name="T6" fmla="*/ 1814 w 2384"/>
                  <a:gd name="T7" fmla="*/ 76 h 162"/>
                  <a:gd name="T8" fmla="*/ 1857 w 2384"/>
                  <a:gd name="T9" fmla="*/ 19 h 162"/>
                  <a:gd name="T10" fmla="*/ 1867 w 2384"/>
                  <a:gd name="T11" fmla="*/ 7 h 162"/>
                  <a:gd name="T12" fmla="*/ 2384 w 2384"/>
                  <a:gd name="T13" fmla="*/ 0 h 162"/>
                  <a:gd name="T14" fmla="*/ 2356 w 2384"/>
                  <a:gd name="T15" fmla="*/ 25 h 162"/>
                  <a:gd name="T16" fmla="*/ 2287 w 2384"/>
                  <a:gd name="T17" fmla="*/ 90 h 162"/>
                  <a:gd name="T18" fmla="*/ 2236 w 2384"/>
                  <a:gd name="T19" fmla="*/ 130 h 162"/>
                  <a:gd name="T20" fmla="*/ 581 w 2384"/>
                  <a:gd name="T21" fmla="*/ 154 h 162"/>
                  <a:gd name="T22" fmla="*/ 0 w 2384"/>
                  <a:gd name="T23" fmla="*/ 162 h 162"/>
                  <a:gd name="T24" fmla="*/ 1 w 2384"/>
                  <a:gd name="T25" fmla="*/ 33 h 162"/>
                  <a:gd name="T26" fmla="*/ 585 w 2384"/>
                  <a:gd name="T27" fmla="*/ 25 h 162"/>
                  <a:gd name="T28" fmla="*/ 585 w 2384"/>
                  <a:gd name="T29" fmla="*/ 25 h 162"/>
                  <a:gd name="T30" fmla="*/ 581 w 2384"/>
                  <a:gd name="T31" fmla="*/ 15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84" h="162">
                    <a:moveTo>
                      <a:pt x="2236" y="130"/>
                    </a:moveTo>
                    <a:lnTo>
                      <a:pt x="1749" y="136"/>
                    </a:lnTo>
                    <a:lnTo>
                      <a:pt x="1764" y="122"/>
                    </a:lnTo>
                    <a:lnTo>
                      <a:pt x="1814" y="76"/>
                    </a:lnTo>
                    <a:lnTo>
                      <a:pt x="1857" y="19"/>
                    </a:lnTo>
                    <a:lnTo>
                      <a:pt x="1867" y="7"/>
                    </a:lnTo>
                    <a:lnTo>
                      <a:pt x="2384" y="0"/>
                    </a:lnTo>
                    <a:lnTo>
                      <a:pt x="2356" y="25"/>
                    </a:lnTo>
                    <a:lnTo>
                      <a:pt x="2287" y="90"/>
                    </a:lnTo>
                    <a:lnTo>
                      <a:pt x="2236" y="130"/>
                    </a:lnTo>
                    <a:close/>
                    <a:moveTo>
                      <a:pt x="581" y="154"/>
                    </a:moveTo>
                    <a:lnTo>
                      <a:pt x="0" y="162"/>
                    </a:lnTo>
                    <a:lnTo>
                      <a:pt x="1" y="33"/>
                    </a:lnTo>
                    <a:lnTo>
                      <a:pt x="585" y="25"/>
                    </a:lnTo>
                    <a:lnTo>
                      <a:pt x="585" y="25"/>
                    </a:lnTo>
                    <a:lnTo>
                      <a:pt x="581"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395"/>
              <p:cNvSpPr>
                <a:spLocks noEditPoints="1"/>
              </p:cNvSpPr>
              <p:nvPr/>
            </p:nvSpPr>
            <p:spPr bwMode="auto">
              <a:xfrm>
                <a:off x="24332" y="1142"/>
                <a:ext cx="612" cy="40"/>
              </a:xfrm>
              <a:custGeom>
                <a:avLst/>
                <a:gdLst>
                  <a:gd name="T0" fmla="*/ 2313 w 2448"/>
                  <a:gd name="T1" fmla="*/ 130 h 163"/>
                  <a:gd name="T2" fmla="*/ 1816 w 2448"/>
                  <a:gd name="T3" fmla="*/ 137 h 163"/>
                  <a:gd name="T4" fmla="*/ 1856 w 2448"/>
                  <a:gd name="T5" fmla="*/ 84 h 163"/>
                  <a:gd name="T6" fmla="*/ 1900 w 2448"/>
                  <a:gd name="T7" fmla="*/ 33 h 163"/>
                  <a:gd name="T8" fmla="*/ 1913 w 2448"/>
                  <a:gd name="T9" fmla="*/ 7 h 163"/>
                  <a:gd name="T10" fmla="*/ 2448 w 2448"/>
                  <a:gd name="T11" fmla="*/ 0 h 163"/>
                  <a:gd name="T12" fmla="*/ 2424 w 2448"/>
                  <a:gd name="T13" fmla="*/ 26 h 163"/>
                  <a:gd name="T14" fmla="*/ 2355 w 2448"/>
                  <a:gd name="T15" fmla="*/ 90 h 163"/>
                  <a:gd name="T16" fmla="*/ 2313 w 2448"/>
                  <a:gd name="T17" fmla="*/ 130 h 163"/>
                  <a:gd name="T18" fmla="*/ 581 w 2448"/>
                  <a:gd name="T19" fmla="*/ 154 h 163"/>
                  <a:gd name="T20" fmla="*/ 0 w 2448"/>
                  <a:gd name="T21" fmla="*/ 163 h 163"/>
                  <a:gd name="T22" fmla="*/ 1 w 2448"/>
                  <a:gd name="T23" fmla="*/ 34 h 163"/>
                  <a:gd name="T24" fmla="*/ 585 w 2448"/>
                  <a:gd name="T25" fmla="*/ 26 h 163"/>
                  <a:gd name="T26" fmla="*/ 584 w 2448"/>
                  <a:gd name="T27" fmla="*/ 90 h 163"/>
                  <a:gd name="T28" fmla="*/ 581 w 2448"/>
                  <a:gd name="T29" fmla="*/ 15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48" h="163">
                    <a:moveTo>
                      <a:pt x="2313" y="130"/>
                    </a:moveTo>
                    <a:lnTo>
                      <a:pt x="1816" y="137"/>
                    </a:lnTo>
                    <a:lnTo>
                      <a:pt x="1856" y="84"/>
                    </a:lnTo>
                    <a:lnTo>
                      <a:pt x="1900" y="33"/>
                    </a:lnTo>
                    <a:lnTo>
                      <a:pt x="1913" y="7"/>
                    </a:lnTo>
                    <a:lnTo>
                      <a:pt x="2448" y="0"/>
                    </a:lnTo>
                    <a:lnTo>
                      <a:pt x="2424" y="26"/>
                    </a:lnTo>
                    <a:lnTo>
                      <a:pt x="2355" y="90"/>
                    </a:lnTo>
                    <a:lnTo>
                      <a:pt x="2313" y="130"/>
                    </a:lnTo>
                    <a:close/>
                    <a:moveTo>
                      <a:pt x="581" y="154"/>
                    </a:moveTo>
                    <a:lnTo>
                      <a:pt x="0" y="163"/>
                    </a:lnTo>
                    <a:lnTo>
                      <a:pt x="1" y="34"/>
                    </a:lnTo>
                    <a:lnTo>
                      <a:pt x="585" y="26"/>
                    </a:lnTo>
                    <a:lnTo>
                      <a:pt x="584" y="90"/>
                    </a:lnTo>
                    <a:lnTo>
                      <a:pt x="581"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396"/>
              <p:cNvSpPr>
                <a:spLocks noEditPoints="1"/>
              </p:cNvSpPr>
              <p:nvPr/>
            </p:nvSpPr>
            <p:spPr bwMode="auto">
              <a:xfrm>
                <a:off x="24332" y="1125"/>
                <a:ext cx="625" cy="41"/>
              </a:xfrm>
              <a:custGeom>
                <a:avLst/>
                <a:gdLst>
                  <a:gd name="T0" fmla="*/ 2383 w 2501"/>
                  <a:gd name="T1" fmla="*/ 130 h 163"/>
                  <a:gd name="T2" fmla="*/ 1866 w 2501"/>
                  <a:gd name="T3" fmla="*/ 137 h 163"/>
                  <a:gd name="T4" fmla="*/ 1900 w 2501"/>
                  <a:gd name="T5" fmla="*/ 98 h 163"/>
                  <a:gd name="T6" fmla="*/ 1931 w 2501"/>
                  <a:gd name="T7" fmla="*/ 34 h 163"/>
                  <a:gd name="T8" fmla="*/ 1943 w 2501"/>
                  <a:gd name="T9" fmla="*/ 8 h 163"/>
                  <a:gd name="T10" fmla="*/ 2501 w 2501"/>
                  <a:gd name="T11" fmla="*/ 0 h 163"/>
                  <a:gd name="T12" fmla="*/ 2492 w 2501"/>
                  <a:gd name="T13" fmla="*/ 15 h 163"/>
                  <a:gd name="T14" fmla="*/ 2424 w 2501"/>
                  <a:gd name="T15" fmla="*/ 91 h 163"/>
                  <a:gd name="T16" fmla="*/ 2383 w 2501"/>
                  <a:gd name="T17" fmla="*/ 130 h 163"/>
                  <a:gd name="T18" fmla="*/ 584 w 2501"/>
                  <a:gd name="T19" fmla="*/ 155 h 163"/>
                  <a:gd name="T20" fmla="*/ 0 w 2501"/>
                  <a:gd name="T21" fmla="*/ 163 h 163"/>
                  <a:gd name="T22" fmla="*/ 2 w 2501"/>
                  <a:gd name="T23" fmla="*/ 35 h 163"/>
                  <a:gd name="T24" fmla="*/ 586 w 2501"/>
                  <a:gd name="T25" fmla="*/ 26 h 163"/>
                  <a:gd name="T26" fmla="*/ 584 w 2501"/>
                  <a:gd name="T27" fmla="*/ 15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01" h="163">
                    <a:moveTo>
                      <a:pt x="2383" y="130"/>
                    </a:moveTo>
                    <a:lnTo>
                      <a:pt x="1866" y="137"/>
                    </a:lnTo>
                    <a:lnTo>
                      <a:pt x="1900" y="98"/>
                    </a:lnTo>
                    <a:lnTo>
                      <a:pt x="1931" y="34"/>
                    </a:lnTo>
                    <a:lnTo>
                      <a:pt x="1943" y="8"/>
                    </a:lnTo>
                    <a:lnTo>
                      <a:pt x="2501" y="0"/>
                    </a:lnTo>
                    <a:lnTo>
                      <a:pt x="2492" y="15"/>
                    </a:lnTo>
                    <a:lnTo>
                      <a:pt x="2424" y="91"/>
                    </a:lnTo>
                    <a:lnTo>
                      <a:pt x="2383" y="130"/>
                    </a:lnTo>
                    <a:close/>
                    <a:moveTo>
                      <a:pt x="584" y="155"/>
                    </a:moveTo>
                    <a:lnTo>
                      <a:pt x="0" y="163"/>
                    </a:lnTo>
                    <a:lnTo>
                      <a:pt x="2" y="35"/>
                    </a:lnTo>
                    <a:lnTo>
                      <a:pt x="586" y="26"/>
                    </a:lnTo>
                    <a:lnTo>
                      <a:pt x="584"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97"/>
              <p:cNvSpPr>
                <a:spLocks noEditPoints="1"/>
              </p:cNvSpPr>
              <p:nvPr/>
            </p:nvSpPr>
            <p:spPr bwMode="auto">
              <a:xfrm>
                <a:off x="24332" y="1109"/>
                <a:ext cx="635" cy="41"/>
              </a:xfrm>
              <a:custGeom>
                <a:avLst/>
                <a:gdLst>
                  <a:gd name="T0" fmla="*/ 2447 w 2539"/>
                  <a:gd name="T1" fmla="*/ 130 h 164"/>
                  <a:gd name="T2" fmla="*/ 1912 w 2539"/>
                  <a:gd name="T3" fmla="*/ 137 h 164"/>
                  <a:gd name="T4" fmla="*/ 1930 w 2539"/>
                  <a:gd name="T5" fmla="*/ 99 h 164"/>
                  <a:gd name="T6" fmla="*/ 1961 w 2539"/>
                  <a:gd name="T7" fmla="*/ 34 h 164"/>
                  <a:gd name="T8" fmla="*/ 1981 w 2539"/>
                  <a:gd name="T9" fmla="*/ 8 h 164"/>
                  <a:gd name="T10" fmla="*/ 2539 w 2539"/>
                  <a:gd name="T11" fmla="*/ 0 h 164"/>
                  <a:gd name="T12" fmla="*/ 2491 w 2539"/>
                  <a:gd name="T13" fmla="*/ 80 h 164"/>
                  <a:gd name="T14" fmla="*/ 2447 w 2539"/>
                  <a:gd name="T15" fmla="*/ 130 h 164"/>
                  <a:gd name="T16" fmla="*/ 584 w 2539"/>
                  <a:gd name="T17" fmla="*/ 156 h 164"/>
                  <a:gd name="T18" fmla="*/ 0 w 2539"/>
                  <a:gd name="T19" fmla="*/ 164 h 164"/>
                  <a:gd name="T20" fmla="*/ 2 w 2539"/>
                  <a:gd name="T21" fmla="*/ 36 h 164"/>
                  <a:gd name="T22" fmla="*/ 586 w 2539"/>
                  <a:gd name="T23" fmla="*/ 28 h 164"/>
                  <a:gd name="T24" fmla="*/ 584 w 2539"/>
                  <a:gd name="T25"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39" h="164">
                    <a:moveTo>
                      <a:pt x="2447" y="130"/>
                    </a:moveTo>
                    <a:lnTo>
                      <a:pt x="1912" y="137"/>
                    </a:lnTo>
                    <a:lnTo>
                      <a:pt x="1930" y="99"/>
                    </a:lnTo>
                    <a:lnTo>
                      <a:pt x="1961" y="34"/>
                    </a:lnTo>
                    <a:lnTo>
                      <a:pt x="1981" y="8"/>
                    </a:lnTo>
                    <a:lnTo>
                      <a:pt x="2539" y="0"/>
                    </a:lnTo>
                    <a:lnTo>
                      <a:pt x="2491" y="80"/>
                    </a:lnTo>
                    <a:lnTo>
                      <a:pt x="2447" y="130"/>
                    </a:lnTo>
                    <a:close/>
                    <a:moveTo>
                      <a:pt x="584" y="156"/>
                    </a:moveTo>
                    <a:lnTo>
                      <a:pt x="0" y="164"/>
                    </a:lnTo>
                    <a:lnTo>
                      <a:pt x="2" y="36"/>
                    </a:lnTo>
                    <a:lnTo>
                      <a:pt x="586" y="28"/>
                    </a:lnTo>
                    <a:lnTo>
                      <a:pt x="58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98"/>
              <p:cNvSpPr>
                <a:spLocks noEditPoints="1"/>
              </p:cNvSpPr>
              <p:nvPr/>
            </p:nvSpPr>
            <p:spPr bwMode="auto">
              <a:xfrm>
                <a:off x="24332" y="1093"/>
                <a:ext cx="645" cy="41"/>
              </a:xfrm>
              <a:custGeom>
                <a:avLst/>
                <a:gdLst>
                  <a:gd name="T0" fmla="*/ 2499 w 2579"/>
                  <a:gd name="T1" fmla="*/ 130 h 165"/>
                  <a:gd name="T2" fmla="*/ 1941 w 2579"/>
                  <a:gd name="T3" fmla="*/ 138 h 165"/>
                  <a:gd name="T4" fmla="*/ 1960 w 2579"/>
                  <a:gd name="T5" fmla="*/ 99 h 165"/>
                  <a:gd name="T6" fmla="*/ 1997 w 2579"/>
                  <a:gd name="T7" fmla="*/ 48 h 165"/>
                  <a:gd name="T8" fmla="*/ 2010 w 2579"/>
                  <a:gd name="T9" fmla="*/ 8 h 165"/>
                  <a:gd name="T10" fmla="*/ 2579 w 2579"/>
                  <a:gd name="T11" fmla="*/ 0 h 165"/>
                  <a:gd name="T12" fmla="*/ 2540 w 2579"/>
                  <a:gd name="T13" fmla="*/ 62 h 165"/>
                  <a:gd name="T14" fmla="*/ 2499 w 2579"/>
                  <a:gd name="T15" fmla="*/ 130 h 165"/>
                  <a:gd name="T16" fmla="*/ 584 w 2579"/>
                  <a:gd name="T17" fmla="*/ 156 h 165"/>
                  <a:gd name="T18" fmla="*/ 0 w 2579"/>
                  <a:gd name="T19" fmla="*/ 165 h 165"/>
                  <a:gd name="T20" fmla="*/ 1 w 2579"/>
                  <a:gd name="T21" fmla="*/ 62 h 165"/>
                  <a:gd name="T22" fmla="*/ 1 w 2579"/>
                  <a:gd name="T23" fmla="*/ 37 h 165"/>
                  <a:gd name="T24" fmla="*/ 586 w 2579"/>
                  <a:gd name="T25" fmla="*/ 29 h 165"/>
                  <a:gd name="T26" fmla="*/ 584 w 2579"/>
                  <a:gd name="T27"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79" h="165">
                    <a:moveTo>
                      <a:pt x="2499" y="130"/>
                    </a:moveTo>
                    <a:lnTo>
                      <a:pt x="1941" y="138"/>
                    </a:lnTo>
                    <a:lnTo>
                      <a:pt x="1960" y="99"/>
                    </a:lnTo>
                    <a:lnTo>
                      <a:pt x="1997" y="48"/>
                    </a:lnTo>
                    <a:lnTo>
                      <a:pt x="2010" y="8"/>
                    </a:lnTo>
                    <a:lnTo>
                      <a:pt x="2579" y="0"/>
                    </a:lnTo>
                    <a:lnTo>
                      <a:pt x="2540" y="62"/>
                    </a:lnTo>
                    <a:lnTo>
                      <a:pt x="2499" y="130"/>
                    </a:lnTo>
                    <a:close/>
                    <a:moveTo>
                      <a:pt x="584" y="156"/>
                    </a:moveTo>
                    <a:lnTo>
                      <a:pt x="0" y="165"/>
                    </a:lnTo>
                    <a:lnTo>
                      <a:pt x="1" y="62"/>
                    </a:lnTo>
                    <a:lnTo>
                      <a:pt x="1" y="37"/>
                    </a:lnTo>
                    <a:lnTo>
                      <a:pt x="586" y="29"/>
                    </a:lnTo>
                    <a:lnTo>
                      <a:pt x="58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99"/>
              <p:cNvSpPr>
                <a:spLocks noEditPoints="1"/>
              </p:cNvSpPr>
              <p:nvPr/>
            </p:nvSpPr>
            <p:spPr bwMode="auto">
              <a:xfrm>
                <a:off x="24333" y="1077"/>
                <a:ext cx="652" cy="41"/>
              </a:xfrm>
              <a:custGeom>
                <a:avLst/>
                <a:gdLst>
                  <a:gd name="T0" fmla="*/ 2537 w 2612"/>
                  <a:gd name="T1" fmla="*/ 130 h 166"/>
                  <a:gd name="T2" fmla="*/ 1979 w 2612"/>
                  <a:gd name="T3" fmla="*/ 138 h 166"/>
                  <a:gd name="T4" fmla="*/ 1996 w 2612"/>
                  <a:gd name="T5" fmla="*/ 113 h 166"/>
                  <a:gd name="T6" fmla="*/ 2016 w 2612"/>
                  <a:gd name="T7" fmla="*/ 49 h 166"/>
                  <a:gd name="T8" fmla="*/ 2028 w 2612"/>
                  <a:gd name="T9" fmla="*/ 10 h 166"/>
                  <a:gd name="T10" fmla="*/ 2612 w 2612"/>
                  <a:gd name="T11" fmla="*/ 0 h 166"/>
                  <a:gd name="T12" fmla="*/ 2596 w 2612"/>
                  <a:gd name="T13" fmla="*/ 37 h 166"/>
                  <a:gd name="T14" fmla="*/ 2539 w 2612"/>
                  <a:gd name="T15" fmla="*/ 127 h 166"/>
                  <a:gd name="T16" fmla="*/ 2537 w 2612"/>
                  <a:gd name="T17" fmla="*/ 130 h 166"/>
                  <a:gd name="T18" fmla="*/ 584 w 2612"/>
                  <a:gd name="T19" fmla="*/ 158 h 166"/>
                  <a:gd name="T20" fmla="*/ 0 w 2612"/>
                  <a:gd name="T21" fmla="*/ 166 h 166"/>
                  <a:gd name="T22" fmla="*/ 0 w 2612"/>
                  <a:gd name="T23" fmla="*/ 127 h 166"/>
                  <a:gd name="T24" fmla="*/ 1 w 2612"/>
                  <a:gd name="T25" fmla="*/ 38 h 166"/>
                  <a:gd name="T26" fmla="*/ 586 w 2612"/>
                  <a:gd name="T27" fmla="*/ 29 h 166"/>
                  <a:gd name="T28" fmla="*/ 586 w 2612"/>
                  <a:gd name="T29" fmla="*/ 37 h 166"/>
                  <a:gd name="T30" fmla="*/ 584 w 2612"/>
                  <a:gd name="T31"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12" h="166">
                    <a:moveTo>
                      <a:pt x="2537" y="130"/>
                    </a:moveTo>
                    <a:lnTo>
                      <a:pt x="1979" y="138"/>
                    </a:lnTo>
                    <a:lnTo>
                      <a:pt x="1996" y="113"/>
                    </a:lnTo>
                    <a:lnTo>
                      <a:pt x="2016" y="49"/>
                    </a:lnTo>
                    <a:lnTo>
                      <a:pt x="2028" y="10"/>
                    </a:lnTo>
                    <a:lnTo>
                      <a:pt x="2612" y="0"/>
                    </a:lnTo>
                    <a:lnTo>
                      <a:pt x="2596" y="37"/>
                    </a:lnTo>
                    <a:lnTo>
                      <a:pt x="2539" y="127"/>
                    </a:lnTo>
                    <a:lnTo>
                      <a:pt x="2537" y="130"/>
                    </a:lnTo>
                    <a:close/>
                    <a:moveTo>
                      <a:pt x="584" y="158"/>
                    </a:moveTo>
                    <a:lnTo>
                      <a:pt x="0" y="166"/>
                    </a:lnTo>
                    <a:lnTo>
                      <a:pt x="0" y="127"/>
                    </a:lnTo>
                    <a:lnTo>
                      <a:pt x="1" y="38"/>
                    </a:lnTo>
                    <a:lnTo>
                      <a:pt x="586" y="29"/>
                    </a:lnTo>
                    <a:lnTo>
                      <a:pt x="586" y="37"/>
                    </a:lnTo>
                    <a:lnTo>
                      <a:pt x="584"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400"/>
              <p:cNvSpPr>
                <a:spLocks noEditPoints="1"/>
              </p:cNvSpPr>
              <p:nvPr/>
            </p:nvSpPr>
            <p:spPr bwMode="auto">
              <a:xfrm>
                <a:off x="24333" y="1061"/>
                <a:ext cx="659" cy="41"/>
              </a:xfrm>
              <a:custGeom>
                <a:avLst/>
                <a:gdLst>
                  <a:gd name="T0" fmla="*/ 2578 w 2639"/>
                  <a:gd name="T1" fmla="*/ 128 h 165"/>
                  <a:gd name="T2" fmla="*/ 2009 w 2639"/>
                  <a:gd name="T3" fmla="*/ 136 h 165"/>
                  <a:gd name="T4" fmla="*/ 2016 w 2639"/>
                  <a:gd name="T5" fmla="*/ 112 h 165"/>
                  <a:gd name="T6" fmla="*/ 2047 w 2639"/>
                  <a:gd name="T7" fmla="*/ 8 h 165"/>
                  <a:gd name="T8" fmla="*/ 2639 w 2639"/>
                  <a:gd name="T9" fmla="*/ 0 h 165"/>
                  <a:gd name="T10" fmla="*/ 2632 w 2639"/>
                  <a:gd name="T11" fmla="*/ 17 h 165"/>
                  <a:gd name="T12" fmla="*/ 2596 w 2639"/>
                  <a:gd name="T13" fmla="*/ 100 h 165"/>
                  <a:gd name="T14" fmla="*/ 2578 w 2639"/>
                  <a:gd name="T15" fmla="*/ 128 h 165"/>
                  <a:gd name="T16" fmla="*/ 585 w 2639"/>
                  <a:gd name="T17" fmla="*/ 157 h 165"/>
                  <a:gd name="T18" fmla="*/ 0 w 2639"/>
                  <a:gd name="T19" fmla="*/ 165 h 165"/>
                  <a:gd name="T20" fmla="*/ 2 w 2639"/>
                  <a:gd name="T21" fmla="*/ 36 h 165"/>
                  <a:gd name="T22" fmla="*/ 586 w 2639"/>
                  <a:gd name="T23" fmla="*/ 28 h 165"/>
                  <a:gd name="T24" fmla="*/ 586 w 2639"/>
                  <a:gd name="T25" fmla="*/ 100 h 165"/>
                  <a:gd name="T26" fmla="*/ 585 w 2639"/>
                  <a:gd name="T27" fmla="*/ 15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9" h="165">
                    <a:moveTo>
                      <a:pt x="2578" y="128"/>
                    </a:moveTo>
                    <a:lnTo>
                      <a:pt x="2009" y="136"/>
                    </a:lnTo>
                    <a:lnTo>
                      <a:pt x="2016" y="112"/>
                    </a:lnTo>
                    <a:lnTo>
                      <a:pt x="2047" y="8"/>
                    </a:lnTo>
                    <a:lnTo>
                      <a:pt x="2639" y="0"/>
                    </a:lnTo>
                    <a:lnTo>
                      <a:pt x="2632" y="17"/>
                    </a:lnTo>
                    <a:lnTo>
                      <a:pt x="2596" y="100"/>
                    </a:lnTo>
                    <a:lnTo>
                      <a:pt x="2578" y="128"/>
                    </a:lnTo>
                    <a:close/>
                    <a:moveTo>
                      <a:pt x="585" y="157"/>
                    </a:moveTo>
                    <a:lnTo>
                      <a:pt x="0" y="165"/>
                    </a:lnTo>
                    <a:lnTo>
                      <a:pt x="2" y="36"/>
                    </a:lnTo>
                    <a:lnTo>
                      <a:pt x="586" y="28"/>
                    </a:lnTo>
                    <a:lnTo>
                      <a:pt x="586" y="100"/>
                    </a:lnTo>
                    <a:lnTo>
                      <a:pt x="585"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401"/>
              <p:cNvSpPr>
                <a:spLocks noEditPoints="1"/>
              </p:cNvSpPr>
              <p:nvPr/>
            </p:nvSpPr>
            <p:spPr bwMode="auto">
              <a:xfrm>
                <a:off x="24333" y="1044"/>
                <a:ext cx="666" cy="42"/>
              </a:xfrm>
              <a:custGeom>
                <a:avLst/>
                <a:gdLst>
                  <a:gd name="T0" fmla="*/ 2611 w 2663"/>
                  <a:gd name="T1" fmla="*/ 128 h 166"/>
                  <a:gd name="T2" fmla="*/ 2027 w 2663"/>
                  <a:gd name="T3" fmla="*/ 138 h 166"/>
                  <a:gd name="T4" fmla="*/ 2052 w 2663"/>
                  <a:gd name="T5" fmla="*/ 56 h 166"/>
                  <a:gd name="T6" fmla="*/ 2067 w 2663"/>
                  <a:gd name="T7" fmla="*/ 8 h 166"/>
                  <a:gd name="T8" fmla="*/ 2663 w 2663"/>
                  <a:gd name="T9" fmla="*/ 0 h 166"/>
                  <a:gd name="T10" fmla="*/ 2631 w 2663"/>
                  <a:gd name="T11" fmla="*/ 82 h 166"/>
                  <a:gd name="T12" fmla="*/ 2611 w 2663"/>
                  <a:gd name="T13" fmla="*/ 128 h 166"/>
                  <a:gd name="T14" fmla="*/ 585 w 2663"/>
                  <a:gd name="T15" fmla="*/ 157 h 166"/>
                  <a:gd name="T16" fmla="*/ 0 w 2663"/>
                  <a:gd name="T17" fmla="*/ 166 h 166"/>
                  <a:gd name="T18" fmla="*/ 3 w 2663"/>
                  <a:gd name="T19" fmla="*/ 37 h 166"/>
                  <a:gd name="T20" fmla="*/ 585 w 2663"/>
                  <a:gd name="T21" fmla="*/ 29 h 166"/>
                  <a:gd name="T22" fmla="*/ 585 w 2663"/>
                  <a:gd name="T23" fmla="*/ 15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3" h="166">
                    <a:moveTo>
                      <a:pt x="2611" y="128"/>
                    </a:moveTo>
                    <a:lnTo>
                      <a:pt x="2027" y="138"/>
                    </a:lnTo>
                    <a:lnTo>
                      <a:pt x="2052" y="56"/>
                    </a:lnTo>
                    <a:lnTo>
                      <a:pt x="2067" y="8"/>
                    </a:lnTo>
                    <a:lnTo>
                      <a:pt x="2663" y="0"/>
                    </a:lnTo>
                    <a:lnTo>
                      <a:pt x="2631" y="82"/>
                    </a:lnTo>
                    <a:lnTo>
                      <a:pt x="2611" y="128"/>
                    </a:lnTo>
                    <a:close/>
                    <a:moveTo>
                      <a:pt x="585" y="157"/>
                    </a:moveTo>
                    <a:lnTo>
                      <a:pt x="0" y="166"/>
                    </a:lnTo>
                    <a:lnTo>
                      <a:pt x="3" y="37"/>
                    </a:lnTo>
                    <a:lnTo>
                      <a:pt x="585" y="29"/>
                    </a:lnTo>
                    <a:lnTo>
                      <a:pt x="585"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402"/>
              <p:cNvSpPr>
                <a:spLocks noEditPoints="1"/>
              </p:cNvSpPr>
              <p:nvPr/>
            </p:nvSpPr>
            <p:spPr bwMode="auto">
              <a:xfrm>
                <a:off x="24333" y="1028"/>
                <a:ext cx="671" cy="42"/>
              </a:xfrm>
              <a:custGeom>
                <a:avLst/>
                <a:gdLst>
                  <a:gd name="T0" fmla="*/ 2637 w 2685"/>
                  <a:gd name="T1" fmla="*/ 130 h 166"/>
                  <a:gd name="T2" fmla="*/ 2045 w 2685"/>
                  <a:gd name="T3" fmla="*/ 138 h 166"/>
                  <a:gd name="T4" fmla="*/ 2051 w 2685"/>
                  <a:gd name="T5" fmla="*/ 121 h 166"/>
                  <a:gd name="T6" fmla="*/ 2085 w 2685"/>
                  <a:gd name="T7" fmla="*/ 9 h 166"/>
                  <a:gd name="T8" fmla="*/ 2685 w 2685"/>
                  <a:gd name="T9" fmla="*/ 0 h 166"/>
                  <a:gd name="T10" fmla="*/ 2668 w 2685"/>
                  <a:gd name="T11" fmla="*/ 50 h 166"/>
                  <a:gd name="T12" fmla="*/ 2637 w 2685"/>
                  <a:gd name="T13" fmla="*/ 130 h 166"/>
                  <a:gd name="T14" fmla="*/ 584 w 2685"/>
                  <a:gd name="T15" fmla="*/ 158 h 166"/>
                  <a:gd name="T16" fmla="*/ 0 w 2685"/>
                  <a:gd name="T17" fmla="*/ 166 h 166"/>
                  <a:gd name="T18" fmla="*/ 3 w 2685"/>
                  <a:gd name="T19" fmla="*/ 39 h 166"/>
                  <a:gd name="T20" fmla="*/ 584 w 2685"/>
                  <a:gd name="T21" fmla="*/ 30 h 166"/>
                  <a:gd name="T22" fmla="*/ 584 w 2685"/>
                  <a:gd name="T23"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5" h="166">
                    <a:moveTo>
                      <a:pt x="2637" y="130"/>
                    </a:moveTo>
                    <a:lnTo>
                      <a:pt x="2045" y="138"/>
                    </a:lnTo>
                    <a:lnTo>
                      <a:pt x="2051" y="121"/>
                    </a:lnTo>
                    <a:lnTo>
                      <a:pt x="2085" y="9"/>
                    </a:lnTo>
                    <a:lnTo>
                      <a:pt x="2685" y="0"/>
                    </a:lnTo>
                    <a:lnTo>
                      <a:pt x="2668" y="50"/>
                    </a:lnTo>
                    <a:lnTo>
                      <a:pt x="2637" y="130"/>
                    </a:lnTo>
                    <a:close/>
                    <a:moveTo>
                      <a:pt x="584" y="158"/>
                    </a:moveTo>
                    <a:lnTo>
                      <a:pt x="0" y="166"/>
                    </a:lnTo>
                    <a:lnTo>
                      <a:pt x="3" y="39"/>
                    </a:lnTo>
                    <a:lnTo>
                      <a:pt x="584" y="30"/>
                    </a:lnTo>
                    <a:lnTo>
                      <a:pt x="584"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403"/>
              <p:cNvSpPr>
                <a:spLocks noEditPoints="1"/>
              </p:cNvSpPr>
              <p:nvPr/>
            </p:nvSpPr>
            <p:spPr bwMode="auto">
              <a:xfrm>
                <a:off x="24333" y="1012"/>
                <a:ext cx="676" cy="42"/>
              </a:xfrm>
              <a:custGeom>
                <a:avLst/>
                <a:gdLst>
                  <a:gd name="T0" fmla="*/ 2660 w 2701"/>
                  <a:gd name="T1" fmla="*/ 129 h 166"/>
                  <a:gd name="T2" fmla="*/ 2064 w 2701"/>
                  <a:gd name="T3" fmla="*/ 137 h 166"/>
                  <a:gd name="T4" fmla="*/ 2087 w 2701"/>
                  <a:gd name="T5" fmla="*/ 63 h 166"/>
                  <a:gd name="T6" fmla="*/ 2091 w 2701"/>
                  <a:gd name="T7" fmla="*/ 8 h 166"/>
                  <a:gd name="T8" fmla="*/ 2701 w 2701"/>
                  <a:gd name="T9" fmla="*/ 0 h 166"/>
                  <a:gd name="T10" fmla="*/ 2698 w 2701"/>
                  <a:gd name="T11" fmla="*/ 18 h 166"/>
                  <a:gd name="T12" fmla="*/ 2666 w 2701"/>
                  <a:gd name="T13" fmla="*/ 114 h 166"/>
                  <a:gd name="T14" fmla="*/ 2660 w 2701"/>
                  <a:gd name="T15" fmla="*/ 129 h 166"/>
                  <a:gd name="T16" fmla="*/ 582 w 2701"/>
                  <a:gd name="T17" fmla="*/ 158 h 166"/>
                  <a:gd name="T18" fmla="*/ 0 w 2701"/>
                  <a:gd name="T19" fmla="*/ 166 h 166"/>
                  <a:gd name="T20" fmla="*/ 2 w 2701"/>
                  <a:gd name="T21" fmla="*/ 38 h 166"/>
                  <a:gd name="T22" fmla="*/ 582 w 2701"/>
                  <a:gd name="T23" fmla="*/ 30 h 166"/>
                  <a:gd name="T24" fmla="*/ 582 w 2701"/>
                  <a:gd name="T25"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1" h="166">
                    <a:moveTo>
                      <a:pt x="2660" y="129"/>
                    </a:moveTo>
                    <a:lnTo>
                      <a:pt x="2064" y="137"/>
                    </a:lnTo>
                    <a:lnTo>
                      <a:pt x="2087" y="63"/>
                    </a:lnTo>
                    <a:lnTo>
                      <a:pt x="2091" y="8"/>
                    </a:lnTo>
                    <a:lnTo>
                      <a:pt x="2701" y="0"/>
                    </a:lnTo>
                    <a:lnTo>
                      <a:pt x="2698" y="18"/>
                    </a:lnTo>
                    <a:lnTo>
                      <a:pt x="2666" y="114"/>
                    </a:lnTo>
                    <a:lnTo>
                      <a:pt x="2660" y="129"/>
                    </a:lnTo>
                    <a:close/>
                    <a:moveTo>
                      <a:pt x="582" y="158"/>
                    </a:moveTo>
                    <a:lnTo>
                      <a:pt x="0" y="166"/>
                    </a:lnTo>
                    <a:lnTo>
                      <a:pt x="2" y="38"/>
                    </a:lnTo>
                    <a:lnTo>
                      <a:pt x="582" y="30"/>
                    </a:lnTo>
                    <a:lnTo>
                      <a:pt x="582"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404"/>
              <p:cNvSpPr>
                <a:spLocks noEditPoints="1"/>
              </p:cNvSpPr>
              <p:nvPr/>
            </p:nvSpPr>
            <p:spPr bwMode="auto">
              <a:xfrm>
                <a:off x="24334" y="996"/>
                <a:ext cx="678" cy="42"/>
              </a:xfrm>
              <a:custGeom>
                <a:avLst/>
                <a:gdLst>
                  <a:gd name="T0" fmla="*/ 2682 w 2712"/>
                  <a:gd name="T1" fmla="*/ 129 h 168"/>
                  <a:gd name="T2" fmla="*/ 2082 w 2712"/>
                  <a:gd name="T3" fmla="*/ 138 h 168"/>
                  <a:gd name="T4" fmla="*/ 2086 w 2712"/>
                  <a:gd name="T5" fmla="*/ 128 h 168"/>
                  <a:gd name="T6" fmla="*/ 2096 w 2712"/>
                  <a:gd name="T7" fmla="*/ 9 h 168"/>
                  <a:gd name="T8" fmla="*/ 2712 w 2712"/>
                  <a:gd name="T9" fmla="*/ 0 h 168"/>
                  <a:gd name="T10" fmla="*/ 2697 w 2712"/>
                  <a:gd name="T11" fmla="*/ 83 h 168"/>
                  <a:gd name="T12" fmla="*/ 2682 w 2712"/>
                  <a:gd name="T13" fmla="*/ 129 h 168"/>
                  <a:gd name="T14" fmla="*/ 581 w 2712"/>
                  <a:gd name="T15" fmla="*/ 159 h 168"/>
                  <a:gd name="T16" fmla="*/ 0 w 2712"/>
                  <a:gd name="T17" fmla="*/ 168 h 168"/>
                  <a:gd name="T18" fmla="*/ 2 w 2712"/>
                  <a:gd name="T19" fmla="*/ 39 h 168"/>
                  <a:gd name="T20" fmla="*/ 581 w 2712"/>
                  <a:gd name="T21" fmla="*/ 31 h 168"/>
                  <a:gd name="T22" fmla="*/ 581 w 2712"/>
                  <a:gd name="T23" fmla="*/ 15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2" h="168">
                    <a:moveTo>
                      <a:pt x="2682" y="129"/>
                    </a:moveTo>
                    <a:lnTo>
                      <a:pt x="2082" y="138"/>
                    </a:lnTo>
                    <a:lnTo>
                      <a:pt x="2086" y="128"/>
                    </a:lnTo>
                    <a:lnTo>
                      <a:pt x="2096" y="9"/>
                    </a:lnTo>
                    <a:lnTo>
                      <a:pt x="2712" y="0"/>
                    </a:lnTo>
                    <a:lnTo>
                      <a:pt x="2697" y="83"/>
                    </a:lnTo>
                    <a:lnTo>
                      <a:pt x="2682" y="129"/>
                    </a:lnTo>
                    <a:close/>
                    <a:moveTo>
                      <a:pt x="581" y="159"/>
                    </a:moveTo>
                    <a:lnTo>
                      <a:pt x="0" y="168"/>
                    </a:lnTo>
                    <a:lnTo>
                      <a:pt x="2" y="39"/>
                    </a:lnTo>
                    <a:lnTo>
                      <a:pt x="581" y="31"/>
                    </a:lnTo>
                    <a:lnTo>
                      <a:pt x="581"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405"/>
              <p:cNvSpPr>
                <a:spLocks noEditPoints="1"/>
              </p:cNvSpPr>
              <p:nvPr/>
            </p:nvSpPr>
            <p:spPr bwMode="auto">
              <a:xfrm>
                <a:off x="24334" y="980"/>
                <a:ext cx="680" cy="42"/>
              </a:xfrm>
              <a:custGeom>
                <a:avLst/>
                <a:gdLst>
                  <a:gd name="T0" fmla="*/ 2699 w 2720"/>
                  <a:gd name="T1" fmla="*/ 128 h 166"/>
                  <a:gd name="T2" fmla="*/ 2089 w 2720"/>
                  <a:gd name="T3" fmla="*/ 136 h 166"/>
                  <a:gd name="T4" fmla="*/ 2097 w 2720"/>
                  <a:gd name="T5" fmla="*/ 57 h 166"/>
                  <a:gd name="T6" fmla="*/ 2098 w 2720"/>
                  <a:gd name="T7" fmla="*/ 9 h 166"/>
                  <a:gd name="T8" fmla="*/ 2720 w 2720"/>
                  <a:gd name="T9" fmla="*/ 0 h 166"/>
                  <a:gd name="T10" fmla="*/ 2714 w 2720"/>
                  <a:gd name="T11" fmla="*/ 44 h 166"/>
                  <a:gd name="T12" fmla="*/ 2699 w 2720"/>
                  <a:gd name="T13" fmla="*/ 128 h 166"/>
                  <a:gd name="T14" fmla="*/ 580 w 2720"/>
                  <a:gd name="T15" fmla="*/ 158 h 166"/>
                  <a:gd name="T16" fmla="*/ 0 w 2720"/>
                  <a:gd name="T17" fmla="*/ 166 h 166"/>
                  <a:gd name="T18" fmla="*/ 1 w 2720"/>
                  <a:gd name="T19" fmla="*/ 102 h 166"/>
                  <a:gd name="T20" fmla="*/ 1 w 2720"/>
                  <a:gd name="T21" fmla="*/ 38 h 166"/>
                  <a:gd name="T22" fmla="*/ 581 w 2720"/>
                  <a:gd name="T23" fmla="*/ 29 h 166"/>
                  <a:gd name="T24" fmla="*/ 580 w 2720"/>
                  <a:gd name="T25" fmla="*/ 63 h 166"/>
                  <a:gd name="T26" fmla="*/ 580 w 2720"/>
                  <a:gd name="T27"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0" h="166">
                    <a:moveTo>
                      <a:pt x="2699" y="128"/>
                    </a:moveTo>
                    <a:lnTo>
                      <a:pt x="2089" y="136"/>
                    </a:lnTo>
                    <a:lnTo>
                      <a:pt x="2097" y="57"/>
                    </a:lnTo>
                    <a:lnTo>
                      <a:pt x="2098" y="9"/>
                    </a:lnTo>
                    <a:lnTo>
                      <a:pt x="2720" y="0"/>
                    </a:lnTo>
                    <a:lnTo>
                      <a:pt x="2714" y="44"/>
                    </a:lnTo>
                    <a:lnTo>
                      <a:pt x="2699" y="128"/>
                    </a:lnTo>
                    <a:close/>
                    <a:moveTo>
                      <a:pt x="580" y="158"/>
                    </a:moveTo>
                    <a:lnTo>
                      <a:pt x="0" y="166"/>
                    </a:lnTo>
                    <a:lnTo>
                      <a:pt x="1" y="102"/>
                    </a:lnTo>
                    <a:lnTo>
                      <a:pt x="1" y="38"/>
                    </a:lnTo>
                    <a:lnTo>
                      <a:pt x="581" y="29"/>
                    </a:lnTo>
                    <a:lnTo>
                      <a:pt x="580" y="63"/>
                    </a:lnTo>
                    <a:lnTo>
                      <a:pt x="580"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406"/>
              <p:cNvSpPr>
                <a:spLocks noEditPoints="1"/>
              </p:cNvSpPr>
              <p:nvPr/>
            </p:nvSpPr>
            <p:spPr bwMode="auto">
              <a:xfrm>
                <a:off x="24334" y="964"/>
                <a:ext cx="682" cy="42"/>
              </a:xfrm>
              <a:custGeom>
                <a:avLst/>
                <a:gdLst>
                  <a:gd name="T0" fmla="*/ 2710 w 2726"/>
                  <a:gd name="T1" fmla="*/ 127 h 166"/>
                  <a:gd name="T2" fmla="*/ 2094 w 2726"/>
                  <a:gd name="T3" fmla="*/ 136 h 166"/>
                  <a:gd name="T4" fmla="*/ 2096 w 2726"/>
                  <a:gd name="T5" fmla="*/ 121 h 166"/>
                  <a:gd name="T6" fmla="*/ 2101 w 2726"/>
                  <a:gd name="T7" fmla="*/ 8 h 166"/>
                  <a:gd name="T8" fmla="*/ 2726 w 2726"/>
                  <a:gd name="T9" fmla="*/ 0 h 166"/>
                  <a:gd name="T10" fmla="*/ 2726 w 2726"/>
                  <a:gd name="T11" fmla="*/ 6 h 166"/>
                  <a:gd name="T12" fmla="*/ 2713 w 2726"/>
                  <a:gd name="T13" fmla="*/ 108 h 166"/>
                  <a:gd name="T14" fmla="*/ 2710 w 2726"/>
                  <a:gd name="T15" fmla="*/ 127 h 166"/>
                  <a:gd name="T16" fmla="*/ 579 w 2726"/>
                  <a:gd name="T17" fmla="*/ 158 h 166"/>
                  <a:gd name="T18" fmla="*/ 0 w 2726"/>
                  <a:gd name="T19" fmla="*/ 166 h 166"/>
                  <a:gd name="T20" fmla="*/ 0 w 2726"/>
                  <a:gd name="T21" fmla="*/ 166 h 166"/>
                  <a:gd name="T22" fmla="*/ 0 w 2726"/>
                  <a:gd name="T23" fmla="*/ 37 h 166"/>
                  <a:gd name="T24" fmla="*/ 582 w 2726"/>
                  <a:gd name="T25" fmla="*/ 30 h 166"/>
                  <a:gd name="T26" fmla="*/ 579 w 2726"/>
                  <a:gd name="T27" fmla="*/ 127 h 166"/>
                  <a:gd name="T28" fmla="*/ 579 w 2726"/>
                  <a:gd name="T29"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26" h="166">
                    <a:moveTo>
                      <a:pt x="2710" y="127"/>
                    </a:moveTo>
                    <a:lnTo>
                      <a:pt x="2094" y="136"/>
                    </a:lnTo>
                    <a:lnTo>
                      <a:pt x="2096" y="121"/>
                    </a:lnTo>
                    <a:lnTo>
                      <a:pt x="2101" y="8"/>
                    </a:lnTo>
                    <a:lnTo>
                      <a:pt x="2726" y="0"/>
                    </a:lnTo>
                    <a:lnTo>
                      <a:pt x="2726" y="6"/>
                    </a:lnTo>
                    <a:lnTo>
                      <a:pt x="2713" y="108"/>
                    </a:lnTo>
                    <a:lnTo>
                      <a:pt x="2710" y="127"/>
                    </a:lnTo>
                    <a:close/>
                    <a:moveTo>
                      <a:pt x="579" y="158"/>
                    </a:moveTo>
                    <a:lnTo>
                      <a:pt x="0" y="166"/>
                    </a:lnTo>
                    <a:lnTo>
                      <a:pt x="0" y="166"/>
                    </a:lnTo>
                    <a:lnTo>
                      <a:pt x="0" y="37"/>
                    </a:lnTo>
                    <a:lnTo>
                      <a:pt x="582" y="30"/>
                    </a:lnTo>
                    <a:lnTo>
                      <a:pt x="579" y="127"/>
                    </a:lnTo>
                    <a:lnTo>
                      <a:pt x="579"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407"/>
              <p:cNvSpPr>
                <a:spLocks noEditPoints="1"/>
              </p:cNvSpPr>
              <p:nvPr/>
            </p:nvSpPr>
            <p:spPr bwMode="auto">
              <a:xfrm>
                <a:off x="24334" y="948"/>
                <a:ext cx="682" cy="42"/>
              </a:xfrm>
              <a:custGeom>
                <a:avLst/>
                <a:gdLst>
                  <a:gd name="T0" fmla="*/ 2719 w 2726"/>
                  <a:gd name="T1" fmla="*/ 129 h 167"/>
                  <a:gd name="T2" fmla="*/ 2097 w 2726"/>
                  <a:gd name="T3" fmla="*/ 138 h 167"/>
                  <a:gd name="T4" fmla="*/ 2102 w 2726"/>
                  <a:gd name="T5" fmla="*/ 51 h 167"/>
                  <a:gd name="T6" fmla="*/ 2100 w 2726"/>
                  <a:gd name="T7" fmla="*/ 9 h 167"/>
                  <a:gd name="T8" fmla="*/ 2726 w 2726"/>
                  <a:gd name="T9" fmla="*/ 0 h 167"/>
                  <a:gd name="T10" fmla="*/ 2726 w 2726"/>
                  <a:gd name="T11" fmla="*/ 71 h 167"/>
                  <a:gd name="T12" fmla="*/ 2719 w 2726"/>
                  <a:gd name="T13" fmla="*/ 129 h 167"/>
                  <a:gd name="T14" fmla="*/ 580 w 2726"/>
                  <a:gd name="T15" fmla="*/ 158 h 167"/>
                  <a:gd name="T16" fmla="*/ 0 w 2726"/>
                  <a:gd name="T17" fmla="*/ 167 h 167"/>
                  <a:gd name="T18" fmla="*/ 0 w 2726"/>
                  <a:gd name="T19" fmla="*/ 39 h 167"/>
                  <a:gd name="T20" fmla="*/ 583 w 2726"/>
                  <a:gd name="T21" fmla="*/ 31 h 167"/>
                  <a:gd name="T22" fmla="*/ 580 w 2726"/>
                  <a:gd name="T2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6" h="167">
                    <a:moveTo>
                      <a:pt x="2719" y="129"/>
                    </a:moveTo>
                    <a:lnTo>
                      <a:pt x="2097" y="138"/>
                    </a:lnTo>
                    <a:lnTo>
                      <a:pt x="2102" y="51"/>
                    </a:lnTo>
                    <a:lnTo>
                      <a:pt x="2100" y="9"/>
                    </a:lnTo>
                    <a:lnTo>
                      <a:pt x="2726" y="0"/>
                    </a:lnTo>
                    <a:lnTo>
                      <a:pt x="2726" y="71"/>
                    </a:lnTo>
                    <a:lnTo>
                      <a:pt x="2719" y="129"/>
                    </a:lnTo>
                    <a:close/>
                    <a:moveTo>
                      <a:pt x="580" y="158"/>
                    </a:moveTo>
                    <a:lnTo>
                      <a:pt x="0" y="167"/>
                    </a:lnTo>
                    <a:lnTo>
                      <a:pt x="0" y="39"/>
                    </a:lnTo>
                    <a:lnTo>
                      <a:pt x="583" y="31"/>
                    </a:lnTo>
                    <a:lnTo>
                      <a:pt x="580"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408"/>
              <p:cNvSpPr>
                <a:spLocks noEditPoints="1"/>
              </p:cNvSpPr>
              <p:nvPr/>
            </p:nvSpPr>
            <p:spPr bwMode="auto">
              <a:xfrm>
                <a:off x="24334" y="932"/>
                <a:ext cx="682" cy="42"/>
              </a:xfrm>
              <a:custGeom>
                <a:avLst/>
                <a:gdLst>
                  <a:gd name="T0" fmla="*/ 2726 w 2726"/>
                  <a:gd name="T1" fmla="*/ 129 h 166"/>
                  <a:gd name="T2" fmla="*/ 2101 w 2726"/>
                  <a:gd name="T3" fmla="*/ 137 h 166"/>
                  <a:gd name="T4" fmla="*/ 2102 w 2726"/>
                  <a:gd name="T5" fmla="*/ 115 h 166"/>
                  <a:gd name="T6" fmla="*/ 2097 w 2726"/>
                  <a:gd name="T7" fmla="*/ 9 h 166"/>
                  <a:gd name="T8" fmla="*/ 2726 w 2726"/>
                  <a:gd name="T9" fmla="*/ 0 h 166"/>
                  <a:gd name="T10" fmla="*/ 2726 w 2726"/>
                  <a:gd name="T11" fmla="*/ 20 h 166"/>
                  <a:gd name="T12" fmla="*/ 2726 w 2726"/>
                  <a:gd name="T13" fmla="*/ 129 h 166"/>
                  <a:gd name="T14" fmla="*/ 582 w 2726"/>
                  <a:gd name="T15" fmla="*/ 159 h 166"/>
                  <a:gd name="T16" fmla="*/ 0 w 2726"/>
                  <a:gd name="T17" fmla="*/ 166 h 166"/>
                  <a:gd name="T18" fmla="*/ 0 w 2726"/>
                  <a:gd name="T19" fmla="*/ 39 h 166"/>
                  <a:gd name="T20" fmla="*/ 584 w 2726"/>
                  <a:gd name="T21" fmla="*/ 30 h 166"/>
                  <a:gd name="T22" fmla="*/ 582 w 2726"/>
                  <a:gd name="T23" fmla="*/ 15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26" h="166">
                    <a:moveTo>
                      <a:pt x="2726" y="129"/>
                    </a:moveTo>
                    <a:lnTo>
                      <a:pt x="2101" y="137"/>
                    </a:lnTo>
                    <a:lnTo>
                      <a:pt x="2102" y="115"/>
                    </a:lnTo>
                    <a:lnTo>
                      <a:pt x="2097" y="9"/>
                    </a:lnTo>
                    <a:lnTo>
                      <a:pt x="2726" y="0"/>
                    </a:lnTo>
                    <a:lnTo>
                      <a:pt x="2726" y="20"/>
                    </a:lnTo>
                    <a:lnTo>
                      <a:pt x="2726" y="129"/>
                    </a:lnTo>
                    <a:close/>
                    <a:moveTo>
                      <a:pt x="582" y="159"/>
                    </a:moveTo>
                    <a:lnTo>
                      <a:pt x="0" y="166"/>
                    </a:lnTo>
                    <a:lnTo>
                      <a:pt x="0" y="39"/>
                    </a:lnTo>
                    <a:lnTo>
                      <a:pt x="584" y="30"/>
                    </a:lnTo>
                    <a:lnTo>
                      <a:pt x="582" y="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409"/>
              <p:cNvSpPr>
                <a:spLocks noEditPoints="1"/>
              </p:cNvSpPr>
              <p:nvPr/>
            </p:nvSpPr>
            <p:spPr bwMode="auto">
              <a:xfrm>
                <a:off x="24334" y="916"/>
                <a:ext cx="682" cy="42"/>
              </a:xfrm>
              <a:custGeom>
                <a:avLst/>
                <a:gdLst>
                  <a:gd name="T0" fmla="*/ 2726 w 2726"/>
                  <a:gd name="T1" fmla="*/ 127 h 166"/>
                  <a:gd name="T2" fmla="*/ 2100 w 2726"/>
                  <a:gd name="T3" fmla="*/ 136 h 166"/>
                  <a:gd name="T4" fmla="*/ 2096 w 2726"/>
                  <a:gd name="T5" fmla="*/ 37 h 166"/>
                  <a:gd name="T6" fmla="*/ 2093 w 2726"/>
                  <a:gd name="T7" fmla="*/ 8 h 166"/>
                  <a:gd name="T8" fmla="*/ 2726 w 2726"/>
                  <a:gd name="T9" fmla="*/ 0 h 166"/>
                  <a:gd name="T10" fmla="*/ 2726 w 2726"/>
                  <a:gd name="T11" fmla="*/ 5 h 166"/>
                  <a:gd name="T12" fmla="*/ 2726 w 2726"/>
                  <a:gd name="T13" fmla="*/ 83 h 166"/>
                  <a:gd name="T14" fmla="*/ 2726 w 2726"/>
                  <a:gd name="T15" fmla="*/ 127 h 166"/>
                  <a:gd name="T16" fmla="*/ 583 w 2726"/>
                  <a:gd name="T17" fmla="*/ 158 h 166"/>
                  <a:gd name="T18" fmla="*/ 0 w 2726"/>
                  <a:gd name="T19" fmla="*/ 166 h 166"/>
                  <a:gd name="T20" fmla="*/ 0 w 2726"/>
                  <a:gd name="T21" fmla="*/ 63 h 166"/>
                  <a:gd name="T22" fmla="*/ 0 w 2726"/>
                  <a:gd name="T23" fmla="*/ 37 h 166"/>
                  <a:gd name="T24" fmla="*/ 585 w 2726"/>
                  <a:gd name="T25" fmla="*/ 29 h 166"/>
                  <a:gd name="T26" fmla="*/ 583 w 2726"/>
                  <a:gd name="T27"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6" h="166">
                    <a:moveTo>
                      <a:pt x="2726" y="127"/>
                    </a:moveTo>
                    <a:lnTo>
                      <a:pt x="2100" y="136"/>
                    </a:lnTo>
                    <a:lnTo>
                      <a:pt x="2096" y="37"/>
                    </a:lnTo>
                    <a:lnTo>
                      <a:pt x="2093" y="8"/>
                    </a:lnTo>
                    <a:lnTo>
                      <a:pt x="2726" y="0"/>
                    </a:lnTo>
                    <a:lnTo>
                      <a:pt x="2726" y="5"/>
                    </a:lnTo>
                    <a:lnTo>
                      <a:pt x="2726" y="83"/>
                    </a:lnTo>
                    <a:lnTo>
                      <a:pt x="2726" y="127"/>
                    </a:lnTo>
                    <a:close/>
                    <a:moveTo>
                      <a:pt x="583" y="158"/>
                    </a:moveTo>
                    <a:lnTo>
                      <a:pt x="0" y="166"/>
                    </a:lnTo>
                    <a:lnTo>
                      <a:pt x="0" y="63"/>
                    </a:lnTo>
                    <a:lnTo>
                      <a:pt x="0" y="37"/>
                    </a:lnTo>
                    <a:lnTo>
                      <a:pt x="585" y="29"/>
                    </a:lnTo>
                    <a:lnTo>
                      <a:pt x="583"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410"/>
              <p:cNvSpPr>
                <a:spLocks noEditPoints="1"/>
              </p:cNvSpPr>
              <p:nvPr/>
            </p:nvSpPr>
            <p:spPr bwMode="auto">
              <a:xfrm>
                <a:off x="24334" y="900"/>
                <a:ext cx="682" cy="42"/>
              </a:xfrm>
              <a:custGeom>
                <a:avLst/>
                <a:gdLst>
                  <a:gd name="T0" fmla="*/ 2726 w 2726"/>
                  <a:gd name="T1" fmla="*/ 128 h 167"/>
                  <a:gd name="T2" fmla="*/ 2097 w 2726"/>
                  <a:gd name="T3" fmla="*/ 137 h 167"/>
                  <a:gd name="T4" fmla="*/ 2096 w 2726"/>
                  <a:gd name="T5" fmla="*/ 102 h 167"/>
                  <a:gd name="T6" fmla="*/ 2087 w 2726"/>
                  <a:gd name="T7" fmla="*/ 9 h 167"/>
                  <a:gd name="T8" fmla="*/ 2720 w 2726"/>
                  <a:gd name="T9" fmla="*/ 0 h 167"/>
                  <a:gd name="T10" fmla="*/ 2726 w 2726"/>
                  <a:gd name="T11" fmla="*/ 70 h 167"/>
                  <a:gd name="T12" fmla="*/ 2726 w 2726"/>
                  <a:gd name="T13" fmla="*/ 128 h 167"/>
                  <a:gd name="T14" fmla="*/ 584 w 2726"/>
                  <a:gd name="T15" fmla="*/ 158 h 167"/>
                  <a:gd name="T16" fmla="*/ 0 w 2726"/>
                  <a:gd name="T17" fmla="*/ 167 h 167"/>
                  <a:gd name="T18" fmla="*/ 0 w 2726"/>
                  <a:gd name="T19" fmla="*/ 128 h 167"/>
                  <a:gd name="T20" fmla="*/ 0 w 2726"/>
                  <a:gd name="T21" fmla="*/ 38 h 167"/>
                  <a:gd name="T22" fmla="*/ 586 w 2726"/>
                  <a:gd name="T23" fmla="*/ 30 h 167"/>
                  <a:gd name="T24" fmla="*/ 584 w 2726"/>
                  <a:gd name="T25"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6" h="167">
                    <a:moveTo>
                      <a:pt x="2726" y="128"/>
                    </a:moveTo>
                    <a:lnTo>
                      <a:pt x="2097" y="137"/>
                    </a:lnTo>
                    <a:lnTo>
                      <a:pt x="2096" y="102"/>
                    </a:lnTo>
                    <a:lnTo>
                      <a:pt x="2087" y="9"/>
                    </a:lnTo>
                    <a:lnTo>
                      <a:pt x="2720" y="0"/>
                    </a:lnTo>
                    <a:lnTo>
                      <a:pt x="2726" y="70"/>
                    </a:lnTo>
                    <a:lnTo>
                      <a:pt x="2726" y="128"/>
                    </a:lnTo>
                    <a:close/>
                    <a:moveTo>
                      <a:pt x="584" y="158"/>
                    </a:moveTo>
                    <a:lnTo>
                      <a:pt x="0" y="167"/>
                    </a:lnTo>
                    <a:lnTo>
                      <a:pt x="0" y="128"/>
                    </a:lnTo>
                    <a:lnTo>
                      <a:pt x="0" y="38"/>
                    </a:lnTo>
                    <a:lnTo>
                      <a:pt x="586" y="30"/>
                    </a:lnTo>
                    <a:lnTo>
                      <a:pt x="584"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11"/>
              <p:cNvSpPr>
                <a:spLocks noEditPoints="1"/>
              </p:cNvSpPr>
              <p:nvPr/>
            </p:nvSpPr>
            <p:spPr bwMode="auto">
              <a:xfrm>
                <a:off x="24334" y="884"/>
                <a:ext cx="682" cy="42"/>
              </a:xfrm>
              <a:custGeom>
                <a:avLst/>
                <a:gdLst>
                  <a:gd name="T0" fmla="*/ 2726 w 2726"/>
                  <a:gd name="T1" fmla="*/ 129 h 166"/>
                  <a:gd name="T2" fmla="*/ 2093 w 2726"/>
                  <a:gd name="T3" fmla="*/ 137 h 166"/>
                  <a:gd name="T4" fmla="*/ 2084 w 2726"/>
                  <a:gd name="T5" fmla="*/ 39 h 166"/>
                  <a:gd name="T6" fmla="*/ 2077 w 2726"/>
                  <a:gd name="T7" fmla="*/ 9 h 166"/>
                  <a:gd name="T8" fmla="*/ 2714 w 2726"/>
                  <a:gd name="T9" fmla="*/ 0 h 166"/>
                  <a:gd name="T10" fmla="*/ 2720 w 2726"/>
                  <a:gd name="T11" fmla="*/ 58 h 166"/>
                  <a:gd name="T12" fmla="*/ 2726 w 2726"/>
                  <a:gd name="T13" fmla="*/ 129 h 166"/>
                  <a:gd name="T14" fmla="*/ 585 w 2726"/>
                  <a:gd name="T15" fmla="*/ 158 h 166"/>
                  <a:gd name="T16" fmla="*/ 0 w 2726"/>
                  <a:gd name="T17" fmla="*/ 166 h 166"/>
                  <a:gd name="T18" fmla="*/ 0 w 2726"/>
                  <a:gd name="T19" fmla="*/ 83 h 166"/>
                  <a:gd name="T20" fmla="*/ 0 w 2726"/>
                  <a:gd name="T21" fmla="*/ 39 h 166"/>
                  <a:gd name="T22" fmla="*/ 587 w 2726"/>
                  <a:gd name="T23" fmla="*/ 30 h 166"/>
                  <a:gd name="T24" fmla="*/ 586 w 2726"/>
                  <a:gd name="T25" fmla="*/ 90 h 166"/>
                  <a:gd name="T26" fmla="*/ 585 w 2726"/>
                  <a:gd name="T27"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26" h="166">
                    <a:moveTo>
                      <a:pt x="2726" y="129"/>
                    </a:moveTo>
                    <a:lnTo>
                      <a:pt x="2093" y="137"/>
                    </a:lnTo>
                    <a:lnTo>
                      <a:pt x="2084" y="39"/>
                    </a:lnTo>
                    <a:lnTo>
                      <a:pt x="2077" y="9"/>
                    </a:lnTo>
                    <a:lnTo>
                      <a:pt x="2714" y="0"/>
                    </a:lnTo>
                    <a:lnTo>
                      <a:pt x="2720" y="58"/>
                    </a:lnTo>
                    <a:lnTo>
                      <a:pt x="2726" y="129"/>
                    </a:lnTo>
                    <a:close/>
                    <a:moveTo>
                      <a:pt x="585" y="158"/>
                    </a:moveTo>
                    <a:lnTo>
                      <a:pt x="0" y="166"/>
                    </a:lnTo>
                    <a:lnTo>
                      <a:pt x="0" y="83"/>
                    </a:lnTo>
                    <a:lnTo>
                      <a:pt x="0" y="39"/>
                    </a:lnTo>
                    <a:lnTo>
                      <a:pt x="587" y="30"/>
                    </a:lnTo>
                    <a:lnTo>
                      <a:pt x="586" y="90"/>
                    </a:lnTo>
                    <a:lnTo>
                      <a:pt x="585"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12"/>
              <p:cNvSpPr>
                <a:spLocks noEditPoints="1"/>
              </p:cNvSpPr>
              <p:nvPr/>
            </p:nvSpPr>
            <p:spPr bwMode="auto">
              <a:xfrm>
                <a:off x="24334" y="868"/>
                <a:ext cx="680" cy="42"/>
              </a:xfrm>
              <a:custGeom>
                <a:avLst/>
                <a:gdLst>
                  <a:gd name="T0" fmla="*/ 2720 w 2720"/>
                  <a:gd name="T1" fmla="*/ 128 h 166"/>
                  <a:gd name="T2" fmla="*/ 2087 w 2720"/>
                  <a:gd name="T3" fmla="*/ 137 h 166"/>
                  <a:gd name="T4" fmla="*/ 2084 w 2720"/>
                  <a:gd name="T5" fmla="*/ 103 h 166"/>
                  <a:gd name="T6" fmla="*/ 2071 w 2720"/>
                  <a:gd name="T7" fmla="*/ 45 h 166"/>
                  <a:gd name="T8" fmla="*/ 2055 w 2720"/>
                  <a:gd name="T9" fmla="*/ 9 h 166"/>
                  <a:gd name="T10" fmla="*/ 2703 w 2720"/>
                  <a:gd name="T11" fmla="*/ 0 h 166"/>
                  <a:gd name="T12" fmla="*/ 2713 w 2720"/>
                  <a:gd name="T13" fmla="*/ 57 h 166"/>
                  <a:gd name="T14" fmla="*/ 2720 w 2720"/>
                  <a:gd name="T15" fmla="*/ 122 h 166"/>
                  <a:gd name="T16" fmla="*/ 2720 w 2720"/>
                  <a:gd name="T17" fmla="*/ 128 h 166"/>
                  <a:gd name="T18" fmla="*/ 586 w 2720"/>
                  <a:gd name="T19" fmla="*/ 158 h 166"/>
                  <a:gd name="T20" fmla="*/ 0 w 2720"/>
                  <a:gd name="T21" fmla="*/ 166 h 166"/>
                  <a:gd name="T22" fmla="*/ 0 w 2720"/>
                  <a:gd name="T23" fmla="*/ 147 h 166"/>
                  <a:gd name="T24" fmla="*/ 0 w 2720"/>
                  <a:gd name="T25" fmla="*/ 38 h 166"/>
                  <a:gd name="T26" fmla="*/ 588 w 2720"/>
                  <a:gd name="T27" fmla="*/ 30 h 166"/>
                  <a:gd name="T28" fmla="*/ 586 w 2720"/>
                  <a:gd name="T29" fmla="*/ 154 h 166"/>
                  <a:gd name="T30" fmla="*/ 586 w 2720"/>
                  <a:gd name="T31" fmla="*/ 15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20" h="166">
                    <a:moveTo>
                      <a:pt x="2720" y="128"/>
                    </a:moveTo>
                    <a:lnTo>
                      <a:pt x="2087" y="137"/>
                    </a:lnTo>
                    <a:lnTo>
                      <a:pt x="2084" y="103"/>
                    </a:lnTo>
                    <a:lnTo>
                      <a:pt x="2071" y="45"/>
                    </a:lnTo>
                    <a:lnTo>
                      <a:pt x="2055" y="9"/>
                    </a:lnTo>
                    <a:lnTo>
                      <a:pt x="2703" y="0"/>
                    </a:lnTo>
                    <a:lnTo>
                      <a:pt x="2713" y="57"/>
                    </a:lnTo>
                    <a:lnTo>
                      <a:pt x="2720" y="122"/>
                    </a:lnTo>
                    <a:lnTo>
                      <a:pt x="2720" y="128"/>
                    </a:lnTo>
                    <a:close/>
                    <a:moveTo>
                      <a:pt x="586" y="158"/>
                    </a:moveTo>
                    <a:lnTo>
                      <a:pt x="0" y="166"/>
                    </a:lnTo>
                    <a:lnTo>
                      <a:pt x="0" y="147"/>
                    </a:lnTo>
                    <a:lnTo>
                      <a:pt x="0" y="38"/>
                    </a:lnTo>
                    <a:lnTo>
                      <a:pt x="588" y="30"/>
                    </a:lnTo>
                    <a:lnTo>
                      <a:pt x="586" y="154"/>
                    </a:lnTo>
                    <a:lnTo>
                      <a:pt x="586"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13"/>
              <p:cNvSpPr>
                <a:spLocks noEditPoints="1"/>
              </p:cNvSpPr>
              <p:nvPr/>
            </p:nvSpPr>
            <p:spPr bwMode="auto">
              <a:xfrm>
                <a:off x="24334" y="852"/>
                <a:ext cx="679" cy="42"/>
              </a:xfrm>
              <a:custGeom>
                <a:avLst/>
                <a:gdLst>
                  <a:gd name="T0" fmla="*/ 2714 w 2714"/>
                  <a:gd name="T1" fmla="*/ 128 h 167"/>
                  <a:gd name="T2" fmla="*/ 2077 w 2714"/>
                  <a:gd name="T3" fmla="*/ 137 h 167"/>
                  <a:gd name="T4" fmla="*/ 2071 w 2714"/>
                  <a:gd name="T5" fmla="*/ 109 h 167"/>
                  <a:gd name="T6" fmla="*/ 2046 w 2714"/>
                  <a:gd name="T7" fmla="*/ 51 h 167"/>
                  <a:gd name="T8" fmla="*/ 2036 w 2714"/>
                  <a:gd name="T9" fmla="*/ 10 h 167"/>
                  <a:gd name="T10" fmla="*/ 2691 w 2714"/>
                  <a:gd name="T11" fmla="*/ 0 h 167"/>
                  <a:gd name="T12" fmla="*/ 2700 w 2714"/>
                  <a:gd name="T13" fmla="*/ 51 h 167"/>
                  <a:gd name="T14" fmla="*/ 2713 w 2714"/>
                  <a:gd name="T15" fmla="*/ 121 h 167"/>
                  <a:gd name="T16" fmla="*/ 2714 w 2714"/>
                  <a:gd name="T17" fmla="*/ 128 h 167"/>
                  <a:gd name="T18" fmla="*/ 587 w 2714"/>
                  <a:gd name="T19" fmla="*/ 158 h 167"/>
                  <a:gd name="T20" fmla="*/ 0 w 2714"/>
                  <a:gd name="T21" fmla="*/ 167 h 167"/>
                  <a:gd name="T22" fmla="*/ 0 w 2714"/>
                  <a:gd name="T23" fmla="*/ 70 h 167"/>
                  <a:gd name="T24" fmla="*/ 0 w 2714"/>
                  <a:gd name="T25" fmla="*/ 38 h 167"/>
                  <a:gd name="T26" fmla="*/ 590 w 2714"/>
                  <a:gd name="T27" fmla="*/ 30 h 167"/>
                  <a:gd name="T28" fmla="*/ 587 w 2714"/>
                  <a:gd name="T29"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14" h="167">
                    <a:moveTo>
                      <a:pt x="2714" y="128"/>
                    </a:moveTo>
                    <a:lnTo>
                      <a:pt x="2077" y="137"/>
                    </a:lnTo>
                    <a:lnTo>
                      <a:pt x="2071" y="109"/>
                    </a:lnTo>
                    <a:lnTo>
                      <a:pt x="2046" y="51"/>
                    </a:lnTo>
                    <a:lnTo>
                      <a:pt x="2036" y="10"/>
                    </a:lnTo>
                    <a:lnTo>
                      <a:pt x="2691" y="0"/>
                    </a:lnTo>
                    <a:lnTo>
                      <a:pt x="2700" y="51"/>
                    </a:lnTo>
                    <a:lnTo>
                      <a:pt x="2713" y="121"/>
                    </a:lnTo>
                    <a:lnTo>
                      <a:pt x="2714" y="128"/>
                    </a:lnTo>
                    <a:close/>
                    <a:moveTo>
                      <a:pt x="587" y="158"/>
                    </a:moveTo>
                    <a:lnTo>
                      <a:pt x="0" y="167"/>
                    </a:lnTo>
                    <a:lnTo>
                      <a:pt x="0" y="70"/>
                    </a:lnTo>
                    <a:lnTo>
                      <a:pt x="0" y="38"/>
                    </a:lnTo>
                    <a:lnTo>
                      <a:pt x="590" y="30"/>
                    </a:lnTo>
                    <a:lnTo>
                      <a:pt x="587"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414"/>
              <p:cNvSpPr>
                <a:spLocks noEditPoints="1"/>
              </p:cNvSpPr>
              <p:nvPr/>
            </p:nvSpPr>
            <p:spPr bwMode="auto">
              <a:xfrm>
                <a:off x="24334" y="836"/>
                <a:ext cx="676" cy="41"/>
              </a:xfrm>
              <a:custGeom>
                <a:avLst/>
                <a:gdLst>
                  <a:gd name="T0" fmla="*/ 2703 w 2703"/>
                  <a:gd name="T1" fmla="*/ 127 h 165"/>
                  <a:gd name="T2" fmla="*/ 2055 w 2703"/>
                  <a:gd name="T3" fmla="*/ 136 h 165"/>
                  <a:gd name="T4" fmla="*/ 2046 w 2703"/>
                  <a:gd name="T5" fmla="*/ 114 h 165"/>
                  <a:gd name="T6" fmla="*/ 2034 w 2703"/>
                  <a:gd name="T7" fmla="*/ 62 h 165"/>
                  <a:gd name="T8" fmla="*/ 2009 w 2703"/>
                  <a:gd name="T9" fmla="*/ 11 h 165"/>
                  <a:gd name="T10" fmla="*/ 2006 w 2703"/>
                  <a:gd name="T11" fmla="*/ 9 h 165"/>
                  <a:gd name="T12" fmla="*/ 2671 w 2703"/>
                  <a:gd name="T13" fmla="*/ 0 h 165"/>
                  <a:gd name="T14" fmla="*/ 2688 w 2703"/>
                  <a:gd name="T15" fmla="*/ 44 h 165"/>
                  <a:gd name="T16" fmla="*/ 2700 w 2703"/>
                  <a:gd name="T17" fmla="*/ 114 h 165"/>
                  <a:gd name="T18" fmla="*/ 2703 w 2703"/>
                  <a:gd name="T19" fmla="*/ 127 h 165"/>
                  <a:gd name="T20" fmla="*/ 588 w 2703"/>
                  <a:gd name="T21" fmla="*/ 157 h 165"/>
                  <a:gd name="T22" fmla="*/ 0 w 2703"/>
                  <a:gd name="T23" fmla="*/ 165 h 165"/>
                  <a:gd name="T24" fmla="*/ 0 w 2703"/>
                  <a:gd name="T25" fmla="*/ 133 h 165"/>
                  <a:gd name="T26" fmla="*/ 0 w 2703"/>
                  <a:gd name="T27" fmla="*/ 37 h 165"/>
                  <a:gd name="T28" fmla="*/ 591 w 2703"/>
                  <a:gd name="T29" fmla="*/ 28 h 165"/>
                  <a:gd name="T30" fmla="*/ 588 w 2703"/>
                  <a:gd name="T31" fmla="*/ 15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03" h="165">
                    <a:moveTo>
                      <a:pt x="2703" y="127"/>
                    </a:moveTo>
                    <a:lnTo>
                      <a:pt x="2055" y="136"/>
                    </a:lnTo>
                    <a:lnTo>
                      <a:pt x="2046" y="114"/>
                    </a:lnTo>
                    <a:lnTo>
                      <a:pt x="2034" y="62"/>
                    </a:lnTo>
                    <a:lnTo>
                      <a:pt x="2009" y="11"/>
                    </a:lnTo>
                    <a:lnTo>
                      <a:pt x="2006" y="9"/>
                    </a:lnTo>
                    <a:lnTo>
                      <a:pt x="2671" y="0"/>
                    </a:lnTo>
                    <a:lnTo>
                      <a:pt x="2688" y="44"/>
                    </a:lnTo>
                    <a:lnTo>
                      <a:pt x="2700" y="114"/>
                    </a:lnTo>
                    <a:lnTo>
                      <a:pt x="2703" y="127"/>
                    </a:lnTo>
                    <a:close/>
                    <a:moveTo>
                      <a:pt x="588" y="157"/>
                    </a:moveTo>
                    <a:lnTo>
                      <a:pt x="0" y="165"/>
                    </a:lnTo>
                    <a:lnTo>
                      <a:pt x="0" y="133"/>
                    </a:lnTo>
                    <a:lnTo>
                      <a:pt x="0" y="37"/>
                    </a:lnTo>
                    <a:lnTo>
                      <a:pt x="591" y="28"/>
                    </a:lnTo>
                    <a:lnTo>
                      <a:pt x="588"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415"/>
              <p:cNvSpPr>
                <a:spLocks/>
              </p:cNvSpPr>
              <p:nvPr/>
            </p:nvSpPr>
            <p:spPr bwMode="auto">
              <a:xfrm>
                <a:off x="24177" y="639"/>
                <a:ext cx="830" cy="223"/>
              </a:xfrm>
              <a:custGeom>
                <a:avLst/>
                <a:gdLst>
                  <a:gd name="T0" fmla="*/ 2666 w 3321"/>
                  <a:gd name="T1" fmla="*/ 862 h 890"/>
                  <a:gd name="T2" fmla="*/ 2639 w 3321"/>
                  <a:gd name="T3" fmla="*/ 800 h 890"/>
                  <a:gd name="T4" fmla="*/ 2538 w 3321"/>
                  <a:gd name="T5" fmla="*/ 628 h 890"/>
                  <a:gd name="T6" fmla="*/ 2470 w 3321"/>
                  <a:gd name="T7" fmla="*/ 558 h 890"/>
                  <a:gd name="T8" fmla="*/ 2388 w 3321"/>
                  <a:gd name="T9" fmla="*/ 480 h 890"/>
                  <a:gd name="T10" fmla="*/ 2245 w 3321"/>
                  <a:gd name="T11" fmla="*/ 365 h 890"/>
                  <a:gd name="T12" fmla="*/ 2164 w 3321"/>
                  <a:gd name="T13" fmla="*/ 314 h 890"/>
                  <a:gd name="T14" fmla="*/ 2076 w 3321"/>
                  <a:gd name="T15" fmla="*/ 288 h 890"/>
                  <a:gd name="T16" fmla="*/ 1870 w 3321"/>
                  <a:gd name="T17" fmla="*/ 237 h 890"/>
                  <a:gd name="T18" fmla="*/ 1671 w 3321"/>
                  <a:gd name="T19" fmla="*/ 224 h 890"/>
                  <a:gd name="T20" fmla="*/ 1515 w 3321"/>
                  <a:gd name="T21" fmla="*/ 224 h 890"/>
                  <a:gd name="T22" fmla="*/ 1415 w 3321"/>
                  <a:gd name="T23" fmla="*/ 250 h 890"/>
                  <a:gd name="T24" fmla="*/ 1291 w 3321"/>
                  <a:gd name="T25" fmla="*/ 250 h 890"/>
                  <a:gd name="T26" fmla="*/ 1229 w 3321"/>
                  <a:gd name="T27" fmla="*/ 321 h 890"/>
                  <a:gd name="T28" fmla="*/ 1229 w 3321"/>
                  <a:gd name="T29" fmla="*/ 442 h 890"/>
                  <a:gd name="T30" fmla="*/ 1222 w 3321"/>
                  <a:gd name="T31" fmla="*/ 756 h 890"/>
                  <a:gd name="T32" fmla="*/ 630 w 3321"/>
                  <a:gd name="T33" fmla="*/ 890 h 890"/>
                  <a:gd name="T34" fmla="*/ 618 w 3321"/>
                  <a:gd name="T35" fmla="*/ 692 h 890"/>
                  <a:gd name="T36" fmla="*/ 598 w 3321"/>
                  <a:gd name="T37" fmla="*/ 519 h 890"/>
                  <a:gd name="T38" fmla="*/ 561 w 3321"/>
                  <a:gd name="T39" fmla="*/ 390 h 890"/>
                  <a:gd name="T40" fmla="*/ 485 w 3321"/>
                  <a:gd name="T41" fmla="*/ 307 h 890"/>
                  <a:gd name="T42" fmla="*/ 392 w 3321"/>
                  <a:gd name="T43" fmla="*/ 244 h 890"/>
                  <a:gd name="T44" fmla="*/ 274 w 3321"/>
                  <a:gd name="T45" fmla="*/ 205 h 890"/>
                  <a:gd name="T46" fmla="*/ 105 w 3321"/>
                  <a:gd name="T47" fmla="*/ 192 h 890"/>
                  <a:gd name="T48" fmla="*/ 0 w 3321"/>
                  <a:gd name="T49" fmla="*/ 97 h 890"/>
                  <a:gd name="T50" fmla="*/ 80 w 3321"/>
                  <a:gd name="T51" fmla="*/ 0 h 890"/>
                  <a:gd name="T52" fmla="*/ 567 w 3321"/>
                  <a:gd name="T53" fmla="*/ 7 h 890"/>
                  <a:gd name="T54" fmla="*/ 1229 w 3321"/>
                  <a:gd name="T55" fmla="*/ 19 h 890"/>
                  <a:gd name="T56" fmla="*/ 1715 w 3321"/>
                  <a:gd name="T57" fmla="*/ 26 h 890"/>
                  <a:gd name="T58" fmla="*/ 1958 w 3321"/>
                  <a:gd name="T59" fmla="*/ 26 h 890"/>
                  <a:gd name="T60" fmla="*/ 2270 w 3321"/>
                  <a:gd name="T61" fmla="*/ 39 h 890"/>
                  <a:gd name="T62" fmla="*/ 2557 w 3321"/>
                  <a:gd name="T63" fmla="*/ 109 h 890"/>
                  <a:gd name="T64" fmla="*/ 2738 w 3321"/>
                  <a:gd name="T65" fmla="*/ 192 h 890"/>
                  <a:gd name="T66" fmla="*/ 2845 w 3321"/>
                  <a:gd name="T67" fmla="*/ 250 h 890"/>
                  <a:gd name="T68" fmla="*/ 2944 w 3321"/>
                  <a:gd name="T69" fmla="*/ 314 h 890"/>
                  <a:gd name="T70" fmla="*/ 3044 w 3321"/>
                  <a:gd name="T71" fmla="*/ 385 h 890"/>
                  <a:gd name="T72" fmla="*/ 3162 w 3321"/>
                  <a:gd name="T73" fmla="*/ 526 h 890"/>
                  <a:gd name="T74" fmla="*/ 3262 w 3321"/>
                  <a:gd name="T75" fmla="*/ 704 h 890"/>
                  <a:gd name="T76" fmla="*/ 3318 w 3321"/>
                  <a:gd name="T77" fmla="*/ 833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321" h="890">
                    <a:moveTo>
                      <a:pt x="3321" y="852"/>
                    </a:moveTo>
                    <a:lnTo>
                      <a:pt x="2666" y="862"/>
                    </a:lnTo>
                    <a:lnTo>
                      <a:pt x="2664" y="851"/>
                    </a:lnTo>
                    <a:lnTo>
                      <a:pt x="2639" y="800"/>
                    </a:lnTo>
                    <a:lnTo>
                      <a:pt x="2589" y="711"/>
                    </a:lnTo>
                    <a:lnTo>
                      <a:pt x="2538" y="628"/>
                    </a:lnTo>
                    <a:lnTo>
                      <a:pt x="2508" y="590"/>
                    </a:lnTo>
                    <a:lnTo>
                      <a:pt x="2470" y="558"/>
                    </a:lnTo>
                    <a:lnTo>
                      <a:pt x="2433" y="512"/>
                    </a:lnTo>
                    <a:lnTo>
                      <a:pt x="2388" y="480"/>
                    </a:lnTo>
                    <a:lnTo>
                      <a:pt x="2320" y="410"/>
                    </a:lnTo>
                    <a:lnTo>
                      <a:pt x="2245" y="365"/>
                    </a:lnTo>
                    <a:lnTo>
                      <a:pt x="2202" y="333"/>
                    </a:lnTo>
                    <a:lnTo>
                      <a:pt x="2164" y="314"/>
                    </a:lnTo>
                    <a:lnTo>
                      <a:pt x="2114" y="302"/>
                    </a:lnTo>
                    <a:lnTo>
                      <a:pt x="2076" y="288"/>
                    </a:lnTo>
                    <a:lnTo>
                      <a:pt x="1977" y="256"/>
                    </a:lnTo>
                    <a:lnTo>
                      <a:pt x="1870" y="237"/>
                    </a:lnTo>
                    <a:lnTo>
                      <a:pt x="1765" y="224"/>
                    </a:lnTo>
                    <a:lnTo>
                      <a:pt x="1671" y="224"/>
                    </a:lnTo>
                    <a:lnTo>
                      <a:pt x="1584" y="224"/>
                    </a:lnTo>
                    <a:lnTo>
                      <a:pt x="1515" y="224"/>
                    </a:lnTo>
                    <a:lnTo>
                      <a:pt x="1465" y="237"/>
                    </a:lnTo>
                    <a:lnTo>
                      <a:pt x="1415" y="250"/>
                    </a:lnTo>
                    <a:lnTo>
                      <a:pt x="1340" y="250"/>
                    </a:lnTo>
                    <a:lnTo>
                      <a:pt x="1291" y="250"/>
                    </a:lnTo>
                    <a:lnTo>
                      <a:pt x="1254" y="288"/>
                    </a:lnTo>
                    <a:lnTo>
                      <a:pt x="1229" y="321"/>
                    </a:lnTo>
                    <a:lnTo>
                      <a:pt x="1229" y="372"/>
                    </a:lnTo>
                    <a:lnTo>
                      <a:pt x="1229" y="442"/>
                    </a:lnTo>
                    <a:lnTo>
                      <a:pt x="1229" y="531"/>
                    </a:lnTo>
                    <a:lnTo>
                      <a:pt x="1222" y="756"/>
                    </a:lnTo>
                    <a:lnTo>
                      <a:pt x="1220" y="882"/>
                    </a:lnTo>
                    <a:lnTo>
                      <a:pt x="630" y="890"/>
                    </a:lnTo>
                    <a:lnTo>
                      <a:pt x="630" y="800"/>
                    </a:lnTo>
                    <a:lnTo>
                      <a:pt x="618" y="692"/>
                    </a:lnTo>
                    <a:lnTo>
                      <a:pt x="605" y="609"/>
                    </a:lnTo>
                    <a:lnTo>
                      <a:pt x="598" y="519"/>
                    </a:lnTo>
                    <a:lnTo>
                      <a:pt x="580" y="442"/>
                    </a:lnTo>
                    <a:lnTo>
                      <a:pt x="561" y="390"/>
                    </a:lnTo>
                    <a:lnTo>
                      <a:pt x="536" y="346"/>
                    </a:lnTo>
                    <a:lnTo>
                      <a:pt x="485" y="307"/>
                    </a:lnTo>
                    <a:lnTo>
                      <a:pt x="442" y="275"/>
                    </a:lnTo>
                    <a:lnTo>
                      <a:pt x="392" y="244"/>
                    </a:lnTo>
                    <a:lnTo>
                      <a:pt x="349" y="224"/>
                    </a:lnTo>
                    <a:lnTo>
                      <a:pt x="274" y="205"/>
                    </a:lnTo>
                    <a:lnTo>
                      <a:pt x="199" y="192"/>
                    </a:lnTo>
                    <a:lnTo>
                      <a:pt x="105" y="192"/>
                    </a:lnTo>
                    <a:lnTo>
                      <a:pt x="0" y="192"/>
                    </a:lnTo>
                    <a:lnTo>
                      <a:pt x="0" y="97"/>
                    </a:lnTo>
                    <a:lnTo>
                      <a:pt x="0" y="0"/>
                    </a:lnTo>
                    <a:lnTo>
                      <a:pt x="80" y="0"/>
                    </a:lnTo>
                    <a:lnTo>
                      <a:pt x="281" y="0"/>
                    </a:lnTo>
                    <a:lnTo>
                      <a:pt x="567" y="7"/>
                    </a:lnTo>
                    <a:lnTo>
                      <a:pt x="897" y="12"/>
                    </a:lnTo>
                    <a:lnTo>
                      <a:pt x="1229" y="19"/>
                    </a:lnTo>
                    <a:lnTo>
                      <a:pt x="1515" y="26"/>
                    </a:lnTo>
                    <a:lnTo>
                      <a:pt x="1715" y="26"/>
                    </a:lnTo>
                    <a:lnTo>
                      <a:pt x="1790" y="26"/>
                    </a:lnTo>
                    <a:lnTo>
                      <a:pt x="1958" y="26"/>
                    </a:lnTo>
                    <a:lnTo>
                      <a:pt x="2114" y="32"/>
                    </a:lnTo>
                    <a:lnTo>
                      <a:pt x="2270" y="39"/>
                    </a:lnTo>
                    <a:lnTo>
                      <a:pt x="2420" y="58"/>
                    </a:lnTo>
                    <a:lnTo>
                      <a:pt x="2557" y="109"/>
                    </a:lnTo>
                    <a:lnTo>
                      <a:pt x="2676" y="167"/>
                    </a:lnTo>
                    <a:lnTo>
                      <a:pt x="2738" y="192"/>
                    </a:lnTo>
                    <a:lnTo>
                      <a:pt x="2794" y="217"/>
                    </a:lnTo>
                    <a:lnTo>
                      <a:pt x="2845" y="250"/>
                    </a:lnTo>
                    <a:lnTo>
                      <a:pt x="2895" y="288"/>
                    </a:lnTo>
                    <a:lnTo>
                      <a:pt x="2944" y="314"/>
                    </a:lnTo>
                    <a:lnTo>
                      <a:pt x="3000" y="346"/>
                    </a:lnTo>
                    <a:lnTo>
                      <a:pt x="3044" y="385"/>
                    </a:lnTo>
                    <a:lnTo>
                      <a:pt x="3087" y="429"/>
                    </a:lnTo>
                    <a:lnTo>
                      <a:pt x="3162" y="526"/>
                    </a:lnTo>
                    <a:lnTo>
                      <a:pt x="3237" y="641"/>
                    </a:lnTo>
                    <a:lnTo>
                      <a:pt x="3262" y="704"/>
                    </a:lnTo>
                    <a:lnTo>
                      <a:pt x="3293" y="768"/>
                    </a:lnTo>
                    <a:lnTo>
                      <a:pt x="3318" y="833"/>
                    </a:lnTo>
                    <a:lnTo>
                      <a:pt x="3321" y="8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416"/>
              <p:cNvSpPr>
                <a:spLocks noEditPoints="1"/>
              </p:cNvSpPr>
              <p:nvPr/>
            </p:nvSpPr>
            <p:spPr bwMode="auto">
              <a:xfrm>
                <a:off x="22984" y="2180"/>
                <a:ext cx="115" cy="149"/>
              </a:xfrm>
              <a:custGeom>
                <a:avLst/>
                <a:gdLst>
                  <a:gd name="T0" fmla="*/ 342 w 459"/>
                  <a:gd name="T1" fmla="*/ 197 h 599"/>
                  <a:gd name="T2" fmla="*/ 347 w 459"/>
                  <a:gd name="T3" fmla="*/ 188 h 599"/>
                  <a:gd name="T4" fmla="*/ 348 w 459"/>
                  <a:gd name="T5" fmla="*/ 149 h 599"/>
                  <a:gd name="T6" fmla="*/ 333 w 459"/>
                  <a:gd name="T7" fmla="*/ 99 h 599"/>
                  <a:gd name="T8" fmla="*/ 295 w 459"/>
                  <a:gd name="T9" fmla="*/ 57 h 599"/>
                  <a:gd name="T10" fmla="*/ 254 w 459"/>
                  <a:gd name="T11" fmla="*/ 41 h 599"/>
                  <a:gd name="T12" fmla="*/ 208 w 459"/>
                  <a:gd name="T13" fmla="*/ 48 h 599"/>
                  <a:gd name="T14" fmla="*/ 164 w 459"/>
                  <a:gd name="T15" fmla="*/ 79 h 599"/>
                  <a:gd name="T16" fmla="*/ 140 w 459"/>
                  <a:gd name="T17" fmla="*/ 104 h 599"/>
                  <a:gd name="T18" fmla="*/ 117 w 459"/>
                  <a:gd name="T19" fmla="*/ 148 h 599"/>
                  <a:gd name="T20" fmla="*/ 105 w 459"/>
                  <a:gd name="T21" fmla="*/ 188 h 599"/>
                  <a:gd name="T22" fmla="*/ 174 w 459"/>
                  <a:gd name="T23" fmla="*/ 204 h 599"/>
                  <a:gd name="T24" fmla="*/ 318 w 459"/>
                  <a:gd name="T25" fmla="*/ 199 h 599"/>
                  <a:gd name="T26" fmla="*/ 427 w 459"/>
                  <a:gd name="T27" fmla="*/ 509 h 599"/>
                  <a:gd name="T28" fmla="*/ 396 w 459"/>
                  <a:gd name="T29" fmla="*/ 533 h 599"/>
                  <a:gd name="T30" fmla="*/ 344 w 459"/>
                  <a:gd name="T31" fmla="*/ 574 h 599"/>
                  <a:gd name="T32" fmla="*/ 293 w 459"/>
                  <a:gd name="T33" fmla="*/ 592 h 599"/>
                  <a:gd name="T34" fmla="*/ 259 w 459"/>
                  <a:gd name="T35" fmla="*/ 599 h 599"/>
                  <a:gd name="T36" fmla="*/ 149 w 459"/>
                  <a:gd name="T37" fmla="*/ 581 h 599"/>
                  <a:gd name="T38" fmla="*/ 105 w 459"/>
                  <a:gd name="T39" fmla="*/ 553 h 599"/>
                  <a:gd name="T40" fmla="*/ 70 w 459"/>
                  <a:gd name="T41" fmla="*/ 516 h 599"/>
                  <a:gd name="T42" fmla="*/ 40 w 459"/>
                  <a:gd name="T43" fmla="*/ 476 h 599"/>
                  <a:gd name="T44" fmla="*/ 17 w 459"/>
                  <a:gd name="T45" fmla="*/ 428 h 599"/>
                  <a:gd name="T46" fmla="*/ 6 w 459"/>
                  <a:gd name="T47" fmla="*/ 377 h 599"/>
                  <a:gd name="T48" fmla="*/ 1 w 459"/>
                  <a:gd name="T49" fmla="*/ 288 h 599"/>
                  <a:gd name="T50" fmla="*/ 13 w 459"/>
                  <a:gd name="T51" fmla="*/ 227 h 599"/>
                  <a:gd name="T52" fmla="*/ 34 w 459"/>
                  <a:gd name="T53" fmla="*/ 170 h 599"/>
                  <a:gd name="T54" fmla="*/ 81 w 459"/>
                  <a:gd name="T55" fmla="*/ 95 h 599"/>
                  <a:gd name="T56" fmla="*/ 120 w 459"/>
                  <a:gd name="T57" fmla="*/ 54 h 599"/>
                  <a:gd name="T58" fmla="*/ 167 w 459"/>
                  <a:gd name="T59" fmla="*/ 23 h 599"/>
                  <a:gd name="T60" fmla="*/ 219 w 459"/>
                  <a:gd name="T61" fmla="*/ 6 h 599"/>
                  <a:gd name="T62" fmla="*/ 276 w 459"/>
                  <a:gd name="T63" fmla="*/ 0 h 599"/>
                  <a:gd name="T64" fmla="*/ 344 w 459"/>
                  <a:gd name="T65" fmla="*/ 17 h 599"/>
                  <a:gd name="T66" fmla="*/ 392 w 459"/>
                  <a:gd name="T67" fmla="*/ 47 h 599"/>
                  <a:gd name="T68" fmla="*/ 426 w 459"/>
                  <a:gd name="T69" fmla="*/ 84 h 599"/>
                  <a:gd name="T70" fmla="*/ 442 w 459"/>
                  <a:gd name="T71" fmla="*/ 118 h 599"/>
                  <a:gd name="T72" fmla="*/ 459 w 459"/>
                  <a:gd name="T73" fmla="*/ 181 h 599"/>
                  <a:gd name="T74" fmla="*/ 453 w 459"/>
                  <a:gd name="T75" fmla="*/ 215 h 599"/>
                  <a:gd name="T76" fmla="*/ 430 w 459"/>
                  <a:gd name="T77" fmla="*/ 229 h 599"/>
                  <a:gd name="T78" fmla="*/ 391 w 459"/>
                  <a:gd name="T79" fmla="*/ 235 h 599"/>
                  <a:gd name="T80" fmla="*/ 315 w 459"/>
                  <a:gd name="T81" fmla="*/ 240 h 599"/>
                  <a:gd name="T82" fmla="*/ 213 w 459"/>
                  <a:gd name="T83" fmla="*/ 246 h 599"/>
                  <a:gd name="T84" fmla="*/ 92 w 459"/>
                  <a:gd name="T85" fmla="*/ 252 h 599"/>
                  <a:gd name="T86" fmla="*/ 101 w 459"/>
                  <a:gd name="T87" fmla="*/ 347 h 599"/>
                  <a:gd name="T88" fmla="*/ 136 w 459"/>
                  <a:gd name="T89" fmla="*/ 421 h 599"/>
                  <a:gd name="T90" fmla="*/ 179 w 459"/>
                  <a:gd name="T91" fmla="*/ 474 h 599"/>
                  <a:gd name="T92" fmla="*/ 229 w 459"/>
                  <a:gd name="T93" fmla="*/ 506 h 599"/>
                  <a:gd name="T94" fmla="*/ 304 w 459"/>
                  <a:gd name="T95" fmla="*/ 516 h 599"/>
                  <a:gd name="T96" fmla="*/ 367 w 459"/>
                  <a:gd name="T97" fmla="*/ 506 h 599"/>
                  <a:gd name="T98" fmla="*/ 436 w 459"/>
                  <a:gd name="T99" fmla="*/ 453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9" h="599">
                    <a:moveTo>
                      <a:pt x="327" y="198"/>
                    </a:moveTo>
                    <a:lnTo>
                      <a:pt x="334" y="198"/>
                    </a:lnTo>
                    <a:lnTo>
                      <a:pt x="340" y="198"/>
                    </a:lnTo>
                    <a:lnTo>
                      <a:pt x="342" y="197"/>
                    </a:lnTo>
                    <a:lnTo>
                      <a:pt x="343" y="196"/>
                    </a:lnTo>
                    <a:lnTo>
                      <a:pt x="344" y="195"/>
                    </a:lnTo>
                    <a:lnTo>
                      <a:pt x="344" y="194"/>
                    </a:lnTo>
                    <a:lnTo>
                      <a:pt x="347" y="188"/>
                    </a:lnTo>
                    <a:lnTo>
                      <a:pt x="348" y="180"/>
                    </a:lnTo>
                    <a:lnTo>
                      <a:pt x="350" y="170"/>
                    </a:lnTo>
                    <a:lnTo>
                      <a:pt x="350" y="157"/>
                    </a:lnTo>
                    <a:lnTo>
                      <a:pt x="348" y="149"/>
                    </a:lnTo>
                    <a:lnTo>
                      <a:pt x="347" y="140"/>
                    </a:lnTo>
                    <a:lnTo>
                      <a:pt x="345" y="128"/>
                    </a:lnTo>
                    <a:lnTo>
                      <a:pt x="344" y="118"/>
                    </a:lnTo>
                    <a:lnTo>
                      <a:pt x="333" y="99"/>
                    </a:lnTo>
                    <a:lnTo>
                      <a:pt x="321" y="81"/>
                    </a:lnTo>
                    <a:lnTo>
                      <a:pt x="312" y="72"/>
                    </a:lnTo>
                    <a:lnTo>
                      <a:pt x="304" y="65"/>
                    </a:lnTo>
                    <a:lnTo>
                      <a:pt x="295" y="57"/>
                    </a:lnTo>
                    <a:lnTo>
                      <a:pt x="287" y="53"/>
                    </a:lnTo>
                    <a:lnTo>
                      <a:pt x="277" y="48"/>
                    </a:lnTo>
                    <a:lnTo>
                      <a:pt x="267" y="45"/>
                    </a:lnTo>
                    <a:lnTo>
                      <a:pt x="254" y="41"/>
                    </a:lnTo>
                    <a:lnTo>
                      <a:pt x="241" y="40"/>
                    </a:lnTo>
                    <a:lnTo>
                      <a:pt x="232" y="41"/>
                    </a:lnTo>
                    <a:lnTo>
                      <a:pt x="221" y="45"/>
                    </a:lnTo>
                    <a:lnTo>
                      <a:pt x="208" y="48"/>
                    </a:lnTo>
                    <a:lnTo>
                      <a:pt x="196" y="53"/>
                    </a:lnTo>
                    <a:lnTo>
                      <a:pt x="183" y="62"/>
                    </a:lnTo>
                    <a:lnTo>
                      <a:pt x="173" y="70"/>
                    </a:lnTo>
                    <a:lnTo>
                      <a:pt x="164" y="79"/>
                    </a:lnTo>
                    <a:lnTo>
                      <a:pt x="155" y="88"/>
                    </a:lnTo>
                    <a:lnTo>
                      <a:pt x="149" y="92"/>
                    </a:lnTo>
                    <a:lnTo>
                      <a:pt x="145" y="98"/>
                    </a:lnTo>
                    <a:lnTo>
                      <a:pt x="140" y="104"/>
                    </a:lnTo>
                    <a:lnTo>
                      <a:pt x="136" y="110"/>
                    </a:lnTo>
                    <a:lnTo>
                      <a:pt x="129" y="123"/>
                    </a:lnTo>
                    <a:lnTo>
                      <a:pt x="121" y="140"/>
                    </a:lnTo>
                    <a:lnTo>
                      <a:pt x="117" y="148"/>
                    </a:lnTo>
                    <a:lnTo>
                      <a:pt x="114" y="155"/>
                    </a:lnTo>
                    <a:lnTo>
                      <a:pt x="111" y="162"/>
                    </a:lnTo>
                    <a:lnTo>
                      <a:pt x="107" y="170"/>
                    </a:lnTo>
                    <a:lnTo>
                      <a:pt x="105" y="188"/>
                    </a:lnTo>
                    <a:lnTo>
                      <a:pt x="104" y="205"/>
                    </a:lnTo>
                    <a:lnTo>
                      <a:pt x="114" y="205"/>
                    </a:lnTo>
                    <a:lnTo>
                      <a:pt x="139" y="204"/>
                    </a:lnTo>
                    <a:lnTo>
                      <a:pt x="174" y="204"/>
                    </a:lnTo>
                    <a:lnTo>
                      <a:pt x="216" y="203"/>
                    </a:lnTo>
                    <a:lnTo>
                      <a:pt x="256" y="202"/>
                    </a:lnTo>
                    <a:lnTo>
                      <a:pt x="293" y="199"/>
                    </a:lnTo>
                    <a:lnTo>
                      <a:pt x="318" y="199"/>
                    </a:lnTo>
                    <a:lnTo>
                      <a:pt x="327" y="198"/>
                    </a:lnTo>
                    <a:close/>
                    <a:moveTo>
                      <a:pt x="453" y="475"/>
                    </a:moveTo>
                    <a:lnTo>
                      <a:pt x="441" y="493"/>
                    </a:lnTo>
                    <a:lnTo>
                      <a:pt x="427" y="509"/>
                    </a:lnTo>
                    <a:lnTo>
                      <a:pt x="419" y="516"/>
                    </a:lnTo>
                    <a:lnTo>
                      <a:pt x="412" y="524"/>
                    </a:lnTo>
                    <a:lnTo>
                      <a:pt x="403" y="528"/>
                    </a:lnTo>
                    <a:lnTo>
                      <a:pt x="396" y="533"/>
                    </a:lnTo>
                    <a:lnTo>
                      <a:pt x="383" y="547"/>
                    </a:lnTo>
                    <a:lnTo>
                      <a:pt x="370" y="557"/>
                    </a:lnTo>
                    <a:lnTo>
                      <a:pt x="358" y="566"/>
                    </a:lnTo>
                    <a:lnTo>
                      <a:pt x="344" y="574"/>
                    </a:lnTo>
                    <a:lnTo>
                      <a:pt x="331" y="583"/>
                    </a:lnTo>
                    <a:lnTo>
                      <a:pt x="319" y="589"/>
                    </a:lnTo>
                    <a:lnTo>
                      <a:pt x="306" y="591"/>
                    </a:lnTo>
                    <a:lnTo>
                      <a:pt x="293" y="592"/>
                    </a:lnTo>
                    <a:lnTo>
                      <a:pt x="285" y="597"/>
                    </a:lnTo>
                    <a:lnTo>
                      <a:pt x="276" y="598"/>
                    </a:lnTo>
                    <a:lnTo>
                      <a:pt x="268" y="599"/>
                    </a:lnTo>
                    <a:lnTo>
                      <a:pt x="259" y="599"/>
                    </a:lnTo>
                    <a:lnTo>
                      <a:pt x="229" y="598"/>
                    </a:lnTo>
                    <a:lnTo>
                      <a:pt x="202" y="596"/>
                    </a:lnTo>
                    <a:lnTo>
                      <a:pt x="175" y="589"/>
                    </a:lnTo>
                    <a:lnTo>
                      <a:pt x="149" y="581"/>
                    </a:lnTo>
                    <a:lnTo>
                      <a:pt x="137" y="574"/>
                    </a:lnTo>
                    <a:lnTo>
                      <a:pt x="127" y="567"/>
                    </a:lnTo>
                    <a:lnTo>
                      <a:pt x="115" y="561"/>
                    </a:lnTo>
                    <a:lnTo>
                      <a:pt x="105" y="553"/>
                    </a:lnTo>
                    <a:lnTo>
                      <a:pt x="96" y="545"/>
                    </a:lnTo>
                    <a:lnTo>
                      <a:pt x="87" y="535"/>
                    </a:lnTo>
                    <a:lnTo>
                      <a:pt x="79" y="527"/>
                    </a:lnTo>
                    <a:lnTo>
                      <a:pt x="70" y="516"/>
                    </a:lnTo>
                    <a:lnTo>
                      <a:pt x="62" y="508"/>
                    </a:lnTo>
                    <a:lnTo>
                      <a:pt x="53" y="498"/>
                    </a:lnTo>
                    <a:lnTo>
                      <a:pt x="46" y="487"/>
                    </a:lnTo>
                    <a:lnTo>
                      <a:pt x="40" y="476"/>
                    </a:lnTo>
                    <a:lnTo>
                      <a:pt x="33" y="465"/>
                    </a:lnTo>
                    <a:lnTo>
                      <a:pt x="28" y="454"/>
                    </a:lnTo>
                    <a:lnTo>
                      <a:pt x="23" y="441"/>
                    </a:lnTo>
                    <a:lnTo>
                      <a:pt x="17" y="428"/>
                    </a:lnTo>
                    <a:lnTo>
                      <a:pt x="14" y="417"/>
                    </a:lnTo>
                    <a:lnTo>
                      <a:pt x="10" y="405"/>
                    </a:lnTo>
                    <a:lnTo>
                      <a:pt x="8" y="391"/>
                    </a:lnTo>
                    <a:lnTo>
                      <a:pt x="6" y="377"/>
                    </a:lnTo>
                    <a:lnTo>
                      <a:pt x="1" y="350"/>
                    </a:lnTo>
                    <a:lnTo>
                      <a:pt x="0" y="322"/>
                    </a:lnTo>
                    <a:lnTo>
                      <a:pt x="1" y="304"/>
                    </a:lnTo>
                    <a:lnTo>
                      <a:pt x="1" y="288"/>
                    </a:lnTo>
                    <a:lnTo>
                      <a:pt x="2" y="273"/>
                    </a:lnTo>
                    <a:lnTo>
                      <a:pt x="6" y="256"/>
                    </a:lnTo>
                    <a:lnTo>
                      <a:pt x="9" y="242"/>
                    </a:lnTo>
                    <a:lnTo>
                      <a:pt x="13" y="227"/>
                    </a:lnTo>
                    <a:lnTo>
                      <a:pt x="17" y="212"/>
                    </a:lnTo>
                    <a:lnTo>
                      <a:pt x="24" y="198"/>
                    </a:lnTo>
                    <a:lnTo>
                      <a:pt x="29" y="185"/>
                    </a:lnTo>
                    <a:lnTo>
                      <a:pt x="34" y="170"/>
                    </a:lnTo>
                    <a:lnTo>
                      <a:pt x="41" y="155"/>
                    </a:lnTo>
                    <a:lnTo>
                      <a:pt x="48" y="143"/>
                    </a:lnTo>
                    <a:lnTo>
                      <a:pt x="64" y="116"/>
                    </a:lnTo>
                    <a:lnTo>
                      <a:pt x="81" y="95"/>
                    </a:lnTo>
                    <a:lnTo>
                      <a:pt x="89" y="82"/>
                    </a:lnTo>
                    <a:lnTo>
                      <a:pt x="99" y="72"/>
                    </a:lnTo>
                    <a:lnTo>
                      <a:pt x="109" y="63"/>
                    </a:lnTo>
                    <a:lnTo>
                      <a:pt x="120" y="54"/>
                    </a:lnTo>
                    <a:lnTo>
                      <a:pt x="131" y="46"/>
                    </a:lnTo>
                    <a:lnTo>
                      <a:pt x="141" y="37"/>
                    </a:lnTo>
                    <a:lnTo>
                      <a:pt x="154" y="30"/>
                    </a:lnTo>
                    <a:lnTo>
                      <a:pt x="167" y="23"/>
                    </a:lnTo>
                    <a:lnTo>
                      <a:pt x="180" y="17"/>
                    </a:lnTo>
                    <a:lnTo>
                      <a:pt x="193" y="12"/>
                    </a:lnTo>
                    <a:lnTo>
                      <a:pt x="206" y="8"/>
                    </a:lnTo>
                    <a:lnTo>
                      <a:pt x="219" y="6"/>
                    </a:lnTo>
                    <a:lnTo>
                      <a:pt x="234" y="3"/>
                    </a:lnTo>
                    <a:lnTo>
                      <a:pt x="246" y="1"/>
                    </a:lnTo>
                    <a:lnTo>
                      <a:pt x="261" y="0"/>
                    </a:lnTo>
                    <a:lnTo>
                      <a:pt x="276" y="0"/>
                    </a:lnTo>
                    <a:lnTo>
                      <a:pt x="293" y="0"/>
                    </a:lnTo>
                    <a:lnTo>
                      <a:pt x="310" y="4"/>
                    </a:lnTo>
                    <a:lnTo>
                      <a:pt x="327" y="9"/>
                    </a:lnTo>
                    <a:lnTo>
                      <a:pt x="344" y="17"/>
                    </a:lnTo>
                    <a:lnTo>
                      <a:pt x="361" y="26"/>
                    </a:lnTo>
                    <a:lnTo>
                      <a:pt x="377" y="34"/>
                    </a:lnTo>
                    <a:lnTo>
                      <a:pt x="384" y="40"/>
                    </a:lnTo>
                    <a:lnTo>
                      <a:pt x="392" y="47"/>
                    </a:lnTo>
                    <a:lnTo>
                      <a:pt x="396" y="51"/>
                    </a:lnTo>
                    <a:lnTo>
                      <a:pt x="401" y="59"/>
                    </a:lnTo>
                    <a:lnTo>
                      <a:pt x="414" y="71"/>
                    </a:lnTo>
                    <a:lnTo>
                      <a:pt x="426" y="84"/>
                    </a:lnTo>
                    <a:lnTo>
                      <a:pt x="430" y="92"/>
                    </a:lnTo>
                    <a:lnTo>
                      <a:pt x="435" y="100"/>
                    </a:lnTo>
                    <a:lnTo>
                      <a:pt x="439" y="108"/>
                    </a:lnTo>
                    <a:lnTo>
                      <a:pt x="442" y="118"/>
                    </a:lnTo>
                    <a:lnTo>
                      <a:pt x="449" y="135"/>
                    </a:lnTo>
                    <a:lnTo>
                      <a:pt x="454" y="149"/>
                    </a:lnTo>
                    <a:lnTo>
                      <a:pt x="458" y="165"/>
                    </a:lnTo>
                    <a:lnTo>
                      <a:pt x="459" y="181"/>
                    </a:lnTo>
                    <a:lnTo>
                      <a:pt x="459" y="194"/>
                    </a:lnTo>
                    <a:lnTo>
                      <a:pt x="459" y="204"/>
                    </a:lnTo>
                    <a:lnTo>
                      <a:pt x="455" y="211"/>
                    </a:lnTo>
                    <a:lnTo>
                      <a:pt x="453" y="215"/>
                    </a:lnTo>
                    <a:lnTo>
                      <a:pt x="449" y="221"/>
                    </a:lnTo>
                    <a:lnTo>
                      <a:pt x="444" y="226"/>
                    </a:lnTo>
                    <a:lnTo>
                      <a:pt x="437" y="228"/>
                    </a:lnTo>
                    <a:lnTo>
                      <a:pt x="430" y="229"/>
                    </a:lnTo>
                    <a:lnTo>
                      <a:pt x="425" y="230"/>
                    </a:lnTo>
                    <a:lnTo>
                      <a:pt x="417" y="231"/>
                    </a:lnTo>
                    <a:lnTo>
                      <a:pt x="405" y="234"/>
                    </a:lnTo>
                    <a:lnTo>
                      <a:pt x="391" y="235"/>
                    </a:lnTo>
                    <a:lnTo>
                      <a:pt x="376" y="235"/>
                    </a:lnTo>
                    <a:lnTo>
                      <a:pt x="358" y="238"/>
                    </a:lnTo>
                    <a:lnTo>
                      <a:pt x="337" y="240"/>
                    </a:lnTo>
                    <a:lnTo>
                      <a:pt x="315" y="240"/>
                    </a:lnTo>
                    <a:lnTo>
                      <a:pt x="293" y="242"/>
                    </a:lnTo>
                    <a:lnTo>
                      <a:pt x="269" y="244"/>
                    </a:lnTo>
                    <a:lnTo>
                      <a:pt x="241" y="245"/>
                    </a:lnTo>
                    <a:lnTo>
                      <a:pt x="213" y="246"/>
                    </a:lnTo>
                    <a:lnTo>
                      <a:pt x="183" y="247"/>
                    </a:lnTo>
                    <a:lnTo>
                      <a:pt x="153" y="248"/>
                    </a:lnTo>
                    <a:lnTo>
                      <a:pt x="122" y="251"/>
                    </a:lnTo>
                    <a:lnTo>
                      <a:pt x="92" y="252"/>
                    </a:lnTo>
                    <a:lnTo>
                      <a:pt x="94" y="286"/>
                    </a:lnTo>
                    <a:lnTo>
                      <a:pt x="97" y="319"/>
                    </a:lnTo>
                    <a:lnTo>
                      <a:pt x="99" y="334"/>
                    </a:lnTo>
                    <a:lnTo>
                      <a:pt x="101" y="347"/>
                    </a:lnTo>
                    <a:lnTo>
                      <a:pt x="105" y="363"/>
                    </a:lnTo>
                    <a:lnTo>
                      <a:pt x="111" y="375"/>
                    </a:lnTo>
                    <a:lnTo>
                      <a:pt x="122" y="400"/>
                    </a:lnTo>
                    <a:lnTo>
                      <a:pt x="136" y="421"/>
                    </a:lnTo>
                    <a:lnTo>
                      <a:pt x="148" y="440"/>
                    </a:lnTo>
                    <a:lnTo>
                      <a:pt x="162" y="458"/>
                    </a:lnTo>
                    <a:lnTo>
                      <a:pt x="170" y="466"/>
                    </a:lnTo>
                    <a:lnTo>
                      <a:pt x="179" y="474"/>
                    </a:lnTo>
                    <a:lnTo>
                      <a:pt x="187" y="479"/>
                    </a:lnTo>
                    <a:lnTo>
                      <a:pt x="196" y="485"/>
                    </a:lnTo>
                    <a:lnTo>
                      <a:pt x="213" y="497"/>
                    </a:lnTo>
                    <a:lnTo>
                      <a:pt x="229" y="506"/>
                    </a:lnTo>
                    <a:lnTo>
                      <a:pt x="251" y="509"/>
                    </a:lnTo>
                    <a:lnTo>
                      <a:pt x="270" y="512"/>
                    </a:lnTo>
                    <a:lnTo>
                      <a:pt x="287" y="515"/>
                    </a:lnTo>
                    <a:lnTo>
                      <a:pt x="304" y="516"/>
                    </a:lnTo>
                    <a:lnTo>
                      <a:pt x="321" y="515"/>
                    </a:lnTo>
                    <a:lnTo>
                      <a:pt x="336" y="512"/>
                    </a:lnTo>
                    <a:lnTo>
                      <a:pt x="351" y="509"/>
                    </a:lnTo>
                    <a:lnTo>
                      <a:pt x="367" y="506"/>
                    </a:lnTo>
                    <a:lnTo>
                      <a:pt x="381" y="495"/>
                    </a:lnTo>
                    <a:lnTo>
                      <a:pt x="397" y="482"/>
                    </a:lnTo>
                    <a:lnTo>
                      <a:pt x="416" y="468"/>
                    </a:lnTo>
                    <a:lnTo>
                      <a:pt x="436" y="453"/>
                    </a:lnTo>
                    <a:lnTo>
                      <a:pt x="445" y="464"/>
                    </a:lnTo>
                    <a:lnTo>
                      <a:pt x="453" y="4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417"/>
              <p:cNvSpPr>
                <a:spLocks/>
              </p:cNvSpPr>
              <p:nvPr/>
            </p:nvSpPr>
            <p:spPr bwMode="auto">
              <a:xfrm>
                <a:off x="23112" y="2093"/>
                <a:ext cx="159" cy="234"/>
              </a:xfrm>
              <a:custGeom>
                <a:avLst/>
                <a:gdLst>
                  <a:gd name="T0" fmla="*/ 239 w 634"/>
                  <a:gd name="T1" fmla="*/ 398 h 935"/>
                  <a:gd name="T2" fmla="*/ 287 w 634"/>
                  <a:gd name="T3" fmla="*/ 370 h 935"/>
                  <a:gd name="T4" fmla="*/ 350 w 634"/>
                  <a:gd name="T5" fmla="*/ 351 h 935"/>
                  <a:gd name="T6" fmla="*/ 431 w 634"/>
                  <a:gd name="T7" fmla="*/ 355 h 935"/>
                  <a:gd name="T8" fmla="*/ 492 w 634"/>
                  <a:gd name="T9" fmla="*/ 387 h 935"/>
                  <a:gd name="T10" fmla="*/ 532 w 634"/>
                  <a:gd name="T11" fmla="*/ 445 h 935"/>
                  <a:gd name="T12" fmla="*/ 548 w 634"/>
                  <a:gd name="T13" fmla="*/ 519 h 935"/>
                  <a:gd name="T14" fmla="*/ 549 w 634"/>
                  <a:gd name="T15" fmla="*/ 628 h 935"/>
                  <a:gd name="T16" fmla="*/ 549 w 634"/>
                  <a:gd name="T17" fmla="*/ 805 h 935"/>
                  <a:gd name="T18" fmla="*/ 549 w 634"/>
                  <a:gd name="T19" fmla="*/ 850 h 935"/>
                  <a:gd name="T20" fmla="*/ 571 w 634"/>
                  <a:gd name="T21" fmla="*/ 894 h 935"/>
                  <a:gd name="T22" fmla="*/ 619 w 634"/>
                  <a:gd name="T23" fmla="*/ 903 h 935"/>
                  <a:gd name="T24" fmla="*/ 623 w 634"/>
                  <a:gd name="T25" fmla="*/ 935 h 935"/>
                  <a:gd name="T26" fmla="*/ 446 w 634"/>
                  <a:gd name="T27" fmla="*/ 935 h 935"/>
                  <a:gd name="T28" fmla="*/ 360 w 634"/>
                  <a:gd name="T29" fmla="*/ 919 h 935"/>
                  <a:gd name="T30" fmla="*/ 402 w 634"/>
                  <a:gd name="T31" fmla="*/ 899 h 935"/>
                  <a:gd name="T32" fmla="*/ 438 w 634"/>
                  <a:gd name="T33" fmla="*/ 881 h 935"/>
                  <a:gd name="T34" fmla="*/ 446 w 634"/>
                  <a:gd name="T35" fmla="*/ 850 h 935"/>
                  <a:gd name="T36" fmla="*/ 452 w 634"/>
                  <a:gd name="T37" fmla="*/ 806 h 935"/>
                  <a:gd name="T38" fmla="*/ 452 w 634"/>
                  <a:gd name="T39" fmla="*/ 651 h 935"/>
                  <a:gd name="T40" fmla="*/ 450 w 634"/>
                  <a:gd name="T41" fmla="*/ 558 h 935"/>
                  <a:gd name="T42" fmla="*/ 439 w 634"/>
                  <a:gd name="T43" fmla="*/ 500 h 935"/>
                  <a:gd name="T44" fmla="*/ 414 w 634"/>
                  <a:gd name="T45" fmla="*/ 453 h 935"/>
                  <a:gd name="T46" fmla="*/ 372 w 634"/>
                  <a:gd name="T47" fmla="*/ 428 h 935"/>
                  <a:gd name="T48" fmla="*/ 305 w 634"/>
                  <a:gd name="T49" fmla="*/ 424 h 935"/>
                  <a:gd name="T50" fmla="*/ 233 w 634"/>
                  <a:gd name="T51" fmla="*/ 445 h 935"/>
                  <a:gd name="T52" fmla="*/ 198 w 634"/>
                  <a:gd name="T53" fmla="*/ 474 h 935"/>
                  <a:gd name="T54" fmla="*/ 192 w 634"/>
                  <a:gd name="T55" fmla="*/ 587 h 935"/>
                  <a:gd name="T56" fmla="*/ 188 w 634"/>
                  <a:gd name="T57" fmla="*/ 803 h 935"/>
                  <a:gd name="T58" fmla="*/ 191 w 634"/>
                  <a:gd name="T59" fmla="*/ 848 h 935"/>
                  <a:gd name="T60" fmla="*/ 197 w 634"/>
                  <a:gd name="T61" fmla="*/ 874 h 935"/>
                  <a:gd name="T62" fmla="*/ 210 w 634"/>
                  <a:gd name="T63" fmla="*/ 886 h 935"/>
                  <a:gd name="T64" fmla="*/ 237 w 634"/>
                  <a:gd name="T65" fmla="*/ 899 h 935"/>
                  <a:gd name="T66" fmla="*/ 273 w 634"/>
                  <a:gd name="T67" fmla="*/ 919 h 935"/>
                  <a:gd name="T68" fmla="*/ 187 w 634"/>
                  <a:gd name="T69" fmla="*/ 935 h 935"/>
                  <a:gd name="T70" fmla="*/ 10 w 634"/>
                  <a:gd name="T71" fmla="*/ 935 h 935"/>
                  <a:gd name="T72" fmla="*/ 18 w 634"/>
                  <a:gd name="T73" fmla="*/ 900 h 935"/>
                  <a:gd name="T74" fmla="*/ 58 w 634"/>
                  <a:gd name="T75" fmla="*/ 892 h 935"/>
                  <a:gd name="T76" fmla="*/ 78 w 634"/>
                  <a:gd name="T77" fmla="*/ 877 h 935"/>
                  <a:gd name="T78" fmla="*/ 89 w 634"/>
                  <a:gd name="T79" fmla="*/ 848 h 935"/>
                  <a:gd name="T80" fmla="*/ 91 w 634"/>
                  <a:gd name="T81" fmla="*/ 788 h 935"/>
                  <a:gd name="T82" fmla="*/ 91 w 634"/>
                  <a:gd name="T83" fmla="*/ 367 h 935"/>
                  <a:gd name="T84" fmla="*/ 91 w 634"/>
                  <a:gd name="T85" fmla="*/ 146 h 935"/>
                  <a:gd name="T86" fmla="*/ 90 w 634"/>
                  <a:gd name="T87" fmla="*/ 104 h 935"/>
                  <a:gd name="T88" fmla="*/ 75 w 634"/>
                  <a:gd name="T89" fmla="*/ 84 h 935"/>
                  <a:gd name="T90" fmla="*/ 43 w 634"/>
                  <a:gd name="T91" fmla="*/ 76 h 935"/>
                  <a:gd name="T92" fmla="*/ 0 w 634"/>
                  <a:gd name="T93" fmla="*/ 58 h 935"/>
                  <a:gd name="T94" fmla="*/ 38 w 634"/>
                  <a:gd name="T95" fmla="*/ 39 h 935"/>
                  <a:gd name="T96" fmla="*/ 90 w 634"/>
                  <a:gd name="T97" fmla="*/ 26 h 935"/>
                  <a:gd name="T98" fmla="*/ 141 w 634"/>
                  <a:gd name="T99" fmla="*/ 15 h 935"/>
                  <a:gd name="T100" fmla="*/ 185 w 634"/>
                  <a:gd name="T101" fmla="*/ 4 h 935"/>
                  <a:gd name="T102" fmla="*/ 194 w 634"/>
                  <a:gd name="T103" fmla="*/ 140 h 935"/>
                  <a:gd name="T104" fmla="*/ 194 w 634"/>
                  <a:gd name="T105" fmla="*/ 421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4" h="935">
                    <a:moveTo>
                      <a:pt x="194" y="442"/>
                    </a:moveTo>
                    <a:lnTo>
                      <a:pt x="212" y="424"/>
                    </a:lnTo>
                    <a:lnTo>
                      <a:pt x="230" y="406"/>
                    </a:lnTo>
                    <a:lnTo>
                      <a:pt x="239" y="398"/>
                    </a:lnTo>
                    <a:lnTo>
                      <a:pt x="251" y="391"/>
                    </a:lnTo>
                    <a:lnTo>
                      <a:pt x="262" y="383"/>
                    </a:lnTo>
                    <a:lnTo>
                      <a:pt x="273" y="376"/>
                    </a:lnTo>
                    <a:lnTo>
                      <a:pt x="287" y="370"/>
                    </a:lnTo>
                    <a:lnTo>
                      <a:pt x="299" y="364"/>
                    </a:lnTo>
                    <a:lnTo>
                      <a:pt x="312" y="361"/>
                    </a:lnTo>
                    <a:lnTo>
                      <a:pt x="323" y="358"/>
                    </a:lnTo>
                    <a:lnTo>
                      <a:pt x="350" y="351"/>
                    </a:lnTo>
                    <a:lnTo>
                      <a:pt x="377" y="347"/>
                    </a:lnTo>
                    <a:lnTo>
                      <a:pt x="395" y="347"/>
                    </a:lnTo>
                    <a:lnTo>
                      <a:pt x="414" y="350"/>
                    </a:lnTo>
                    <a:lnTo>
                      <a:pt x="431" y="355"/>
                    </a:lnTo>
                    <a:lnTo>
                      <a:pt x="449" y="360"/>
                    </a:lnTo>
                    <a:lnTo>
                      <a:pt x="463" y="367"/>
                    </a:lnTo>
                    <a:lnTo>
                      <a:pt x="478" y="376"/>
                    </a:lnTo>
                    <a:lnTo>
                      <a:pt x="492" y="387"/>
                    </a:lnTo>
                    <a:lnTo>
                      <a:pt x="502" y="400"/>
                    </a:lnTo>
                    <a:lnTo>
                      <a:pt x="515" y="413"/>
                    </a:lnTo>
                    <a:lnTo>
                      <a:pt x="525" y="428"/>
                    </a:lnTo>
                    <a:lnTo>
                      <a:pt x="532" y="445"/>
                    </a:lnTo>
                    <a:lnTo>
                      <a:pt x="540" y="461"/>
                    </a:lnTo>
                    <a:lnTo>
                      <a:pt x="543" y="480"/>
                    </a:lnTo>
                    <a:lnTo>
                      <a:pt x="546" y="499"/>
                    </a:lnTo>
                    <a:lnTo>
                      <a:pt x="548" y="519"/>
                    </a:lnTo>
                    <a:lnTo>
                      <a:pt x="549" y="541"/>
                    </a:lnTo>
                    <a:lnTo>
                      <a:pt x="549" y="552"/>
                    </a:lnTo>
                    <a:lnTo>
                      <a:pt x="549" y="583"/>
                    </a:lnTo>
                    <a:lnTo>
                      <a:pt x="549" y="628"/>
                    </a:lnTo>
                    <a:lnTo>
                      <a:pt x="549" y="678"/>
                    </a:lnTo>
                    <a:lnTo>
                      <a:pt x="549" y="730"/>
                    </a:lnTo>
                    <a:lnTo>
                      <a:pt x="549" y="773"/>
                    </a:lnTo>
                    <a:lnTo>
                      <a:pt x="549" y="805"/>
                    </a:lnTo>
                    <a:lnTo>
                      <a:pt x="549" y="817"/>
                    </a:lnTo>
                    <a:lnTo>
                      <a:pt x="549" y="829"/>
                    </a:lnTo>
                    <a:lnTo>
                      <a:pt x="549" y="842"/>
                    </a:lnTo>
                    <a:lnTo>
                      <a:pt x="549" y="850"/>
                    </a:lnTo>
                    <a:lnTo>
                      <a:pt x="549" y="858"/>
                    </a:lnTo>
                    <a:lnTo>
                      <a:pt x="554" y="874"/>
                    </a:lnTo>
                    <a:lnTo>
                      <a:pt x="560" y="887"/>
                    </a:lnTo>
                    <a:lnTo>
                      <a:pt x="571" y="894"/>
                    </a:lnTo>
                    <a:lnTo>
                      <a:pt x="589" y="898"/>
                    </a:lnTo>
                    <a:lnTo>
                      <a:pt x="598" y="899"/>
                    </a:lnTo>
                    <a:lnTo>
                      <a:pt x="607" y="902"/>
                    </a:lnTo>
                    <a:lnTo>
                      <a:pt x="619" y="903"/>
                    </a:lnTo>
                    <a:lnTo>
                      <a:pt x="634" y="904"/>
                    </a:lnTo>
                    <a:lnTo>
                      <a:pt x="634" y="919"/>
                    </a:lnTo>
                    <a:lnTo>
                      <a:pt x="634" y="935"/>
                    </a:lnTo>
                    <a:lnTo>
                      <a:pt x="623" y="935"/>
                    </a:lnTo>
                    <a:lnTo>
                      <a:pt x="592" y="935"/>
                    </a:lnTo>
                    <a:lnTo>
                      <a:pt x="548" y="935"/>
                    </a:lnTo>
                    <a:lnTo>
                      <a:pt x="497" y="935"/>
                    </a:lnTo>
                    <a:lnTo>
                      <a:pt x="446" y="935"/>
                    </a:lnTo>
                    <a:lnTo>
                      <a:pt x="403" y="935"/>
                    </a:lnTo>
                    <a:lnTo>
                      <a:pt x="371" y="935"/>
                    </a:lnTo>
                    <a:lnTo>
                      <a:pt x="360" y="935"/>
                    </a:lnTo>
                    <a:lnTo>
                      <a:pt x="360" y="919"/>
                    </a:lnTo>
                    <a:lnTo>
                      <a:pt x="360" y="904"/>
                    </a:lnTo>
                    <a:lnTo>
                      <a:pt x="376" y="903"/>
                    </a:lnTo>
                    <a:lnTo>
                      <a:pt x="389" y="902"/>
                    </a:lnTo>
                    <a:lnTo>
                      <a:pt x="402" y="899"/>
                    </a:lnTo>
                    <a:lnTo>
                      <a:pt x="411" y="898"/>
                    </a:lnTo>
                    <a:lnTo>
                      <a:pt x="425" y="894"/>
                    </a:lnTo>
                    <a:lnTo>
                      <a:pt x="435" y="887"/>
                    </a:lnTo>
                    <a:lnTo>
                      <a:pt x="438" y="881"/>
                    </a:lnTo>
                    <a:lnTo>
                      <a:pt x="442" y="874"/>
                    </a:lnTo>
                    <a:lnTo>
                      <a:pt x="444" y="866"/>
                    </a:lnTo>
                    <a:lnTo>
                      <a:pt x="445" y="858"/>
                    </a:lnTo>
                    <a:lnTo>
                      <a:pt x="446" y="850"/>
                    </a:lnTo>
                    <a:lnTo>
                      <a:pt x="449" y="842"/>
                    </a:lnTo>
                    <a:lnTo>
                      <a:pt x="450" y="829"/>
                    </a:lnTo>
                    <a:lnTo>
                      <a:pt x="452" y="817"/>
                    </a:lnTo>
                    <a:lnTo>
                      <a:pt x="452" y="806"/>
                    </a:lnTo>
                    <a:lnTo>
                      <a:pt x="452" y="779"/>
                    </a:lnTo>
                    <a:lnTo>
                      <a:pt x="452" y="740"/>
                    </a:lnTo>
                    <a:lnTo>
                      <a:pt x="452" y="696"/>
                    </a:lnTo>
                    <a:lnTo>
                      <a:pt x="452" y="651"/>
                    </a:lnTo>
                    <a:lnTo>
                      <a:pt x="452" y="612"/>
                    </a:lnTo>
                    <a:lnTo>
                      <a:pt x="452" y="586"/>
                    </a:lnTo>
                    <a:lnTo>
                      <a:pt x="452" y="576"/>
                    </a:lnTo>
                    <a:lnTo>
                      <a:pt x="450" y="558"/>
                    </a:lnTo>
                    <a:lnTo>
                      <a:pt x="449" y="542"/>
                    </a:lnTo>
                    <a:lnTo>
                      <a:pt x="446" y="527"/>
                    </a:lnTo>
                    <a:lnTo>
                      <a:pt x="443" y="513"/>
                    </a:lnTo>
                    <a:lnTo>
                      <a:pt x="439" y="500"/>
                    </a:lnTo>
                    <a:lnTo>
                      <a:pt x="435" y="487"/>
                    </a:lnTo>
                    <a:lnTo>
                      <a:pt x="428" y="475"/>
                    </a:lnTo>
                    <a:lnTo>
                      <a:pt x="422" y="465"/>
                    </a:lnTo>
                    <a:lnTo>
                      <a:pt x="414" y="453"/>
                    </a:lnTo>
                    <a:lnTo>
                      <a:pt x="406" y="446"/>
                    </a:lnTo>
                    <a:lnTo>
                      <a:pt x="396" y="438"/>
                    </a:lnTo>
                    <a:lnTo>
                      <a:pt x="385" y="431"/>
                    </a:lnTo>
                    <a:lnTo>
                      <a:pt x="372" y="428"/>
                    </a:lnTo>
                    <a:lnTo>
                      <a:pt x="358" y="426"/>
                    </a:lnTo>
                    <a:lnTo>
                      <a:pt x="342" y="424"/>
                    </a:lnTo>
                    <a:lnTo>
                      <a:pt x="326" y="424"/>
                    </a:lnTo>
                    <a:lnTo>
                      <a:pt x="305" y="424"/>
                    </a:lnTo>
                    <a:lnTo>
                      <a:pt x="286" y="427"/>
                    </a:lnTo>
                    <a:lnTo>
                      <a:pt x="269" y="430"/>
                    </a:lnTo>
                    <a:lnTo>
                      <a:pt x="251" y="435"/>
                    </a:lnTo>
                    <a:lnTo>
                      <a:pt x="233" y="445"/>
                    </a:lnTo>
                    <a:lnTo>
                      <a:pt x="218" y="455"/>
                    </a:lnTo>
                    <a:lnTo>
                      <a:pt x="211" y="462"/>
                    </a:lnTo>
                    <a:lnTo>
                      <a:pt x="204" y="468"/>
                    </a:lnTo>
                    <a:lnTo>
                      <a:pt x="198" y="474"/>
                    </a:lnTo>
                    <a:lnTo>
                      <a:pt x="194" y="483"/>
                    </a:lnTo>
                    <a:lnTo>
                      <a:pt x="194" y="496"/>
                    </a:lnTo>
                    <a:lnTo>
                      <a:pt x="194" y="535"/>
                    </a:lnTo>
                    <a:lnTo>
                      <a:pt x="192" y="587"/>
                    </a:lnTo>
                    <a:lnTo>
                      <a:pt x="191" y="649"/>
                    </a:lnTo>
                    <a:lnTo>
                      <a:pt x="190" y="711"/>
                    </a:lnTo>
                    <a:lnTo>
                      <a:pt x="188" y="765"/>
                    </a:lnTo>
                    <a:lnTo>
                      <a:pt x="188" y="803"/>
                    </a:lnTo>
                    <a:lnTo>
                      <a:pt x="188" y="817"/>
                    </a:lnTo>
                    <a:lnTo>
                      <a:pt x="188" y="828"/>
                    </a:lnTo>
                    <a:lnTo>
                      <a:pt x="188" y="840"/>
                    </a:lnTo>
                    <a:lnTo>
                      <a:pt x="191" y="848"/>
                    </a:lnTo>
                    <a:lnTo>
                      <a:pt x="194" y="858"/>
                    </a:lnTo>
                    <a:lnTo>
                      <a:pt x="195" y="865"/>
                    </a:lnTo>
                    <a:lnTo>
                      <a:pt x="196" y="872"/>
                    </a:lnTo>
                    <a:lnTo>
                      <a:pt x="197" y="874"/>
                    </a:lnTo>
                    <a:lnTo>
                      <a:pt x="198" y="877"/>
                    </a:lnTo>
                    <a:lnTo>
                      <a:pt x="202" y="879"/>
                    </a:lnTo>
                    <a:lnTo>
                      <a:pt x="205" y="880"/>
                    </a:lnTo>
                    <a:lnTo>
                      <a:pt x="210" y="886"/>
                    </a:lnTo>
                    <a:lnTo>
                      <a:pt x="214" y="890"/>
                    </a:lnTo>
                    <a:lnTo>
                      <a:pt x="220" y="895"/>
                    </a:lnTo>
                    <a:lnTo>
                      <a:pt x="229" y="898"/>
                    </a:lnTo>
                    <a:lnTo>
                      <a:pt x="237" y="899"/>
                    </a:lnTo>
                    <a:lnTo>
                      <a:pt x="249" y="899"/>
                    </a:lnTo>
                    <a:lnTo>
                      <a:pt x="262" y="900"/>
                    </a:lnTo>
                    <a:lnTo>
                      <a:pt x="273" y="904"/>
                    </a:lnTo>
                    <a:lnTo>
                      <a:pt x="273" y="919"/>
                    </a:lnTo>
                    <a:lnTo>
                      <a:pt x="273" y="935"/>
                    </a:lnTo>
                    <a:lnTo>
                      <a:pt x="263" y="935"/>
                    </a:lnTo>
                    <a:lnTo>
                      <a:pt x="231" y="935"/>
                    </a:lnTo>
                    <a:lnTo>
                      <a:pt x="187" y="935"/>
                    </a:lnTo>
                    <a:lnTo>
                      <a:pt x="136" y="935"/>
                    </a:lnTo>
                    <a:lnTo>
                      <a:pt x="87" y="935"/>
                    </a:lnTo>
                    <a:lnTo>
                      <a:pt x="42" y="935"/>
                    </a:lnTo>
                    <a:lnTo>
                      <a:pt x="10" y="935"/>
                    </a:lnTo>
                    <a:lnTo>
                      <a:pt x="0" y="935"/>
                    </a:lnTo>
                    <a:lnTo>
                      <a:pt x="2" y="919"/>
                    </a:lnTo>
                    <a:lnTo>
                      <a:pt x="5" y="904"/>
                    </a:lnTo>
                    <a:lnTo>
                      <a:pt x="18" y="900"/>
                    </a:lnTo>
                    <a:lnTo>
                      <a:pt x="30" y="898"/>
                    </a:lnTo>
                    <a:lnTo>
                      <a:pt x="41" y="897"/>
                    </a:lnTo>
                    <a:lnTo>
                      <a:pt x="51" y="894"/>
                    </a:lnTo>
                    <a:lnTo>
                      <a:pt x="58" y="892"/>
                    </a:lnTo>
                    <a:lnTo>
                      <a:pt x="64" y="890"/>
                    </a:lnTo>
                    <a:lnTo>
                      <a:pt x="70" y="886"/>
                    </a:lnTo>
                    <a:lnTo>
                      <a:pt x="74" y="880"/>
                    </a:lnTo>
                    <a:lnTo>
                      <a:pt x="78" y="877"/>
                    </a:lnTo>
                    <a:lnTo>
                      <a:pt x="81" y="872"/>
                    </a:lnTo>
                    <a:lnTo>
                      <a:pt x="83" y="865"/>
                    </a:lnTo>
                    <a:lnTo>
                      <a:pt x="86" y="858"/>
                    </a:lnTo>
                    <a:lnTo>
                      <a:pt x="89" y="848"/>
                    </a:lnTo>
                    <a:lnTo>
                      <a:pt x="90" y="840"/>
                    </a:lnTo>
                    <a:lnTo>
                      <a:pt x="91" y="828"/>
                    </a:lnTo>
                    <a:lnTo>
                      <a:pt x="91" y="817"/>
                    </a:lnTo>
                    <a:lnTo>
                      <a:pt x="91" y="788"/>
                    </a:lnTo>
                    <a:lnTo>
                      <a:pt x="91" y="714"/>
                    </a:lnTo>
                    <a:lnTo>
                      <a:pt x="91" y="608"/>
                    </a:lnTo>
                    <a:lnTo>
                      <a:pt x="91" y="487"/>
                    </a:lnTo>
                    <a:lnTo>
                      <a:pt x="91" y="367"/>
                    </a:lnTo>
                    <a:lnTo>
                      <a:pt x="91" y="261"/>
                    </a:lnTo>
                    <a:lnTo>
                      <a:pt x="91" y="187"/>
                    </a:lnTo>
                    <a:lnTo>
                      <a:pt x="91" y="158"/>
                    </a:lnTo>
                    <a:lnTo>
                      <a:pt x="91" y="146"/>
                    </a:lnTo>
                    <a:lnTo>
                      <a:pt x="91" y="133"/>
                    </a:lnTo>
                    <a:lnTo>
                      <a:pt x="91" y="122"/>
                    </a:lnTo>
                    <a:lnTo>
                      <a:pt x="91" y="112"/>
                    </a:lnTo>
                    <a:lnTo>
                      <a:pt x="90" y="104"/>
                    </a:lnTo>
                    <a:lnTo>
                      <a:pt x="88" y="97"/>
                    </a:lnTo>
                    <a:lnTo>
                      <a:pt x="83" y="92"/>
                    </a:lnTo>
                    <a:lnTo>
                      <a:pt x="79" y="89"/>
                    </a:lnTo>
                    <a:lnTo>
                      <a:pt x="75" y="84"/>
                    </a:lnTo>
                    <a:lnTo>
                      <a:pt x="71" y="80"/>
                    </a:lnTo>
                    <a:lnTo>
                      <a:pt x="64" y="78"/>
                    </a:lnTo>
                    <a:lnTo>
                      <a:pt x="57" y="76"/>
                    </a:lnTo>
                    <a:lnTo>
                      <a:pt x="43" y="76"/>
                    </a:lnTo>
                    <a:lnTo>
                      <a:pt x="30" y="73"/>
                    </a:lnTo>
                    <a:lnTo>
                      <a:pt x="16" y="71"/>
                    </a:lnTo>
                    <a:lnTo>
                      <a:pt x="0" y="71"/>
                    </a:lnTo>
                    <a:lnTo>
                      <a:pt x="0" y="58"/>
                    </a:lnTo>
                    <a:lnTo>
                      <a:pt x="0" y="48"/>
                    </a:lnTo>
                    <a:lnTo>
                      <a:pt x="12" y="43"/>
                    </a:lnTo>
                    <a:lnTo>
                      <a:pt x="25" y="41"/>
                    </a:lnTo>
                    <a:lnTo>
                      <a:pt x="38" y="39"/>
                    </a:lnTo>
                    <a:lnTo>
                      <a:pt x="51" y="35"/>
                    </a:lnTo>
                    <a:lnTo>
                      <a:pt x="63" y="33"/>
                    </a:lnTo>
                    <a:lnTo>
                      <a:pt x="76" y="31"/>
                    </a:lnTo>
                    <a:lnTo>
                      <a:pt x="90" y="26"/>
                    </a:lnTo>
                    <a:lnTo>
                      <a:pt x="101" y="23"/>
                    </a:lnTo>
                    <a:lnTo>
                      <a:pt x="115" y="19"/>
                    </a:lnTo>
                    <a:lnTo>
                      <a:pt x="128" y="17"/>
                    </a:lnTo>
                    <a:lnTo>
                      <a:pt x="141" y="15"/>
                    </a:lnTo>
                    <a:lnTo>
                      <a:pt x="154" y="13"/>
                    </a:lnTo>
                    <a:lnTo>
                      <a:pt x="163" y="8"/>
                    </a:lnTo>
                    <a:lnTo>
                      <a:pt x="174" y="6"/>
                    </a:lnTo>
                    <a:lnTo>
                      <a:pt x="185" y="4"/>
                    </a:lnTo>
                    <a:lnTo>
                      <a:pt x="194" y="0"/>
                    </a:lnTo>
                    <a:lnTo>
                      <a:pt x="194" y="18"/>
                    </a:lnTo>
                    <a:lnTo>
                      <a:pt x="194" y="68"/>
                    </a:lnTo>
                    <a:lnTo>
                      <a:pt x="194" y="140"/>
                    </a:lnTo>
                    <a:lnTo>
                      <a:pt x="194" y="220"/>
                    </a:lnTo>
                    <a:lnTo>
                      <a:pt x="194" y="302"/>
                    </a:lnTo>
                    <a:lnTo>
                      <a:pt x="194" y="372"/>
                    </a:lnTo>
                    <a:lnTo>
                      <a:pt x="194" y="421"/>
                    </a:lnTo>
                    <a:lnTo>
                      <a:pt x="194"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418"/>
              <p:cNvSpPr>
                <a:spLocks noEditPoints="1"/>
              </p:cNvSpPr>
              <p:nvPr/>
            </p:nvSpPr>
            <p:spPr bwMode="auto">
              <a:xfrm>
                <a:off x="23289" y="2181"/>
                <a:ext cx="126" cy="150"/>
              </a:xfrm>
              <a:custGeom>
                <a:avLst/>
                <a:gdLst>
                  <a:gd name="T0" fmla="*/ 266 w 504"/>
                  <a:gd name="T1" fmla="*/ 286 h 599"/>
                  <a:gd name="T2" fmla="*/ 219 w 504"/>
                  <a:gd name="T3" fmla="*/ 305 h 599"/>
                  <a:gd name="T4" fmla="*/ 156 w 504"/>
                  <a:gd name="T5" fmla="*/ 337 h 599"/>
                  <a:gd name="T6" fmla="*/ 125 w 504"/>
                  <a:gd name="T7" fmla="*/ 363 h 599"/>
                  <a:gd name="T8" fmla="*/ 112 w 504"/>
                  <a:gd name="T9" fmla="*/ 385 h 599"/>
                  <a:gd name="T10" fmla="*/ 105 w 504"/>
                  <a:gd name="T11" fmla="*/ 435 h 599"/>
                  <a:gd name="T12" fmla="*/ 123 w 504"/>
                  <a:gd name="T13" fmla="*/ 487 h 599"/>
                  <a:gd name="T14" fmla="*/ 170 w 504"/>
                  <a:gd name="T15" fmla="*/ 525 h 599"/>
                  <a:gd name="T16" fmla="*/ 203 w 504"/>
                  <a:gd name="T17" fmla="*/ 526 h 599"/>
                  <a:gd name="T18" fmla="*/ 261 w 504"/>
                  <a:gd name="T19" fmla="*/ 505 h 599"/>
                  <a:gd name="T20" fmla="*/ 305 w 504"/>
                  <a:gd name="T21" fmla="*/ 467 h 599"/>
                  <a:gd name="T22" fmla="*/ 305 w 504"/>
                  <a:gd name="T23" fmla="*/ 335 h 599"/>
                  <a:gd name="T24" fmla="*/ 373 w 504"/>
                  <a:gd name="T25" fmla="*/ 599 h 599"/>
                  <a:gd name="T26" fmla="*/ 343 w 504"/>
                  <a:gd name="T27" fmla="*/ 591 h 599"/>
                  <a:gd name="T28" fmla="*/ 322 w 504"/>
                  <a:gd name="T29" fmla="*/ 568 h 599"/>
                  <a:gd name="T30" fmla="*/ 306 w 504"/>
                  <a:gd name="T31" fmla="*/ 529 h 599"/>
                  <a:gd name="T32" fmla="*/ 281 w 504"/>
                  <a:gd name="T33" fmla="*/ 528 h 599"/>
                  <a:gd name="T34" fmla="*/ 238 w 504"/>
                  <a:gd name="T35" fmla="*/ 558 h 599"/>
                  <a:gd name="T36" fmla="*/ 197 w 504"/>
                  <a:gd name="T37" fmla="*/ 583 h 599"/>
                  <a:gd name="T38" fmla="*/ 164 w 504"/>
                  <a:gd name="T39" fmla="*/ 598 h 599"/>
                  <a:gd name="T40" fmla="*/ 118 w 504"/>
                  <a:gd name="T41" fmla="*/ 595 h 599"/>
                  <a:gd name="T42" fmla="*/ 61 w 504"/>
                  <a:gd name="T43" fmla="*/ 568 h 599"/>
                  <a:gd name="T44" fmla="*/ 20 w 504"/>
                  <a:gd name="T45" fmla="*/ 527 h 599"/>
                  <a:gd name="T46" fmla="*/ 1 w 504"/>
                  <a:gd name="T47" fmla="*/ 475 h 599"/>
                  <a:gd name="T48" fmla="*/ 2 w 504"/>
                  <a:gd name="T49" fmla="*/ 423 h 599"/>
                  <a:gd name="T50" fmla="*/ 14 w 504"/>
                  <a:gd name="T51" fmla="*/ 385 h 599"/>
                  <a:gd name="T52" fmla="*/ 36 w 504"/>
                  <a:gd name="T53" fmla="*/ 353 h 599"/>
                  <a:gd name="T54" fmla="*/ 75 w 504"/>
                  <a:gd name="T55" fmla="*/ 327 h 599"/>
                  <a:gd name="T56" fmla="*/ 119 w 504"/>
                  <a:gd name="T57" fmla="*/ 307 h 599"/>
                  <a:gd name="T58" fmla="*/ 181 w 504"/>
                  <a:gd name="T59" fmla="*/ 283 h 599"/>
                  <a:gd name="T60" fmla="*/ 238 w 504"/>
                  <a:gd name="T61" fmla="*/ 257 h 599"/>
                  <a:gd name="T62" fmla="*/ 287 w 504"/>
                  <a:gd name="T63" fmla="*/ 234 h 599"/>
                  <a:gd name="T64" fmla="*/ 305 w 504"/>
                  <a:gd name="T65" fmla="*/ 201 h 599"/>
                  <a:gd name="T66" fmla="*/ 303 w 504"/>
                  <a:gd name="T67" fmla="*/ 150 h 599"/>
                  <a:gd name="T68" fmla="*/ 290 w 504"/>
                  <a:gd name="T69" fmla="*/ 101 h 599"/>
                  <a:gd name="T70" fmla="*/ 263 w 504"/>
                  <a:gd name="T71" fmla="*/ 71 h 599"/>
                  <a:gd name="T72" fmla="*/ 225 w 504"/>
                  <a:gd name="T73" fmla="*/ 55 h 599"/>
                  <a:gd name="T74" fmla="*/ 180 w 504"/>
                  <a:gd name="T75" fmla="*/ 57 h 599"/>
                  <a:gd name="T76" fmla="*/ 145 w 504"/>
                  <a:gd name="T77" fmla="*/ 74 h 599"/>
                  <a:gd name="T78" fmla="*/ 110 w 504"/>
                  <a:gd name="T79" fmla="*/ 122 h 599"/>
                  <a:gd name="T80" fmla="*/ 93 w 504"/>
                  <a:gd name="T81" fmla="*/ 164 h 599"/>
                  <a:gd name="T82" fmla="*/ 84 w 504"/>
                  <a:gd name="T83" fmla="*/ 183 h 599"/>
                  <a:gd name="T84" fmla="*/ 64 w 504"/>
                  <a:gd name="T85" fmla="*/ 188 h 599"/>
                  <a:gd name="T86" fmla="*/ 40 w 504"/>
                  <a:gd name="T87" fmla="*/ 183 h 599"/>
                  <a:gd name="T88" fmla="*/ 16 w 504"/>
                  <a:gd name="T89" fmla="*/ 162 h 599"/>
                  <a:gd name="T90" fmla="*/ 15 w 504"/>
                  <a:gd name="T91" fmla="*/ 133 h 599"/>
                  <a:gd name="T92" fmla="*/ 34 w 504"/>
                  <a:gd name="T93" fmla="*/ 104 h 599"/>
                  <a:gd name="T94" fmla="*/ 69 w 504"/>
                  <a:gd name="T95" fmla="*/ 77 h 599"/>
                  <a:gd name="T96" fmla="*/ 107 w 504"/>
                  <a:gd name="T97" fmla="*/ 55 h 599"/>
                  <a:gd name="T98" fmla="*/ 158 w 504"/>
                  <a:gd name="T99" fmla="*/ 28 h 599"/>
                  <a:gd name="T100" fmla="*/ 219 w 504"/>
                  <a:gd name="T101" fmla="*/ 8 h 599"/>
                  <a:gd name="T102" fmla="*/ 278 w 504"/>
                  <a:gd name="T103" fmla="*/ 1 h 599"/>
                  <a:gd name="T104" fmla="*/ 331 w 504"/>
                  <a:gd name="T105" fmla="*/ 17 h 599"/>
                  <a:gd name="T106" fmla="*/ 380 w 504"/>
                  <a:gd name="T107" fmla="*/ 58 h 599"/>
                  <a:gd name="T108" fmla="*/ 398 w 504"/>
                  <a:gd name="T109" fmla="*/ 122 h 599"/>
                  <a:gd name="T110" fmla="*/ 401 w 504"/>
                  <a:gd name="T111" fmla="*/ 204 h 599"/>
                  <a:gd name="T112" fmla="*/ 401 w 504"/>
                  <a:gd name="T113" fmla="*/ 405 h 599"/>
                  <a:gd name="T114" fmla="*/ 403 w 504"/>
                  <a:gd name="T115" fmla="*/ 488 h 599"/>
                  <a:gd name="T116" fmla="*/ 413 w 504"/>
                  <a:gd name="T117" fmla="*/ 510 h 599"/>
                  <a:gd name="T118" fmla="*/ 428 w 504"/>
                  <a:gd name="T119" fmla="*/ 526 h 599"/>
                  <a:gd name="T120" fmla="*/ 459 w 504"/>
                  <a:gd name="T121" fmla="*/ 522 h 599"/>
                  <a:gd name="T122" fmla="*/ 504 w 504"/>
                  <a:gd name="T123" fmla="*/ 541 h 599"/>
                  <a:gd name="T124" fmla="*/ 373 w 504"/>
                  <a:gd name="T125" fmla="*/ 599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4" h="599">
                    <a:moveTo>
                      <a:pt x="305" y="270"/>
                    </a:moveTo>
                    <a:lnTo>
                      <a:pt x="292" y="273"/>
                    </a:lnTo>
                    <a:lnTo>
                      <a:pt x="275" y="281"/>
                    </a:lnTo>
                    <a:lnTo>
                      <a:pt x="266" y="286"/>
                    </a:lnTo>
                    <a:lnTo>
                      <a:pt x="256" y="290"/>
                    </a:lnTo>
                    <a:lnTo>
                      <a:pt x="245" y="294"/>
                    </a:lnTo>
                    <a:lnTo>
                      <a:pt x="236" y="298"/>
                    </a:lnTo>
                    <a:lnTo>
                      <a:pt x="219" y="305"/>
                    </a:lnTo>
                    <a:lnTo>
                      <a:pt x="201" y="311"/>
                    </a:lnTo>
                    <a:lnTo>
                      <a:pt x="184" y="319"/>
                    </a:lnTo>
                    <a:lnTo>
                      <a:pt x="172" y="329"/>
                    </a:lnTo>
                    <a:lnTo>
                      <a:pt x="156" y="337"/>
                    </a:lnTo>
                    <a:lnTo>
                      <a:pt x="142" y="346"/>
                    </a:lnTo>
                    <a:lnTo>
                      <a:pt x="137" y="351"/>
                    </a:lnTo>
                    <a:lnTo>
                      <a:pt x="131" y="358"/>
                    </a:lnTo>
                    <a:lnTo>
                      <a:pt x="125" y="363"/>
                    </a:lnTo>
                    <a:lnTo>
                      <a:pt x="121" y="369"/>
                    </a:lnTo>
                    <a:lnTo>
                      <a:pt x="117" y="374"/>
                    </a:lnTo>
                    <a:lnTo>
                      <a:pt x="114" y="379"/>
                    </a:lnTo>
                    <a:lnTo>
                      <a:pt x="112" y="385"/>
                    </a:lnTo>
                    <a:lnTo>
                      <a:pt x="109" y="392"/>
                    </a:lnTo>
                    <a:lnTo>
                      <a:pt x="105" y="405"/>
                    </a:lnTo>
                    <a:lnTo>
                      <a:pt x="104" y="422"/>
                    </a:lnTo>
                    <a:lnTo>
                      <a:pt x="105" y="435"/>
                    </a:lnTo>
                    <a:lnTo>
                      <a:pt x="107" y="448"/>
                    </a:lnTo>
                    <a:lnTo>
                      <a:pt x="112" y="459"/>
                    </a:lnTo>
                    <a:lnTo>
                      <a:pt x="115" y="469"/>
                    </a:lnTo>
                    <a:lnTo>
                      <a:pt x="123" y="487"/>
                    </a:lnTo>
                    <a:lnTo>
                      <a:pt x="133" y="505"/>
                    </a:lnTo>
                    <a:lnTo>
                      <a:pt x="147" y="513"/>
                    </a:lnTo>
                    <a:lnTo>
                      <a:pt x="162" y="522"/>
                    </a:lnTo>
                    <a:lnTo>
                      <a:pt x="170" y="525"/>
                    </a:lnTo>
                    <a:lnTo>
                      <a:pt x="178" y="527"/>
                    </a:lnTo>
                    <a:lnTo>
                      <a:pt x="184" y="527"/>
                    </a:lnTo>
                    <a:lnTo>
                      <a:pt x="190" y="527"/>
                    </a:lnTo>
                    <a:lnTo>
                      <a:pt x="203" y="526"/>
                    </a:lnTo>
                    <a:lnTo>
                      <a:pt x="216" y="524"/>
                    </a:lnTo>
                    <a:lnTo>
                      <a:pt x="230" y="518"/>
                    </a:lnTo>
                    <a:lnTo>
                      <a:pt x="247" y="510"/>
                    </a:lnTo>
                    <a:lnTo>
                      <a:pt x="261" y="505"/>
                    </a:lnTo>
                    <a:lnTo>
                      <a:pt x="275" y="497"/>
                    </a:lnTo>
                    <a:lnTo>
                      <a:pt x="290" y="488"/>
                    </a:lnTo>
                    <a:lnTo>
                      <a:pt x="305" y="475"/>
                    </a:lnTo>
                    <a:lnTo>
                      <a:pt x="305" y="467"/>
                    </a:lnTo>
                    <a:lnTo>
                      <a:pt x="305" y="443"/>
                    </a:lnTo>
                    <a:lnTo>
                      <a:pt x="305" y="411"/>
                    </a:lnTo>
                    <a:lnTo>
                      <a:pt x="305" y="372"/>
                    </a:lnTo>
                    <a:lnTo>
                      <a:pt x="305" y="335"/>
                    </a:lnTo>
                    <a:lnTo>
                      <a:pt x="305" y="300"/>
                    </a:lnTo>
                    <a:lnTo>
                      <a:pt x="305" y="279"/>
                    </a:lnTo>
                    <a:lnTo>
                      <a:pt x="305" y="270"/>
                    </a:lnTo>
                    <a:close/>
                    <a:moveTo>
                      <a:pt x="373" y="599"/>
                    </a:moveTo>
                    <a:lnTo>
                      <a:pt x="364" y="598"/>
                    </a:lnTo>
                    <a:lnTo>
                      <a:pt x="357" y="596"/>
                    </a:lnTo>
                    <a:lnTo>
                      <a:pt x="349" y="594"/>
                    </a:lnTo>
                    <a:lnTo>
                      <a:pt x="343" y="591"/>
                    </a:lnTo>
                    <a:lnTo>
                      <a:pt x="337" y="586"/>
                    </a:lnTo>
                    <a:lnTo>
                      <a:pt x="331" y="582"/>
                    </a:lnTo>
                    <a:lnTo>
                      <a:pt x="325" y="575"/>
                    </a:lnTo>
                    <a:lnTo>
                      <a:pt x="322" y="568"/>
                    </a:lnTo>
                    <a:lnTo>
                      <a:pt x="315" y="557"/>
                    </a:lnTo>
                    <a:lnTo>
                      <a:pt x="311" y="543"/>
                    </a:lnTo>
                    <a:lnTo>
                      <a:pt x="308" y="537"/>
                    </a:lnTo>
                    <a:lnTo>
                      <a:pt x="306" y="529"/>
                    </a:lnTo>
                    <a:lnTo>
                      <a:pt x="305" y="522"/>
                    </a:lnTo>
                    <a:lnTo>
                      <a:pt x="305" y="516"/>
                    </a:lnTo>
                    <a:lnTo>
                      <a:pt x="292" y="521"/>
                    </a:lnTo>
                    <a:lnTo>
                      <a:pt x="281" y="528"/>
                    </a:lnTo>
                    <a:lnTo>
                      <a:pt x="271" y="537"/>
                    </a:lnTo>
                    <a:lnTo>
                      <a:pt x="258" y="545"/>
                    </a:lnTo>
                    <a:lnTo>
                      <a:pt x="249" y="551"/>
                    </a:lnTo>
                    <a:lnTo>
                      <a:pt x="238" y="558"/>
                    </a:lnTo>
                    <a:lnTo>
                      <a:pt x="228" y="563"/>
                    </a:lnTo>
                    <a:lnTo>
                      <a:pt x="219" y="568"/>
                    </a:lnTo>
                    <a:lnTo>
                      <a:pt x="206" y="577"/>
                    </a:lnTo>
                    <a:lnTo>
                      <a:pt x="197" y="583"/>
                    </a:lnTo>
                    <a:lnTo>
                      <a:pt x="187" y="587"/>
                    </a:lnTo>
                    <a:lnTo>
                      <a:pt x="178" y="593"/>
                    </a:lnTo>
                    <a:lnTo>
                      <a:pt x="171" y="596"/>
                    </a:lnTo>
                    <a:lnTo>
                      <a:pt x="164" y="598"/>
                    </a:lnTo>
                    <a:lnTo>
                      <a:pt x="157" y="599"/>
                    </a:lnTo>
                    <a:lnTo>
                      <a:pt x="150" y="599"/>
                    </a:lnTo>
                    <a:lnTo>
                      <a:pt x="133" y="598"/>
                    </a:lnTo>
                    <a:lnTo>
                      <a:pt x="118" y="595"/>
                    </a:lnTo>
                    <a:lnTo>
                      <a:pt x="102" y="592"/>
                    </a:lnTo>
                    <a:lnTo>
                      <a:pt x="86" y="586"/>
                    </a:lnTo>
                    <a:lnTo>
                      <a:pt x="73" y="578"/>
                    </a:lnTo>
                    <a:lnTo>
                      <a:pt x="61" y="568"/>
                    </a:lnTo>
                    <a:lnTo>
                      <a:pt x="50" y="560"/>
                    </a:lnTo>
                    <a:lnTo>
                      <a:pt x="41" y="551"/>
                    </a:lnTo>
                    <a:lnTo>
                      <a:pt x="30" y="539"/>
                    </a:lnTo>
                    <a:lnTo>
                      <a:pt x="20" y="527"/>
                    </a:lnTo>
                    <a:lnTo>
                      <a:pt x="15" y="516"/>
                    </a:lnTo>
                    <a:lnTo>
                      <a:pt x="7" y="505"/>
                    </a:lnTo>
                    <a:lnTo>
                      <a:pt x="2" y="491"/>
                    </a:lnTo>
                    <a:lnTo>
                      <a:pt x="1" y="475"/>
                    </a:lnTo>
                    <a:lnTo>
                      <a:pt x="1" y="460"/>
                    </a:lnTo>
                    <a:lnTo>
                      <a:pt x="0" y="447"/>
                    </a:lnTo>
                    <a:lnTo>
                      <a:pt x="1" y="435"/>
                    </a:lnTo>
                    <a:lnTo>
                      <a:pt x="2" y="423"/>
                    </a:lnTo>
                    <a:lnTo>
                      <a:pt x="3" y="414"/>
                    </a:lnTo>
                    <a:lnTo>
                      <a:pt x="7" y="404"/>
                    </a:lnTo>
                    <a:lnTo>
                      <a:pt x="10" y="395"/>
                    </a:lnTo>
                    <a:lnTo>
                      <a:pt x="14" y="385"/>
                    </a:lnTo>
                    <a:lnTo>
                      <a:pt x="18" y="377"/>
                    </a:lnTo>
                    <a:lnTo>
                      <a:pt x="24" y="368"/>
                    </a:lnTo>
                    <a:lnTo>
                      <a:pt x="30" y="361"/>
                    </a:lnTo>
                    <a:lnTo>
                      <a:pt x="36" y="353"/>
                    </a:lnTo>
                    <a:lnTo>
                      <a:pt x="46" y="345"/>
                    </a:lnTo>
                    <a:lnTo>
                      <a:pt x="53" y="339"/>
                    </a:lnTo>
                    <a:lnTo>
                      <a:pt x="64" y="332"/>
                    </a:lnTo>
                    <a:lnTo>
                      <a:pt x="75" y="327"/>
                    </a:lnTo>
                    <a:lnTo>
                      <a:pt x="85" y="322"/>
                    </a:lnTo>
                    <a:lnTo>
                      <a:pt x="98" y="316"/>
                    </a:lnTo>
                    <a:lnTo>
                      <a:pt x="107" y="313"/>
                    </a:lnTo>
                    <a:lnTo>
                      <a:pt x="119" y="307"/>
                    </a:lnTo>
                    <a:lnTo>
                      <a:pt x="133" y="300"/>
                    </a:lnTo>
                    <a:lnTo>
                      <a:pt x="150" y="292"/>
                    </a:lnTo>
                    <a:lnTo>
                      <a:pt x="166" y="289"/>
                    </a:lnTo>
                    <a:lnTo>
                      <a:pt x="181" y="283"/>
                    </a:lnTo>
                    <a:lnTo>
                      <a:pt x="193" y="278"/>
                    </a:lnTo>
                    <a:lnTo>
                      <a:pt x="207" y="270"/>
                    </a:lnTo>
                    <a:lnTo>
                      <a:pt x="223" y="264"/>
                    </a:lnTo>
                    <a:lnTo>
                      <a:pt x="238" y="257"/>
                    </a:lnTo>
                    <a:lnTo>
                      <a:pt x="252" y="252"/>
                    </a:lnTo>
                    <a:lnTo>
                      <a:pt x="264" y="246"/>
                    </a:lnTo>
                    <a:lnTo>
                      <a:pt x="275" y="240"/>
                    </a:lnTo>
                    <a:lnTo>
                      <a:pt x="287" y="234"/>
                    </a:lnTo>
                    <a:lnTo>
                      <a:pt x="295" y="228"/>
                    </a:lnTo>
                    <a:lnTo>
                      <a:pt x="305" y="223"/>
                    </a:lnTo>
                    <a:lnTo>
                      <a:pt x="305" y="217"/>
                    </a:lnTo>
                    <a:lnTo>
                      <a:pt x="305" y="201"/>
                    </a:lnTo>
                    <a:lnTo>
                      <a:pt x="305" y="188"/>
                    </a:lnTo>
                    <a:lnTo>
                      <a:pt x="305" y="182"/>
                    </a:lnTo>
                    <a:lnTo>
                      <a:pt x="304" y="165"/>
                    </a:lnTo>
                    <a:lnTo>
                      <a:pt x="303" y="150"/>
                    </a:lnTo>
                    <a:lnTo>
                      <a:pt x="302" y="137"/>
                    </a:lnTo>
                    <a:lnTo>
                      <a:pt x="297" y="124"/>
                    </a:lnTo>
                    <a:lnTo>
                      <a:pt x="294" y="113"/>
                    </a:lnTo>
                    <a:lnTo>
                      <a:pt x="290" y="101"/>
                    </a:lnTo>
                    <a:lnTo>
                      <a:pt x="285" y="93"/>
                    </a:lnTo>
                    <a:lnTo>
                      <a:pt x="278" y="84"/>
                    </a:lnTo>
                    <a:lnTo>
                      <a:pt x="272" y="76"/>
                    </a:lnTo>
                    <a:lnTo>
                      <a:pt x="263" y="71"/>
                    </a:lnTo>
                    <a:lnTo>
                      <a:pt x="256" y="64"/>
                    </a:lnTo>
                    <a:lnTo>
                      <a:pt x="246" y="60"/>
                    </a:lnTo>
                    <a:lnTo>
                      <a:pt x="237" y="57"/>
                    </a:lnTo>
                    <a:lnTo>
                      <a:pt x="225" y="55"/>
                    </a:lnTo>
                    <a:lnTo>
                      <a:pt x="214" y="53"/>
                    </a:lnTo>
                    <a:lnTo>
                      <a:pt x="201" y="53"/>
                    </a:lnTo>
                    <a:lnTo>
                      <a:pt x="189" y="53"/>
                    </a:lnTo>
                    <a:lnTo>
                      <a:pt x="180" y="57"/>
                    </a:lnTo>
                    <a:lnTo>
                      <a:pt x="170" y="60"/>
                    </a:lnTo>
                    <a:lnTo>
                      <a:pt x="162" y="64"/>
                    </a:lnTo>
                    <a:lnTo>
                      <a:pt x="153" y="68"/>
                    </a:lnTo>
                    <a:lnTo>
                      <a:pt x="145" y="74"/>
                    </a:lnTo>
                    <a:lnTo>
                      <a:pt x="135" y="80"/>
                    </a:lnTo>
                    <a:lnTo>
                      <a:pt x="127" y="89"/>
                    </a:lnTo>
                    <a:lnTo>
                      <a:pt x="118" y="105"/>
                    </a:lnTo>
                    <a:lnTo>
                      <a:pt x="110" y="122"/>
                    </a:lnTo>
                    <a:lnTo>
                      <a:pt x="105" y="133"/>
                    </a:lnTo>
                    <a:lnTo>
                      <a:pt x="101" y="143"/>
                    </a:lnTo>
                    <a:lnTo>
                      <a:pt x="97" y="154"/>
                    </a:lnTo>
                    <a:lnTo>
                      <a:pt x="93" y="164"/>
                    </a:lnTo>
                    <a:lnTo>
                      <a:pt x="92" y="170"/>
                    </a:lnTo>
                    <a:lnTo>
                      <a:pt x="90" y="175"/>
                    </a:lnTo>
                    <a:lnTo>
                      <a:pt x="88" y="180"/>
                    </a:lnTo>
                    <a:lnTo>
                      <a:pt x="84" y="183"/>
                    </a:lnTo>
                    <a:lnTo>
                      <a:pt x="81" y="184"/>
                    </a:lnTo>
                    <a:lnTo>
                      <a:pt x="76" y="187"/>
                    </a:lnTo>
                    <a:lnTo>
                      <a:pt x="69" y="187"/>
                    </a:lnTo>
                    <a:lnTo>
                      <a:pt x="64" y="188"/>
                    </a:lnTo>
                    <a:lnTo>
                      <a:pt x="58" y="188"/>
                    </a:lnTo>
                    <a:lnTo>
                      <a:pt x="49" y="187"/>
                    </a:lnTo>
                    <a:lnTo>
                      <a:pt x="44" y="184"/>
                    </a:lnTo>
                    <a:lnTo>
                      <a:pt x="40" y="183"/>
                    </a:lnTo>
                    <a:lnTo>
                      <a:pt x="34" y="180"/>
                    </a:lnTo>
                    <a:lnTo>
                      <a:pt x="30" y="175"/>
                    </a:lnTo>
                    <a:lnTo>
                      <a:pt x="23" y="167"/>
                    </a:lnTo>
                    <a:lnTo>
                      <a:pt x="16" y="162"/>
                    </a:lnTo>
                    <a:lnTo>
                      <a:pt x="14" y="154"/>
                    </a:lnTo>
                    <a:lnTo>
                      <a:pt x="13" y="147"/>
                    </a:lnTo>
                    <a:lnTo>
                      <a:pt x="13" y="139"/>
                    </a:lnTo>
                    <a:lnTo>
                      <a:pt x="15" y="133"/>
                    </a:lnTo>
                    <a:lnTo>
                      <a:pt x="17" y="127"/>
                    </a:lnTo>
                    <a:lnTo>
                      <a:pt x="20" y="118"/>
                    </a:lnTo>
                    <a:lnTo>
                      <a:pt x="27" y="112"/>
                    </a:lnTo>
                    <a:lnTo>
                      <a:pt x="34" y="104"/>
                    </a:lnTo>
                    <a:lnTo>
                      <a:pt x="43" y="97"/>
                    </a:lnTo>
                    <a:lnTo>
                      <a:pt x="52" y="89"/>
                    </a:lnTo>
                    <a:lnTo>
                      <a:pt x="61" y="83"/>
                    </a:lnTo>
                    <a:lnTo>
                      <a:pt x="69" y="77"/>
                    </a:lnTo>
                    <a:lnTo>
                      <a:pt x="79" y="72"/>
                    </a:lnTo>
                    <a:lnTo>
                      <a:pt x="86" y="64"/>
                    </a:lnTo>
                    <a:lnTo>
                      <a:pt x="97" y="59"/>
                    </a:lnTo>
                    <a:lnTo>
                      <a:pt x="107" y="55"/>
                    </a:lnTo>
                    <a:lnTo>
                      <a:pt x="119" y="48"/>
                    </a:lnTo>
                    <a:lnTo>
                      <a:pt x="133" y="41"/>
                    </a:lnTo>
                    <a:lnTo>
                      <a:pt x="146" y="35"/>
                    </a:lnTo>
                    <a:lnTo>
                      <a:pt x="158" y="28"/>
                    </a:lnTo>
                    <a:lnTo>
                      <a:pt x="171" y="23"/>
                    </a:lnTo>
                    <a:lnTo>
                      <a:pt x="184" y="17"/>
                    </a:lnTo>
                    <a:lnTo>
                      <a:pt x="201" y="12"/>
                    </a:lnTo>
                    <a:lnTo>
                      <a:pt x="219" y="8"/>
                    </a:lnTo>
                    <a:lnTo>
                      <a:pt x="236" y="5"/>
                    </a:lnTo>
                    <a:lnTo>
                      <a:pt x="253" y="0"/>
                    </a:lnTo>
                    <a:lnTo>
                      <a:pt x="266" y="0"/>
                    </a:lnTo>
                    <a:lnTo>
                      <a:pt x="278" y="1"/>
                    </a:lnTo>
                    <a:lnTo>
                      <a:pt x="291" y="2"/>
                    </a:lnTo>
                    <a:lnTo>
                      <a:pt x="305" y="6"/>
                    </a:lnTo>
                    <a:lnTo>
                      <a:pt x="320" y="10"/>
                    </a:lnTo>
                    <a:lnTo>
                      <a:pt x="331" y="17"/>
                    </a:lnTo>
                    <a:lnTo>
                      <a:pt x="344" y="24"/>
                    </a:lnTo>
                    <a:lnTo>
                      <a:pt x="356" y="28"/>
                    </a:lnTo>
                    <a:lnTo>
                      <a:pt x="368" y="43"/>
                    </a:lnTo>
                    <a:lnTo>
                      <a:pt x="380" y="58"/>
                    </a:lnTo>
                    <a:lnTo>
                      <a:pt x="390" y="73"/>
                    </a:lnTo>
                    <a:lnTo>
                      <a:pt x="396" y="89"/>
                    </a:lnTo>
                    <a:lnTo>
                      <a:pt x="396" y="105"/>
                    </a:lnTo>
                    <a:lnTo>
                      <a:pt x="398" y="122"/>
                    </a:lnTo>
                    <a:lnTo>
                      <a:pt x="401" y="140"/>
                    </a:lnTo>
                    <a:lnTo>
                      <a:pt x="401" y="157"/>
                    </a:lnTo>
                    <a:lnTo>
                      <a:pt x="401" y="170"/>
                    </a:lnTo>
                    <a:lnTo>
                      <a:pt x="401" y="204"/>
                    </a:lnTo>
                    <a:lnTo>
                      <a:pt x="401" y="252"/>
                    </a:lnTo>
                    <a:lnTo>
                      <a:pt x="401" y="305"/>
                    </a:lnTo>
                    <a:lnTo>
                      <a:pt x="401" y="360"/>
                    </a:lnTo>
                    <a:lnTo>
                      <a:pt x="401" y="405"/>
                    </a:lnTo>
                    <a:lnTo>
                      <a:pt x="401" y="438"/>
                    </a:lnTo>
                    <a:lnTo>
                      <a:pt x="401" y="452"/>
                    </a:lnTo>
                    <a:lnTo>
                      <a:pt x="402" y="471"/>
                    </a:lnTo>
                    <a:lnTo>
                      <a:pt x="403" y="488"/>
                    </a:lnTo>
                    <a:lnTo>
                      <a:pt x="404" y="494"/>
                    </a:lnTo>
                    <a:lnTo>
                      <a:pt x="406" y="501"/>
                    </a:lnTo>
                    <a:lnTo>
                      <a:pt x="410" y="505"/>
                    </a:lnTo>
                    <a:lnTo>
                      <a:pt x="413" y="510"/>
                    </a:lnTo>
                    <a:lnTo>
                      <a:pt x="417" y="518"/>
                    </a:lnTo>
                    <a:lnTo>
                      <a:pt x="421" y="524"/>
                    </a:lnTo>
                    <a:lnTo>
                      <a:pt x="426" y="525"/>
                    </a:lnTo>
                    <a:lnTo>
                      <a:pt x="428" y="526"/>
                    </a:lnTo>
                    <a:lnTo>
                      <a:pt x="431" y="527"/>
                    </a:lnTo>
                    <a:lnTo>
                      <a:pt x="436" y="527"/>
                    </a:lnTo>
                    <a:lnTo>
                      <a:pt x="445" y="525"/>
                    </a:lnTo>
                    <a:lnTo>
                      <a:pt x="459" y="522"/>
                    </a:lnTo>
                    <a:lnTo>
                      <a:pt x="473" y="516"/>
                    </a:lnTo>
                    <a:lnTo>
                      <a:pt x="494" y="510"/>
                    </a:lnTo>
                    <a:lnTo>
                      <a:pt x="498" y="525"/>
                    </a:lnTo>
                    <a:lnTo>
                      <a:pt x="504" y="541"/>
                    </a:lnTo>
                    <a:lnTo>
                      <a:pt x="484" y="549"/>
                    </a:lnTo>
                    <a:lnTo>
                      <a:pt x="438" y="568"/>
                    </a:lnTo>
                    <a:lnTo>
                      <a:pt x="394" y="590"/>
                    </a:lnTo>
                    <a:lnTo>
                      <a:pt x="373" y="5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419"/>
              <p:cNvSpPr>
                <a:spLocks noEditPoints="1"/>
              </p:cNvSpPr>
              <p:nvPr/>
            </p:nvSpPr>
            <p:spPr bwMode="auto">
              <a:xfrm>
                <a:off x="23418" y="2094"/>
                <a:ext cx="150" cy="238"/>
              </a:xfrm>
              <a:custGeom>
                <a:avLst/>
                <a:gdLst>
                  <a:gd name="T0" fmla="*/ 192 w 600"/>
                  <a:gd name="T1" fmla="*/ 838 h 950"/>
                  <a:gd name="T2" fmla="*/ 201 w 600"/>
                  <a:gd name="T3" fmla="*/ 858 h 950"/>
                  <a:gd name="T4" fmla="*/ 241 w 600"/>
                  <a:gd name="T5" fmla="*/ 890 h 950"/>
                  <a:gd name="T6" fmla="*/ 291 w 600"/>
                  <a:gd name="T7" fmla="*/ 907 h 950"/>
                  <a:gd name="T8" fmla="*/ 355 w 600"/>
                  <a:gd name="T9" fmla="*/ 904 h 950"/>
                  <a:gd name="T10" fmla="*/ 400 w 600"/>
                  <a:gd name="T11" fmla="*/ 881 h 950"/>
                  <a:gd name="T12" fmla="*/ 435 w 600"/>
                  <a:gd name="T13" fmla="*/ 849 h 950"/>
                  <a:gd name="T14" fmla="*/ 472 w 600"/>
                  <a:gd name="T15" fmla="*/ 779 h 950"/>
                  <a:gd name="T16" fmla="*/ 491 w 600"/>
                  <a:gd name="T17" fmla="*/ 683 h 950"/>
                  <a:gd name="T18" fmla="*/ 483 w 600"/>
                  <a:gd name="T19" fmla="*/ 579 h 950"/>
                  <a:gd name="T20" fmla="*/ 448 w 600"/>
                  <a:gd name="T21" fmla="*/ 494 h 950"/>
                  <a:gd name="T22" fmla="*/ 389 w 600"/>
                  <a:gd name="T23" fmla="*/ 438 h 950"/>
                  <a:gd name="T24" fmla="*/ 305 w 600"/>
                  <a:gd name="T25" fmla="*/ 412 h 950"/>
                  <a:gd name="T26" fmla="*/ 240 w 600"/>
                  <a:gd name="T27" fmla="*/ 413 h 950"/>
                  <a:gd name="T28" fmla="*/ 198 w 600"/>
                  <a:gd name="T29" fmla="*/ 430 h 950"/>
                  <a:gd name="T30" fmla="*/ 190 w 600"/>
                  <a:gd name="T31" fmla="*/ 550 h 950"/>
                  <a:gd name="T32" fmla="*/ 190 w 600"/>
                  <a:gd name="T33" fmla="*/ 783 h 950"/>
                  <a:gd name="T34" fmla="*/ 249 w 600"/>
                  <a:gd name="T35" fmla="*/ 378 h 950"/>
                  <a:gd name="T36" fmla="*/ 330 w 600"/>
                  <a:gd name="T37" fmla="*/ 350 h 950"/>
                  <a:gd name="T38" fmla="*/ 381 w 600"/>
                  <a:gd name="T39" fmla="*/ 349 h 950"/>
                  <a:gd name="T40" fmla="*/ 452 w 600"/>
                  <a:gd name="T41" fmla="*/ 370 h 950"/>
                  <a:gd name="T42" fmla="*/ 532 w 600"/>
                  <a:gd name="T43" fmla="*/ 429 h 950"/>
                  <a:gd name="T44" fmla="*/ 562 w 600"/>
                  <a:gd name="T45" fmla="*/ 468 h 950"/>
                  <a:gd name="T46" fmla="*/ 583 w 600"/>
                  <a:gd name="T47" fmla="*/ 517 h 950"/>
                  <a:gd name="T48" fmla="*/ 596 w 600"/>
                  <a:gd name="T49" fmla="*/ 565 h 950"/>
                  <a:gd name="T50" fmla="*/ 599 w 600"/>
                  <a:gd name="T51" fmla="*/ 655 h 950"/>
                  <a:gd name="T52" fmla="*/ 589 w 600"/>
                  <a:gd name="T53" fmla="*/ 721 h 950"/>
                  <a:gd name="T54" fmla="*/ 564 w 600"/>
                  <a:gd name="T55" fmla="*/ 781 h 950"/>
                  <a:gd name="T56" fmla="*/ 530 w 600"/>
                  <a:gd name="T57" fmla="*/ 835 h 950"/>
                  <a:gd name="T58" fmla="*/ 487 w 600"/>
                  <a:gd name="T59" fmla="*/ 878 h 950"/>
                  <a:gd name="T60" fmla="*/ 435 w 600"/>
                  <a:gd name="T61" fmla="*/ 913 h 950"/>
                  <a:gd name="T62" fmla="*/ 345 w 600"/>
                  <a:gd name="T63" fmla="*/ 945 h 950"/>
                  <a:gd name="T64" fmla="*/ 281 w 600"/>
                  <a:gd name="T65" fmla="*/ 950 h 950"/>
                  <a:gd name="T66" fmla="*/ 183 w 600"/>
                  <a:gd name="T67" fmla="*/ 940 h 950"/>
                  <a:gd name="T68" fmla="*/ 86 w 600"/>
                  <a:gd name="T69" fmla="*/ 905 h 950"/>
                  <a:gd name="T70" fmla="*/ 88 w 600"/>
                  <a:gd name="T71" fmla="*/ 531 h 950"/>
                  <a:gd name="T72" fmla="*/ 92 w 600"/>
                  <a:gd name="T73" fmla="*/ 158 h 950"/>
                  <a:gd name="T74" fmla="*/ 86 w 600"/>
                  <a:gd name="T75" fmla="*/ 110 h 950"/>
                  <a:gd name="T76" fmla="*/ 75 w 600"/>
                  <a:gd name="T77" fmla="*/ 87 h 950"/>
                  <a:gd name="T78" fmla="*/ 68 w 600"/>
                  <a:gd name="T79" fmla="*/ 81 h 950"/>
                  <a:gd name="T80" fmla="*/ 30 w 600"/>
                  <a:gd name="T81" fmla="*/ 74 h 950"/>
                  <a:gd name="T82" fmla="*/ 0 w 600"/>
                  <a:gd name="T83" fmla="*/ 48 h 950"/>
                  <a:gd name="T84" fmla="*/ 45 w 600"/>
                  <a:gd name="T85" fmla="*/ 35 h 950"/>
                  <a:gd name="T86" fmla="*/ 96 w 600"/>
                  <a:gd name="T87" fmla="*/ 25 h 950"/>
                  <a:gd name="T88" fmla="*/ 149 w 600"/>
                  <a:gd name="T89" fmla="*/ 11 h 950"/>
                  <a:gd name="T90" fmla="*/ 190 w 600"/>
                  <a:gd name="T91" fmla="*/ 0 h 950"/>
                  <a:gd name="T92" fmla="*/ 190 w 600"/>
                  <a:gd name="T93" fmla="*/ 199 h 950"/>
                  <a:gd name="T94" fmla="*/ 190 w 600"/>
                  <a:gd name="T95" fmla="*/ 40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0" h="950">
                    <a:moveTo>
                      <a:pt x="190" y="799"/>
                    </a:moveTo>
                    <a:lnTo>
                      <a:pt x="190" y="815"/>
                    </a:lnTo>
                    <a:lnTo>
                      <a:pt x="190" y="826"/>
                    </a:lnTo>
                    <a:lnTo>
                      <a:pt x="192" y="838"/>
                    </a:lnTo>
                    <a:lnTo>
                      <a:pt x="194" y="847"/>
                    </a:lnTo>
                    <a:lnTo>
                      <a:pt x="195" y="850"/>
                    </a:lnTo>
                    <a:lnTo>
                      <a:pt x="198" y="855"/>
                    </a:lnTo>
                    <a:lnTo>
                      <a:pt x="201" y="858"/>
                    </a:lnTo>
                    <a:lnTo>
                      <a:pt x="207" y="863"/>
                    </a:lnTo>
                    <a:lnTo>
                      <a:pt x="215" y="872"/>
                    </a:lnTo>
                    <a:lnTo>
                      <a:pt x="224" y="881"/>
                    </a:lnTo>
                    <a:lnTo>
                      <a:pt x="241" y="890"/>
                    </a:lnTo>
                    <a:lnTo>
                      <a:pt x="258" y="898"/>
                    </a:lnTo>
                    <a:lnTo>
                      <a:pt x="267" y="902"/>
                    </a:lnTo>
                    <a:lnTo>
                      <a:pt x="278" y="905"/>
                    </a:lnTo>
                    <a:lnTo>
                      <a:pt x="291" y="907"/>
                    </a:lnTo>
                    <a:lnTo>
                      <a:pt x="303" y="910"/>
                    </a:lnTo>
                    <a:lnTo>
                      <a:pt x="324" y="909"/>
                    </a:lnTo>
                    <a:lnTo>
                      <a:pt x="345" y="906"/>
                    </a:lnTo>
                    <a:lnTo>
                      <a:pt x="355" y="904"/>
                    </a:lnTo>
                    <a:lnTo>
                      <a:pt x="365" y="901"/>
                    </a:lnTo>
                    <a:lnTo>
                      <a:pt x="374" y="897"/>
                    </a:lnTo>
                    <a:lnTo>
                      <a:pt x="383" y="892"/>
                    </a:lnTo>
                    <a:lnTo>
                      <a:pt x="400" y="881"/>
                    </a:lnTo>
                    <a:lnTo>
                      <a:pt x="416" y="868"/>
                    </a:lnTo>
                    <a:lnTo>
                      <a:pt x="423" y="861"/>
                    </a:lnTo>
                    <a:lnTo>
                      <a:pt x="431" y="856"/>
                    </a:lnTo>
                    <a:lnTo>
                      <a:pt x="435" y="849"/>
                    </a:lnTo>
                    <a:lnTo>
                      <a:pt x="440" y="840"/>
                    </a:lnTo>
                    <a:lnTo>
                      <a:pt x="452" y="820"/>
                    </a:lnTo>
                    <a:lnTo>
                      <a:pt x="463" y="801"/>
                    </a:lnTo>
                    <a:lnTo>
                      <a:pt x="472" y="779"/>
                    </a:lnTo>
                    <a:lnTo>
                      <a:pt x="480" y="758"/>
                    </a:lnTo>
                    <a:lnTo>
                      <a:pt x="485" y="734"/>
                    </a:lnTo>
                    <a:lnTo>
                      <a:pt x="489" y="710"/>
                    </a:lnTo>
                    <a:lnTo>
                      <a:pt x="491" y="683"/>
                    </a:lnTo>
                    <a:lnTo>
                      <a:pt x="492" y="658"/>
                    </a:lnTo>
                    <a:lnTo>
                      <a:pt x="491" y="629"/>
                    </a:lnTo>
                    <a:lnTo>
                      <a:pt x="488" y="603"/>
                    </a:lnTo>
                    <a:lnTo>
                      <a:pt x="483" y="579"/>
                    </a:lnTo>
                    <a:lnTo>
                      <a:pt x="476" y="555"/>
                    </a:lnTo>
                    <a:lnTo>
                      <a:pt x="468" y="534"/>
                    </a:lnTo>
                    <a:lnTo>
                      <a:pt x="458" y="513"/>
                    </a:lnTo>
                    <a:lnTo>
                      <a:pt x="448" y="494"/>
                    </a:lnTo>
                    <a:lnTo>
                      <a:pt x="435" y="477"/>
                    </a:lnTo>
                    <a:lnTo>
                      <a:pt x="421" y="461"/>
                    </a:lnTo>
                    <a:lnTo>
                      <a:pt x="406" y="448"/>
                    </a:lnTo>
                    <a:lnTo>
                      <a:pt x="389" y="438"/>
                    </a:lnTo>
                    <a:lnTo>
                      <a:pt x="371" y="427"/>
                    </a:lnTo>
                    <a:lnTo>
                      <a:pt x="350" y="421"/>
                    </a:lnTo>
                    <a:lnTo>
                      <a:pt x="328" y="414"/>
                    </a:lnTo>
                    <a:lnTo>
                      <a:pt x="305" y="412"/>
                    </a:lnTo>
                    <a:lnTo>
                      <a:pt x="281" y="411"/>
                    </a:lnTo>
                    <a:lnTo>
                      <a:pt x="267" y="411"/>
                    </a:lnTo>
                    <a:lnTo>
                      <a:pt x="252" y="412"/>
                    </a:lnTo>
                    <a:lnTo>
                      <a:pt x="240" y="413"/>
                    </a:lnTo>
                    <a:lnTo>
                      <a:pt x="228" y="418"/>
                    </a:lnTo>
                    <a:lnTo>
                      <a:pt x="217" y="421"/>
                    </a:lnTo>
                    <a:lnTo>
                      <a:pt x="207" y="425"/>
                    </a:lnTo>
                    <a:lnTo>
                      <a:pt x="198" y="430"/>
                    </a:lnTo>
                    <a:lnTo>
                      <a:pt x="190" y="436"/>
                    </a:lnTo>
                    <a:lnTo>
                      <a:pt x="190" y="449"/>
                    </a:lnTo>
                    <a:lnTo>
                      <a:pt x="190" y="492"/>
                    </a:lnTo>
                    <a:lnTo>
                      <a:pt x="190" y="550"/>
                    </a:lnTo>
                    <a:lnTo>
                      <a:pt x="190" y="617"/>
                    </a:lnTo>
                    <a:lnTo>
                      <a:pt x="190" y="683"/>
                    </a:lnTo>
                    <a:lnTo>
                      <a:pt x="190" y="742"/>
                    </a:lnTo>
                    <a:lnTo>
                      <a:pt x="190" y="783"/>
                    </a:lnTo>
                    <a:lnTo>
                      <a:pt x="190" y="799"/>
                    </a:lnTo>
                    <a:close/>
                    <a:moveTo>
                      <a:pt x="190" y="400"/>
                    </a:moveTo>
                    <a:lnTo>
                      <a:pt x="208" y="392"/>
                    </a:lnTo>
                    <a:lnTo>
                      <a:pt x="249" y="378"/>
                    </a:lnTo>
                    <a:lnTo>
                      <a:pt x="291" y="365"/>
                    </a:lnTo>
                    <a:lnTo>
                      <a:pt x="309" y="358"/>
                    </a:lnTo>
                    <a:lnTo>
                      <a:pt x="318" y="354"/>
                    </a:lnTo>
                    <a:lnTo>
                      <a:pt x="330" y="350"/>
                    </a:lnTo>
                    <a:lnTo>
                      <a:pt x="341" y="348"/>
                    </a:lnTo>
                    <a:lnTo>
                      <a:pt x="355" y="347"/>
                    </a:lnTo>
                    <a:lnTo>
                      <a:pt x="367" y="348"/>
                    </a:lnTo>
                    <a:lnTo>
                      <a:pt x="381" y="349"/>
                    </a:lnTo>
                    <a:lnTo>
                      <a:pt x="392" y="352"/>
                    </a:lnTo>
                    <a:lnTo>
                      <a:pt x="406" y="354"/>
                    </a:lnTo>
                    <a:lnTo>
                      <a:pt x="429" y="361"/>
                    </a:lnTo>
                    <a:lnTo>
                      <a:pt x="452" y="370"/>
                    </a:lnTo>
                    <a:lnTo>
                      <a:pt x="473" y="385"/>
                    </a:lnTo>
                    <a:lnTo>
                      <a:pt x="493" y="397"/>
                    </a:lnTo>
                    <a:lnTo>
                      <a:pt x="514" y="412"/>
                    </a:lnTo>
                    <a:lnTo>
                      <a:pt x="532" y="429"/>
                    </a:lnTo>
                    <a:lnTo>
                      <a:pt x="540" y="438"/>
                    </a:lnTo>
                    <a:lnTo>
                      <a:pt x="548" y="447"/>
                    </a:lnTo>
                    <a:lnTo>
                      <a:pt x="556" y="457"/>
                    </a:lnTo>
                    <a:lnTo>
                      <a:pt x="562" y="468"/>
                    </a:lnTo>
                    <a:lnTo>
                      <a:pt x="567" y="480"/>
                    </a:lnTo>
                    <a:lnTo>
                      <a:pt x="574" y="492"/>
                    </a:lnTo>
                    <a:lnTo>
                      <a:pt x="579" y="503"/>
                    </a:lnTo>
                    <a:lnTo>
                      <a:pt x="583" y="517"/>
                    </a:lnTo>
                    <a:lnTo>
                      <a:pt x="588" y="529"/>
                    </a:lnTo>
                    <a:lnTo>
                      <a:pt x="591" y="539"/>
                    </a:lnTo>
                    <a:lnTo>
                      <a:pt x="594" y="552"/>
                    </a:lnTo>
                    <a:lnTo>
                      <a:pt x="596" y="565"/>
                    </a:lnTo>
                    <a:lnTo>
                      <a:pt x="599" y="589"/>
                    </a:lnTo>
                    <a:lnTo>
                      <a:pt x="600" y="617"/>
                    </a:lnTo>
                    <a:lnTo>
                      <a:pt x="600" y="636"/>
                    </a:lnTo>
                    <a:lnTo>
                      <a:pt x="599" y="655"/>
                    </a:lnTo>
                    <a:lnTo>
                      <a:pt x="598" y="672"/>
                    </a:lnTo>
                    <a:lnTo>
                      <a:pt x="596" y="688"/>
                    </a:lnTo>
                    <a:lnTo>
                      <a:pt x="592" y="705"/>
                    </a:lnTo>
                    <a:lnTo>
                      <a:pt x="589" y="721"/>
                    </a:lnTo>
                    <a:lnTo>
                      <a:pt x="583" y="735"/>
                    </a:lnTo>
                    <a:lnTo>
                      <a:pt x="578" y="752"/>
                    </a:lnTo>
                    <a:lnTo>
                      <a:pt x="572" y="767"/>
                    </a:lnTo>
                    <a:lnTo>
                      <a:pt x="564" y="781"/>
                    </a:lnTo>
                    <a:lnTo>
                      <a:pt x="556" y="797"/>
                    </a:lnTo>
                    <a:lnTo>
                      <a:pt x="547" y="808"/>
                    </a:lnTo>
                    <a:lnTo>
                      <a:pt x="539" y="822"/>
                    </a:lnTo>
                    <a:lnTo>
                      <a:pt x="530" y="835"/>
                    </a:lnTo>
                    <a:lnTo>
                      <a:pt x="520" y="847"/>
                    </a:lnTo>
                    <a:lnTo>
                      <a:pt x="509" y="857"/>
                    </a:lnTo>
                    <a:lnTo>
                      <a:pt x="498" y="868"/>
                    </a:lnTo>
                    <a:lnTo>
                      <a:pt x="487" y="878"/>
                    </a:lnTo>
                    <a:lnTo>
                      <a:pt x="474" y="889"/>
                    </a:lnTo>
                    <a:lnTo>
                      <a:pt x="462" y="897"/>
                    </a:lnTo>
                    <a:lnTo>
                      <a:pt x="449" y="906"/>
                    </a:lnTo>
                    <a:lnTo>
                      <a:pt x="435" y="913"/>
                    </a:lnTo>
                    <a:lnTo>
                      <a:pt x="421" y="921"/>
                    </a:lnTo>
                    <a:lnTo>
                      <a:pt x="406" y="929"/>
                    </a:lnTo>
                    <a:lnTo>
                      <a:pt x="375" y="938"/>
                    </a:lnTo>
                    <a:lnTo>
                      <a:pt x="345" y="945"/>
                    </a:lnTo>
                    <a:lnTo>
                      <a:pt x="330" y="947"/>
                    </a:lnTo>
                    <a:lnTo>
                      <a:pt x="314" y="949"/>
                    </a:lnTo>
                    <a:lnTo>
                      <a:pt x="298" y="950"/>
                    </a:lnTo>
                    <a:lnTo>
                      <a:pt x="281" y="950"/>
                    </a:lnTo>
                    <a:lnTo>
                      <a:pt x="256" y="950"/>
                    </a:lnTo>
                    <a:lnTo>
                      <a:pt x="229" y="947"/>
                    </a:lnTo>
                    <a:lnTo>
                      <a:pt x="206" y="943"/>
                    </a:lnTo>
                    <a:lnTo>
                      <a:pt x="183" y="940"/>
                    </a:lnTo>
                    <a:lnTo>
                      <a:pt x="160" y="934"/>
                    </a:lnTo>
                    <a:lnTo>
                      <a:pt x="137" y="926"/>
                    </a:lnTo>
                    <a:lnTo>
                      <a:pt x="111" y="916"/>
                    </a:lnTo>
                    <a:lnTo>
                      <a:pt x="86" y="905"/>
                    </a:lnTo>
                    <a:lnTo>
                      <a:pt x="86" y="872"/>
                    </a:lnTo>
                    <a:lnTo>
                      <a:pt x="87" y="787"/>
                    </a:lnTo>
                    <a:lnTo>
                      <a:pt x="87" y="669"/>
                    </a:lnTo>
                    <a:lnTo>
                      <a:pt x="88" y="531"/>
                    </a:lnTo>
                    <a:lnTo>
                      <a:pt x="89" y="395"/>
                    </a:lnTo>
                    <a:lnTo>
                      <a:pt x="91" y="275"/>
                    </a:lnTo>
                    <a:lnTo>
                      <a:pt x="91" y="191"/>
                    </a:lnTo>
                    <a:lnTo>
                      <a:pt x="92" y="158"/>
                    </a:lnTo>
                    <a:lnTo>
                      <a:pt x="91" y="142"/>
                    </a:lnTo>
                    <a:lnTo>
                      <a:pt x="88" y="132"/>
                    </a:lnTo>
                    <a:lnTo>
                      <a:pt x="87" y="120"/>
                    </a:lnTo>
                    <a:lnTo>
                      <a:pt x="86" y="110"/>
                    </a:lnTo>
                    <a:lnTo>
                      <a:pt x="85" y="103"/>
                    </a:lnTo>
                    <a:lnTo>
                      <a:pt x="83" y="98"/>
                    </a:lnTo>
                    <a:lnTo>
                      <a:pt x="78" y="92"/>
                    </a:lnTo>
                    <a:lnTo>
                      <a:pt x="75" y="87"/>
                    </a:lnTo>
                    <a:lnTo>
                      <a:pt x="73" y="86"/>
                    </a:lnTo>
                    <a:lnTo>
                      <a:pt x="72" y="84"/>
                    </a:lnTo>
                    <a:lnTo>
                      <a:pt x="70" y="82"/>
                    </a:lnTo>
                    <a:lnTo>
                      <a:pt x="68" y="81"/>
                    </a:lnTo>
                    <a:lnTo>
                      <a:pt x="60" y="78"/>
                    </a:lnTo>
                    <a:lnTo>
                      <a:pt x="52" y="76"/>
                    </a:lnTo>
                    <a:lnTo>
                      <a:pt x="42" y="75"/>
                    </a:lnTo>
                    <a:lnTo>
                      <a:pt x="30" y="74"/>
                    </a:lnTo>
                    <a:lnTo>
                      <a:pt x="17" y="72"/>
                    </a:lnTo>
                    <a:lnTo>
                      <a:pt x="0" y="70"/>
                    </a:lnTo>
                    <a:lnTo>
                      <a:pt x="0" y="58"/>
                    </a:lnTo>
                    <a:lnTo>
                      <a:pt x="0" y="48"/>
                    </a:lnTo>
                    <a:lnTo>
                      <a:pt x="12" y="44"/>
                    </a:lnTo>
                    <a:lnTo>
                      <a:pt x="22" y="42"/>
                    </a:lnTo>
                    <a:lnTo>
                      <a:pt x="34" y="39"/>
                    </a:lnTo>
                    <a:lnTo>
                      <a:pt x="45" y="35"/>
                    </a:lnTo>
                    <a:lnTo>
                      <a:pt x="59" y="32"/>
                    </a:lnTo>
                    <a:lnTo>
                      <a:pt x="71" y="29"/>
                    </a:lnTo>
                    <a:lnTo>
                      <a:pt x="85" y="28"/>
                    </a:lnTo>
                    <a:lnTo>
                      <a:pt x="96" y="25"/>
                    </a:lnTo>
                    <a:lnTo>
                      <a:pt x="110" y="19"/>
                    </a:lnTo>
                    <a:lnTo>
                      <a:pt x="122" y="17"/>
                    </a:lnTo>
                    <a:lnTo>
                      <a:pt x="136" y="15"/>
                    </a:lnTo>
                    <a:lnTo>
                      <a:pt x="149" y="11"/>
                    </a:lnTo>
                    <a:lnTo>
                      <a:pt x="160" y="9"/>
                    </a:lnTo>
                    <a:lnTo>
                      <a:pt x="171" y="7"/>
                    </a:lnTo>
                    <a:lnTo>
                      <a:pt x="179" y="3"/>
                    </a:lnTo>
                    <a:lnTo>
                      <a:pt x="190" y="0"/>
                    </a:lnTo>
                    <a:lnTo>
                      <a:pt x="190" y="17"/>
                    </a:lnTo>
                    <a:lnTo>
                      <a:pt x="190" y="62"/>
                    </a:lnTo>
                    <a:lnTo>
                      <a:pt x="190" y="126"/>
                    </a:lnTo>
                    <a:lnTo>
                      <a:pt x="190" y="199"/>
                    </a:lnTo>
                    <a:lnTo>
                      <a:pt x="190" y="272"/>
                    </a:lnTo>
                    <a:lnTo>
                      <a:pt x="190" y="337"/>
                    </a:lnTo>
                    <a:lnTo>
                      <a:pt x="190" y="382"/>
                    </a:lnTo>
                    <a:lnTo>
                      <a:pt x="19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420"/>
              <p:cNvSpPr>
                <a:spLocks noEditPoints="1"/>
              </p:cNvSpPr>
              <p:nvPr/>
            </p:nvSpPr>
            <p:spPr bwMode="auto">
              <a:xfrm>
                <a:off x="23589" y="2105"/>
                <a:ext cx="72" cy="224"/>
              </a:xfrm>
              <a:custGeom>
                <a:avLst/>
                <a:gdLst>
                  <a:gd name="T0" fmla="*/ 152 w 287"/>
                  <a:gd name="T1" fmla="*/ 0 h 898"/>
                  <a:gd name="T2" fmla="*/ 166 w 287"/>
                  <a:gd name="T3" fmla="*/ 2 h 898"/>
                  <a:gd name="T4" fmla="*/ 183 w 287"/>
                  <a:gd name="T5" fmla="*/ 9 h 898"/>
                  <a:gd name="T6" fmla="*/ 202 w 287"/>
                  <a:gd name="T7" fmla="*/ 30 h 898"/>
                  <a:gd name="T8" fmla="*/ 211 w 287"/>
                  <a:gd name="T9" fmla="*/ 57 h 898"/>
                  <a:gd name="T10" fmla="*/ 211 w 287"/>
                  <a:gd name="T11" fmla="*/ 78 h 898"/>
                  <a:gd name="T12" fmla="*/ 209 w 287"/>
                  <a:gd name="T13" fmla="*/ 92 h 898"/>
                  <a:gd name="T14" fmla="*/ 202 w 287"/>
                  <a:gd name="T15" fmla="*/ 110 h 898"/>
                  <a:gd name="T16" fmla="*/ 183 w 287"/>
                  <a:gd name="T17" fmla="*/ 131 h 898"/>
                  <a:gd name="T18" fmla="*/ 166 w 287"/>
                  <a:gd name="T19" fmla="*/ 138 h 898"/>
                  <a:gd name="T20" fmla="*/ 152 w 287"/>
                  <a:gd name="T21" fmla="*/ 139 h 898"/>
                  <a:gd name="T22" fmla="*/ 131 w 287"/>
                  <a:gd name="T23" fmla="*/ 139 h 898"/>
                  <a:gd name="T24" fmla="*/ 114 w 287"/>
                  <a:gd name="T25" fmla="*/ 133 h 898"/>
                  <a:gd name="T26" fmla="*/ 102 w 287"/>
                  <a:gd name="T27" fmla="*/ 127 h 898"/>
                  <a:gd name="T28" fmla="*/ 90 w 287"/>
                  <a:gd name="T29" fmla="*/ 109 h 898"/>
                  <a:gd name="T30" fmla="*/ 82 w 287"/>
                  <a:gd name="T31" fmla="*/ 83 h 898"/>
                  <a:gd name="T32" fmla="*/ 82 w 287"/>
                  <a:gd name="T33" fmla="*/ 57 h 898"/>
                  <a:gd name="T34" fmla="*/ 90 w 287"/>
                  <a:gd name="T35" fmla="*/ 30 h 898"/>
                  <a:gd name="T36" fmla="*/ 102 w 287"/>
                  <a:gd name="T37" fmla="*/ 12 h 898"/>
                  <a:gd name="T38" fmla="*/ 114 w 287"/>
                  <a:gd name="T39" fmla="*/ 6 h 898"/>
                  <a:gd name="T40" fmla="*/ 131 w 287"/>
                  <a:gd name="T41" fmla="*/ 1 h 898"/>
                  <a:gd name="T42" fmla="*/ 194 w 287"/>
                  <a:gd name="T43" fmla="*/ 774 h 898"/>
                  <a:gd name="T44" fmla="*/ 194 w 287"/>
                  <a:gd name="T45" fmla="*/ 800 h 898"/>
                  <a:gd name="T46" fmla="*/ 194 w 287"/>
                  <a:gd name="T47" fmla="*/ 821 h 898"/>
                  <a:gd name="T48" fmla="*/ 199 w 287"/>
                  <a:gd name="T49" fmla="*/ 834 h 898"/>
                  <a:gd name="T50" fmla="*/ 207 w 287"/>
                  <a:gd name="T51" fmla="*/ 846 h 898"/>
                  <a:gd name="T52" fmla="*/ 219 w 287"/>
                  <a:gd name="T53" fmla="*/ 852 h 898"/>
                  <a:gd name="T54" fmla="*/ 235 w 287"/>
                  <a:gd name="T55" fmla="*/ 856 h 898"/>
                  <a:gd name="T56" fmla="*/ 257 w 287"/>
                  <a:gd name="T57" fmla="*/ 862 h 898"/>
                  <a:gd name="T58" fmla="*/ 287 w 287"/>
                  <a:gd name="T59" fmla="*/ 863 h 898"/>
                  <a:gd name="T60" fmla="*/ 287 w 287"/>
                  <a:gd name="T61" fmla="*/ 898 h 898"/>
                  <a:gd name="T62" fmla="*/ 242 w 287"/>
                  <a:gd name="T63" fmla="*/ 897 h 898"/>
                  <a:gd name="T64" fmla="*/ 143 w 287"/>
                  <a:gd name="T65" fmla="*/ 896 h 898"/>
                  <a:gd name="T66" fmla="*/ 45 w 287"/>
                  <a:gd name="T67" fmla="*/ 892 h 898"/>
                  <a:gd name="T68" fmla="*/ 0 w 287"/>
                  <a:gd name="T69" fmla="*/ 891 h 898"/>
                  <a:gd name="T70" fmla="*/ 0 w 287"/>
                  <a:gd name="T71" fmla="*/ 863 h 898"/>
                  <a:gd name="T72" fmla="*/ 30 w 287"/>
                  <a:gd name="T73" fmla="*/ 859 h 898"/>
                  <a:gd name="T74" fmla="*/ 52 w 287"/>
                  <a:gd name="T75" fmla="*/ 856 h 898"/>
                  <a:gd name="T76" fmla="*/ 68 w 287"/>
                  <a:gd name="T77" fmla="*/ 852 h 898"/>
                  <a:gd name="T78" fmla="*/ 81 w 287"/>
                  <a:gd name="T79" fmla="*/ 846 h 898"/>
                  <a:gd name="T80" fmla="*/ 93 w 287"/>
                  <a:gd name="T81" fmla="*/ 821 h 898"/>
                  <a:gd name="T82" fmla="*/ 93 w 287"/>
                  <a:gd name="T83" fmla="*/ 800 h 898"/>
                  <a:gd name="T84" fmla="*/ 93 w 287"/>
                  <a:gd name="T85" fmla="*/ 774 h 898"/>
                  <a:gd name="T86" fmla="*/ 93 w 287"/>
                  <a:gd name="T87" fmla="*/ 726 h 898"/>
                  <a:gd name="T88" fmla="*/ 93 w 287"/>
                  <a:gd name="T89" fmla="*/ 621 h 898"/>
                  <a:gd name="T90" fmla="*/ 93 w 287"/>
                  <a:gd name="T91" fmla="*/ 516 h 898"/>
                  <a:gd name="T92" fmla="*/ 93 w 287"/>
                  <a:gd name="T93" fmla="*/ 469 h 898"/>
                  <a:gd name="T94" fmla="*/ 93 w 287"/>
                  <a:gd name="T95" fmla="*/ 447 h 898"/>
                  <a:gd name="T96" fmla="*/ 93 w 287"/>
                  <a:gd name="T97" fmla="*/ 427 h 898"/>
                  <a:gd name="T98" fmla="*/ 89 w 287"/>
                  <a:gd name="T99" fmla="*/ 410 h 898"/>
                  <a:gd name="T100" fmla="*/ 81 w 287"/>
                  <a:gd name="T101" fmla="*/ 398 h 898"/>
                  <a:gd name="T102" fmla="*/ 58 w 287"/>
                  <a:gd name="T103" fmla="*/ 387 h 898"/>
                  <a:gd name="T104" fmla="*/ 36 w 287"/>
                  <a:gd name="T105" fmla="*/ 383 h 898"/>
                  <a:gd name="T106" fmla="*/ 7 w 287"/>
                  <a:gd name="T107" fmla="*/ 380 h 898"/>
                  <a:gd name="T108" fmla="*/ 7 w 287"/>
                  <a:gd name="T109" fmla="*/ 358 h 898"/>
                  <a:gd name="T110" fmla="*/ 52 w 287"/>
                  <a:gd name="T111" fmla="*/ 348 h 898"/>
                  <a:gd name="T112" fmla="*/ 98 w 287"/>
                  <a:gd name="T113" fmla="*/ 333 h 898"/>
                  <a:gd name="T114" fmla="*/ 147 w 287"/>
                  <a:gd name="T115" fmla="*/ 322 h 898"/>
                  <a:gd name="T116" fmla="*/ 194 w 287"/>
                  <a:gd name="T117" fmla="*/ 305 h 898"/>
                  <a:gd name="T118" fmla="*/ 194 w 287"/>
                  <a:gd name="T119" fmla="*/ 378 h 898"/>
                  <a:gd name="T120" fmla="*/ 194 w 287"/>
                  <a:gd name="T121" fmla="*/ 539 h 898"/>
                  <a:gd name="T122" fmla="*/ 194 w 287"/>
                  <a:gd name="T123" fmla="*/ 702 h 898"/>
                  <a:gd name="T124" fmla="*/ 194 w 287"/>
                  <a:gd name="T125" fmla="*/ 774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7" h="898">
                    <a:moveTo>
                      <a:pt x="143" y="0"/>
                    </a:moveTo>
                    <a:lnTo>
                      <a:pt x="152" y="0"/>
                    </a:lnTo>
                    <a:lnTo>
                      <a:pt x="159" y="1"/>
                    </a:lnTo>
                    <a:lnTo>
                      <a:pt x="166" y="2"/>
                    </a:lnTo>
                    <a:lnTo>
                      <a:pt x="172" y="3"/>
                    </a:lnTo>
                    <a:lnTo>
                      <a:pt x="183" y="9"/>
                    </a:lnTo>
                    <a:lnTo>
                      <a:pt x="194" y="16"/>
                    </a:lnTo>
                    <a:lnTo>
                      <a:pt x="202" y="30"/>
                    </a:lnTo>
                    <a:lnTo>
                      <a:pt x="208" y="43"/>
                    </a:lnTo>
                    <a:lnTo>
                      <a:pt x="211" y="57"/>
                    </a:lnTo>
                    <a:lnTo>
                      <a:pt x="211" y="68"/>
                    </a:lnTo>
                    <a:lnTo>
                      <a:pt x="211" y="78"/>
                    </a:lnTo>
                    <a:lnTo>
                      <a:pt x="211" y="85"/>
                    </a:lnTo>
                    <a:lnTo>
                      <a:pt x="209" y="92"/>
                    </a:lnTo>
                    <a:lnTo>
                      <a:pt x="208" y="98"/>
                    </a:lnTo>
                    <a:lnTo>
                      <a:pt x="202" y="110"/>
                    </a:lnTo>
                    <a:lnTo>
                      <a:pt x="194" y="123"/>
                    </a:lnTo>
                    <a:lnTo>
                      <a:pt x="183" y="131"/>
                    </a:lnTo>
                    <a:lnTo>
                      <a:pt x="172" y="135"/>
                    </a:lnTo>
                    <a:lnTo>
                      <a:pt x="166" y="138"/>
                    </a:lnTo>
                    <a:lnTo>
                      <a:pt x="159" y="139"/>
                    </a:lnTo>
                    <a:lnTo>
                      <a:pt x="152" y="139"/>
                    </a:lnTo>
                    <a:lnTo>
                      <a:pt x="143" y="140"/>
                    </a:lnTo>
                    <a:lnTo>
                      <a:pt x="131" y="139"/>
                    </a:lnTo>
                    <a:lnTo>
                      <a:pt x="118" y="135"/>
                    </a:lnTo>
                    <a:lnTo>
                      <a:pt x="114" y="133"/>
                    </a:lnTo>
                    <a:lnTo>
                      <a:pt x="107" y="131"/>
                    </a:lnTo>
                    <a:lnTo>
                      <a:pt x="102" y="127"/>
                    </a:lnTo>
                    <a:lnTo>
                      <a:pt x="98" y="123"/>
                    </a:lnTo>
                    <a:lnTo>
                      <a:pt x="90" y="109"/>
                    </a:lnTo>
                    <a:lnTo>
                      <a:pt x="85" y="96"/>
                    </a:lnTo>
                    <a:lnTo>
                      <a:pt x="82" y="83"/>
                    </a:lnTo>
                    <a:lnTo>
                      <a:pt x="81" y="68"/>
                    </a:lnTo>
                    <a:lnTo>
                      <a:pt x="82" y="57"/>
                    </a:lnTo>
                    <a:lnTo>
                      <a:pt x="85" y="43"/>
                    </a:lnTo>
                    <a:lnTo>
                      <a:pt x="90" y="30"/>
                    </a:lnTo>
                    <a:lnTo>
                      <a:pt x="98" y="16"/>
                    </a:lnTo>
                    <a:lnTo>
                      <a:pt x="102" y="12"/>
                    </a:lnTo>
                    <a:lnTo>
                      <a:pt x="107" y="9"/>
                    </a:lnTo>
                    <a:lnTo>
                      <a:pt x="114" y="6"/>
                    </a:lnTo>
                    <a:lnTo>
                      <a:pt x="118" y="3"/>
                    </a:lnTo>
                    <a:lnTo>
                      <a:pt x="131" y="1"/>
                    </a:lnTo>
                    <a:lnTo>
                      <a:pt x="143" y="0"/>
                    </a:lnTo>
                    <a:close/>
                    <a:moveTo>
                      <a:pt x="194" y="774"/>
                    </a:moveTo>
                    <a:lnTo>
                      <a:pt x="194" y="788"/>
                    </a:lnTo>
                    <a:lnTo>
                      <a:pt x="194" y="800"/>
                    </a:lnTo>
                    <a:lnTo>
                      <a:pt x="194" y="811"/>
                    </a:lnTo>
                    <a:lnTo>
                      <a:pt x="194" y="821"/>
                    </a:lnTo>
                    <a:lnTo>
                      <a:pt x="195" y="829"/>
                    </a:lnTo>
                    <a:lnTo>
                      <a:pt x="199" y="834"/>
                    </a:lnTo>
                    <a:lnTo>
                      <a:pt x="202" y="841"/>
                    </a:lnTo>
                    <a:lnTo>
                      <a:pt x="207" y="846"/>
                    </a:lnTo>
                    <a:lnTo>
                      <a:pt x="211" y="849"/>
                    </a:lnTo>
                    <a:lnTo>
                      <a:pt x="219" y="852"/>
                    </a:lnTo>
                    <a:lnTo>
                      <a:pt x="226" y="855"/>
                    </a:lnTo>
                    <a:lnTo>
                      <a:pt x="235" y="856"/>
                    </a:lnTo>
                    <a:lnTo>
                      <a:pt x="244" y="860"/>
                    </a:lnTo>
                    <a:lnTo>
                      <a:pt x="257" y="862"/>
                    </a:lnTo>
                    <a:lnTo>
                      <a:pt x="271" y="863"/>
                    </a:lnTo>
                    <a:lnTo>
                      <a:pt x="287" y="863"/>
                    </a:lnTo>
                    <a:lnTo>
                      <a:pt x="287" y="880"/>
                    </a:lnTo>
                    <a:lnTo>
                      <a:pt x="287" y="898"/>
                    </a:lnTo>
                    <a:lnTo>
                      <a:pt x="274" y="898"/>
                    </a:lnTo>
                    <a:lnTo>
                      <a:pt x="242" y="897"/>
                    </a:lnTo>
                    <a:lnTo>
                      <a:pt x="195" y="897"/>
                    </a:lnTo>
                    <a:lnTo>
                      <a:pt x="143" y="896"/>
                    </a:lnTo>
                    <a:lnTo>
                      <a:pt x="91" y="895"/>
                    </a:lnTo>
                    <a:lnTo>
                      <a:pt x="45" y="892"/>
                    </a:lnTo>
                    <a:lnTo>
                      <a:pt x="13" y="892"/>
                    </a:lnTo>
                    <a:lnTo>
                      <a:pt x="0" y="891"/>
                    </a:lnTo>
                    <a:lnTo>
                      <a:pt x="0" y="877"/>
                    </a:lnTo>
                    <a:lnTo>
                      <a:pt x="0" y="863"/>
                    </a:lnTo>
                    <a:lnTo>
                      <a:pt x="17" y="862"/>
                    </a:lnTo>
                    <a:lnTo>
                      <a:pt x="30" y="859"/>
                    </a:lnTo>
                    <a:lnTo>
                      <a:pt x="43" y="858"/>
                    </a:lnTo>
                    <a:lnTo>
                      <a:pt x="52" y="856"/>
                    </a:lnTo>
                    <a:lnTo>
                      <a:pt x="61" y="855"/>
                    </a:lnTo>
                    <a:lnTo>
                      <a:pt x="68" y="852"/>
                    </a:lnTo>
                    <a:lnTo>
                      <a:pt x="76" y="849"/>
                    </a:lnTo>
                    <a:lnTo>
                      <a:pt x="81" y="846"/>
                    </a:lnTo>
                    <a:lnTo>
                      <a:pt x="86" y="834"/>
                    </a:lnTo>
                    <a:lnTo>
                      <a:pt x="93" y="821"/>
                    </a:lnTo>
                    <a:lnTo>
                      <a:pt x="93" y="811"/>
                    </a:lnTo>
                    <a:lnTo>
                      <a:pt x="93" y="800"/>
                    </a:lnTo>
                    <a:lnTo>
                      <a:pt x="93" y="788"/>
                    </a:lnTo>
                    <a:lnTo>
                      <a:pt x="93" y="774"/>
                    </a:lnTo>
                    <a:lnTo>
                      <a:pt x="93" y="761"/>
                    </a:lnTo>
                    <a:lnTo>
                      <a:pt x="93" y="726"/>
                    </a:lnTo>
                    <a:lnTo>
                      <a:pt x="93" y="677"/>
                    </a:lnTo>
                    <a:lnTo>
                      <a:pt x="93" y="621"/>
                    </a:lnTo>
                    <a:lnTo>
                      <a:pt x="93" y="564"/>
                    </a:lnTo>
                    <a:lnTo>
                      <a:pt x="93" y="516"/>
                    </a:lnTo>
                    <a:lnTo>
                      <a:pt x="93" y="481"/>
                    </a:lnTo>
                    <a:lnTo>
                      <a:pt x="93" y="469"/>
                    </a:lnTo>
                    <a:lnTo>
                      <a:pt x="93" y="456"/>
                    </a:lnTo>
                    <a:lnTo>
                      <a:pt x="93" y="447"/>
                    </a:lnTo>
                    <a:lnTo>
                      <a:pt x="93" y="437"/>
                    </a:lnTo>
                    <a:lnTo>
                      <a:pt x="93" y="427"/>
                    </a:lnTo>
                    <a:lnTo>
                      <a:pt x="91" y="419"/>
                    </a:lnTo>
                    <a:lnTo>
                      <a:pt x="89" y="410"/>
                    </a:lnTo>
                    <a:lnTo>
                      <a:pt x="85" y="404"/>
                    </a:lnTo>
                    <a:lnTo>
                      <a:pt x="81" y="398"/>
                    </a:lnTo>
                    <a:lnTo>
                      <a:pt x="71" y="394"/>
                    </a:lnTo>
                    <a:lnTo>
                      <a:pt x="58" y="387"/>
                    </a:lnTo>
                    <a:lnTo>
                      <a:pt x="49" y="385"/>
                    </a:lnTo>
                    <a:lnTo>
                      <a:pt x="36" y="383"/>
                    </a:lnTo>
                    <a:lnTo>
                      <a:pt x="22" y="381"/>
                    </a:lnTo>
                    <a:lnTo>
                      <a:pt x="7" y="380"/>
                    </a:lnTo>
                    <a:lnTo>
                      <a:pt x="7" y="369"/>
                    </a:lnTo>
                    <a:lnTo>
                      <a:pt x="7" y="358"/>
                    </a:lnTo>
                    <a:lnTo>
                      <a:pt x="29" y="353"/>
                    </a:lnTo>
                    <a:lnTo>
                      <a:pt x="52" y="348"/>
                    </a:lnTo>
                    <a:lnTo>
                      <a:pt x="76" y="343"/>
                    </a:lnTo>
                    <a:lnTo>
                      <a:pt x="98" y="333"/>
                    </a:lnTo>
                    <a:lnTo>
                      <a:pt x="123" y="328"/>
                    </a:lnTo>
                    <a:lnTo>
                      <a:pt x="147" y="322"/>
                    </a:lnTo>
                    <a:lnTo>
                      <a:pt x="170" y="313"/>
                    </a:lnTo>
                    <a:lnTo>
                      <a:pt x="194" y="305"/>
                    </a:lnTo>
                    <a:lnTo>
                      <a:pt x="194" y="324"/>
                    </a:lnTo>
                    <a:lnTo>
                      <a:pt x="194" y="378"/>
                    </a:lnTo>
                    <a:lnTo>
                      <a:pt x="194" y="453"/>
                    </a:lnTo>
                    <a:lnTo>
                      <a:pt x="194" y="539"/>
                    </a:lnTo>
                    <a:lnTo>
                      <a:pt x="194" y="626"/>
                    </a:lnTo>
                    <a:lnTo>
                      <a:pt x="194" y="702"/>
                    </a:lnTo>
                    <a:lnTo>
                      <a:pt x="194" y="755"/>
                    </a:lnTo>
                    <a:lnTo>
                      <a:pt x="194" y="7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421"/>
              <p:cNvSpPr>
                <a:spLocks/>
              </p:cNvSpPr>
              <p:nvPr/>
            </p:nvSpPr>
            <p:spPr bwMode="auto">
              <a:xfrm>
                <a:off x="23670" y="2096"/>
                <a:ext cx="71" cy="233"/>
              </a:xfrm>
              <a:custGeom>
                <a:avLst/>
                <a:gdLst>
                  <a:gd name="T0" fmla="*/ 97 w 285"/>
                  <a:gd name="T1" fmla="*/ 142 h 933"/>
                  <a:gd name="T2" fmla="*/ 94 w 285"/>
                  <a:gd name="T3" fmla="*/ 119 h 933"/>
                  <a:gd name="T4" fmla="*/ 91 w 285"/>
                  <a:gd name="T5" fmla="*/ 102 h 933"/>
                  <a:gd name="T6" fmla="*/ 89 w 285"/>
                  <a:gd name="T7" fmla="*/ 92 h 933"/>
                  <a:gd name="T8" fmla="*/ 79 w 285"/>
                  <a:gd name="T9" fmla="*/ 83 h 933"/>
                  <a:gd name="T10" fmla="*/ 65 w 285"/>
                  <a:gd name="T11" fmla="*/ 77 h 933"/>
                  <a:gd name="T12" fmla="*/ 46 w 285"/>
                  <a:gd name="T13" fmla="*/ 75 h 933"/>
                  <a:gd name="T14" fmla="*/ 21 w 285"/>
                  <a:gd name="T15" fmla="*/ 71 h 933"/>
                  <a:gd name="T16" fmla="*/ 4 w 285"/>
                  <a:gd name="T17" fmla="*/ 58 h 933"/>
                  <a:gd name="T18" fmla="*/ 17 w 285"/>
                  <a:gd name="T19" fmla="*/ 42 h 933"/>
                  <a:gd name="T20" fmla="*/ 41 w 285"/>
                  <a:gd name="T21" fmla="*/ 38 h 933"/>
                  <a:gd name="T22" fmla="*/ 69 w 285"/>
                  <a:gd name="T23" fmla="*/ 30 h 933"/>
                  <a:gd name="T24" fmla="*/ 94 w 285"/>
                  <a:gd name="T25" fmla="*/ 26 h 933"/>
                  <a:gd name="T26" fmla="*/ 120 w 285"/>
                  <a:gd name="T27" fmla="*/ 20 h 933"/>
                  <a:gd name="T28" fmla="*/ 142 w 285"/>
                  <a:gd name="T29" fmla="*/ 13 h 933"/>
                  <a:gd name="T30" fmla="*/ 165 w 285"/>
                  <a:gd name="T31" fmla="*/ 6 h 933"/>
                  <a:gd name="T32" fmla="*/ 184 w 285"/>
                  <a:gd name="T33" fmla="*/ 2 h 933"/>
                  <a:gd name="T34" fmla="*/ 194 w 285"/>
                  <a:gd name="T35" fmla="*/ 35 h 933"/>
                  <a:gd name="T36" fmla="*/ 194 w 285"/>
                  <a:gd name="T37" fmla="*/ 257 h 933"/>
                  <a:gd name="T38" fmla="*/ 194 w 285"/>
                  <a:gd name="T39" fmla="*/ 557 h 933"/>
                  <a:gd name="T40" fmla="*/ 194 w 285"/>
                  <a:gd name="T41" fmla="*/ 779 h 933"/>
                  <a:gd name="T42" fmla="*/ 194 w 285"/>
                  <a:gd name="T43" fmla="*/ 828 h 933"/>
                  <a:gd name="T44" fmla="*/ 194 w 285"/>
                  <a:gd name="T45" fmla="*/ 848 h 933"/>
                  <a:gd name="T46" fmla="*/ 194 w 285"/>
                  <a:gd name="T47" fmla="*/ 864 h 933"/>
                  <a:gd name="T48" fmla="*/ 200 w 285"/>
                  <a:gd name="T49" fmla="*/ 876 h 933"/>
                  <a:gd name="T50" fmla="*/ 210 w 285"/>
                  <a:gd name="T51" fmla="*/ 884 h 933"/>
                  <a:gd name="T52" fmla="*/ 225 w 285"/>
                  <a:gd name="T53" fmla="*/ 890 h 933"/>
                  <a:gd name="T54" fmla="*/ 243 w 285"/>
                  <a:gd name="T55" fmla="*/ 895 h 933"/>
                  <a:gd name="T56" fmla="*/ 268 w 285"/>
                  <a:gd name="T57" fmla="*/ 900 h 933"/>
                  <a:gd name="T58" fmla="*/ 285 w 285"/>
                  <a:gd name="T59" fmla="*/ 918 h 933"/>
                  <a:gd name="T60" fmla="*/ 273 w 285"/>
                  <a:gd name="T61" fmla="*/ 933 h 933"/>
                  <a:gd name="T62" fmla="*/ 194 w 285"/>
                  <a:gd name="T63" fmla="*/ 933 h 933"/>
                  <a:gd name="T64" fmla="*/ 90 w 285"/>
                  <a:gd name="T65" fmla="*/ 933 h 933"/>
                  <a:gd name="T66" fmla="*/ 11 w 285"/>
                  <a:gd name="T67" fmla="*/ 933 h 933"/>
                  <a:gd name="T68" fmla="*/ 0 w 285"/>
                  <a:gd name="T69" fmla="*/ 915 h 933"/>
                  <a:gd name="T70" fmla="*/ 16 w 285"/>
                  <a:gd name="T71" fmla="*/ 898 h 933"/>
                  <a:gd name="T72" fmla="*/ 41 w 285"/>
                  <a:gd name="T73" fmla="*/ 895 h 933"/>
                  <a:gd name="T74" fmla="*/ 59 w 285"/>
                  <a:gd name="T75" fmla="*/ 890 h 933"/>
                  <a:gd name="T76" fmla="*/ 74 w 285"/>
                  <a:gd name="T77" fmla="*/ 884 h 933"/>
                  <a:gd name="T78" fmla="*/ 85 w 285"/>
                  <a:gd name="T79" fmla="*/ 869 h 933"/>
                  <a:gd name="T80" fmla="*/ 91 w 285"/>
                  <a:gd name="T81" fmla="*/ 848 h 933"/>
                  <a:gd name="T82" fmla="*/ 91 w 285"/>
                  <a:gd name="T83" fmla="*/ 825 h 933"/>
                  <a:gd name="T84" fmla="*/ 91 w 285"/>
                  <a:gd name="T85" fmla="*/ 780 h 933"/>
                  <a:gd name="T86" fmla="*/ 92 w 285"/>
                  <a:gd name="T87" fmla="*/ 603 h 933"/>
                  <a:gd name="T88" fmla="*/ 94 w 285"/>
                  <a:gd name="T89" fmla="*/ 364 h 933"/>
                  <a:gd name="T90" fmla="*/ 95 w 285"/>
                  <a:gd name="T91" fmla="*/ 185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5" h="933">
                    <a:moveTo>
                      <a:pt x="97" y="158"/>
                    </a:moveTo>
                    <a:lnTo>
                      <a:pt x="97" y="142"/>
                    </a:lnTo>
                    <a:lnTo>
                      <a:pt x="95" y="129"/>
                    </a:lnTo>
                    <a:lnTo>
                      <a:pt x="94" y="119"/>
                    </a:lnTo>
                    <a:lnTo>
                      <a:pt x="91" y="111"/>
                    </a:lnTo>
                    <a:lnTo>
                      <a:pt x="91" y="102"/>
                    </a:lnTo>
                    <a:lnTo>
                      <a:pt x="90" y="96"/>
                    </a:lnTo>
                    <a:lnTo>
                      <a:pt x="89" y="92"/>
                    </a:lnTo>
                    <a:lnTo>
                      <a:pt x="85" y="86"/>
                    </a:lnTo>
                    <a:lnTo>
                      <a:pt x="79" y="83"/>
                    </a:lnTo>
                    <a:lnTo>
                      <a:pt x="73" y="79"/>
                    </a:lnTo>
                    <a:lnTo>
                      <a:pt x="65" y="77"/>
                    </a:lnTo>
                    <a:lnTo>
                      <a:pt x="57" y="76"/>
                    </a:lnTo>
                    <a:lnTo>
                      <a:pt x="46" y="75"/>
                    </a:lnTo>
                    <a:lnTo>
                      <a:pt x="35" y="72"/>
                    </a:lnTo>
                    <a:lnTo>
                      <a:pt x="21" y="71"/>
                    </a:lnTo>
                    <a:lnTo>
                      <a:pt x="4" y="69"/>
                    </a:lnTo>
                    <a:lnTo>
                      <a:pt x="4" y="58"/>
                    </a:lnTo>
                    <a:lnTo>
                      <a:pt x="4" y="45"/>
                    </a:lnTo>
                    <a:lnTo>
                      <a:pt x="17" y="42"/>
                    </a:lnTo>
                    <a:lnTo>
                      <a:pt x="28" y="41"/>
                    </a:lnTo>
                    <a:lnTo>
                      <a:pt x="41" y="38"/>
                    </a:lnTo>
                    <a:lnTo>
                      <a:pt x="57" y="35"/>
                    </a:lnTo>
                    <a:lnTo>
                      <a:pt x="69" y="30"/>
                    </a:lnTo>
                    <a:lnTo>
                      <a:pt x="82" y="28"/>
                    </a:lnTo>
                    <a:lnTo>
                      <a:pt x="94" y="26"/>
                    </a:lnTo>
                    <a:lnTo>
                      <a:pt x="108" y="22"/>
                    </a:lnTo>
                    <a:lnTo>
                      <a:pt x="120" y="20"/>
                    </a:lnTo>
                    <a:lnTo>
                      <a:pt x="131" y="18"/>
                    </a:lnTo>
                    <a:lnTo>
                      <a:pt x="142" y="13"/>
                    </a:lnTo>
                    <a:lnTo>
                      <a:pt x="155" y="10"/>
                    </a:lnTo>
                    <a:lnTo>
                      <a:pt x="165" y="6"/>
                    </a:lnTo>
                    <a:lnTo>
                      <a:pt x="176" y="4"/>
                    </a:lnTo>
                    <a:lnTo>
                      <a:pt x="184" y="2"/>
                    </a:lnTo>
                    <a:lnTo>
                      <a:pt x="194" y="0"/>
                    </a:lnTo>
                    <a:lnTo>
                      <a:pt x="194" y="35"/>
                    </a:lnTo>
                    <a:lnTo>
                      <a:pt x="194" y="127"/>
                    </a:lnTo>
                    <a:lnTo>
                      <a:pt x="194" y="257"/>
                    </a:lnTo>
                    <a:lnTo>
                      <a:pt x="194" y="406"/>
                    </a:lnTo>
                    <a:lnTo>
                      <a:pt x="194" y="557"/>
                    </a:lnTo>
                    <a:lnTo>
                      <a:pt x="194" y="687"/>
                    </a:lnTo>
                    <a:lnTo>
                      <a:pt x="194" y="779"/>
                    </a:lnTo>
                    <a:lnTo>
                      <a:pt x="194" y="815"/>
                    </a:lnTo>
                    <a:lnTo>
                      <a:pt x="194" y="828"/>
                    </a:lnTo>
                    <a:lnTo>
                      <a:pt x="194" y="837"/>
                    </a:lnTo>
                    <a:lnTo>
                      <a:pt x="194" y="848"/>
                    </a:lnTo>
                    <a:lnTo>
                      <a:pt x="194" y="856"/>
                    </a:lnTo>
                    <a:lnTo>
                      <a:pt x="194" y="864"/>
                    </a:lnTo>
                    <a:lnTo>
                      <a:pt x="197" y="869"/>
                    </a:lnTo>
                    <a:lnTo>
                      <a:pt x="200" y="876"/>
                    </a:lnTo>
                    <a:lnTo>
                      <a:pt x="205" y="881"/>
                    </a:lnTo>
                    <a:lnTo>
                      <a:pt x="210" y="884"/>
                    </a:lnTo>
                    <a:lnTo>
                      <a:pt x="217" y="887"/>
                    </a:lnTo>
                    <a:lnTo>
                      <a:pt x="225" y="890"/>
                    </a:lnTo>
                    <a:lnTo>
                      <a:pt x="233" y="891"/>
                    </a:lnTo>
                    <a:lnTo>
                      <a:pt x="243" y="895"/>
                    </a:lnTo>
                    <a:lnTo>
                      <a:pt x="255" y="898"/>
                    </a:lnTo>
                    <a:lnTo>
                      <a:pt x="268" y="900"/>
                    </a:lnTo>
                    <a:lnTo>
                      <a:pt x="285" y="903"/>
                    </a:lnTo>
                    <a:lnTo>
                      <a:pt x="285" y="918"/>
                    </a:lnTo>
                    <a:lnTo>
                      <a:pt x="285" y="933"/>
                    </a:lnTo>
                    <a:lnTo>
                      <a:pt x="273" y="933"/>
                    </a:lnTo>
                    <a:lnTo>
                      <a:pt x="241" y="933"/>
                    </a:lnTo>
                    <a:lnTo>
                      <a:pt x="194" y="933"/>
                    </a:lnTo>
                    <a:lnTo>
                      <a:pt x="142" y="933"/>
                    </a:lnTo>
                    <a:lnTo>
                      <a:pt x="90" y="933"/>
                    </a:lnTo>
                    <a:lnTo>
                      <a:pt x="43" y="933"/>
                    </a:lnTo>
                    <a:lnTo>
                      <a:pt x="11" y="933"/>
                    </a:lnTo>
                    <a:lnTo>
                      <a:pt x="0" y="933"/>
                    </a:lnTo>
                    <a:lnTo>
                      <a:pt x="0" y="915"/>
                    </a:lnTo>
                    <a:lnTo>
                      <a:pt x="0" y="898"/>
                    </a:lnTo>
                    <a:lnTo>
                      <a:pt x="16" y="898"/>
                    </a:lnTo>
                    <a:lnTo>
                      <a:pt x="28" y="897"/>
                    </a:lnTo>
                    <a:lnTo>
                      <a:pt x="41" y="895"/>
                    </a:lnTo>
                    <a:lnTo>
                      <a:pt x="51" y="891"/>
                    </a:lnTo>
                    <a:lnTo>
                      <a:pt x="59" y="890"/>
                    </a:lnTo>
                    <a:lnTo>
                      <a:pt x="68" y="887"/>
                    </a:lnTo>
                    <a:lnTo>
                      <a:pt x="74" y="884"/>
                    </a:lnTo>
                    <a:lnTo>
                      <a:pt x="79" y="881"/>
                    </a:lnTo>
                    <a:lnTo>
                      <a:pt x="85" y="869"/>
                    </a:lnTo>
                    <a:lnTo>
                      <a:pt x="91" y="856"/>
                    </a:lnTo>
                    <a:lnTo>
                      <a:pt x="91" y="848"/>
                    </a:lnTo>
                    <a:lnTo>
                      <a:pt x="91" y="837"/>
                    </a:lnTo>
                    <a:lnTo>
                      <a:pt x="91" y="825"/>
                    </a:lnTo>
                    <a:lnTo>
                      <a:pt x="91" y="809"/>
                    </a:lnTo>
                    <a:lnTo>
                      <a:pt x="91" y="780"/>
                    </a:lnTo>
                    <a:lnTo>
                      <a:pt x="92" y="708"/>
                    </a:lnTo>
                    <a:lnTo>
                      <a:pt x="92" y="603"/>
                    </a:lnTo>
                    <a:lnTo>
                      <a:pt x="93" y="483"/>
                    </a:lnTo>
                    <a:lnTo>
                      <a:pt x="94" y="364"/>
                    </a:lnTo>
                    <a:lnTo>
                      <a:pt x="95" y="259"/>
                    </a:lnTo>
                    <a:lnTo>
                      <a:pt x="95" y="185"/>
                    </a:lnTo>
                    <a:lnTo>
                      <a:pt x="97"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422"/>
              <p:cNvSpPr>
                <a:spLocks noEditPoints="1"/>
              </p:cNvSpPr>
              <p:nvPr/>
            </p:nvSpPr>
            <p:spPr bwMode="auto">
              <a:xfrm>
                <a:off x="23756" y="2105"/>
                <a:ext cx="71" cy="224"/>
              </a:xfrm>
              <a:custGeom>
                <a:avLst/>
                <a:gdLst>
                  <a:gd name="T0" fmla="*/ 156 w 287"/>
                  <a:gd name="T1" fmla="*/ 1 h 898"/>
                  <a:gd name="T2" fmla="*/ 180 w 287"/>
                  <a:gd name="T3" fmla="*/ 14 h 898"/>
                  <a:gd name="T4" fmla="*/ 201 w 287"/>
                  <a:gd name="T5" fmla="*/ 33 h 898"/>
                  <a:gd name="T6" fmla="*/ 209 w 287"/>
                  <a:gd name="T7" fmla="*/ 51 h 898"/>
                  <a:gd name="T8" fmla="*/ 213 w 287"/>
                  <a:gd name="T9" fmla="*/ 76 h 898"/>
                  <a:gd name="T10" fmla="*/ 209 w 287"/>
                  <a:gd name="T11" fmla="*/ 96 h 898"/>
                  <a:gd name="T12" fmla="*/ 201 w 287"/>
                  <a:gd name="T13" fmla="*/ 113 h 898"/>
                  <a:gd name="T14" fmla="*/ 185 w 287"/>
                  <a:gd name="T15" fmla="*/ 129 h 898"/>
                  <a:gd name="T16" fmla="*/ 169 w 287"/>
                  <a:gd name="T17" fmla="*/ 140 h 898"/>
                  <a:gd name="T18" fmla="*/ 149 w 287"/>
                  <a:gd name="T19" fmla="*/ 146 h 898"/>
                  <a:gd name="T20" fmla="*/ 131 w 287"/>
                  <a:gd name="T21" fmla="*/ 144 h 898"/>
                  <a:gd name="T22" fmla="*/ 106 w 287"/>
                  <a:gd name="T23" fmla="*/ 131 h 898"/>
                  <a:gd name="T24" fmla="*/ 82 w 287"/>
                  <a:gd name="T25" fmla="*/ 101 h 898"/>
                  <a:gd name="T26" fmla="*/ 75 w 287"/>
                  <a:gd name="T27" fmla="*/ 82 h 898"/>
                  <a:gd name="T28" fmla="*/ 77 w 287"/>
                  <a:gd name="T29" fmla="*/ 59 h 898"/>
                  <a:gd name="T30" fmla="*/ 89 w 287"/>
                  <a:gd name="T31" fmla="*/ 33 h 898"/>
                  <a:gd name="T32" fmla="*/ 106 w 287"/>
                  <a:gd name="T33" fmla="*/ 11 h 898"/>
                  <a:gd name="T34" fmla="*/ 126 w 287"/>
                  <a:gd name="T35" fmla="*/ 2 h 898"/>
                  <a:gd name="T36" fmla="*/ 144 w 287"/>
                  <a:gd name="T37" fmla="*/ 0 h 898"/>
                  <a:gd name="T38" fmla="*/ 192 w 287"/>
                  <a:gd name="T39" fmla="*/ 802 h 898"/>
                  <a:gd name="T40" fmla="*/ 196 w 287"/>
                  <a:gd name="T41" fmla="*/ 830 h 898"/>
                  <a:gd name="T42" fmla="*/ 206 w 287"/>
                  <a:gd name="T43" fmla="*/ 850 h 898"/>
                  <a:gd name="T44" fmla="*/ 244 w 287"/>
                  <a:gd name="T45" fmla="*/ 864 h 898"/>
                  <a:gd name="T46" fmla="*/ 287 w 287"/>
                  <a:gd name="T47" fmla="*/ 868 h 898"/>
                  <a:gd name="T48" fmla="*/ 275 w 287"/>
                  <a:gd name="T49" fmla="*/ 898 h 898"/>
                  <a:gd name="T50" fmla="*/ 144 w 287"/>
                  <a:gd name="T51" fmla="*/ 898 h 898"/>
                  <a:gd name="T52" fmla="*/ 13 w 287"/>
                  <a:gd name="T53" fmla="*/ 898 h 898"/>
                  <a:gd name="T54" fmla="*/ 0 w 287"/>
                  <a:gd name="T55" fmla="*/ 868 h 898"/>
                  <a:gd name="T56" fmla="*/ 42 w 287"/>
                  <a:gd name="T57" fmla="*/ 863 h 898"/>
                  <a:gd name="T58" fmla="*/ 65 w 287"/>
                  <a:gd name="T59" fmla="*/ 854 h 898"/>
                  <a:gd name="T60" fmla="*/ 79 w 287"/>
                  <a:gd name="T61" fmla="*/ 841 h 898"/>
                  <a:gd name="T62" fmla="*/ 86 w 287"/>
                  <a:gd name="T63" fmla="*/ 821 h 898"/>
                  <a:gd name="T64" fmla="*/ 93 w 287"/>
                  <a:gd name="T65" fmla="*/ 793 h 898"/>
                  <a:gd name="T66" fmla="*/ 93 w 287"/>
                  <a:gd name="T67" fmla="*/ 733 h 898"/>
                  <a:gd name="T68" fmla="*/ 93 w 287"/>
                  <a:gd name="T69" fmla="*/ 572 h 898"/>
                  <a:gd name="T70" fmla="*/ 93 w 287"/>
                  <a:gd name="T71" fmla="*/ 475 h 898"/>
                  <a:gd name="T72" fmla="*/ 93 w 287"/>
                  <a:gd name="T73" fmla="*/ 438 h 898"/>
                  <a:gd name="T74" fmla="*/ 88 w 287"/>
                  <a:gd name="T75" fmla="*/ 414 h 898"/>
                  <a:gd name="T76" fmla="*/ 77 w 287"/>
                  <a:gd name="T77" fmla="*/ 401 h 898"/>
                  <a:gd name="T78" fmla="*/ 58 w 287"/>
                  <a:gd name="T79" fmla="*/ 394 h 898"/>
                  <a:gd name="T80" fmla="*/ 23 w 287"/>
                  <a:gd name="T81" fmla="*/ 387 h 898"/>
                  <a:gd name="T82" fmla="*/ 6 w 287"/>
                  <a:gd name="T83" fmla="*/ 358 h 898"/>
                  <a:gd name="T84" fmla="*/ 75 w 287"/>
                  <a:gd name="T85" fmla="*/ 345 h 898"/>
                  <a:gd name="T86" fmla="*/ 147 w 287"/>
                  <a:gd name="T87" fmla="*/ 325 h 898"/>
                  <a:gd name="T88" fmla="*/ 194 w 287"/>
                  <a:gd name="T89" fmla="*/ 330 h 898"/>
                  <a:gd name="T90" fmla="*/ 192 w 287"/>
                  <a:gd name="T91" fmla="*/ 545 h 898"/>
                  <a:gd name="T92" fmla="*/ 189 w 287"/>
                  <a:gd name="T93" fmla="*/ 76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7" h="898">
                    <a:moveTo>
                      <a:pt x="144" y="0"/>
                    </a:moveTo>
                    <a:lnTo>
                      <a:pt x="149" y="0"/>
                    </a:lnTo>
                    <a:lnTo>
                      <a:pt x="156" y="1"/>
                    </a:lnTo>
                    <a:lnTo>
                      <a:pt x="163" y="3"/>
                    </a:lnTo>
                    <a:lnTo>
                      <a:pt x="169" y="7"/>
                    </a:lnTo>
                    <a:lnTo>
                      <a:pt x="180" y="14"/>
                    </a:lnTo>
                    <a:lnTo>
                      <a:pt x="189" y="23"/>
                    </a:lnTo>
                    <a:lnTo>
                      <a:pt x="196" y="26"/>
                    </a:lnTo>
                    <a:lnTo>
                      <a:pt x="201" y="33"/>
                    </a:lnTo>
                    <a:lnTo>
                      <a:pt x="204" y="39"/>
                    </a:lnTo>
                    <a:lnTo>
                      <a:pt x="207" y="44"/>
                    </a:lnTo>
                    <a:lnTo>
                      <a:pt x="209" y="51"/>
                    </a:lnTo>
                    <a:lnTo>
                      <a:pt x="211" y="59"/>
                    </a:lnTo>
                    <a:lnTo>
                      <a:pt x="211" y="66"/>
                    </a:lnTo>
                    <a:lnTo>
                      <a:pt x="213" y="76"/>
                    </a:lnTo>
                    <a:lnTo>
                      <a:pt x="211" y="82"/>
                    </a:lnTo>
                    <a:lnTo>
                      <a:pt x="211" y="88"/>
                    </a:lnTo>
                    <a:lnTo>
                      <a:pt x="209" y="96"/>
                    </a:lnTo>
                    <a:lnTo>
                      <a:pt x="207" y="101"/>
                    </a:lnTo>
                    <a:lnTo>
                      <a:pt x="204" y="107"/>
                    </a:lnTo>
                    <a:lnTo>
                      <a:pt x="201" y="113"/>
                    </a:lnTo>
                    <a:lnTo>
                      <a:pt x="196" y="118"/>
                    </a:lnTo>
                    <a:lnTo>
                      <a:pt x="189" y="123"/>
                    </a:lnTo>
                    <a:lnTo>
                      <a:pt x="185" y="129"/>
                    </a:lnTo>
                    <a:lnTo>
                      <a:pt x="180" y="133"/>
                    </a:lnTo>
                    <a:lnTo>
                      <a:pt x="173" y="138"/>
                    </a:lnTo>
                    <a:lnTo>
                      <a:pt x="169" y="140"/>
                    </a:lnTo>
                    <a:lnTo>
                      <a:pt x="163" y="143"/>
                    </a:lnTo>
                    <a:lnTo>
                      <a:pt x="156" y="144"/>
                    </a:lnTo>
                    <a:lnTo>
                      <a:pt x="149" y="146"/>
                    </a:lnTo>
                    <a:lnTo>
                      <a:pt x="144" y="146"/>
                    </a:lnTo>
                    <a:lnTo>
                      <a:pt x="137" y="146"/>
                    </a:lnTo>
                    <a:lnTo>
                      <a:pt x="131" y="144"/>
                    </a:lnTo>
                    <a:lnTo>
                      <a:pt x="126" y="141"/>
                    </a:lnTo>
                    <a:lnTo>
                      <a:pt x="119" y="138"/>
                    </a:lnTo>
                    <a:lnTo>
                      <a:pt x="106" y="131"/>
                    </a:lnTo>
                    <a:lnTo>
                      <a:pt x="98" y="123"/>
                    </a:lnTo>
                    <a:lnTo>
                      <a:pt x="89" y="113"/>
                    </a:lnTo>
                    <a:lnTo>
                      <a:pt x="82" y="101"/>
                    </a:lnTo>
                    <a:lnTo>
                      <a:pt x="79" y="96"/>
                    </a:lnTo>
                    <a:lnTo>
                      <a:pt x="77" y="88"/>
                    </a:lnTo>
                    <a:lnTo>
                      <a:pt x="75" y="82"/>
                    </a:lnTo>
                    <a:lnTo>
                      <a:pt x="75" y="76"/>
                    </a:lnTo>
                    <a:lnTo>
                      <a:pt x="75" y="66"/>
                    </a:lnTo>
                    <a:lnTo>
                      <a:pt x="77" y="59"/>
                    </a:lnTo>
                    <a:lnTo>
                      <a:pt x="79" y="51"/>
                    </a:lnTo>
                    <a:lnTo>
                      <a:pt x="82" y="44"/>
                    </a:lnTo>
                    <a:lnTo>
                      <a:pt x="89" y="33"/>
                    </a:lnTo>
                    <a:lnTo>
                      <a:pt x="98" y="23"/>
                    </a:lnTo>
                    <a:lnTo>
                      <a:pt x="102" y="16"/>
                    </a:lnTo>
                    <a:lnTo>
                      <a:pt x="106" y="11"/>
                    </a:lnTo>
                    <a:lnTo>
                      <a:pt x="113" y="7"/>
                    </a:lnTo>
                    <a:lnTo>
                      <a:pt x="119" y="4"/>
                    </a:lnTo>
                    <a:lnTo>
                      <a:pt x="126" y="2"/>
                    </a:lnTo>
                    <a:lnTo>
                      <a:pt x="131" y="1"/>
                    </a:lnTo>
                    <a:lnTo>
                      <a:pt x="137" y="0"/>
                    </a:lnTo>
                    <a:lnTo>
                      <a:pt x="144" y="0"/>
                    </a:lnTo>
                    <a:close/>
                    <a:moveTo>
                      <a:pt x="189" y="780"/>
                    </a:moveTo>
                    <a:lnTo>
                      <a:pt x="190" y="793"/>
                    </a:lnTo>
                    <a:lnTo>
                      <a:pt x="192" y="802"/>
                    </a:lnTo>
                    <a:lnTo>
                      <a:pt x="194" y="813"/>
                    </a:lnTo>
                    <a:lnTo>
                      <a:pt x="196" y="821"/>
                    </a:lnTo>
                    <a:lnTo>
                      <a:pt x="196" y="830"/>
                    </a:lnTo>
                    <a:lnTo>
                      <a:pt x="198" y="838"/>
                    </a:lnTo>
                    <a:lnTo>
                      <a:pt x="202" y="846"/>
                    </a:lnTo>
                    <a:lnTo>
                      <a:pt x="206" y="850"/>
                    </a:lnTo>
                    <a:lnTo>
                      <a:pt x="219" y="856"/>
                    </a:lnTo>
                    <a:lnTo>
                      <a:pt x="235" y="863"/>
                    </a:lnTo>
                    <a:lnTo>
                      <a:pt x="244" y="864"/>
                    </a:lnTo>
                    <a:lnTo>
                      <a:pt x="256" y="865"/>
                    </a:lnTo>
                    <a:lnTo>
                      <a:pt x="270" y="867"/>
                    </a:lnTo>
                    <a:lnTo>
                      <a:pt x="287" y="868"/>
                    </a:lnTo>
                    <a:lnTo>
                      <a:pt x="287" y="883"/>
                    </a:lnTo>
                    <a:lnTo>
                      <a:pt x="287" y="898"/>
                    </a:lnTo>
                    <a:lnTo>
                      <a:pt x="275" y="898"/>
                    </a:lnTo>
                    <a:lnTo>
                      <a:pt x="242" y="898"/>
                    </a:lnTo>
                    <a:lnTo>
                      <a:pt x="196" y="898"/>
                    </a:lnTo>
                    <a:lnTo>
                      <a:pt x="144" y="898"/>
                    </a:lnTo>
                    <a:lnTo>
                      <a:pt x="91" y="898"/>
                    </a:lnTo>
                    <a:lnTo>
                      <a:pt x="45" y="898"/>
                    </a:lnTo>
                    <a:lnTo>
                      <a:pt x="13" y="898"/>
                    </a:lnTo>
                    <a:lnTo>
                      <a:pt x="0" y="898"/>
                    </a:lnTo>
                    <a:lnTo>
                      <a:pt x="0" y="883"/>
                    </a:lnTo>
                    <a:lnTo>
                      <a:pt x="0" y="868"/>
                    </a:lnTo>
                    <a:lnTo>
                      <a:pt x="16" y="865"/>
                    </a:lnTo>
                    <a:lnTo>
                      <a:pt x="30" y="863"/>
                    </a:lnTo>
                    <a:lnTo>
                      <a:pt x="42" y="863"/>
                    </a:lnTo>
                    <a:lnTo>
                      <a:pt x="52" y="863"/>
                    </a:lnTo>
                    <a:lnTo>
                      <a:pt x="60" y="858"/>
                    </a:lnTo>
                    <a:lnTo>
                      <a:pt x="65" y="854"/>
                    </a:lnTo>
                    <a:lnTo>
                      <a:pt x="70" y="849"/>
                    </a:lnTo>
                    <a:lnTo>
                      <a:pt x="75" y="846"/>
                    </a:lnTo>
                    <a:lnTo>
                      <a:pt x="79" y="841"/>
                    </a:lnTo>
                    <a:lnTo>
                      <a:pt x="82" y="834"/>
                    </a:lnTo>
                    <a:lnTo>
                      <a:pt x="85" y="829"/>
                    </a:lnTo>
                    <a:lnTo>
                      <a:pt x="86" y="821"/>
                    </a:lnTo>
                    <a:lnTo>
                      <a:pt x="89" y="813"/>
                    </a:lnTo>
                    <a:lnTo>
                      <a:pt x="91" y="802"/>
                    </a:lnTo>
                    <a:lnTo>
                      <a:pt x="93" y="793"/>
                    </a:lnTo>
                    <a:lnTo>
                      <a:pt x="93" y="780"/>
                    </a:lnTo>
                    <a:lnTo>
                      <a:pt x="93" y="767"/>
                    </a:lnTo>
                    <a:lnTo>
                      <a:pt x="93" y="733"/>
                    </a:lnTo>
                    <a:lnTo>
                      <a:pt x="93" y="684"/>
                    </a:lnTo>
                    <a:lnTo>
                      <a:pt x="93" y="628"/>
                    </a:lnTo>
                    <a:lnTo>
                      <a:pt x="93" y="572"/>
                    </a:lnTo>
                    <a:lnTo>
                      <a:pt x="93" y="523"/>
                    </a:lnTo>
                    <a:lnTo>
                      <a:pt x="93" y="488"/>
                    </a:lnTo>
                    <a:lnTo>
                      <a:pt x="93" y="475"/>
                    </a:lnTo>
                    <a:lnTo>
                      <a:pt x="93" y="461"/>
                    </a:lnTo>
                    <a:lnTo>
                      <a:pt x="93" y="450"/>
                    </a:lnTo>
                    <a:lnTo>
                      <a:pt x="93" y="438"/>
                    </a:lnTo>
                    <a:lnTo>
                      <a:pt x="93" y="427"/>
                    </a:lnTo>
                    <a:lnTo>
                      <a:pt x="91" y="420"/>
                    </a:lnTo>
                    <a:lnTo>
                      <a:pt x="88" y="414"/>
                    </a:lnTo>
                    <a:lnTo>
                      <a:pt x="85" y="409"/>
                    </a:lnTo>
                    <a:lnTo>
                      <a:pt x="81" y="404"/>
                    </a:lnTo>
                    <a:lnTo>
                      <a:pt x="77" y="401"/>
                    </a:lnTo>
                    <a:lnTo>
                      <a:pt x="71" y="397"/>
                    </a:lnTo>
                    <a:lnTo>
                      <a:pt x="65" y="395"/>
                    </a:lnTo>
                    <a:lnTo>
                      <a:pt x="58" y="394"/>
                    </a:lnTo>
                    <a:lnTo>
                      <a:pt x="48" y="389"/>
                    </a:lnTo>
                    <a:lnTo>
                      <a:pt x="36" y="388"/>
                    </a:lnTo>
                    <a:lnTo>
                      <a:pt x="23" y="387"/>
                    </a:lnTo>
                    <a:lnTo>
                      <a:pt x="6" y="387"/>
                    </a:lnTo>
                    <a:lnTo>
                      <a:pt x="6" y="371"/>
                    </a:lnTo>
                    <a:lnTo>
                      <a:pt x="6" y="358"/>
                    </a:lnTo>
                    <a:lnTo>
                      <a:pt x="29" y="353"/>
                    </a:lnTo>
                    <a:lnTo>
                      <a:pt x="52" y="349"/>
                    </a:lnTo>
                    <a:lnTo>
                      <a:pt x="75" y="345"/>
                    </a:lnTo>
                    <a:lnTo>
                      <a:pt x="98" y="339"/>
                    </a:lnTo>
                    <a:lnTo>
                      <a:pt x="122" y="331"/>
                    </a:lnTo>
                    <a:lnTo>
                      <a:pt x="147" y="325"/>
                    </a:lnTo>
                    <a:lnTo>
                      <a:pt x="170" y="317"/>
                    </a:lnTo>
                    <a:lnTo>
                      <a:pt x="196" y="311"/>
                    </a:lnTo>
                    <a:lnTo>
                      <a:pt x="194" y="330"/>
                    </a:lnTo>
                    <a:lnTo>
                      <a:pt x="194" y="383"/>
                    </a:lnTo>
                    <a:lnTo>
                      <a:pt x="193" y="459"/>
                    </a:lnTo>
                    <a:lnTo>
                      <a:pt x="192" y="545"/>
                    </a:lnTo>
                    <a:lnTo>
                      <a:pt x="190" y="632"/>
                    </a:lnTo>
                    <a:lnTo>
                      <a:pt x="190" y="707"/>
                    </a:lnTo>
                    <a:lnTo>
                      <a:pt x="189" y="760"/>
                    </a:lnTo>
                    <a:lnTo>
                      <a:pt x="189" y="7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423"/>
              <p:cNvSpPr>
                <a:spLocks/>
              </p:cNvSpPr>
              <p:nvPr/>
            </p:nvSpPr>
            <p:spPr bwMode="auto">
              <a:xfrm>
                <a:off x="23836" y="2144"/>
                <a:ext cx="91" cy="190"/>
              </a:xfrm>
              <a:custGeom>
                <a:avLst/>
                <a:gdLst>
                  <a:gd name="T0" fmla="*/ 199 w 367"/>
                  <a:gd name="T1" fmla="*/ 587 h 758"/>
                  <a:gd name="T2" fmla="*/ 202 w 367"/>
                  <a:gd name="T3" fmla="*/ 620 h 758"/>
                  <a:gd name="T4" fmla="*/ 211 w 367"/>
                  <a:gd name="T5" fmla="*/ 643 h 758"/>
                  <a:gd name="T6" fmla="*/ 221 w 367"/>
                  <a:gd name="T7" fmla="*/ 661 h 758"/>
                  <a:gd name="T8" fmla="*/ 240 w 367"/>
                  <a:gd name="T9" fmla="*/ 679 h 758"/>
                  <a:gd name="T10" fmla="*/ 268 w 367"/>
                  <a:gd name="T11" fmla="*/ 691 h 758"/>
                  <a:gd name="T12" fmla="*/ 288 w 367"/>
                  <a:gd name="T13" fmla="*/ 693 h 758"/>
                  <a:gd name="T14" fmla="*/ 308 w 367"/>
                  <a:gd name="T15" fmla="*/ 686 h 758"/>
                  <a:gd name="T16" fmla="*/ 329 w 367"/>
                  <a:gd name="T17" fmla="*/ 681 h 758"/>
                  <a:gd name="T18" fmla="*/ 346 w 367"/>
                  <a:gd name="T19" fmla="*/ 672 h 758"/>
                  <a:gd name="T20" fmla="*/ 360 w 367"/>
                  <a:gd name="T21" fmla="*/ 679 h 758"/>
                  <a:gd name="T22" fmla="*/ 351 w 367"/>
                  <a:gd name="T23" fmla="*/ 702 h 758"/>
                  <a:gd name="T24" fmla="*/ 279 w 367"/>
                  <a:gd name="T25" fmla="*/ 739 h 758"/>
                  <a:gd name="T26" fmla="*/ 253 w 367"/>
                  <a:gd name="T27" fmla="*/ 751 h 758"/>
                  <a:gd name="T28" fmla="*/ 231 w 367"/>
                  <a:gd name="T29" fmla="*/ 758 h 758"/>
                  <a:gd name="T30" fmla="*/ 208 w 367"/>
                  <a:gd name="T31" fmla="*/ 758 h 758"/>
                  <a:gd name="T32" fmla="*/ 182 w 367"/>
                  <a:gd name="T33" fmla="*/ 752 h 758"/>
                  <a:gd name="T34" fmla="*/ 160 w 367"/>
                  <a:gd name="T35" fmla="*/ 743 h 758"/>
                  <a:gd name="T36" fmla="*/ 140 w 367"/>
                  <a:gd name="T37" fmla="*/ 727 h 758"/>
                  <a:gd name="T38" fmla="*/ 123 w 367"/>
                  <a:gd name="T39" fmla="*/ 708 h 758"/>
                  <a:gd name="T40" fmla="*/ 111 w 367"/>
                  <a:gd name="T41" fmla="*/ 684 h 758"/>
                  <a:gd name="T42" fmla="*/ 103 w 367"/>
                  <a:gd name="T43" fmla="*/ 654 h 758"/>
                  <a:gd name="T44" fmla="*/ 97 w 367"/>
                  <a:gd name="T45" fmla="*/ 619 h 758"/>
                  <a:gd name="T46" fmla="*/ 97 w 367"/>
                  <a:gd name="T47" fmla="*/ 583 h 758"/>
                  <a:gd name="T48" fmla="*/ 98 w 367"/>
                  <a:gd name="T49" fmla="*/ 480 h 758"/>
                  <a:gd name="T50" fmla="*/ 102 w 367"/>
                  <a:gd name="T51" fmla="*/ 344 h 758"/>
                  <a:gd name="T52" fmla="*/ 103 w 367"/>
                  <a:gd name="T53" fmla="*/ 240 h 758"/>
                  <a:gd name="T54" fmla="*/ 88 w 367"/>
                  <a:gd name="T55" fmla="*/ 223 h 758"/>
                  <a:gd name="T56" fmla="*/ 21 w 367"/>
                  <a:gd name="T57" fmla="*/ 223 h 758"/>
                  <a:gd name="T58" fmla="*/ 3 w 367"/>
                  <a:gd name="T59" fmla="*/ 214 h 758"/>
                  <a:gd name="T60" fmla="*/ 6 w 367"/>
                  <a:gd name="T61" fmla="*/ 201 h 758"/>
                  <a:gd name="T62" fmla="*/ 34 w 367"/>
                  <a:gd name="T63" fmla="*/ 175 h 758"/>
                  <a:gd name="T64" fmla="*/ 50 w 367"/>
                  <a:gd name="T65" fmla="*/ 171 h 758"/>
                  <a:gd name="T66" fmla="*/ 92 w 367"/>
                  <a:gd name="T67" fmla="*/ 171 h 758"/>
                  <a:gd name="T68" fmla="*/ 104 w 367"/>
                  <a:gd name="T69" fmla="*/ 158 h 758"/>
                  <a:gd name="T70" fmla="*/ 104 w 367"/>
                  <a:gd name="T71" fmla="*/ 102 h 758"/>
                  <a:gd name="T72" fmla="*/ 115 w 367"/>
                  <a:gd name="T73" fmla="*/ 75 h 758"/>
                  <a:gd name="T74" fmla="*/ 171 w 367"/>
                  <a:gd name="T75" fmla="*/ 15 h 758"/>
                  <a:gd name="T76" fmla="*/ 191 w 367"/>
                  <a:gd name="T77" fmla="*/ 0 h 758"/>
                  <a:gd name="T78" fmla="*/ 199 w 367"/>
                  <a:gd name="T79" fmla="*/ 27 h 758"/>
                  <a:gd name="T80" fmla="*/ 199 w 367"/>
                  <a:gd name="T81" fmla="*/ 145 h 758"/>
                  <a:gd name="T82" fmla="*/ 224 w 367"/>
                  <a:gd name="T83" fmla="*/ 171 h 758"/>
                  <a:gd name="T84" fmla="*/ 326 w 367"/>
                  <a:gd name="T85" fmla="*/ 171 h 758"/>
                  <a:gd name="T86" fmla="*/ 352 w 367"/>
                  <a:gd name="T87" fmla="*/ 178 h 758"/>
                  <a:gd name="T88" fmla="*/ 354 w 367"/>
                  <a:gd name="T89" fmla="*/ 192 h 758"/>
                  <a:gd name="T90" fmla="*/ 353 w 367"/>
                  <a:gd name="T91" fmla="*/ 206 h 758"/>
                  <a:gd name="T92" fmla="*/ 345 w 367"/>
                  <a:gd name="T93" fmla="*/ 219 h 758"/>
                  <a:gd name="T94" fmla="*/ 317 w 367"/>
                  <a:gd name="T95" fmla="*/ 223 h 758"/>
                  <a:gd name="T96" fmla="*/ 221 w 367"/>
                  <a:gd name="T97" fmla="*/ 223 h 758"/>
                  <a:gd name="T98" fmla="*/ 199 w 367"/>
                  <a:gd name="T99" fmla="*/ 239 h 758"/>
                  <a:gd name="T100" fmla="*/ 199 w 367"/>
                  <a:gd name="T101" fmla="*/ 333 h 758"/>
                  <a:gd name="T102" fmla="*/ 199 w 367"/>
                  <a:gd name="T103" fmla="*/ 461 h 758"/>
                  <a:gd name="T104" fmla="*/ 199 w 367"/>
                  <a:gd name="T105" fmla="*/ 555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7" h="758">
                    <a:moveTo>
                      <a:pt x="199" y="570"/>
                    </a:moveTo>
                    <a:lnTo>
                      <a:pt x="199" y="587"/>
                    </a:lnTo>
                    <a:lnTo>
                      <a:pt x="201" y="604"/>
                    </a:lnTo>
                    <a:lnTo>
                      <a:pt x="202" y="620"/>
                    </a:lnTo>
                    <a:lnTo>
                      <a:pt x="206" y="635"/>
                    </a:lnTo>
                    <a:lnTo>
                      <a:pt x="211" y="643"/>
                    </a:lnTo>
                    <a:lnTo>
                      <a:pt x="215" y="653"/>
                    </a:lnTo>
                    <a:lnTo>
                      <a:pt x="221" y="661"/>
                    </a:lnTo>
                    <a:lnTo>
                      <a:pt x="229" y="670"/>
                    </a:lnTo>
                    <a:lnTo>
                      <a:pt x="240" y="679"/>
                    </a:lnTo>
                    <a:lnTo>
                      <a:pt x="252" y="689"/>
                    </a:lnTo>
                    <a:lnTo>
                      <a:pt x="268" y="691"/>
                    </a:lnTo>
                    <a:lnTo>
                      <a:pt x="280" y="693"/>
                    </a:lnTo>
                    <a:lnTo>
                      <a:pt x="288" y="693"/>
                    </a:lnTo>
                    <a:lnTo>
                      <a:pt x="298" y="690"/>
                    </a:lnTo>
                    <a:lnTo>
                      <a:pt x="308" y="686"/>
                    </a:lnTo>
                    <a:lnTo>
                      <a:pt x="320" y="682"/>
                    </a:lnTo>
                    <a:lnTo>
                      <a:pt x="329" y="681"/>
                    </a:lnTo>
                    <a:lnTo>
                      <a:pt x="337" y="677"/>
                    </a:lnTo>
                    <a:lnTo>
                      <a:pt x="346" y="672"/>
                    </a:lnTo>
                    <a:lnTo>
                      <a:pt x="354" y="664"/>
                    </a:lnTo>
                    <a:lnTo>
                      <a:pt x="360" y="679"/>
                    </a:lnTo>
                    <a:lnTo>
                      <a:pt x="367" y="693"/>
                    </a:lnTo>
                    <a:lnTo>
                      <a:pt x="351" y="702"/>
                    </a:lnTo>
                    <a:lnTo>
                      <a:pt x="314" y="720"/>
                    </a:lnTo>
                    <a:lnTo>
                      <a:pt x="279" y="739"/>
                    </a:lnTo>
                    <a:lnTo>
                      <a:pt x="263" y="747"/>
                    </a:lnTo>
                    <a:lnTo>
                      <a:pt x="253" y="751"/>
                    </a:lnTo>
                    <a:lnTo>
                      <a:pt x="240" y="758"/>
                    </a:lnTo>
                    <a:lnTo>
                      <a:pt x="231" y="758"/>
                    </a:lnTo>
                    <a:lnTo>
                      <a:pt x="223" y="758"/>
                    </a:lnTo>
                    <a:lnTo>
                      <a:pt x="208" y="758"/>
                    </a:lnTo>
                    <a:lnTo>
                      <a:pt x="195" y="756"/>
                    </a:lnTo>
                    <a:lnTo>
                      <a:pt x="182" y="752"/>
                    </a:lnTo>
                    <a:lnTo>
                      <a:pt x="171" y="748"/>
                    </a:lnTo>
                    <a:lnTo>
                      <a:pt x="160" y="743"/>
                    </a:lnTo>
                    <a:lnTo>
                      <a:pt x="149" y="735"/>
                    </a:lnTo>
                    <a:lnTo>
                      <a:pt x="140" y="727"/>
                    </a:lnTo>
                    <a:lnTo>
                      <a:pt x="131" y="716"/>
                    </a:lnTo>
                    <a:lnTo>
                      <a:pt x="123" y="708"/>
                    </a:lnTo>
                    <a:lnTo>
                      <a:pt x="116" y="697"/>
                    </a:lnTo>
                    <a:lnTo>
                      <a:pt x="111" y="684"/>
                    </a:lnTo>
                    <a:lnTo>
                      <a:pt x="106" y="669"/>
                    </a:lnTo>
                    <a:lnTo>
                      <a:pt x="103" y="654"/>
                    </a:lnTo>
                    <a:lnTo>
                      <a:pt x="99" y="637"/>
                    </a:lnTo>
                    <a:lnTo>
                      <a:pt x="97" y="619"/>
                    </a:lnTo>
                    <a:lnTo>
                      <a:pt x="97" y="600"/>
                    </a:lnTo>
                    <a:lnTo>
                      <a:pt x="97" y="583"/>
                    </a:lnTo>
                    <a:lnTo>
                      <a:pt x="98" y="541"/>
                    </a:lnTo>
                    <a:lnTo>
                      <a:pt x="98" y="480"/>
                    </a:lnTo>
                    <a:lnTo>
                      <a:pt x="99" y="412"/>
                    </a:lnTo>
                    <a:lnTo>
                      <a:pt x="102" y="344"/>
                    </a:lnTo>
                    <a:lnTo>
                      <a:pt x="103" y="282"/>
                    </a:lnTo>
                    <a:lnTo>
                      <a:pt x="103" y="240"/>
                    </a:lnTo>
                    <a:lnTo>
                      <a:pt x="104" y="223"/>
                    </a:lnTo>
                    <a:lnTo>
                      <a:pt x="88" y="223"/>
                    </a:lnTo>
                    <a:lnTo>
                      <a:pt x="55" y="223"/>
                    </a:lnTo>
                    <a:lnTo>
                      <a:pt x="21" y="223"/>
                    </a:lnTo>
                    <a:lnTo>
                      <a:pt x="6" y="223"/>
                    </a:lnTo>
                    <a:lnTo>
                      <a:pt x="3" y="214"/>
                    </a:lnTo>
                    <a:lnTo>
                      <a:pt x="0" y="206"/>
                    </a:lnTo>
                    <a:lnTo>
                      <a:pt x="6" y="201"/>
                    </a:lnTo>
                    <a:lnTo>
                      <a:pt x="20" y="189"/>
                    </a:lnTo>
                    <a:lnTo>
                      <a:pt x="34" y="175"/>
                    </a:lnTo>
                    <a:lnTo>
                      <a:pt x="40" y="171"/>
                    </a:lnTo>
                    <a:lnTo>
                      <a:pt x="50" y="171"/>
                    </a:lnTo>
                    <a:lnTo>
                      <a:pt x="72" y="171"/>
                    </a:lnTo>
                    <a:lnTo>
                      <a:pt x="92" y="171"/>
                    </a:lnTo>
                    <a:lnTo>
                      <a:pt x="104" y="171"/>
                    </a:lnTo>
                    <a:lnTo>
                      <a:pt x="104" y="158"/>
                    </a:lnTo>
                    <a:lnTo>
                      <a:pt x="104" y="130"/>
                    </a:lnTo>
                    <a:lnTo>
                      <a:pt x="104" y="102"/>
                    </a:lnTo>
                    <a:lnTo>
                      <a:pt x="104" y="88"/>
                    </a:lnTo>
                    <a:lnTo>
                      <a:pt x="115" y="75"/>
                    </a:lnTo>
                    <a:lnTo>
                      <a:pt x="142" y="44"/>
                    </a:lnTo>
                    <a:lnTo>
                      <a:pt x="171" y="15"/>
                    </a:lnTo>
                    <a:lnTo>
                      <a:pt x="182" y="0"/>
                    </a:lnTo>
                    <a:lnTo>
                      <a:pt x="191" y="0"/>
                    </a:lnTo>
                    <a:lnTo>
                      <a:pt x="199" y="0"/>
                    </a:lnTo>
                    <a:lnTo>
                      <a:pt x="199" y="27"/>
                    </a:lnTo>
                    <a:lnTo>
                      <a:pt x="199" y="85"/>
                    </a:lnTo>
                    <a:lnTo>
                      <a:pt x="199" y="145"/>
                    </a:lnTo>
                    <a:lnTo>
                      <a:pt x="199" y="171"/>
                    </a:lnTo>
                    <a:lnTo>
                      <a:pt x="224" y="171"/>
                    </a:lnTo>
                    <a:lnTo>
                      <a:pt x="276" y="171"/>
                    </a:lnTo>
                    <a:lnTo>
                      <a:pt x="326" y="171"/>
                    </a:lnTo>
                    <a:lnTo>
                      <a:pt x="350" y="171"/>
                    </a:lnTo>
                    <a:lnTo>
                      <a:pt x="352" y="178"/>
                    </a:lnTo>
                    <a:lnTo>
                      <a:pt x="354" y="187"/>
                    </a:lnTo>
                    <a:lnTo>
                      <a:pt x="354" y="192"/>
                    </a:lnTo>
                    <a:lnTo>
                      <a:pt x="354" y="201"/>
                    </a:lnTo>
                    <a:lnTo>
                      <a:pt x="353" y="206"/>
                    </a:lnTo>
                    <a:lnTo>
                      <a:pt x="351" y="212"/>
                    </a:lnTo>
                    <a:lnTo>
                      <a:pt x="345" y="219"/>
                    </a:lnTo>
                    <a:lnTo>
                      <a:pt x="337" y="223"/>
                    </a:lnTo>
                    <a:lnTo>
                      <a:pt x="317" y="223"/>
                    </a:lnTo>
                    <a:lnTo>
                      <a:pt x="269" y="223"/>
                    </a:lnTo>
                    <a:lnTo>
                      <a:pt x="221" y="223"/>
                    </a:lnTo>
                    <a:lnTo>
                      <a:pt x="199" y="223"/>
                    </a:lnTo>
                    <a:lnTo>
                      <a:pt x="199" y="239"/>
                    </a:lnTo>
                    <a:lnTo>
                      <a:pt x="199" y="279"/>
                    </a:lnTo>
                    <a:lnTo>
                      <a:pt x="199" y="333"/>
                    </a:lnTo>
                    <a:lnTo>
                      <a:pt x="199" y="397"/>
                    </a:lnTo>
                    <a:lnTo>
                      <a:pt x="199" y="461"/>
                    </a:lnTo>
                    <a:lnTo>
                      <a:pt x="199" y="516"/>
                    </a:lnTo>
                    <a:lnTo>
                      <a:pt x="199" y="555"/>
                    </a:lnTo>
                    <a:lnTo>
                      <a:pt x="199" y="5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24"/>
              <p:cNvSpPr>
                <a:spLocks noEditPoints="1"/>
              </p:cNvSpPr>
              <p:nvPr/>
            </p:nvSpPr>
            <p:spPr bwMode="auto">
              <a:xfrm>
                <a:off x="23942" y="2184"/>
                <a:ext cx="125" cy="151"/>
              </a:xfrm>
              <a:custGeom>
                <a:avLst/>
                <a:gdLst>
                  <a:gd name="T0" fmla="*/ 240 w 503"/>
                  <a:gd name="T1" fmla="*/ 300 h 605"/>
                  <a:gd name="T2" fmla="*/ 192 w 503"/>
                  <a:gd name="T3" fmla="*/ 318 h 605"/>
                  <a:gd name="T4" fmla="*/ 148 w 503"/>
                  <a:gd name="T5" fmla="*/ 349 h 605"/>
                  <a:gd name="T6" fmla="*/ 121 w 503"/>
                  <a:gd name="T7" fmla="*/ 375 h 605"/>
                  <a:gd name="T8" fmla="*/ 108 w 503"/>
                  <a:gd name="T9" fmla="*/ 428 h 605"/>
                  <a:gd name="T10" fmla="*/ 118 w 503"/>
                  <a:gd name="T11" fmla="*/ 480 h 605"/>
                  <a:gd name="T12" fmla="*/ 166 w 503"/>
                  <a:gd name="T13" fmla="*/ 523 h 605"/>
                  <a:gd name="T14" fmla="*/ 203 w 503"/>
                  <a:gd name="T15" fmla="*/ 528 h 605"/>
                  <a:gd name="T16" fmla="*/ 261 w 503"/>
                  <a:gd name="T17" fmla="*/ 505 h 605"/>
                  <a:gd name="T18" fmla="*/ 302 w 503"/>
                  <a:gd name="T19" fmla="*/ 466 h 605"/>
                  <a:gd name="T20" fmla="*/ 302 w 503"/>
                  <a:gd name="T21" fmla="*/ 303 h 605"/>
                  <a:gd name="T22" fmla="*/ 347 w 503"/>
                  <a:gd name="T23" fmla="*/ 591 h 605"/>
                  <a:gd name="T24" fmla="*/ 317 w 503"/>
                  <a:gd name="T25" fmla="*/ 556 h 605"/>
                  <a:gd name="T26" fmla="*/ 282 w 503"/>
                  <a:gd name="T27" fmla="*/ 530 h 605"/>
                  <a:gd name="T28" fmla="*/ 228 w 503"/>
                  <a:gd name="T29" fmla="*/ 564 h 605"/>
                  <a:gd name="T30" fmla="*/ 183 w 503"/>
                  <a:gd name="T31" fmla="*/ 592 h 605"/>
                  <a:gd name="T32" fmla="*/ 137 w 503"/>
                  <a:gd name="T33" fmla="*/ 599 h 605"/>
                  <a:gd name="T34" fmla="*/ 91 w 503"/>
                  <a:gd name="T35" fmla="*/ 588 h 605"/>
                  <a:gd name="T36" fmla="*/ 52 w 503"/>
                  <a:gd name="T37" fmla="*/ 564 h 605"/>
                  <a:gd name="T38" fmla="*/ 11 w 503"/>
                  <a:gd name="T39" fmla="*/ 505 h 605"/>
                  <a:gd name="T40" fmla="*/ 0 w 503"/>
                  <a:gd name="T41" fmla="*/ 436 h 605"/>
                  <a:gd name="T42" fmla="*/ 13 w 503"/>
                  <a:gd name="T43" fmla="*/ 387 h 605"/>
                  <a:gd name="T44" fmla="*/ 46 w 503"/>
                  <a:gd name="T45" fmla="*/ 346 h 605"/>
                  <a:gd name="T46" fmla="*/ 97 w 503"/>
                  <a:gd name="T47" fmla="*/ 318 h 605"/>
                  <a:gd name="T48" fmla="*/ 168 w 503"/>
                  <a:gd name="T49" fmla="*/ 288 h 605"/>
                  <a:gd name="T50" fmla="*/ 237 w 503"/>
                  <a:gd name="T51" fmla="*/ 261 h 605"/>
                  <a:gd name="T52" fmla="*/ 292 w 503"/>
                  <a:gd name="T53" fmla="*/ 234 h 605"/>
                  <a:gd name="T54" fmla="*/ 302 w 503"/>
                  <a:gd name="T55" fmla="*/ 203 h 605"/>
                  <a:gd name="T56" fmla="*/ 301 w 503"/>
                  <a:gd name="T57" fmla="*/ 139 h 605"/>
                  <a:gd name="T58" fmla="*/ 278 w 503"/>
                  <a:gd name="T59" fmla="*/ 87 h 605"/>
                  <a:gd name="T60" fmla="*/ 235 w 503"/>
                  <a:gd name="T61" fmla="*/ 57 h 605"/>
                  <a:gd name="T62" fmla="*/ 179 w 503"/>
                  <a:gd name="T63" fmla="*/ 56 h 605"/>
                  <a:gd name="T64" fmla="*/ 136 w 503"/>
                  <a:gd name="T65" fmla="*/ 81 h 605"/>
                  <a:gd name="T66" fmla="*/ 102 w 503"/>
                  <a:gd name="T67" fmla="*/ 144 h 605"/>
                  <a:gd name="T68" fmla="*/ 89 w 503"/>
                  <a:gd name="T69" fmla="*/ 179 h 605"/>
                  <a:gd name="T70" fmla="*/ 68 w 503"/>
                  <a:gd name="T71" fmla="*/ 188 h 605"/>
                  <a:gd name="T72" fmla="*/ 37 w 503"/>
                  <a:gd name="T73" fmla="*/ 180 h 605"/>
                  <a:gd name="T74" fmla="*/ 16 w 503"/>
                  <a:gd name="T75" fmla="*/ 164 h 605"/>
                  <a:gd name="T76" fmla="*/ 12 w 503"/>
                  <a:gd name="T77" fmla="*/ 140 h 605"/>
                  <a:gd name="T78" fmla="*/ 56 w 503"/>
                  <a:gd name="T79" fmla="*/ 88 h 605"/>
                  <a:gd name="T80" fmla="*/ 119 w 503"/>
                  <a:gd name="T81" fmla="*/ 49 h 605"/>
                  <a:gd name="T82" fmla="*/ 188 w 503"/>
                  <a:gd name="T83" fmla="*/ 17 h 605"/>
                  <a:gd name="T84" fmla="*/ 267 w 503"/>
                  <a:gd name="T85" fmla="*/ 0 h 605"/>
                  <a:gd name="T86" fmla="*/ 333 w 503"/>
                  <a:gd name="T87" fmla="*/ 17 h 605"/>
                  <a:gd name="T88" fmla="*/ 376 w 503"/>
                  <a:gd name="T89" fmla="*/ 52 h 605"/>
                  <a:gd name="T90" fmla="*/ 401 w 503"/>
                  <a:gd name="T91" fmla="*/ 123 h 605"/>
                  <a:gd name="T92" fmla="*/ 400 w 503"/>
                  <a:gd name="T93" fmla="*/ 172 h 605"/>
                  <a:gd name="T94" fmla="*/ 400 w 503"/>
                  <a:gd name="T95" fmla="*/ 411 h 605"/>
                  <a:gd name="T96" fmla="*/ 407 w 503"/>
                  <a:gd name="T97" fmla="*/ 501 h 605"/>
                  <a:gd name="T98" fmla="*/ 434 w 503"/>
                  <a:gd name="T99" fmla="*/ 530 h 605"/>
                  <a:gd name="T100" fmla="*/ 483 w 503"/>
                  <a:gd name="T101" fmla="*/ 515 h 605"/>
                  <a:gd name="T102" fmla="*/ 437 w 503"/>
                  <a:gd name="T103" fmla="*/ 573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3" h="605">
                    <a:moveTo>
                      <a:pt x="302" y="270"/>
                    </a:moveTo>
                    <a:lnTo>
                      <a:pt x="293" y="275"/>
                    </a:lnTo>
                    <a:lnTo>
                      <a:pt x="274" y="281"/>
                    </a:lnTo>
                    <a:lnTo>
                      <a:pt x="257" y="289"/>
                    </a:lnTo>
                    <a:lnTo>
                      <a:pt x="240" y="300"/>
                    </a:lnTo>
                    <a:lnTo>
                      <a:pt x="227" y="304"/>
                    </a:lnTo>
                    <a:lnTo>
                      <a:pt x="218" y="308"/>
                    </a:lnTo>
                    <a:lnTo>
                      <a:pt x="208" y="313"/>
                    </a:lnTo>
                    <a:lnTo>
                      <a:pt x="200" y="318"/>
                    </a:lnTo>
                    <a:lnTo>
                      <a:pt x="192" y="318"/>
                    </a:lnTo>
                    <a:lnTo>
                      <a:pt x="186" y="320"/>
                    </a:lnTo>
                    <a:lnTo>
                      <a:pt x="181" y="324"/>
                    </a:lnTo>
                    <a:lnTo>
                      <a:pt x="176" y="329"/>
                    </a:lnTo>
                    <a:lnTo>
                      <a:pt x="160" y="337"/>
                    </a:lnTo>
                    <a:lnTo>
                      <a:pt x="148" y="349"/>
                    </a:lnTo>
                    <a:lnTo>
                      <a:pt x="141" y="353"/>
                    </a:lnTo>
                    <a:lnTo>
                      <a:pt x="135" y="358"/>
                    </a:lnTo>
                    <a:lnTo>
                      <a:pt x="130" y="365"/>
                    </a:lnTo>
                    <a:lnTo>
                      <a:pt x="125" y="370"/>
                    </a:lnTo>
                    <a:lnTo>
                      <a:pt x="121" y="375"/>
                    </a:lnTo>
                    <a:lnTo>
                      <a:pt x="118" y="381"/>
                    </a:lnTo>
                    <a:lnTo>
                      <a:pt x="116" y="388"/>
                    </a:lnTo>
                    <a:lnTo>
                      <a:pt x="113" y="395"/>
                    </a:lnTo>
                    <a:lnTo>
                      <a:pt x="109" y="411"/>
                    </a:lnTo>
                    <a:lnTo>
                      <a:pt x="108" y="428"/>
                    </a:lnTo>
                    <a:lnTo>
                      <a:pt x="108" y="442"/>
                    </a:lnTo>
                    <a:lnTo>
                      <a:pt x="109" y="451"/>
                    </a:lnTo>
                    <a:lnTo>
                      <a:pt x="110" y="461"/>
                    </a:lnTo>
                    <a:lnTo>
                      <a:pt x="115" y="470"/>
                    </a:lnTo>
                    <a:lnTo>
                      <a:pt x="118" y="480"/>
                    </a:lnTo>
                    <a:lnTo>
                      <a:pt x="122" y="489"/>
                    </a:lnTo>
                    <a:lnTo>
                      <a:pt x="128" y="497"/>
                    </a:lnTo>
                    <a:lnTo>
                      <a:pt x="137" y="505"/>
                    </a:lnTo>
                    <a:lnTo>
                      <a:pt x="150" y="514"/>
                    </a:lnTo>
                    <a:lnTo>
                      <a:pt x="166" y="523"/>
                    </a:lnTo>
                    <a:lnTo>
                      <a:pt x="170" y="527"/>
                    </a:lnTo>
                    <a:lnTo>
                      <a:pt x="177" y="528"/>
                    </a:lnTo>
                    <a:lnTo>
                      <a:pt x="186" y="530"/>
                    </a:lnTo>
                    <a:lnTo>
                      <a:pt x="194" y="530"/>
                    </a:lnTo>
                    <a:lnTo>
                      <a:pt x="203" y="528"/>
                    </a:lnTo>
                    <a:lnTo>
                      <a:pt x="215" y="525"/>
                    </a:lnTo>
                    <a:lnTo>
                      <a:pt x="229" y="518"/>
                    </a:lnTo>
                    <a:lnTo>
                      <a:pt x="245" y="511"/>
                    </a:lnTo>
                    <a:lnTo>
                      <a:pt x="254" y="509"/>
                    </a:lnTo>
                    <a:lnTo>
                      <a:pt x="261" y="505"/>
                    </a:lnTo>
                    <a:lnTo>
                      <a:pt x="269" y="501"/>
                    </a:lnTo>
                    <a:lnTo>
                      <a:pt x="276" y="498"/>
                    </a:lnTo>
                    <a:lnTo>
                      <a:pt x="290" y="489"/>
                    </a:lnTo>
                    <a:lnTo>
                      <a:pt x="302" y="476"/>
                    </a:lnTo>
                    <a:lnTo>
                      <a:pt x="302" y="466"/>
                    </a:lnTo>
                    <a:lnTo>
                      <a:pt x="302" y="444"/>
                    </a:lnTo>
                    <a:lnTo>
                      <a:pt x="302" y="410"/>
                    </a:lnTo>
                    <a:lnTo>
                      <a:pt x="302" y="373"/>
                    </a:lnTo>
                    <a:lnTo>
                      <a:pt x="302" y="335"/>
                    </a:lnTo>
                    <a:lnTo>
                      <a:pt x="302" y="303"/>
                    </a:lnTo>
                    <a:lnTo>
                      <a:pt x="302" y="279"/>
                    </a:lnTo>
                    <a:lnTo>
                      <a:pt x="302" y="270"/>
                    </a:lnTo>
                    <a:close/>
                    <a:moveTo>
                      <a:pt x="371" y="605"/>
                    </a:moveTo>
                    <a:lnTo>
                      <a:pt x="359" y="599"/>
                    </a:lnTo>
                    <a:lnTo>
                      <a:pt x="347" y="591"/>
                    </a:lnTo>
                    <a:lnTo>
                      <a:pt x="341" y="588"/>
                    </a:lnTo>
                    <a:lnTo>
                      <a:pt x="335" y="582"/>
                    </a:lnTo>
                    <a:lnTo>
                      <a:pt x="330" y="576"/>
                    </a:lnTo>
                    <a:lnTo>
                      <a:pt x="326" y="571"/>
                    </a:lnTo>
                    <a:lnTo>
                      <a:pt x="317" y="556"/>
                    </a:lnTo>
                    <a:lnTo>
                      <a:pt x="311" y="543"/>
                    </a:lnTo>
                    <a:lnTo>
                      <a:pt x="307" y="531"/>
                    </a:lnTo>
                    <a:lnTo>
                      <a:pt x="302" y="516"/>
                    </a:lnTo>
                    <a:lnTo>
                      <a:pt x="293" y="523"/>
                    </a:lnTo>
                    <a:lnTo>
                      <a:pt x="282" y="530"/>
                    </a:lnTo>
                    <a:lnTo>
                      <a:pt x="273" y="538"/>
                    </a:lnTo>
                    <a:lnTo>
                      <a:pt x="262" y="547"/>
                    </a:lnTo>
                    <a:lnTo>
                      <a:pt x="250" y="551"/>
                    </a:lnTo>
                    <a:lnTo>
                      <a:pt x="240" y="557"/>
                    </a:lnTo>
                    <a:lnTo>
                      <a:pt x="228" y="564"/>
                    </a:lnTo>
                    <a:lnTo>
                      <a:pt x="217" y="571"/>
                    </a:lnTo>
                    <a:lnTo>
                      <a:pt x="208" y="579"/>
                    </a:lnTo>
                    <a:lnTo>
                      <a:pt x="200" y="584"/>
                    </a:lnTo>
                    <a:lnTo>
                      <a:pt x="191" y="589"/>
                    </a:lnTo>
                    <a:lnTo>
                      <a:pt x="183" y="592"/>
                    </a:lnTo>
                    <a:lnTo>
                      <a:pt x="174" y="597"/>
                    </a:lnTo>
                    <a:lnTo>
                      <a:pt x="167" y="599"/>
                    </a:lnTo>
                    <a:lnTo>
                      <a:pt x="159" y="599"/>
                    </a:lnTo>
                    <a:lnTo>
                      <a:pt x="154" y="599"/>
                    </a:lnTo>
                    <a:lnTo>
                      <a:pt x="137" y="599"/>
                    </a:lnTo>
                    <a:lnTo>
                      <a:pt x="120" y="598"/>
                    </a:lnTo>
                    <a:lnTo>
                      <a:pt x="113" y="597"/>
                    </a:lnTo>
                    <a:lnTo>
                      <a:pt x="104" y="593"/>
                    </a:lnTo>
                    <a:lnTo>
                      <a:pt x="97" y="591"/>
                    </a:lnTo>
                    <a:lnTo>
                      <a:pt x="91" y="588"/>
                    </a:lnTo>
                    <a:lnTo>
                      <a:pt x="83" y="585"/>
                    </a:lnTo>
                    <a:lnTo>
                      <a:pt x="75" y="582"/>
                    </a:lnTo>
                    <a:lnTo>
                      <a:pt x="69" y="579"/>
                    </a:lnTo>
                    <a:lnTo>
                      <a:pt x="63" y="574"/>
                    </a:lnTo>
                    <a:lnTo>
                      <a:pt x="52" y="564"/>
                    </a:lnTo>
                    <a:lnTo>
                      <a:pt x="39" y="552"/>
                    </a:lnTo>
                    <a:lnTo>
                      <a:pt x="31" y="543"/>
                    </a:lnTo>
                    <a:lnTo>
                      <a:pt x="22" y="531"/>
                    </a:lnTo>
                    <a:lnTo>
                      <a:pt x="16" y="517"/>
                    </a:lnTo>
                    <a:lnTo>
                      <a:pt x="11" y="505"/>
                    </a:lnTo>
                    <a:lnTo>
                      <a:pt x="6" y="492"/>
                    </a:lnTo>
                    <a:lnTo>
                      <a:pt x="3" y="478"/>
                    </a:lnTo>
                    <a:lnTo>
                      <a:pt x="1" y="462"/>
                    </a:lnTo>
                    <a:lnTo>
                      <a:pt x="0" y="447"/>
                    </a:lnTo>
                    <a:lnTo>
                      <a:pt x="0" y="436"/>
                    </a:lnTo>
                    <a:lnTo>
                      <a:pt x="1" y="425"/>
                    </a:lnTo>
                    <a:lnTo>
                      <a:pt x="3" y="415"/>
                    </a:lnTo>
                    <a:lnTo>
                      <a:pt x="5" y="406"/>
                    </a:lnTo>
                    <a:lnTo>
                      <a:pt x="10" y="395"/>
                    </a:lnTo>
                    <a:lnTo>
                      <a:pt x="13" y="387"/>
                    </a:lnTo>
                    <a:lnTo>
                      <a:pt x="19" y="376"/>
                    </a:lnTo>
                    <a:lnTo>
                      <a:pt x="23" y="369"/>
                    </a:lnTo>
                    <a:lnTo>
                      <a:pt x="31" y="360"/>
                    </a:lnTo>
                    <a:lnTo>
                      <a:pt x="38" y="353"/>
                    </a:lnTo>
                    <a:lnTo>
                      <a:pt x="46" y="346"/>
                    </a:lnTo>
                    <a:lnTo>
                      <a:pt x="54" y="338"/>
                    </a:lnTo>
                    <a:lnTo>
                      <a:pt x="64" y="333"/>
                    </a:lnTo>
                    <a:lnTo>
                      <a:pt x="74" y="326"/>
                    </a:lnTo>
                    <a:lnTo>
                      <a:pt x="85" y="321"/>
                    </a:lnTo>
                    <a:lnTo>
                      <a:pt x="97" y="318"/>
                    </a:lnTo>
                    <a:lnTo>
                      <a:pt x="109" y="313"/>
                    </a:lnTo>
                    <a:lnTo>
                      <a:pt x="122" y="308"/>
                    </a:lnTo>
                    <a:lnTo>
                      <a:pt x="137" y="302"/>
                    </a:lnTo>
                    <a:lnTo>
                      <a:pt x="154" y="294"/>
                    </a:lnTo>
                    <a:lnTo>
                      <a:pt x="168" y="288"/>
                    </a:lnTo>
                    <a:lnTo>
                      <a:pt x="183" y="284"/>
                    </a:lnTo>
                    <a:lnTo>
                      <a:pt x="196" y="278"/>
                    </a:lnTo>
                    <a:lnTo>
                      <a:pt x="211" y="270"/>
                    </a:lnTo>
                    <a:lnTo>
                      <a:pt x="224" y="266"/>
                    </a:lnTo>
                    <a:lnTo>
                      <a:pt x="237" y="261"/>
                    </a:lnTo>
                    <a:lnTo>
                      <a:pt x="249" y="254"/>
                    </a:lnTo>
                    <a:lnTo>
                      <a:pt x="262" y="246"/>
                    </a:lnTo>
                    <a:lnTo>
                      <a:pt x="275" y="243"/>
                    </a:lnTo>
                    <a:lnTo>
                      <a:pt x="287" y="236"/>
                    </a:lnTo>
                    <a:lnTo>
                      <a:pt x="292" y="234"/>
                    </a:lnTo>
                    <a:lnTo>
                      <a:pt x="297" y="231"/>
                    </a:lnTo>
                    <a:lnTo>
                      <a:pt x="300" y="228"/>
                    </a:lnTo>
                    <a:lnTo>
                      <a:pt x="302" y="223"/>
                    </a:lnTo>
                    <a:lnTo>
                      <a:pt x="302" y="217"/>
                    </a:lnTo>
                    <a:lnTo>
                      <a:pt x="302" y="203"/>
                    </a:lnTo>
                    <a:lnTo>
                      <a:pt x="302" y="189"/>
                    </a:lnTo>
                    <a:lnTo>
                      <a:pt x="302" y="181"/>
                    </a:lnTo>
                    <a:lnTo>
                      <a:pt x="302" y="168"/>
                    </a:lnTo>
                    <a:lnTo>
                      <a:pt x="302" y="153"/>
                    </a:lnTo>
                    <a:lnTo>
                      <a:pt x="301" y="139"/>
                    </a:lnTo>
                    <a:lnTo>
                      <a:pt x="299" y="127"/>
                    </a:lnTo>
                    <a:lnTo>
                      <a:pt x="295" y="116"/>
                    </a:lnTo>
                    <a:lnTo>
                      <a:pt x="291" y="105"/>
                    </a:lnTo>
                    <a:lnTo>
                      <a:pt x="285" y="96"/>
                    </a:lnTo>
                    <a:lnTo>
                      <a:pt x="278" y="87"/>
                    </a:lnTo>
                    <a:lnTo>
                      <a:pt x="273" y="80"/>
                    </a:lnTo>
                    <a:lnTo>
                      <a:pt x="264" y="72"/>
                    </a:lnTo>
                    <a:lnTo>
                      <a:pt x="256" y="66"/>
                    </a:lnTo>
                    <a:lnTo>
                      <a:pt x="245" y="62"/>
                    </a:lnTo>
                    <a:lnTo>
                      <a:pt x="235" y="57"/>
                    </a:lnTo>
                    <a:lnTo>
                      <a:pt x="224" y="55"/>
                    </a:lnTo>
                    <a:lnTo>
                      <a:pt x="212" y="53"/>
                    </a:lnTo>
                    <a:lnTo>
                      <a:pt x="200" y="53"/>
                    </a:lnTo>
                    <a:lnTo>
                      <a:pt x="190" y="54"/>
                    </a:lnTo>
                    <a:lnTo>
                      <a:pt x="179" y="56"/>
                    </a:lnTo>
                    <a:lnTo>
                      <a:pt x="169" y="61"/>
                    </a:lnTo>
                    <a:lnTo>
                      <a:pt x="159" y="64"/>
                    </a:lnTo>
                    <a:lnTo>
                      <a:pt x="151" y="69"/>
                    </a:lnTo>
                    <a:lnTo>
                      <a:pt x="143" y="74"/>
                    </a:lnTo>
                    <a:lnTo>
                      <a:pt x="136" y="81"/>
                    </a:lnTo>
                    <a:lnTo>
                      <a:pt x="132" y="88"/>
                    </a:lnTo>
                    <a:lnTo>
                      <a:pt x="119" y="105"/>
                    </a:lnTo>
                    <a:lnTo>
                      <a:pt x="108" y="123"/>
                    </a:lnTo>
                    <a:lnTo>
                      <a:pt x="104" y="134"/>
                    </a:lnTo>
                    <a:lnTo>
                      <a:pt x="102" y="144"/>
                    </a:lnTo>
                    <a:lnTo>
                      <a:pt x="100" y="155"/>
                    </a:lnTo>
                    <a:lnTo>
                      <a:pt x="97" y="164"/>
                    </a:lnTo>
                    <a:lnTo>
                      <a:pt x="95" y="171"/>
                    </a:lnTo>
                    <a:lnTo>
                      <a:pt x="92" y="176"/>
                    </a:lnTo>
                    <a:lnTo>
                      <a:pt x="89" y="179"/>
                    </a:lnTo>
                    <a:lnTo>
                      <a:pt x="86" y="182"/>
                    </a:lnTo>
                    <a:lnTo>
                      <a:pt x="84" y="186"/>
                    </a:lnTo>
                    <a:lnTo>
                      <a:pt x="79" y="187"/>
                    </a:lnTo>
                    <a:lnTo>
                      <a:pt x="74" y="188"/>
                    </a:lnTo>
                    <a:lnTo>
                      <a:pt x="68" y="188"/>
                    </a:lnTo>
                    <a:lnTo>
                      <a:pt x="60" y="188"/>
                    </a:lnTo>
                    <a:lnTo>
                      <a:pt x="51" y="187"/>
                    </a:lnTo>
                    <a:lnTo>
                      <a:pt x="47" y="186"/>
                    </a:lnTo>
                    <a:lnTo>
                      <a:pt x="43" y="182"/>
                    </a:lnTo>
                    <a:lnTo>
                      <a:pt x="37" y="180"/>
                    </a:lnTo>
                    <a:lnTo>
                      <a:pt x="34" y="177"/>
                    </a:lnTo>
                    <a:lnTo>
                      <a:pt x="28" y="174"/>
                    </a:lnTo>
                    <a:lnTo>
                      <a:pt x="22" y="171"/>
                    </a:lnTo>
                    <a:lnTo>
                      <a:pt x="19" y="169"/>
                    </a:lnTo>
                    <a:lnTo>
                      <a:pt x="16" y="164"/>
                    </a:lnTo>
                    <a:lnTo>
                      <a:pt x="13" y="161"/>
                    </a:lnTo>
                    <a:lnTo>
                      <a:pt x="12" y="155"/>
                    </a:lnTo>
                    <a:lnTo>
                      <a:pt x="11" y="152"/>
                    </a:lnTo>
                    <a:lnTo>
                      <a:pt x="11" y="146"/>
                    </a:lnTo>
                    <a:lnTo>
                      <a:pt x="12" y="140"/>
                    </a:lnTo>
                    <a:lnTo>
                      <a:pt x="14" y="135"/>
                    </a:lnTo>
                    <a:lnTo>
                      <a:pt x="18" y="127"/>
                    </a:lnTo>
                    <a:lnTo>
                      <a:pt x="22" y="120"/>
                    </a:lnTo>
                    <a:lnTo>
                      <a:pt x="37" y="104"/>
                    </a:lnTo>
                    <a:lnTo>
                      <a:pt x="56" y="88"/>
                    </a:lnTo>
                    <a:lnTo>
                      <a:pt x="69" y="80"/>
                    </a:lnTo>
                    <a:lnTo>
                      <a:pt x="85" y="64"/>
                    </a:lnTo>
                    <a:lnTo>
                      <a:pt x="97" y="61"/>
                    </a:lnTo>
                    <a:lnTo>
                      <a:pt x="108" y="55"/>
                    </a:lnTo>
                    <a:lnTo>
                      <a:pt x="119" y="49"/>
                    </a:lnTo>
                    <a:lnTo>
                      <a:pt x="132" y="42"/>
                    </a:lnTo>
                    <a:lnTo>
                      <a:pt x="143" y="36"/>
                    </a:lnTo>
                    <a:lnTo>
                      <a:pt x="158" y="30"/>
                    </a:lnTo>
                    <a:lnTo>
                      <a:pt x="173" y="23"/>
                    </a:lnTo>
                    <a:lnTo>
                      <a:pt x="188" y="17"/>
                    </a:lnTo>
                    <a:lnTo>
                      <a:pt x="204" y="13"/>
                    </a:lnTo>
                    <a:lnTo>
                      <a:pt x="220" y="9"/>
                    </a:lnTo>
                    <a:lnTo>
                      <a:pt x="235" y="4"/>
                    </a:lnTo>
                    <a:lnTo>
                      <a:pt x="252" y="0"/>
                    </a:lnTo>
                    <a:lnTo>
                      <a:pt x="267" y="0"/>
                    </a:lnTo>
                    <a:lnTo>
                      <a:pt x="282" y="0"/>
                    </a:lnTo>
                    <a:lnTo>
                      <a:pt x="295" y="3"/>
                    </a:lnTo>
                    <a:lnTo>
                      <a:pt x="309" y="6"/>
                    </a:lnTo>
                    <a:lnTo>
                      <a:pt x="322" y="12"/>
                    </a:lnTo>
                    <a:lnTo>
                      <a:pt x="333" y="17"/>
                    </a:lnTo>
                    <a:lnTo>
                      <a:pt x="344" y="24"/>
                    </a:lnTo>
                    <a:lnTo>
                      <a:pt x="353" y="30"/>
                    </a:lnTo>
                    <a:lnTo>
                      <a:pt x="363" y="37"/>
                    </a:lnTo>
                    <a:lnTo>
                      <a:pt x="369" y="44"/>
                    </a:lnTo>
                    <a:lnTo>
                      <a:pt x="376" y="52"/>
                    </a:lnTo>
                    <a:lnTo>
                      <a:pt x="381" y="60"/>
                    </a:lnTo>
                    <a:lnTo>
                      <a:pt x="389" y="74"/>
                    </a:lnTo>
                    <a:lnTo>
                      <a:pt x="394" y="88"/>
                    </a:lnTo>
                    <a:lnTo>
                      <a:pt x="398" y="105"/>
                    </a:lnTo>
                    <a:lnTo>
                      <a:pt x="401" y="123"/>
                    </a:lnTo>
                    <a:lnTo>
                      <a:pt x="402" y="132"/>
                    </a:lnTo>
                    <a:lnTo>
                      <a:pt x="402" y="140"/>
                    </a:lnTo>
                    <a:lnTo>
                      <a:pt x="401" y="151"/>
                    </a:lnTo>
                    <a:lnTo>
                      <a:pt x="400" y="159"/>
                    </a:lnTo>
                    <a:lnTo>
                      <a:pt x="400" y="172"/>
                    </a:lnTo>
                    <a:lnTo>
                      <a:pt x="400" y="206"/>
                    </a:lnTo>
                    <a:lnTo>
                      <a:pt x="400" y="253"/>
                    </a:lnTo>
                    <a:lnTo>
                      <a:pt x="400" y="308"/>
                    </a:lnTo>
                    <a:lnTo>
                      <a:pt x="400" y="363"/>
                    </a:lnTo>
                    <a:lnTo>
                      <a:pt x="400" y="411"/>
                    </a:lnTo>
                    <a:lnTo>
                      <a:pt x="400" y="445"/>
                    </a:lnTo>
                    <a:lnTo>
                      <a:pt x="400" y="458"/>
                    </a:lnTo>
                    <a:lnTo>
                      <a:pt x="401" y="476"/>
                    </a:lnTo>
                    <a:lnTo>
                      <a:pt x="404" y="490"/>
                    </a:lnTo>
                    <a:lnTo>
                      <a:pt x="407" y="501"/>
                    </a:lnTo>
                    <a:lnTo>
                      <a:pt x="412" y="511"/>
                    </a:lnTo>
                    <a:lnTo>
                      <a:pt x="416" y="518"/>
                    </a:lnTo>
                    <a:lnTo>
                      <a:pt x="423" y="525"/>
                    </a:lnTo>
                    <a:lnTo>
                      <a:pt x="430" y="528"/>
                    </a:lnTo>
                    <a:lnTo>
                      <a:pt x="434" y="530"/>
                    </a:lnTo>
                    <a:lnTo>
                      <a:pt x="446" y="526"/>
                    </a:lnTo>
                    <a:lnTo>
                      <a:pt x="457" y="523"/>
                    </a:lnTo>
                    <a:lnTo>
                      <a:pt x="466" y="522"/>
                    </a:lnTo>
                    <a:lnTo>
                      <a:pt x="474" y="518"/>
                    </a:lnTo>
                    <a:lnTo>
                      <a:pt x="483" y="515"/>
                    </a:lnTo>
                    <a:lnTo>
                      <a:pt x="491" y="511"/>
                    </a:lnTo>
                    <a:lnTo>
                      <a:pt x="498" y="526"/>
                    </a:lnTo>
                    <a:lnTo>
                      <a:pt x="503" y="540"/>
                    </a:lnTo>
                    <a:lnTo>
                      <a:pt x="482" y="550"/>
                    </a:lnTo>
                    <a:lnTo>
                      <a:pt x="437" y="573"/>
                    </a:lnTo>
                    <a:lnTo>
                      <a:pt x="392" y="596"/>
                    </a:lnTo>
                    <a:lnTo>
                      <a:pt x="371" y="6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425"/>
              <p:cNvSpPr>
                <a:spLocks/>
              </p:cNvSpPr>
              <p:nvPr/>
            </p:nvSpPr>
            <p:spPr bwMode="auto">
              <a:xfrm>
                <a:off x="24075" y="2146"/>
                <a:ext cx="91" cy="189"/>
              </a:xfrm>
              <a:custGeom>
                <a:avLst/>
                <a:gdLst>
                  <a:gd name="T0" fmla="*/ 194 w 365"/>
                  <a:gd name="T1" fmla="*/ 587 h 757"/>
                  <a:gd name="T2" fmla="*/ 200 w 365"/>
                  <a:gd name="T3" fmla="*/ 617 h 757"/>
                  <a:gd name="T4" fmla="*/ 210 w 365"/>
                  <a:gd name="T5" fmla="*/ 641 h 757"/>
                  <a:gd name="T6" fmla="*/ 218 w 365"/>
                  <a:gd name="T7" fmla="*/ 660 h 757"/>
                  <a:gd name="T8" fmla="*/ 236 w 365"/>
                  <a:gd name="T9" fmla="*/ 678 h 757"/>
                  <a:gd name="T10" fmla="*/ 264 w 365"/>
                  <a:gd name="T11" fmla="*/ 686 h 757"/>
                  <a:gd name="T12" fmla="*/ 287 w 365"/>
                  <a:gd name="T13" fmla="*/ 686 h 757"/>
                  <a:gd name="T14" fmla="*/ 304 w 365"/>
                  <a:gd name="T15" fmla="*/ 684 h 757"/>
                  <a:gd name="T16" fmla="*/ 324 w 365"/>
                  <a:gd name="T17" fmla="*/ 677 h 757"/>
                  <a:gd name="T18" fmla="*/ 344 w 365"/>
                  <a:gd name="T19" fmla="*/ 667 h 757"/>
                  <a:gd name="T20" fmla="*/ 359 w 365"/>
                  <a:gd name="T21" fmla="*/ 678 h 757"/>
                  <a:gd name="T22" fmla="*/ 348 w 365"/>
                  <a:gd name="T23" fmla="*/ 701 h 757"/>
                  <a:gd name="T24" fmla="*/ 278 w 365"/>
                  <a:gd name="T25" fmla="*/ 737 h 757"/>
                  <a:gd name="T26" fmla="*/ 256 w 365"/>
                  <a:gd name="T27" fmla="*/ 749 h 757"/>
                  <a:gd name="T28" fmla="*/ 245 w 365"/>
                  <a:gd name="T29" fmla="*/ 751 h 757"/>
                  <a:gd name="T30" fmla="*/ 235 w 365"/>
                  <a:gd name="T31" fmla="*/ 754 h 757"/>
                  <a:gd name="T32" fmla="*/ 228 w 365"/>
                  <a:gd name="T33" fmla="*/ 757 h 757"/>
                  <a:gd name="T34" fmla="*/ 207 w 365"/>
                  <a:gd name="T35" fmla="*/ 756 h 757"/>
                  <a:gd name="T36" fmla="*/ 181 w 365"/>
                  <a:gd name="T37" fmla="*/ 752 h 757"/>
                  <a:gd name="T38" fmla="*/ 157 w 365"/>
                  <a:gd name="T39" fmla="*/ 742 h 757"/>
                  <a:gd name="T40" fmla="*/ 139 w 365"/>
                  <a:gd name="T41" fmla="*/ 726 h 757"/>
                  <a:gd name="T42" fmla="*/ 123 w 365"/>
                  <a:gd name="T43" fmla="*/ 704 h 757"/>
                  <a:gd name="T44" fmla="*/ 111 w 365"/>
                  <a:gd name="T45" fmla="*/ 680 h 757"/>
                  <a:gd name="T46" fmla="*/ 101 w 365"/>
                  <a:gd name="T47" fmla="*/ 651 h 757"/>
                  <a:gd name="T48" fmla="*/ 97 w 365"/>
                  <a:gd name="T49" fmla="*/ 617 h 757"/>
                  <a:gd name="T50" fmla="*/ 97 w 365"/>
                  <a:gd name="T51" fmla="*/ 581 h 757"/>
                  <a:gd name="T52" fmla="*/ 97 w 365"/>
                  <a:gd name="T53" fmla="*/ 477 h 757"/>
                  <a:gd name="T54" fmla="*/ 97 w 365"/>
                  <a:gd name="T55" fmla="*/ 338 h 757"/>
                  <a:gd name="T56" fmla="*/ 97 w 365"/>
                  <a:gd name="T57" fmla="*/ 233 h 757"/>
                  <a:gd name="T58" fmla="*/ 82 w 365"/>
                  <a:gd name="T59" fmla="*/ 216 h 757"/>
                  <a:gd name="T60" fmla="*/ 20 w 365"/>
                  <a:gd name="T61" fmla="*/ 216 h 757"/>
                  <a:gd name="T62" fmla="*/ 2 w 365"/>
                  <a:gd name="T63" fmla="*/ 212 h 757"/>
                  <a:gd name="T64" fmla="*/ 6 w 365"/>
                  <a:gd name="T65" fmla="*/ 200 h 757"/>
                  <a:gd name="T66" fmla="*/ 34 w 365"/>
                  <a:gd name="T67" fmla="*/ 175 h 757"/>
                  <a:gd name="T68" fmla="*/ 48 w 365"/>
                  <a:gd name="T69" fmla="*/ 169 h 757"/>
                  <a:gd name="T70" fmla="*/ 88 w 365"/>
                  <a:gd name="T71" fmla="*/ 169 h 757"/>
                  <a:gd name="T72" fmla="*/ 97 w 365"/>
                  <a:gd name="T73" fmla="*/ 156 h 757"/>
                  <a:gd name="T74" fmla="*/ 97 w 365"/>
                  <a:gd name="T75" fmla="*/ 100 h 757"/>
                  <a:gd name="T76" fmla="*/ 111 w 365"/>
                  <a:gd name="T77" fmla="*/ 74 h 757"/>
                  <a:gd name="T78" fmla="*/ 167 w 365"/>
                  <a:gd name="T79" fmla="*/ 12 h 757"/>
                  <a:gd name="T80" fmla="*/ 191 w 365"/>
                  <a:gd name="T81" fmla="*/ 0 h 757"/>
                  <a:gd name="T82" fmla="*/ 199 w 365"/>
                  <a:gd name="T83" fmla="*/ 26 h 757"/>
                  <a:gd name="T84" fmla="*/ 199 w 365"/>
                  <a:gd name="T85" fmla="*/ 143 h 757"/>
                  <a:gd name="T86" fmla="*/ 221 w 365"/>
                  <a:gd name="T87" fmla="*/ 169 h 757"/>
                  <a:gd name="T88" fmla="*/ 323 w 365"/>
                  <a:gd name="T89" fmla="*/ 169 h 757"/>
                  <a:gd name="T90" fmla="*/ 351 w 365"/>
                  <a:gd name="T91" fmla="*/ 175 h 757"/>
                  <a:gd name="T92" fmla="*/ 353 w 365"/>
                  <a:gd name="T93" fmla="*/ 188 h 757"/>
                  <a:gd name="T94" fmla="*/ 344 w 365"/>
                  <a:gd name="T95" fmla="*/ 209 h 757"/>
                  <a:gd name="T96" fmla="*/ 315 w 365"/>
                  <a:gd name="T97" fmla="*/ 223 h 757"/>
                  <a:gd name="T98" fmla="*/ 220 w 365"/>
                  <a:gd name="T99" fmla="*/ 223 h 757"/>
                  <a:gd name="T100" fmla="*/ 199 w 365"/>
                  <a:gd name="T101" fmla="*/ 238 h 757"/>
                  <a:gd name="T102" fmla="*/ 197 w 365"/>
                  <a:gd name="T103" fmla="*/ 332 h 757"/>
                  <a:gd name="T104" fmla="*/ 196 w 365"/>
                  <a:gd name="T105" fmla="*/ 460 h 757"/>
                  <a:gd name="T106" fmla="*/ 194 w 365"/>
                  <a:gd name="T107" fmla="*/ 554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5" h="757">
                    <a:moveTo>
                      <a:pt x="194" y="569"/>
                    </a:moveTo>
                    <a:lnTo>
                      <a:pt x="194" y="587"/>
                    </a:lnTo>
                    <a:lnTo>
                      <a:pt x="197" y="602"/>
                    </a:lnTo>
                    <a:lnTo>
                      <a:pt x="200" y="617"/>
                    </a:lnTo>
                    <a:lnTo>
                      <a:pt x="204" y="628"/>
                    </a:lnTo>
                    <a:lnTo>
                      <a:pt x="210" y="641"/>
                    </a:lnTo>
                    <a:lnTo>
                      <a:pt x="213" y="651"/>
                    </a:lnTo>
                    <a:lnTo>
                      <a:pt x="218" y="660"/>
                    </a:lnTo>
                    <a:lnTo>
                      <a:pt x="221" y="668"/>
                    </a:lnTo>
                    <a:lnTo>
                      <a:pt x="236" y="678"/>
                    </a:lnTo>
                    <a:lnTo>
                      <a:pt x="251" y="686"/>
                    </a:lnTo>
                    <a:lnTo>
                      <a:pt x="264" y="686"/>
                    </a:lnTo>
                    <a:lnTo>
                      <a:pt x="279" y="686"/>
                    </a:lnTo>
                    <a:lnTo>
                      <a:pt x="287" y="686"/>
                    </a:lnTo>
                    <a:lnTo>
                      <a:pt x="296" y="686"/>
                    </a:lnTo>
                    <a:lnTo>
                      <a:pt x="304" y="684"/>
                    </a:lnTo>
                    <a:lnTo>
                      <a:pt x="313" y="682"/>
                    </a:lnTo>
                    <a:lnTo>
                      <a:pt x="324" y="677"/>
                    </a:lnTo>
                    <a:lnTo>
                      <a:pt x="336" y="672"/>
                    </a:lnTo>
                    <a:lnTo>
                      <a:pt x="344" y="667"/>
                    </a:lnTo>
                    <a:lnTo>
                      <a:pt x="353" y="663"/>
                    </a:lnTo>
                    <a:lnTo>
                      <a:pt x="359" y="678"/>
                    </a:lnTo>
                    <a:lnTo>
                      <a:pt x="365" y="692"/>
                    </a:lnTo>
                    <a:lnTo>
                      <a:pt x="348" y="701"/>
                    </a:lnTo>
                    <a:lnTo>
                      <a:pt x="313" y="719"/>
                    </a:lnTo>
                    <a:lnTo>
                      <a:pt x="278" y="737"/>
                    </a:lnTo>
                    <a:lnTo>
                      <a:pt x="262" y="744"/>
                    </a:lnTo>
                    <a:lnTo>
                      <a:pt x="256" y="749"/>
                    </a:lnTo>
                    <a:lnTo>
                      <a:pt x="251" y="751"/>
                    </a:lnTo>
                    <a:lnTo>
                      <a:pt x="245" y="751"/>
                    </a:lnTo>
                    <a:lnTo>
                      <a:pt x="238" y="751"/>
                    </a:lnTo>
                    <a:lnTo>
                      <a:pt x="235" y="754"/>
                    </a:lnTo>
                    <a:lnTo>
                      <a:pt x="230" y="756"/>
                    </a:lnTo>
                    <a:lnTo>
                      <a:pt x="228" y="757"/>
                    </a:lnTo>
                    <a:lnTo>
                      <a:pt x="221" y="757"/>
                    </a:lnTo>
                    <a:lnTo>
                      <a:pt x="207" y="756"/>
                    </a:lnTo>
                    <a:lnTo>
                      <a:pt x="194" y="754"/>
                    </a:lnTo>
                    <a:lnTo>
                      <a:pt x="181" y="752"/>
                    </a:lnTo>
                    <a:lnTo>
                      <a:pt x="167" y="748"/>
                    </a:lnTo>
                    <a:lnTo>
                      <a:pt x="157" y="742"/>
                    </a:lnTo>
                    <a:lnTo>
                      <a:pt x="147" y="735"/>
                    </a:lnTo>
                    <a:lnTo>
                      <a:pt x="139" y="726"/>
                    </a:lnTo>
                    <a:lnTo>
                      <a:pt x="131" y="716"/>
                    </a:lnTo>
                    <a:lnTo>
                      <a:pt x="123" y="704"/>
                    </a:lnTo>
                    <a:lnTo>
                      <a:pt x="116" y="692"/>
                    </a:lnTo>
                    <a:lnTo>
                      <a:pt x="111" y="680"/>
                    </a:lnTo>
                    <a:lnTo>
                      <a:pt x="106" y="666"/>
                    </a:lnTo>
                    <a:lnTo>
                      <a:pt x="101" y="651"/>
                    </a:lnTo>
                    <a:lnTo>
                      <a:pt x="99" y="635"/>
                    </a:lnTo>
                    <a:lnTo>
                      <a:pt x="97" y="617"/>
                    </a:lnTo>
                    <a:lnTo>
                      <a:pt x="97" y="599"/>
                    </a:lnTo>
                    <a:lnTo>
                      <a:pt x="97" y="581"/>
                    </a:lnTo>
                    <a:lnTo>
                      <a:pt x="97" y="539"/>
                    </a:lnTo>
                    <a:lnTo>
                      <a:pt x="97" y="477"/>
                    </a:lnTo>
                    <a:lnTo>
                      <a:pt x="97" y="408"/>
                    </a:lnTo>
                    <a:lnTo>
                      <a:pt x="97" y="338"/>
                    </a:lnTo>
                    <a:lnTo>
                      <a:pt x="97" y="276"/>
                    </a:lnTo>
                    <a:lnTo>
                      <a:pt x="97" y="233"/>
                    </a:lnTo>
                    <a:lnTo>
                      <a:pt x="97" y="216"/>
                    </a:lnTo>
                    <a:lnTo>
                      <a:pt x="82" y="216"/>
                    </a:lnTo>
                    <a:lnTo>
                      <a:pt x="51" y="216"/>
                    </a:lnTo>
                    <a:lnTo>
                      <a:pt x="20" y="216"/>
                    </a:lnTo>
                    <a:lnTo>
                      <a:pt x="6" y="216"/>
                    </a:lnTo>
                    <a:lnTo>
                      <a:pt x="2" y="212"/>
                    </a:lnTo>
                    <a:lnTo>
                      <a:pt x="0" y="205"/>
                    </a:lnTo>
                    <a:lnTo>
                      <a:pt x="6" y="200"/>
                    </a:lnTo>
                    <a:lnTo>
                      <a:pt x="20" y="188"/>
                    </a:lnTo>
                    <a:lnTo>
                      <a:pt x="34" y="175"/>
                    </a:lnTo>
                    <a:lnTo>
                      <a:pt x="40" y="169"/>
                    </a:lnTo>
                    <a:lnTo>
                      <a:pt x="48" y="169"/>
                    </a:lnTo>
                    <a:lnTo>
                      <a:pt x="68" y="169"/>
                    </a:lnTo>
                    <a:lnTo>
                      <a:pt x="88" y="169"/>
                    </a:lnTo>
                    <a:lnTo>
                      <a:pt x="97" y="169"/>
                    </a:lnTo>
                    <a:lnTo>
                      <a:pt x="97" y="156"/>
                    </a:lnTo>
                    <a:lnTo>
                      <a:pt x="97" y="128"/>
                    </a:lnTo>
                    <a:lnTo>
                      <a:pt x="97" y="100"/>
                    </a:lnTo>
                    <a:lnTo>
                      <a:pt x="97" y="89"/>
                    </a:lnTo>
                    <a:lnTo>
                      <a:pt x="111" y="74"/>
                    </a:lnTo>
                    <a:lnTo>
                      <a:pt x="140" y="44"/>
                    </a:lnTo>
                    <a:lnTo>
                      <a:pt x="167" y="12"/>
                    </a:lnTo>
                    <a:lnTo>
                      <a:pt x="182" y="0"/>
                    </a:lnTo>
                    <a:lnTo>
                      <a:pt x="191" y="0"/>
                    </a:lnTo>
                    <a:lnTo>
                      <a:pt x="199" y="0"/>
                    </a:lnTo>
                    <a:lnTo>
                      <a:pt x="199" y="26"/>
                    </a:lnTo>
                    <a:lnTo>
                      <a:pt x="199" y="84"/>
                    </a:lnTo>
                    <a:lnTo>
                      <a:pt x="199" y="143"/>
                    </a:lnTo>
                    <a:lnTo>
                      <a:pt x="199" y="169"/>
                    </a:lnTo>
                    <a:lnTo>
                      <a:pt x="221" y="169"/>
                    </a:lnTo>
                    <a:lnTo>
                      <a:pt x="272" y="169"/>
                    </a:lnTo>
                    <a:lnTo>
                      <a:pt x="323" y="169"/>
                    </a:lnTo>
                    <a:lnTo>
                      <a:pt x="348" y="169"/>
                    </a:lnTo>
                    <a:lnTo>
                      <a:pt x="351" y="175"/>
                    </a:lnTo>
                    <a:lnTo>
                      <a:pt x="353" y="182"/>
                    </a:lnTo>
                    <a:lnTo>
                      <a:pt x="353" y="188"/>
                    </a:lnTo>
                    <a:lnTo>
                      <a:pt x="353" y="194"/>
                    </a:lnTo>
                    <a:lnTo>
                      <a:pt x="344" y="209"/>
                    </a:lnTo>
                    <a:lnTo>
                      <a:pt x="336" y="223"/>
                    </a:lnTo>
                    <a:lnTo>
                      <a:pt x="315" y="223"/>
                    </a:lnTo>
                    <a:lnTo>
                      <a:pt x="268" y="223"/>
                    </a:lnTo>
                    <a:lnTo>
                      <a:pt x="220" y="223"/>
                    </a:lnTo>
                    <a:lnTo>
                      <a:pt x="199" y="223"/>
                    </a:lnTo>
                    <a:lnTo>
                      <a:pt x="199" y="238"/>
                    </a:lnTo>
                    <a:lnTo>
                      <a:pt x="199" y="276"/>
                    </a:lnTo>
                    <a:lnTo>
                      <a:pt x="197" y="332"/>
                    </a:lnTo>
                    <a:lnTo>
                      <a:pt x="196" y="396"/>
                    </a:lnTo>
                    <a:lnTo>
                      <a:pt x="196" y="460"/>
                    </a:lnTo>
                    <a:lnTo>
                      <a:pt x="194" y="515"/>
                    </a:lnTo>
                    <a:lnTo>
                      <a:pt x="194" y="554"/>
                    </a:lnTo>
                    <a:lnTo>
                      <a:pt x="194" y="5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426"/>
              <p:cNvSpPr>
                <a:spLocks noEditPoints="1"/>
              </p:cNvSpPr>
              <p:nvPr/>
            </p:nvSpPr>
            <p:spPr bwMode="auto">
              <a:xfrm>
                <a:off x="24179" y="2108"/>
                <a:ext cx="70" cy="223"/>
              </a:xfrm>
              <a:custGeom>
                <a:avLst/>
                <a:gdLst>
                  <a:gd name="T0" fmla="*/ 167 w 280"/>
                  <a:gd name="T1" fmla="*/ 5 h 894"/>
                  <a:gd name="T2" fmla="*/ 183 w 280"/>
                  <a:gd name="T3" fmla="*/ 14 h 894"/>
                  <a:gd name="T4" fmla="*/ 199 w 280"/>
                  <a:gd name="T5" fmla="*/ 32 h 894"/>
                  <a:gd name="T6" fmla="*/ 209 w 280"/>
                  <a:gd name="T7" fmla="*/ 51 h 894"/>
                  <a:gd name="T8" fmla="*/ 211 w 280"/>
                  <a:gd name="T9" fmla="*/ 72 h 894"/>
                  <a:gd name="T10" fmla="*/ 209 w 280"/>
                  <a:gd name="T11" fmla="*/ 91 h 894"/>
                  <a:gd name="T12" fmla="*/ 199 w 280"/>
                  <a:gd name="T13" fmla="*/ 111 h 894"/>
                  <a:gd name="T14" fmla="*/ 183 w 280"/>
                  <a:gd name="T15" fmla="*/ 128 h 894"/>
                  <a:gd name="T16" fmla="*/ 167 w 280"/>
                  <a:gd name="T17" fmla="*/ 138 h 894"/>
                  <a:gd name="T18" fmla="*/ 129 w 280"/>
                  <a:gd name="T19" fmla="*/ 140 h 894"/>
                  <a:gd name="T20" fmla="*/ 107 w 280"/>
                  <a:gd name="T21" fmla="*/ 131 h 894"/>
                  <a:gd name="T22" fmla="*/ 88 w 280"/>
                  <a:gd name="T23" fmla="*/ 111 h 894"/>
                  <a:gd name="T24" fmla="*/ 76 w 280"/>
                  <a:gd name="T25" fmla="*/ 84 h 894"/>
                  <a:gd name="T26" fmla="*/ 74 w 280"/>
                  <a:gd name="T27" fmla="*/ 64 h 894"/>
                  <a:gd name="T28" fmla="*/ 80 w 280"/>
                  <a:gd name="T29" fmla="*/ 43 h 894"/>
                  <a:gd name="T30" fmla="*/ 101 w 280"/>
                  <a:gd name="T31" fmla="*/ 14 h 894"/>
                  <a:gd name="T32" fmla="*/ 117 w 280"/>
                  <a:gd name="T33" fmla="*/ 5 h 894"/>
                  <a:gd name="T34" fmla="*/ 187 w 280"/>
                  <a:gd name="T35" fmla="*/ 776 h 894"/>
                  <a:gd name="T36" fmla="*/ 193 w 280"/>
                  <a:gd name="T37" fmla="*/ 813 h 894"/>
                  <a:gd name="T38" fmla="*/ 198 w 280"/>
                  <a:gd name="T39" fmla="*/ 837 h 894"/>
                  <a:gd name="T40" fmla="*/ 210 w 280"/>
                  <a:gd name="T41" fmla="*/ 852 h 894"/>
                  <a:gd name="T42" fmla="*/ 234 w 280"/>
                  <a:gd name="T43" fmla="*/ 858 h 894"/>
                  <a:gd name="T44" fmla="*/ 267 w 280"/>
                  <a:gd name="T45" fmla="*/ 863 h 894"/>
                  <a:gd name="T46" fmla="*/ 280 w 280"/>
                  <a:gd name="T47" fmla="*/ 894 h 894"/>
                  <a:gd name="T48" fmla="*/ 191 w 280"/>
                  <a:gd name="T49" fmla="*/ 894 h 894"/>
                  <a:gd name="T50" fmla="*/ 43 w 280"/>
                  <a:gd name="T51" fmla="*/ 894 h 894"/>
                  <a:gd name="T52" fmla="*/ 0 w 280"/>
                  <a:gd name="T53" fmla="*/ 879 h 894"/>
                  <a:gd name="T54" fmla="*/ 29 w 280"/>
                  <a:gd name="T55" fmla="*/ 861 h 894"/>
                  <a:gd name="T56" fmla="*/ 59 w 280"/>
                  <a:gd name="T57" fmla="*/ 857 h 894"/>
                  <a:gd name="T58" fmla="*/ 74 w 280"/>
                  <a:gd name="T59" fmla="*/ 846 h 894"/>
                  <a:gd name="T60" fmla="*/ 84 w 280"/>
                  <a:gd name="T61" fmla="*/ 829 h 894"/>
                  <a:gd name="T62" fmla="*/ 91 w 280"/>
                  <a:gd name="T63" fmla="*/ 801 h 894"/>
                  <a:gd name="T64" fmla="*/ 91 w 280"/>
                  <a:gd name="T65" fmla="*/ 763 h 894"/>
                  <a:gd name="T66" fmla="*/ 91 w 280"/>
                  <a:gd name="T67" fmla="*/ 624 h 894"/>
                  <a:gd name="T68" fmla="*/ 91 w 280"/>
                  <a:gd name="T69" fmla="*/ 484 h 894"/>
                  <a:gd name="T70" fmla="*/ 91 w 280"/>
                  <a:gd name="T71" fmla="*/ 447 h 894"/>
                  <a:gd name="T72" fmla="*/ 90 w 280"/>
                  <a:gd name="T73" fmla="*/ 420 h 894"/>
                  <a:gd name="T74" fmla="*/ 79 w 280"/>
                  <a:gd name="T75" fmla="*/ 400 h 894"/>
                  <a:gd name="T76" fmla="*/ 46 w 280"/>
                  <a:gd name="T77" fmla="*/ 388 h 894"/>
                  <a:gd name="T78" fmla="*/ 5 w 280"/>
                  <a:gd name="T79" fmla="*/ 384 h 894"/>
                  <a:gd name="T80" fmla="*/ 27 w 280"/>
                  <a:gd name="T81" fmla="*/ 354 h 894"/>
                  <a:gd name="T82" fmla="*/ 96 w 280"/>
                  <a:gd name="T83" fmla="*/ 336 h 894"/>
                  <a:gd name="T84" fmla="*/ 168 w 280"/>
                  <a:gd name="T85" fmla="*/ 315 h 894"/>
                  <a:gd name="T86" fmla="*/ 193 w 280"/>
                  <a:gd name="T87" fmla="*/ 379 h 894"/>
                  <a:gd name="T88" fmla="*/ 191 w 280"/>
                  <a:gd name="T89" fmla="*/ 627 h 894"/>
                  <a:gd name="T90" fmla="*/ 187 w 280"/>
                  <a:gd name="T91" fmla="*/ 776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80" h="894">
                    <a:moveTo>
                      <a:pt x="142" y="0"/>
                    </a:moveTo>
                    <a:lnTo>
                      <a:pt x="156" y="1"/>
                    </a:lnTo>
                    <a:lnTo>
                      <a:pt x="167" y="5"/>
                    </a:lnTo>
                    <a:lnTo>
                      <a:pt x="174" y="8"/>
                    </a:lnTo>
                    <a:lnTo>
                      <a:pt x="178" y="10"/>
                    </a:lnTo>
                    <a:lnTo>
                      <a:pt x="183" y="14"/>
                    </a:lnTo>
                    <a:lnTo>
                      <a:pt x="187" y="18"/>
                    </a:lnTo>
                    <a:lnTo>
                      <a:pt x="194" y="26"/>
                    </a:lnTo>
                    <a:lnTo>
                      <a:pt x="199" y="32"/>
                    </a:lnTo>
                    <a:lnTo>
                      <a:pt x="202" y="38"/>
                    </a:lnTo>
                    <a:lnTo>
                      <a:pt x="206" y="45"/>
                    </a:lnTo>
                    <a:lnTo>
                      <a:pt x="209" y="51"/>
                    </a:lnTo>
                    <a:lnTo>
                      <a:pt x="210" y="57"/>
                    </a:lnTo>
                    <a:lnTo>
                      <a:pt x="211" y="65"/>
                    </a:lnTo>
                    <a:lnTo>
                      <a:pt x="211" y="72"/>
                    </a:lnTo>
                    <a:lnTo>
                      <a:pt x="211" y="78"/>
                    </a:lnTo>
                    <a:lnTo>
                      <a:pt x="210" y="84"/>
                    </a:lnTo>
                    <a:lnTo>
                      <a:pt x="209" y="91"/>
                    </a:lnTo>
                    <a:lnTo>
                      <a:pt x="206" y="98"/>
                    </a:lnTo>
                    <a:lnTo>
                      <a:pt x="202" y="104"/>
                    </a:lnTo>
                    <a:lnTo>
                      <a:pt x="199" y="111"/>
                    </a:lnTo>
                    <a:lnTo>
                      <a:pt x="194" y="119"/>
                    </a:lnTo>
                    <a:lnTo>
                      <a:pt x="187" y="124"/>
                    </a:lnTo>
                    <a:lnTo>
                      <a:pt x="183" y="128"/>
                    </a:lnTo>
                    <a:lnTo>
                      <a:pt x="178" y="131"/>
                    </a:lnTo>
                    <a:lnTo>
                      <a:pt x="174" y="136"/>
                    </a:lnTo>
                    <a:lnTo>
                      <a:pt x="167" y="138"/>
                    </a:lnTo>
                    <a:lnTo>
                      <a:pt x="156" y="140"/>
                    </a:lnTo>
                    <a:lnTo>
                      <a:pt x="142" y="141"/>
                    </a:lnTo>
                    <a:lnTo>
                      <a:pt x="129" y="140"/>
                    </a:lnTo>
                    <a:lnTo>
                      <a:pt x="117" y="138"/>
                    </a:lnTo>
                    <a:lnTo>
                      <a:pt x="111" y="136"/>
                    </a:lnTo>
                    <a:lnTo>
                      <a:pt x="107" y="131"/>
                    </a:lnTo>
                    <a:lnTo>
                      <a:pt x="101" y="128"/>
                    </a:lnTo>
                    <a:lnTo>
                      <a:pt x="96" y="124"/>
                    </a:lnTo>
                    <a:lnTo>
                      <a:pt x="88" y="111"/>
                    </a:lnTo>
                    <a:lnTo>
                      <a:pt x="80" y="98"/>
                    </a:lnTo>
                    <a:lnTo>
                      <a:pt x="78" y="91"/>
                    </a:lnTo>
                    <a:lnTo>
                      <a:pt x="76" y="84"/>
                    </a:lnTo>
                    <a:lnTo>
                      <a:pt x="74" y="78"/>
                    </a:lnTo>
                    <a:lnTo>
                      <a:pt x="74" y="72"/>
                    </a:lnTo>
                    <a:lnTo>
                      <a:pt x="74" y="64"/>
                    </a:lnTo>
                    <a:lnTo>
                      <a:pt x="76" y="55"/>
                    </a:lnTo>
                    <a:lnTo>
                      <a:pt x="78" y="49"/>
                    </a:lnTo>
                    <a:lnTo>
                      <a:pt x="80" y="43"/>
                    </a:lnTo>
                    <a:lnTo>
                      <a:pt x="88" y="31"/>
                    </a:lnTo>
                    <a:lnTo>
                      <a:pt x="96" y="18"/>
                    </a:lnTo>
                    <a:lnTo>
                      <a:pt x="101" y="14"/>
                    </a:lnTo>
                    <a:lnTo>
                      <a:pt x="107" y="10"/>
                    </a:lnTo>
                    <a:lnTo>
                      <a:pt x="111" y="8"/>
                    </a:lnTo>
                    <a:lnTo>
                      <a:pt x="117" y="5"/>
                    </a:lnTo>
                    <a:lnTo>
                      <a:pt x="129" y="1"/>
                    </a:lnTo>
                    <a:lnTo>
                      <a:pt x="142" y="0"/>
                    </a:lnTo>
                    <a:close/>
                    <a:moveTo>
                      <a:pt x="187" y="776"/>
                    </a:moveTo>
                    <a:lnTo>
                      <a:pt x="189" y="789"/>
                    </a:lnTo>
                    <a:lnTo>
                      <a:pt x="191" y="801"/>
                    </a:lnTo>
                    <a:lnTo>
                      <a:pt x="193" y="813"/>
                    </a:lnTo>
                    <a:lnTo>
                      <a:pt x="194" y="822"/>
                    </a:lnTo>
                    <a:lnTo>
                      <a:pt x="195" y="832"/>
                    </a:lnTo>
                    <a:lnTo>
                      <a:pt x="198" y="837"/>
                    </a:lnTo>
                    <a:lnTo>
                      <a:pt x="201" y="842"/>
                    </a:lnTo>
                    <a:lnTo>
                      <a:pt x="205" y="846"/>
                    </a:lnTo>
                    <a:lnTo>
                      <a:pt x="210" y="852"/>
                    </a:lnTo>
                    <a:lnTo>
                      <a:pt x="215" y="855"/>
                    </a:lnTo>
                    <a:lnTo>
                      <a:pt x="223" y="857"/>
                    </a:lnTo>
                    <a:lnTo>
                      <a:pt x="234" y="858"/>
                    </a:lnTo>
                    <a:lnTo>
                      <a:pt x="244" y="861"/>
                    </a:lnTo>
                    <a:lnTo>
                      <a:pt x="255" y="863"/>
                    </a:lnTo>
                    <a:lnTo>
                      <a:pt x="267" y="863"/>
                    </a:lnTo>
                    <a:lnTo>
                      <a:pt x="280" y="863"/>
                    </a:lnTo>
                    <a:lnTo>
                      <a:pt x="280" y="879"/>
                    </a:lnTo>
                    <a:lnTo>
                      <a:pt x="280" y="894"/>
                    </a:lnTo>
                    <a:lnTo>
                      <a:pt x="267" y="894"/>
                    </a:lnTo>
                    <a:lnTo>
                      <a:pt x="235" y="894"/>
                    </a:lnTo>
                    <a:lnTo>
                      <a:pt x="191" y="894"/>
                    </a:lnTo>
                    <a:lnTo>
                      <a:pt x="140" y="894"/>
                    </a:lnTo>
                    <a:lnTo>
                      <a:pt x="88" y="894"/>
                    </a:lnTo>
                    <a:lnTo>
                      <a:pt x="43" y="894"/>
                    </a:lnTo>
                    <a:lnTo>
                      <a:pt x="11" y="894"/>
                    </a:lnTo>
                    <a:lnTo>
                      <a:pt x="0" y="894"/>
                    </a:lnTo>
                    <a:lnTo>
                      <a:pt x="0" y="879"/>
                    </a:lnTo>
                    <a:lnTo>
                      <a:pt x="0" y="863"/>
                    </a:lnTo>
                    <a:lnTo>
                      <a:pt x="14" y="862"/>
                    </a:lnTo>
                    <a:lnTo>
                      <a:pt x="29" y="861"/>
                    </a:lnTo>
                    <a:lnTo>
                      <a:pt x="41" y="858"/>
                    </a:lnTo>
                    <a:lnTo>
                      <a:pt x="51" y="858"/>
                    </a:lnTo>
                    <a:lnTo>
                      <a:pt x="59" y="857"/>
                    </a:lnTo>
                    <a:lnTo>
                      <a:pt x="63" y="855"/>
                    </a:lnTo>
                    <a:lnTo>
                      <a:pt x="69" y="852"/>
                    </a:lnTo>
                    <a:lnTo>
                      <a:pt x="74" y="846"/>
                    </a:lnTo>
                    <a:lnTo>
                      <a:pt x="78" y="841"/>
                    </a:lnTo>
                    <a:lnTo>
                      <a:pt x="82" y="836"/>
                    </a:lnTo>
                    <a:lnTo>
                      <a:pt x="84" y="829"/>
                    </a:lnTo>
                    <a:lnTo>
                      <a:pt x="84" y="822"/>
                    </a:lnTo>
                    <a:lnTo>
                      <a:pt x="88" y="813"/>
                    </a:lnTo>
                    <a:lnTo>
                      <a:pt x="91" y="801"/>
                    </a:lnTo>
                    <a:lnTo>
                      <a:pt x="91" y="789"/>
                    </a:lnTo>
                    <a:lnTo>
                      <a:pt x="91" y="776"/>
                    </a:lnTo>
                    <a:lnTo>
                      <a:pt x="91" y="763"/>
                    </a:lnTo>
                    <a:lnTo>
                      <a:pt x="91" y="729"/>
                    </a:lnTo>
                    <a:lnTo>
                      <a:pt x="91" y="679"/>
                    </a:lnTo>
                    <a:lnTo>
                      <a:pt x="91" y="624"/>
                    </a:lnTo>
                    <a:lnTo>
                      <a:pt x="91" y="568"/>
                    </a:lnTo>
                    <a:lnTo>
                      <a:pt x="91" y="518"/>
                    </a:lnTo>
                    <a:lnTo>
                      <a:pt x="91" y="484"/>
                    </a:lnTo>
                    <a:lnTo>
                      <a:pt x="91" y="470"/>
                    </a:lnTo>
                    <a:lnTo>
                      <a:pt x="91" y="459"/>
                    </a:lnTo>
                    <a:lnTo>
                      <a:pt x="91" y="447"/>
                    </a:lnTo>
                    <a:lnTo>
                      <a:pt x="91" y="440"/>
                    </a:lnTo>
                    <a:lnTo>
                      <a:pt x="91" y="429"/>
                    </a:lnTo>
                    <a:lnTo>
                      <a:pt x="90" y="420"/>
                    </a:lnTo>
                    <a:lnTo>
                      <a:pt x="87" y="412"/>
                    </a:lnTo>
                    <a:lnTo>
                      <a:pt x="83" y="405"/>
                    </a:lnTo>
                    <a:lnTo>
                      <a:pt x="79" y="400"/>
                    </a:lnTo>
                    <a:lnTo>
                      <a:pt x="70" y="394"/>
                    </a:lnTo>
                    <a:lnTo>
                      <a:pt x="57" y="388"/>
                    </a:lnTo>
                    <a:lnTo>
                      <a:pt x="46" y="388"/>
                    </a:lnTo>
                    <a:lnTo>
                      <a:pt x="35" y="386"/>
                    </a:lnTo>
                    <a:lnTo>
                      <a:pt x="21" y="385"/>
                    </a:lnTo>
                    <a:lnTo>
                      <a:pt x="5" y="384"/>
                    </a:lnTo>
                    <a:lnTo>
                      <a:pt x="5" y="370"/>
                    </a:lnTo>
                    <a:lnTo>
                      <a:pt x="5" y="359"/>
                    </a:lnTo>
                    <a:lnTo>
                      <a:pt x="27" y="354"/>
                    </a:lnTo>
                    <a:lnTo>
                      <a:pt x="51" y="348"/>
                    </a:lnTo>
                    <a:lnTo>
                      <a:pt x="75" y="340"/>
                    </a:lnTo>
                    <a:lnTo>
                      <a:pt x="96" y="336"/>
                    </a:lnTo>
                    <a:lnTo>
                      <a:pt x="121" y="330"/>
                    </a:lnTo>
                    <a:lnTo>
                      <a:pt x="145" y="322"/>
                    </a:lnTo>
                    <a:lnTo>
                      <a:pt x="168" y="315"/>
                    </a:lnTo>
                    <a:lnTo>
                      <a:pt x="194" y="306"/>
                    </a:lnTo>
                    <a:lnTo>
                      <a:pt x="194" y="326"/>
                    </a:lnTo>
                    <a:lnTo>
                      <a:pt x="193" y="379"/>
                    </a:lnTo>
                    <a:lnTo>
                      <a:pt x="192" y="455"/>
                    </a:lnTo>
                    <a:lnTo>
                      <a:pt x="191" y="541"/>
                    </a:lnTo>
                    <a:lnTo>
                      <a:pt x="191" y="627"/>
                    </a:lnTo>
                    <a:lnTo>
                      <a:pt x="189" y="702"/>
                    </a:lnTo>
                    <a:lnTo>
                      <a:pt x="187" y="756"/>
                    </a:lnTo>
                    <a:lnTo>
                      <a:pt x="187" y="7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427"/>
              <p:cNvSpPr>
                <a:spLocks noEditPoints="1"/>
              </p:cNvSpPr>
              <p:nvPr/>
            </p:nvSpPr>
            <p:spPr bwMode="auto">
              <a:xfrm>
                <a:off x="24266" y="2186"/>
                <a:ext cx="140" cy="149"/>
              </a:xfrm>
              <a:custGeom>
                <a:avLst/>
                <a:gdLst>
                  <a:gd name="T0" fmla="*/ 340 w 560"/>
                  <a:gd name="T1" fmla="*/ 557 h 600"/>
                  <a:gd name="T2" fmla="*/ 390 w 560"/>
                  <a:gd name="T3" fmla="*/ 524 h 600"/>
                  <a:gd name="T4" fmla="*/ 414 w 560"/>
                  <a:gd name="T5" fmla="*/ 485 h 600"/>
                  <a:gd name="T6" fmla="*/ 438 w 560"/>
                  <a:gd name="T7" fmla="*/ 411 h 600"/>
                  <a:gd name="T8" fmla="*/ 445 w 560"/>
                  <a:gd name="T9" fmla="*/ 294 h 600"/>
                  <a:gd name="T10" fmla="*/ 438 w 560"/>
                  <a:gd name="T11" fmla="*/ 228 h 600"/>
                  <a:gd name="T12" fmla="*/ 426 w 560"/>
                  <a:gd name="T13" fmla="*/ 180 h 600"/>
                  <a:gd name="T14" fmla="*/ 395 w 560"/>
                  <a:gd name="T15" fmla="*/ 115 h 600"/>
                  <a:gd name="T16" fmla="*/ 362 w 560"/>
                  <a:gd name="T17" fmla="*/ 76 h 600"/>
                  <a:gd name="T18" fmla="*/ 321 w 560"/>
                  <a:gd name="T19" fmla="*/ 49 h 600"/>
                  <a:gd name="T20" fmla="*/ 279 w 560"/>
                  <a:gd name="T21" fmla="*/ 42 h 600"/>
                  <a:gd name="T22" fmla="*/ 231 w 560"/>
                  <a:gd name="T23" fmla="*/ 44 h 600"/>
                  <a:gd name="T24" fmla="*/ 198 w 560"/>
                  <a:gd name="T25" fmla="*/ 63 h 600"/>
                  <a:gd name="T26" fmla="*/ 150 w 560"/>
                  <a:gd name="T27" fmla="*/ 115 h 600"/>
                  <a:gd name="T28" fmla="*/ 127 w 560"/>
                  <a:gd name="T29" fmla="*/ 182 h 600"/>
                  <a:gd name="T30" fmla="*/ 121 w 560"/>
                  <a:gd name="T31" fmla="*/ 241 h 600"/>
                  <a:gd name="T32" fmla="*/ 123 w 560"/>
                  <a:gd name="T33" fmla="*/ 343 h 600"/>
                  <a:gd name="T34" fmla="*/ 133 w 560"/>
                  <a:gd name="T35" fmla="*/ 397 h 600"/>
                  <a:gd name="T36" fmla="*/ 148 w 560"/>
                  <a:gd name="T37" fmla="*/ 447 h 600"/>
                  <a:gd name="T38" fmla="*/ 179 w 560"/>
                  <a:gd name="T39" fmla="*/ 495 h 600"/>
                  <a:gd name="T40" fmla="*/ 231 w 560"/>
                  <a:gd name="T41" fmla="*/ 546 h 600"/>
                  <a:gd name="T42" fmla="*/ 266 w 560"/>
                  <a:gd name="T43" fmla="*/ 561 h 600"/>
                  <a:gd name="T44" fmla="*/ 286 w 560"/>
                  <a:gd name="T45" fmla="*/ 599 h 600"/>
                  <a:gd name="T46" fmla="*/ 221 w 560"/>
                  <a:gd name="T47" fmla="*/ 594 h 600"/>
                  <a:gd name="T48" fmla="*/ 165 w 560"/>
                  <a:gd name="T49" fmla="*/ 576 h 600"/>
                  <a:gd name="T50" fmla="*/ 92 w 560"/>
                  <a:gd name="T51" fmla="*/ 528 h 600"/>
                  <a:gd name="T52" fmla="*/ 43 w 560"/>
                  <a:gd name="T53" fmla="*/ 466 h 600"/>
                  <a:gd name="T54" fmla="*/ 22 w 560"/>
                  <a:gd name="T55" fmla="*/ 417 h 600"/>
                  <a:gd name="T56" fmla="*/ 5 w 560"/>
                  <a:gd name="T57" fmla="*/ 364 h 600"/>
                  <a:gd name="T58" fmla="*/ 0 w 560"/>
                  <a:gd name="T59" fmla="*/ 316 h 600"/>
                  <a:gd name="T60" fmla="*/ 7 w 560"/>
                  <a:gd name="T61" fmla="*/ 237 h 600"/>
                  <a:gd name="T62" fmla="*/ 27 w 560"/>
                  <a:gd name="T63" fmla="*/ 171 h 600"/>
                  <a:gd name="T64" fmla="*/ 60 w 560"/>
                  <a:gd name="T65" fmla="*/ 120 h 600"/>
                  <a:gd name="T66" fmla="*/ 118 w 560"/>
                  <a:gd name="T67" fmla="*/ 57 h 600"/>
                  <a:gd name="T68" fmla="*/ 167 w 560"/>
                  <a:gd name="T69" fmla="*/ 27 h 600"/>
                  <a:gd name="T70" fmla="*/ 239 w 560"/>
                  <a:gd name="T71" fmla="*/ 5 h 600"/>
                  <a:gd name="T72" fmla="*/ 315 w 560"/>
                  <a:gd name="T73" fmla="*/ 1 h 600"/>
                  <a:gd name="T74" fmla="*/ 373 w 560"/>
                  <a:gd name="T75" fmla="*/ 11 h 600"/>
                  <a:gd name="T76" fmla="*/ 425 w 560"/>
                  <a:gd name="T77" fmla="*/ 34 h 600"/>
                  <a:gd name="T78" fmla="*/ 486 w 560"/>
                  <a:gd name="T79" fmla="*/ 82 h 600"/>
                  <a:gd name="T80" fmla="*/ 533 w 560"/>
                  <a:gd name="T81" fmla="*/ 150 h 600"/>
                  <a:gd name="T82" fmla="*/ 557 w 560"/>
                  <a:gd name="T83" fmla="*/ 233 h 600"/>
                  <a:gd name="T84" fmla="*/ 559 w 560"/>
                  <a:gd name="T85" fmla="*/ 331 h 600"/>
                  <a:gd name="T86" fmla="*/ 547 w 560"/>
                  <a:gd name="T87" fmla="*/ 398 h 600"/>
                  <a:gd name="T88" fmla="*/ 508 w 560"/>
                  <a:gd name="T89" fmla="*/ 480 h 600"/>
                  <a:gd name="T90" fmla="*/ 469 w 560"/>
                  <a:gd name="T91" fmla="*/ 524 h 600"/>
                  <a:gd name="T92" fmla="*/ 429 w 560"/>
                  <a:gd name="T93" fmla="*/ 560 h 600"/>
                  <a:gd name="T94" fmla="*/ 384 w 560"/>
                  <a:gd name="T95" fmla="*/ 582 h 600"/>
                  <a:gd name="T96" fmla="*/ 307 w 560"/>
                  <a:gd name="T97" fmla="*/ 6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60" h="600">
                    <a:moveTo>
                      <a:pt x="297" y="565"/>
                    </a:moveTo>
                    <a:lnTo>
                      <a:pt x="313" y="563"/>
                    </a:lnTo>
                    <a:lnTo>
                      <a:pt x="327" y="561"/>
                    </a:lnTo>
                    <a:lnTo>
                      <a:pt x="340" y="557"/>
                    </a:lnTo>
                    <a:lnTo>
                      <a:pt x="354" y="551"/>
                    </a:lnTo>
                    <a:lnTo>
                      <a:pt x="368" y="543"/>
                    </a:lnTo>
                    <a:lnTo>
                      <a:pt x="379" y="534"/>
                    </a:lnTo>
                    <a:lnTo>
                      <a:pt x="390" y="524"/>
                    </a:lnTo>
                    <a:lnTo>
                      <a:pt x="401" y="510"/>
                    </a:lnTo>
                    <a:lnTo>
                      <a:pt x="406" y="502"/>
                    </a:lnTo>
                    <a:lnTo>
                      <a:pt x="411" y="493"/>
                    </a:lnTo>
                    <a:lnTo>
                      <a:pt x="414" y="485"/>
                    </a:lnTo>
                    <a:lnTo>
                      <a:pt x="420" y="476"/>
                    </a:lnTo>
                    <a:lnTo>
                      <a:pt x="427" y="455"/>
                    </a:lnTo>
                    <a:lnTo>
                      <a:pt x="435" y="435"/>
                    </a:lnTo>
                    <a:lnTo>
                      <a:pt x="438" y="411"/>
                    </a:lnTo>
                    <a:lnTo>
                      <a:pt x="442" y="384"/>
                    </a:lnTo>
                    <a:lnTo>
                      <a:pt x="444" y="353"/>
                    </a:lnTo>
                    <a:lnTo>
                      <a:pt x="445" y="323"/>
                    </a:lnTo>
                    <a:lnTo>
                      <a:pt x="445" y="294"/>
                    </a:lnTo>
                    <a:lnTo>
                      <a:pt x="444" y="265"/>
                    </a:lnTo>
                    <a:lnTo>
                      <a:pt x="443" y="254"/>
                    </a:lnTo>
                    <a:lnTo>
                      <a:pt x="440" y="240"/>
                    </a:lnTo>
                    <a:lnTo>
                      <a:pt x="438" y="228"/>
                    </a:lnTo>
                    <a:lnTo>
                      <a:pt x="435" y="217"/>
                    </a:lnTo>
                    <a:lnTo>
                      <a:pt x="431" y="205"/>
                    </a:lnTo>
                    <a:lnTo>
                      <a:pt x="428" y="191"/>
                    </a:lnTo>
                    <a:lnTo>
                      <a:pt x="426" y="180"/>
                    </a:lnTo>
                    <a:lnTo>
                      <a:pt x="421" y="168"/>
                    </a:lnTo>
                    <a:lnTo>
                      <a:pt x="411" y="146"/>
                    </a:lnTo>
                    <a:lnTo>
                      <a:pt x="401" y="123"/>
                    </a:lnTo>
                    <a:lnTo>
                      <a:pt x="395" y="115"/>
                    </a:lnTo>
                    <a:lnTo>
                      <a:pt x="389" y="105"/>
                    </a:lnTo>
                    <a:lnTo>
                      <a:pt x="384" y="97"/>
                    </a:lnTo>
                    <a:lnTo>
                      <a:pt x="376" y="90"/>
                    </a:lnTo>
                    <a:lnTo>
                      <a:pt x="362" y="76"/>
                    </a:lnTo>
                    <a:lnTo>
                      <a:pt x="348" y="65"/>
                    </a:lnTo>
                    <a:lnTo>
                      <a:pt x="339" y="58"/>
                    </a:lnTo>
                    <a:lnTo>
                      <a:pt x="330" y="54"/>
                    </a:lnTo>
                    <a:lnTo>
                      <a:pt x="321" y="49"/>
                    </a:lnTo>
                    <a:lnTo>
                      <a:pt x="310" y="46"/>
                    </a:lnTo>
                    <a:lnTo>
                      <a:pt x="300" y="44"/>
                    </a:lnTo>
                    <a:lnTo>
                      <a:pt x="289" y="42"/>
                    </a:lnTo>
                    <a:lnTo>
                      <a:pt x="279" y="42"/>
                    </a:lnTo>
                    <a:lnTo>
                      <a:pt x="269" y="41"/>
                    </a:lnTo>
                    <a:lnTo>
                      <a:pt x="252" y="41"/>
                    </a:lnTo>
                    <a:lnTo>
                      <a:pt x="237" y="42"/>
                    </a:lnTo>
                    <a:lnTo>
                      <a:pt x="231" y="44"/>
                    </a:lnTo>
                    <a:lnTo>
                      <a:pt x="223" y="46"/>
                    </a:lnTo>
                    <a:lnTo>
                      <a:pt x="217" y="49"/>
                    </a:lnTo>
                    <a:lnTo>
                      <a:pt x="212" y="54"/>
                    </a:lnTo>
                    <a:lnTo>
                      <a:pt x="198" y="63"/>
                    </a:lnTo>
                    <a:lnTo>
                      <a:pt x="184" y="75"/>
                    </a:lnTo>
                    <a:lnTo>
                      <a:pt x="173" y="87"/>
                    </a:lnTo>
                    <a:lnTo>
                      <a:pt x="159" y="99"/>
                    </a:lnTo>
                    <a:lnTo>
                      <a:pt x="150" y="115"/>
                    </a:lnTo>
                    <a:lnTo>
                      <a:pt x="143" y="133"/>
                    </a:lnTo>
                    <a:lnTo>
                      <a:pt x="135" y="151"/>
                    </a:lnTo>
                    <a:lnTo>
                      <a:pt x="131" y="171"/>
                    </a:lnTo>
                    <a:lnTo>
                      <a:pt x="127" y="182"/>
                    </a:lnTo>
                    <a:lnTo>
                      <a:pt x="124" y="192"/>
                    </a:lnTo>
                    <a:lnTo>
                      <a:pt x="123" y="206"/>
                    </a:lnTo>
                    <a:lnTo>
                      <a:pt x="122" y="217"/>
                    </a:lnTo>
                    <a:lnTo>
                      <a:pt x="121" y="241"/>
                    </a:lnTo>
                    <a:lnTo>
                      <a:pt x="118" y="264"/>
                    </a:lnTo>
                    <a:lnTo>
                      <a:pt x="121" y="297"/>
                    </a:lnTo>
                    <a:lnTo>
                      <a:pt x="122" y="327"/>
                    </a:lnTo>
                    <a:lnTo>
                      <a:pt x="123" y="343"/>
                    </a:lnTo>
                    <a:lnTo>
                      <a:pt x="124" y="355"/>
                    </a:lnTo>
                    <a:lnTo>
                      <a:pt x="127" y="368"/>
                    </a:lnTo>
                    <a:lnTo>
                      <a:pt x="131" y="382"/>
                    </a:lnTo>
                    <a:lnTo>
                      <a:pt x="133" y="397"/>
                    </a:lnTo>
                    <a:lnTo>
                      <a:pt x="135" y="411"/>
                    </a:lnTo>
                    <a:lnTo>
                      <a:pt x="140" y="422"/>
                    </a:lnTo>
                    <a:lnTo>
                      <a:pt x="143" y="436"/>
                    </a:lnTo>
                    <a:lnTo>
                      <a:pt x="148" y="447"/>
                    </a:lnTo>
                    <a:lnTo>
                      <a:pt x="153" y="456"/>
                    </a:lnTo>
                    <a:lnTo>
                      <a:pt x="159" y="467"/>
                    </a:lnTo>
                    <a:lnTo>
                      <a:pt x="165" y="476"/>
                    </a:lnTo>
                    <a:lnTo>
                      <a:pt x="179" y="495"/>
                    </a:lnTo>
                    <a:lnTo>
                      <a:pt x="192" y="512"/>
                    </a:lnTo>
                    <a:lnTo>
                      <a:pt x="207" y="527"/>
                    </a:lnTo>
                    <a:lnTo>
                      <a:pt x="222" y="541"/>
                    </a:lnTo>
                    <a:lnTo>
                      <a:pt x="231" y="546"/>
                    </a:lnTo>
                    <a:lnTo>
                      <a:pt x="239" y="551"/>
                    </a:lnTo>
                    <a:lnTo>
                      <a:pt x="248" y="555"/>
                    </a:lnTo>
                    <a:lnTo>
                      <a:pt x="257" y="560"/>
                    </a:lnTo>
                    <a:lnTo>
                      <a:pt x="266" y="561"/>
                    </a:lnTo>
                    <a:lnTo>
                      <a:pt x="275" y="563"/>
                    </a:lnTo>
                    <a:lnTo>
                      <a:pt x="286" y="563"/>
                    </a:lnTo>
                    <a:lnTo>
                      <a:pt x="297" y="565"/>
                    </a:lnTo>
                    <a:close/>
                    <a:moveTo>
                      <a:pt x="286" y="599"/>
                    </a:moveTo>
                    <a:lnTo>
                      <a:pt x="269" y="599"/>
                    </a:lnTo>
                    <a:lnTo>
                      <a:pt x="252" y="598"/>
                    </a:lnTo>
                    <a:lnTo>
                      <a:pt x="236" y="596"/>
                    </a:lnTo>
                    <a:lnTo>
                      <a:pt x="221" y="594"/>
                    </a:lnTo>
                    <a:lnTo>
                      <a:pt x="207" y="591"/>
                    </a:lnTo>
                    <a:lnTo>
                      <a:pt x="192" y="586"/>
                    </a:lnTo>
                    <a:lnTo>
                      <a:pt x="179" y="582"/>
                    </a:lnTo>
                    <a:lnTo>
                      <a:pt x="165" y="576"/>
                    </a:lnTo>
                    <a:lnTo>
                      <a:pt x="140" y="562"/>
                    </a:lnTo>
                    <a:lnTo>
                      <a:pt x="115" y="545"/>
                    </a:lnTo>
                    <a:lnTo>
                      <a:pt x="104" y="537"/>
                    </a:lnTo>
                    <a:lnTo>
                      <a:pt x="92" y="528"/>
                    </a:lnTo>
                    <a:lnTo>
                      <a:pt x="82" y="520"/>
                    </a:lnTo>
                    <a:lnTo>
                      <a:pt x="74" y="510"/>
                    </a:lnTo>
                    <a:lnTo>
                      <a:pt x="58" y="489"/>
                    </a:lnTo>
                    <a:lnTo>
                      <a:pt x="43" y="466"/>
                    </a:lnTo>
                    <a:lnTo>
                      <a:pt x="38" y="454"/>
                    </a:lnTo>
                    <a:lnTo>
                      <a:pt x="31" y="442"/>
                    </a:lnTo>
                    <a:lnTo>
                      <a:pt x="26" y="430"/>
                    </a:lnTo>
                    <a:lnTo>
                      <a:pt x="22" y="417"/>
                    </a:lnTo>
                    <a:lnTo>
                      <a:pt x="17" y="404"/>
                    </a:lnTo>
                    <a:lnTo>
                      <a:pt x="11" y="390"/>
                    </a:lnTo>
                    <a:lnTo>
                      <a:pt x="7" y="378"/>
                    </a:lnTo>
                    <a:lnTo>
                      <a:pt x="5" y="364"/>
                    </a:lnTo>
                    <a:lnTo>
                      <a:pt x="2" y="352"/>
                    </a:lnTo>
                    <a:lnTo>
                      <a:pt x="1" y="341"/>
                    </a:lnTo>
                    <a:lnTo>
                      <a:pt x="0" y="328"/>
                    </a:lnTo>
                    <a:lnTo>
                      <a:pt x="0" y="316"/>
                    </a:lnTo>
                    <a:lnTo>
                      <a:pt x="0" y="296"/>
                    </a:lnTo>
                    <a:lnTo>
                      <a:pt x="1" y="275"/>
                    </a:lnTo>
                    <a:lnTo>
                      <a:pt x="3" y="256"/>
                    </a:lnTo>
                    <a:lnTo>
                      <a:pt x="7" y="237"/>
                    </a:lnTo>
                    <a:lnTo>
                      <a:pt x="11" y="220"/>
                    </a:lnTo>
                    <a:lnTo>
                      <a:pt x="17" y="203"/>
                    </a:lnTo>
                    <a:lnTo>
                      <a:pt x="22" y="186"/>
                    </a:lnTo>
                    <a:lnTo>
                      <a:pt x="27" y="171"/>
                    </a:lnTo>
                    <a:lnTo>
                      <a:pt x="35" y="157"/>
                    </a:lnTo>
                    <a:lnTo>
                      <a:pt x="42" y="145"/>
                    </a:lnTo>
                    <a:lnTo>
                      <a:pt x="51" y="131"/>
                    </a:lnTo>
                    <a:lnTo>
                      <a:pt x="60" y="120"/>
                    </a:lnTo>
                    <a:lnTo>
                      <a:pt x="79" y="96"/>
                    </a:lnTo>
                    <a:lnTo>
                      <a:pt x="97" y="76"/>
                    </a:lnTo>
                    <a:lnTo>
                      <a:pt x="108" y="66"/>
                    </a:lnTo>
                    <a:lnTo>
                      <a:pt x="118" y="57"/>
                    </a:lnTo>
                    <a:lnTo>
                      <a:pt x="131" y="48"/>
                    </a:lnTo>
                    <a:lnTo>
                      <a:pt x="143" y="41"/>
                    </a:lnTo>
                    <a:lnTo>
                      <a:pt x="156" y="33"/>
                    </a:lnTo>
                    <a:lnTo>
                      <a:pt x="167" y="27"/>
                    </a:lnTo>
                    <a:lnTo>
                      <a:pt x="181" y="23"/>
                    </a:lnTo>
                    <a:lnTo>
                      <a:pt x="195" y="17"/>
                    </a:lnTo>
                    <a:lnTo>
                      <a:pt x="216" y="9"/>
                    </a:lnTo>
                    <a:lnTo>
                      <a:pt x="239" y="5"/>
                    </a:lnTo>
                    <a:lnTo>
                      <a:pt x="263" y="1"/>
                    </a:lnTo>
                    <a:lnTo>
                      <a:pt x="286" y="0"/>
                    </a:lnTo>
                    <a:lnTo>
                      <a:pt x="300" y="1"/>
                    </a:lnTo>
                    <a:lnTo>
                      <a:pt x="315" y="1"/>
                    </a:lnTo>
                    <a:lnTo>
                      <a:pt x="330" y="3"/>
                    </a:lnTo>
                    <a:lnTo>
                      <a:pt x="344" y="5"/>
                    </a:lnTo>
                    <a:lnTo>
                      <a:pt x="359" y="8"/>
                    </a:lnTo>
                    <a:lnTo>
                      <a:pt x="373" y="11"/>
                    </a:lnTo>
                    <a:lnTo>
                      <a:pt x="387" y="17"/>
                    </a:lnTo>
                    <a:lnTo>
                      <a:pt x="401" y="24"/>
                    </a:lnTo>
                    <a:lnTo>
                      <a:pt x="412" y="28"/>
                    </a:lnTo>
                    <a:lnTo>
                      <a:pt x="425" y="34"/>
                    </a:lnTo>
                    <a:lnTo>
                      <a:pt x="436" y="41"/>
                    </a:lnTo>
                    <a:lnTo>
                      <a:pt x="446" y="48"/>
                    </a:lnTo>
                    <a:lnTo>
                      <a:pt x="467" y="65"/>
                    </a:lnTo>
                    <a:lnTo>
                      <a:pt x="486" y="82"/>
                    </a:lnTo>
                    <a:lnTo>
                      <a:pt x="502" y="104"/>
                    </a:lnTo>
                    <a:lnTo>
                      <a:pt x="518" y="128"/>
                    </a:lnTo>
                    <a:lnTo>
                      <a:pt x="526" y="138"/>
                    </a:lnTo>
                    <a:lnTo>
                      <a:pt x="533" y="150"/>
                    </a:lnTo>
                    <a:lnTo>
                      <a:pt x="538" y="164"/>
                    </a:lnTo>
                    <a:lnTo>
                      <a:pt x="543" y="175"/>
                    </a:lnTo>
                    <a:lnTo>
                      <a:pt x="550" y="204"/>
                    </a:lnTo>
                    <a:lnTo>
                      <a:pt x="557" y="233"/>
                    </a:lnTo>
                    <a:lnTo>
                      <a:pt x="559" y="263"/>
                    </a:lnTo>
                    <a:lnTo>
                      <a:pt x="560" y="294"/>
                    </a:lnTo>
                    <a:lnTo>
                      <a:pt x="560" y="313"/>
                    </a:lnTo>
                    <a:lnTo>
                      <a:pt x="559" y="331"/>
                    </a:lnTo>
                    <a:lnTo>
                      <a:pt x="558" y="349"/>
                    </a:lnTo>
                    <a:lnTo>
                      <a:pt x="554" y="365"/>
                    </a:lnTo>
                    <a:lnTo>
                      <a:pt x="552" y="382"/>
                    </a:lnTo>
                    <a:lnTo>
                      <a:pt x="547" y="398"/>
                    </a:lnTo>
                    <a:lnTo>
                      <a:pt x="543" y="413"/>
                    </a:lnTo>
                    <a:lnTo>
                      <a:pt x="538" y="430"/>
                    </a:lnTo>
                    <a:lnTo>
                      <a:pt x="524" y="455"/>
                    </a:lnTo>
                    <a:lnTo>
                      <a:pt x="508" y="480"/>
                    </a:lnTo>
                    <a:lnTo>
                      <a:pt x="498" y="492"/>
                    </a:lnTo>
                    <a:lnTo>
                      <a:pt x="489" y="503"/>
                    </a:lnTo>
                    <a:lnTo>
                      <a:pt x="479" y="512"/>
                    </a:lnTo>
                    <a:lnTo>
                      <a:pt x="469" y="524"/>
                    </a:lnTo>
                    <a:lnTo>
                      <a:pt x="460" y="533"/>
                    </a:lnTo>
                    <a:lnTo>
                      <a:pt x="450" y="543"/>
                    </a:lnTo>
                    <a:lnTo>
                      <a:pt x="440" y="550"/>
                    </a:lnTo>
                    <a:lnTo>
                      <a:pt x="429" y="560"/>
                    </a:lnTo>
                    <a:lnTo>
                      <a:pt x="419" y="566"/>
                    </a:lnTo>
                    <a:lnTo>
                      <a:pt x="407" y="573"/>
                    </a:lnTo>
                    <a:lnTo>
                      <a:pt x="395" y="577"/>
                    </a:lnTo>
                    <a:lnTo>
                      <a:pt x="384" y="582"/>
                    </a:lnTo>
                    <a:lnTo>
                      <a:pt x="357" y="591"/>
                    </a:lnTo>
                    <a:lnTo>
                      <a:pt x="332" y="596"/>
                    </a:lnTo>
                    <a:lnTo>
                      <a:pt x="320" y="599"/>
                    </a:lnTo>
                    <a:lnTo>
                      <a:pt x="307" y="600"/>
                    </a:lnTo>
                    <a:lnTo>
                      <a:pt x="297" y="600"/>
                    </a:lnTo>
                    <a:lnTo>
                      <a:pt x="286" y="5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428"/>
              <p:cNvSpPr>
                <a:spLocks/>
              </p:cNvSpPr>
              <p:nvPr/>
            </p:nvSpPr>
            <p:spPr bwMode="auto">
              <a:xfrm>
                <a:off x="24428" y="2186"/>
                <a:ext cx="159" cy="148"/>
              </a:xfrm>
              <a:custGeom>
                <a:avLst/>
                <a:gdLst>
                  <a:gd name="T0" fmla="*/ 226 w 635"/>
                  <a:gd name="T1" fmla="*/ 76 h 593"/>
                  <a:gd name="T2" fmla="*/ 268 w 635"/>
                  <a:gd name="T3" fmla="*/ 49 h 593"/>
                  <a:gd name="T4" fmla="*/ 324 w 635"/>
                  <a:gd name="T5" fmla="*/ 17 h 593"/>
                  <a:gd name="T6" fmla="*/ 378 w 635"/>
                  <a:gd name="T7" fmla="*/ 6 h 593"/>
                  <a:gd name="T8" fmla="*/ 448 w 635"/>
                  <a:gd name="T9" fmla="*/ 11 h 593"/>
                  <a:gd name="T10" fmla="*/ 505 w 635"/>
                  <a:gd name="T11" fmla="*/ 41 h 593"/>
                  <a:gd name="T12" fmla="*/ 541 w 635"/>
                  <a:gd name="T13" fmla="*/ 91 h 593"/>
                  <a:gd name="T14" fmla="*/ 555 w 635"/>
                  <a:gd name="T15" fmla="*/ 157 h 593"/>
                  <a:gd name="T16" fmla="*/ 556 w 635"/>
                  <a:gd name="T17" fmla="*/ 270 h 593"/>
                  <a:gd name="T18" fmla="*/ 556 w 635"/>
                  <a:gd name="T19" fmla="*/ 456 h 593"/>
                  <a:gd name="T20" fmla="*/ 556 w 635"/>
                  <a:gd name="T21" fmla="*/ 507 h 593"/>
                  <a:gd name="T22" fmla="*/ 563 w 635"/>
                  <a:gd name="T23" fmla="*/ 536 h 593"/>
                  <a:gd name="T24" fmla="*/ 582 w 635"/>
                  <a:gd name="T25" fmla="*/ 550 h 593"/>
                  <a:gd name="T26" fmla="*/ 622 w 635"/>
                  <a:gd name="T27" fmla="*/ 558 h 593"/>
                  <a:gd name="T28" fmla="*/ 623 w 635"/>
                  <a:gd name="T29" fmla="*/ 593 h 593"/>
                  <a:gd name="T30" fmla="*/ 447 w 635"/>
                  <a:gd name="T31" fmla="*/ 590 h 593"/>
                  <a:gd name="T32" fmla="*/ 360 w 635"/>
                  <a:gd name="T33" fmla="*/ 574 h 593"/>
                  <a:gd name="T34" fmla="*/ 402 w 635"/>
                  <a:gd name="T35" fmla="*/ 552 h 593"/>
                  <a:gd name="T36" fmla="*/ 435 w 635"/>
                  <a:gd name="T37" fmla="*/ 544 h 593"/>
                  <a:gd name="T38" fmla="*/ 452 w 635"/>
                  <a:gd name="T39" fmla="*/ 507 h 593"/>
                  <a:gd name="T40" fmla="*/ 452 w 635"/>
                  <a:gd name="T41" fmla="*/ 459 h 593"/>
                  <a:gd name="T42" fmla="*/ 452 w 635"/>
                  <a:gd name="T43" fmla="*/ 297 h 593"/>
                  <a:gd name="T44" fmla="*/ 452 w 635"/>
                  <a:gd name="T45" fmla="*/ 205 h 593"/>
                  <a:gd name="T46" fmla="*/ 448 w 635"/>
                  <a:gd name="T47" fmla="*/ 151 h 593"/>
                  <a:gd name="T48" fmla="*/ 424 w 635"/>
                  <a:gd name="T49" fmla="*/ 108 h 593"/>
                  <a:gd name="T50" fmla="*/ 382 w 635"/>
                  <a:gd name="T51" fmla="*/ 83 h 593"/>
                  <a:gd name="T52" fmla="*/ 317 w 635"/>
                  <a:gd name="T53" fmla="*/ 77 h 593"/>
                  <a:gd name="T54" fmla="*/ 246 w 635"/>
                  <a:gd name="T55" fmla="*/ 102 h 593"/>
                  <a:gd name="T56" fmla="*/ 195 w 635"/>
                  <a:gd name="T57" fmla="*/ 155 h 593"/>
                  <a:gd name="T58" fmla="*/ 195 w 635"/>
                  <a:gd name="T59" fmla="*/ 365 h 593"/>
                  <a:gd name="T60" fmla="*/ 195 w 635"/>
                  <a:gd name="T61" fmla="*/ 484 h 593"/>
                  <a:gd name="T62" fmla="*/ 200 w 635"/>
                  <a:gd name="T63" fmla="*/ 528 h 593"/>
                  <a:gd name="T64" fmla="*/ 238 w 635"/>
                  <a:gd name="T65" fmla="*/ 552 h 593"/>
                  <a:gd name="T66" fmla="*/ 274 w 635"/>
                  <a:gd name="T67" fmla="*/ 574 h 593"/>
                  <a:gd name="T68" fmla="*/ 187 w 635"/>
                  <a:gd name="T69" fmla="*/ 586 h 593"/>
                  <a:gd name="T70" fmla="*/ 12 w 635"/>
                  <a:gd name="T71" fmla="*/ 586 h 593"/>
                  <a:gd name="T72" fmla="*/ 16 w 635"/>
                  <a:gd name="T73" fmla="*/ 557 h 593"/>
                  <a:gd name="T74" fmla="*/ 69 w 635"/>
                  <a:gd name="T75" fmla="*/ 546 h 593"/>
                  <a:gd name="T76" fmla="*/ 90 w 635"/>
                  <a:gd name="T77" fmla="*/ 520 h 593"/>
                  <a:gd name="T78" fmla="*/ 91 w 635"/>
                  <a:gd name="T79" fmla="*/ 484 h 593"/>
                  <a:gd name="T80" fmla="*/ 93 w 635"/>
                  <a:gd name="T81" fmla="*/ 372 h 593"/>
                  <a:gd name="T82" fmla="*/ 97 w 635"/>
                  <a:gd name="T83" fmla="*/ 176 h 593"/>
                  <a:gd name="T84" fmla="*/ 96 w 635"/>
                  <a:gd name="T85" fmla="*/ 134 h 593"/>
                  <a:gd name="T86" fmla="*/ 91 w 635"/>
                  <a:gd name="T87" fmla="*/ 115 h 593"/>
                  <a:gd name="T88" fmla="*/ 73 w 635"/>
                  <a:gd name="T89" fmla="*/ 88 h 593"/>
                  <a:gd name="T90" fmla="*/ 24 w 635"/>
                  <a:gd name="T91" fmla="*/ 77 h 593"/>
                  <a:gd name="T92" fmla="*/ 33 w 635"/>
                  <a:gd name="T93" fmla="*/ 47 h 593"/>
                  <a:gd name="T94" fmla="*/ 126 w 635"/>
                  <a:gd name="T95" fmla="*/ 25 h 593"/>
                  <a:gd name="T96" fmla="*/ 195 w 635"/>
                  <a:gd name="T97" fmla="*/ 15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5" h="593">
                    <a:moveTo>
                      <a:pt x="195" y="99"/>
                    </a:moveTo>
                    <a:lnTo>
                      <a:pt x="203" y="91"/>
                    </a:lnTo>
                    <a:lnTo>
                      <a:pt x="214" y="83"/>
                    </a:lnTo>
                    <a:lnTo>
                      <a:pt x="226" y="76"/>
                    </a:lnTo>
                    <a:lnTo>
                      <a:pt x="235" y="72"/>
                    </a:lnTo>
                    <a:lnTo>
                      <a:pt x="246" y="61"/>
                    </a:lnTo>
                    <a:lnTo>
                      <a:pt x="256" y="56"/>
                    </a:lnTo>
                    <a:lnTo>
                      <a:pt x="268" y="49"/>
                    </a:lnTo>
                    <a:lnTo>
                      <a:pt x="280" y="41"/>
                    </a:lnTo>
                    <a:lnTo>
                      <a:pt x="296" y="32"/>
                    </a:lnTo>
                    <a:lnTo>
                      <a:pt x="311" y="25"/>
                    </a:lnTo>
                    <a:lnTo>
                      <a:pt x="324" y="17"/>
                    </a:lnTo>
                    <a:lnTo>
                      <a:pt x="337" y="11"/>
                    </a:lnTo>
                    <a:lnTo>
                      <a:pt x="351" y="8"/>
                    </a:lnTo>
                    <a:lnTo>
                      <a:pt x="365" y="7"/>
                    </a:lnTo>
                    <a:lnTo>
                      <a:pt x="378" y="6"/>
                    </a:lnTo>
                    <a:lnTo>
                      <a:pt x="394" y="6"/>
                    </a:lnTo>
                    <a:lnTo>
                      <a:pt x="414" y="7"/>
                    </a:lnTo>
                    <a:lnTo>
                      <a:pt x="431" y="8"/>
                    </a:lnTo>
                    <a:lnTo>
                      <a:pt x="448" y="11"/>
                    </a:lnTo>
                    <a:lnTo>
                      <a:pt x="464" y="15"/>
                    </a:lnTo>
                    <a:lnTo>
                      <a:pt x="477" y="23"/>
                    </a:lnTo>
                    <a:lnTo>
                      <a:pt x="491" y="31"/>
                    </a:lnTo>
                    <a:lnTo>
                      <a:pt x="505" y="41"/>
                    </a:lnTo>
                    <a:lnTo>
                      <a:pt x="515" y="54"/>
                    </a:lnTo>
                    <a:lnTo>
                      <a:pt x="525" y="65"/>
                    </a:lnTo>
                    <a:lnTo>
                      <a:pt x="533" y="77"/>
                    </a:lnTo>
                    <a:lnTo>
                      <a:pt x="541" y="91"/>
                    </a:lnTo>
                    <a:lnTo>
                      <a:pt x="546" y="105"/>
                    </a:lnTo>
                    <a:lnTo>
                      <a:pt x="550" y="122"/>
                    </a:lnTo>
                    <a:lnTo>
                      <a:pt x="552" y="138"/>
                    </a:lnTo>
                    <a:lnTo>
                      <a:pt x="555" y="157"/>
                    </a:lnTo>
                    <a:lnTo>
                      <a:pt x="556" y="175"/>
                    </a:lnTo>
                    <a:lnTo>
                      <a:pt x="556" y="188"/>
                    </a:lnTo>
                    <a:lnTo>
                      <a:pt x="556" y="222"/>
                    </a:lnTo>
                    <a:lnTo>
                      <a:pt x="556" y="270"/>
                    </a:lnTo>
                    <a:lnTo>
                      <a:pt x="556" y="323"/>
                    </a:lnTo>
                    <a:lnTo>
                      <a:pt x="556" y="377"/>
                    </a:lnTo>
                    <a:lnTo>
                      <a:pt x="556" y="423"/>
                    </a:lnTo>
                    <a:lnTo>
                      <a:pt x="556" y="456"/>
                    </a:lnTo>
                    <a:lnTo>
                      <a:pt x="556" y="470"/>
                    </a:lnTo>
                    <a:lnTo>
                      <a:pt x="556" y="484"/>
                    </a:lnTo>
                    <a:lnTo>
                      <a:pt x="556" y="495"/>
                    </a:lnTo>
                    <a:lnTo>
                      <a:pt x="556" y="507"/>
                    </a:lnTo>
                    <a:lnTo>
                      <a:pt x="556" y="517"/>
                    </a:lnTo>
                    <a:lnTo>
                      <a:pt x="557" y="525"/>
                    </a:lnTo>
                    <a:lnTo>
                      <a:pt x="559" y="530"/>
                    </a:lnTo>
                    <a:lnTo>
                      <a:pt x="563" y="536"/>
                    </a:lnTo>
                    <a:lnTo>
                      <a:pt x="566" y="541"/>
                    </a:lnTo>
                    <a:lnTo>
                      <a:pt x="571" y="544"/>
                    </a:lnTo>
                    <a:lnTo>
                      <a:pt x="576" y="548"/>
                    </a:lnTo>
                    <a:lnTo>
                      <a:pt x="582" y="550"/>
                    </a:lnTo>
                    <a:lnTo>
                      <a:pt x="590" y="551"/>
                    </a:lnTo>
                    <a:lnTo>
                      <a:pt x="599" y="555"/>
                    </a:lnTo>
                    <a:lnTo>
                      <a:pt x="610" y="557"/>
                    </a:lnTo>
                    <a:lnTo>
                      <a:pt x="622" y="558"/>
                    </a:lnTo>
                    <a:lnTo>
                      <a:pt x="635" y="558"/>
                    </a:lnTo>
                    <a:lnTo>
                      <a:pt x="635" y="576"/>
                    </a:lnTo>
                    <a:lnTo>
                      <a:pt x="635" y="593"/>
                    </a:lnTo>
                    <a:lnTo>
                      <a:pt x="623" y="593"/>
                    </a:lnTo>
                    <a:lnTo>
                      <a:pt x="592" y="592"/>
                    </a:lnTo>
                    <a:lnTo>
                      <a:pt x="548" y="592"/>
                    </a:lnTo>
                    <a:lnTo>
                      <a:pt x="498" y="591"/>
                    </a:lnTo>
                    <a:lnTo>
                      <a:pt x="447" y="590"/>
                    </a:lnTo>
                    <a:lnTo>
                      <a:pt x="403" y="587"/>
                    </a:lnTo>
                    <a:lnTo>
                      <a:pt x="373" y="587"/>
                    </a:lnTo>
                    <a:lnTo>
                      <a:pt x="360" y="586"/>
                    </a:lnTo>
                    <a:lnTo>
                      <a:pt x="360" y="574"/>
                    </a:lnTo>
                    <a:lnTo>
                      <a:pt x="360" y="558"/>
                    </a:lnTo>
                    <a:lnTo>
                      <a:pt x="376" y="557"/>
                    </a:lnTo>
                    <a:lnTo>
                      <a:pt x="391" y="555"/>
                    </a:lnTo>
                    <a:lnTo>
                      <a:pt x="402" y="552"/>
                    </a:lnTo>
                    <a:lnTo>
                      <a:pt x="411" y="551"/>
                    </a:lnTo>
                    <a:lnTo>
                      <a:pt x="420" y="550"/>
                    </a:lnTo>
                    <a:lnTo>
                      <a:pt x="428" y="548"/>
                    </a:lnTo>
                    <a:lnTo>
                      <a:pt x="435" y="544"/>
                    </a:lnTo>
                    <a:lnTo>
                      <a:pt x="441" y="541"/>
                    </a:lnTo>
                    <a:lnTo>
                      <a:pt x="445" y="530"/>
                    </a:lnTo>
                    <a:lnTo>
                      <a:pt x="452" y="517"/>
                    </a:lnTo>
                    <a:lnTo>
                      <a:pt x="452" y="507"/>
                    </a:lnTo>
                    <a:lnTo>
                      <a:pt x="452" y="495"/>
                    </a:lnTo>
                    <a:lnTo>
                      <a:pt x="452" y="484"/>
                    </a:lnTo>
                    <a:lnTo>
                      <a:pt x="452" y="470"/>
                    </a:lnTo>
                    <a:lnTo>
                      <a:pt x="452" y="459"/>
                    </a:lnTo>
                    <a:lnTo>
                      <a:pt x="452" y="431"/>
                    </a:lnTo>
                    <a:lnTo>
                      <a:pt x="452" y="389"/>
                    </a:lnTo>
                    <a:lnTo>
                      <a:pt x="452" y="344"/>
                    </a:lnTo>
                    <a:lnTo>
                      <a:pt x="452" y="297"/>
                    </a:lnTo>
                    <a:lnTo>
                      <a:pt x="452" y="257"/>
                    </a:lnTo>
                    <a:lnTo>
                      <a:pt x="452" y="228"/>
                    </a:lnTo>
                    <a:lnTo>
                      <a:pt x="452" y="217"/>
                    </a:lnTo>
                    <a:lnTo>
                      <a:pt x="452" y="205"/>
                    </a:lnTo>
                    <a:lnTo>
                      <a:pt x="452" y="190"/>
                    </a:lnTo>
                    <a:lnTo>
                      <a:pt x="452" y="179"/>
                    </a:lnTo>
                    <a:lnTo>
                      <a:pt x="452" y="165"/>
                    </a:lnTo>
                    <a:lnTo>
                      <a:pt x="448" y="151"/>
                    </a:lnTo>
                    <a:lnTo>
                      <a:pt x="443" y="140"/>
                    </a:lnTo>
                    <a:lnTo>
                      <a:pt x="437" y="130"/>
                    </a:lnTo>
                    <a:lnTo>
                      <a:pt x="428" y="117"/>
                    </a:lnTo>
                    <a:lnTo>
                      <a:pt x="424" y="108"/>
                    </a:lnTo>
                    <a:lnTo>
                      <a:pt x="417" y="100"/>
                    </a:lnTo>
                    <a:lnTo>
                      <a:pt x="407" y="93"/>
                    </a:lnTo>
                    <a:lnTo>
                      <a:pt x="394" y="88"/>
                    </a:lnTo>
                    <a:lnTo>
                      <a:pt x="382" y="83"/>
                    </a:lnTo>
                    <a:lnTo>
                      <a:pt x="368" y="80"/>
                    </a:lnTo>
                    <a:lnTo>
                      <a:pt x="353" y="77"/>
                    </a:lnTo>
                    <a:lnTo>
                      <a:pt x="337" y="76"/>
                    </a:lnTo>
                    <a:lnTo>
                      <a:pt x="317" y="77"/>
                    </a:lnTo>
                    <a:lnTo>
                      <a:pt x="299" y="81"/>
                    </a:lnTo>
                    <a:lnTo>
                      <a:pt x="280" y="85"/>
                    </a:lnTo>
                    <a:lnTo>
                      <a:pt x="263" y="95"/>
                    </a:lnTo>
                    <a:lnTo>
                      <a:pt x="246" y="102"/>
                    </a:lnTo>
                    <a:lnTo>
                      <a:pt x="229" y="116"/>
                    </a:lnTo>
                    <a:lnTo>
                      <a:pt x="212" y="129"/>
                    </a:lnTo>
                    <a:lnTo>
                      <a:pt x="195" y="140"/>
                    </a:lnTo>
                    <a:lnTo>
                      <a:pt x="195" y="155"/>
                    </a:lnTo>
                    <a:lnTo>
                      <a:pt x="195" y="191"/>
                    </a:lnTo>
                    <a:lnTo>
                      <a:pt x="195" y="245"/>
                    </a:lnTo>
                    <a:lnTo>
                      <a:pt x="195" y="306"/>
                    </a:lnTo>
                    <a:lnTo>
                      <a:pt x="195" y="365"/>
                    </a:lnTo>
                    <a:lnTo>
                      <a:pt x="195" y="418"/>
                    </a:lnTo>
                    <a:lnTo>
                      <a:pt x="195" y="455"/>
                    </a:lnTo>
                    <a:lnTo>
                      <a:pt x="195" y="470"/>
                    </a:lnTo>
                    <a:lnTo>
                      <a:pt x="195" y="484"/>
                    </a:lnTo>
                    <a:lnTo>
                      <a:pt x="195" y="494"/>
                    </a:lnTo>
                    <a:lnTo>
                      <a:pt x="195" y="504"/>
                    </a:lnTo>
                    <a:lnTo>
                      <a:pt x="195" y="510"/>
                    </a:lnTo>
                    <a:lnTo>
                      <a:pt x="200" y="528"/>
                    </a:lnTo>
                    <a:lnTo>
                      <a:pt x="206" y="541"/>
                    </a:lnTo>
                    <a:lnTo>
                      <a:pt x="217" y="546"/>
                    </a:lnTo>
                    <a:lnTo>
                      <a:pt x="229" y="551"/>
                    </a:lnTo>
                    <a:lnTo>
                      <a:pt x="238" y="552"/>
                    </a:lnTo>
                    <a:lnTo>
                      <a:pt x="250" y="555"/>
                    </a:lnTo>
                    <a:lnTo>
                      <a:pt x="262" y="557"/>
                    </a:lnTo>
                    <a:lnTo>
                      <a:pt x="274" y="558"/>
                    </a:lnTo>
                    <a:lnTo>
                      <a:pt x="274" y="574"/>
                    </a:lnTo>
                    <a:lnTo>
                      <a:pt x="274" y="586"/>
                    </a:lnTo>
                    <a:lnTo>
                      <a:pt x="263" y="586"/>
                    </a:lnTo>
                    <a:lnTo>
                      <a:pt x="231" y="586"/>
                    </a:lnTo>
                    <a:lnTo>
                      <a:pt x="187" y="586"/>
                    </a:lnTo>
                    <a:lnTo>
                      <a:pt x="138" y="586"/>
                    </a:lnTo>
                    <a:lnTo>
                      <a:pt x="87" y="586"/>
                    </a:lnTo>
                    <a:lnTo>
                      <a:pt x="43" y="586"/>
                    </a:lnTo>
                    <a:lnTo>
                      <a:pt x="12" y="586"/>
                    </a:lnTo>
                    <a:lnTo>
                      <a:pt x="0" y="586"/>
                    </a:lnTo>
                    <a:lnTo>
                      <a:pt x="0" y="574"/>
                    </a:lnTo>
                    <a:lnTo>
                      <a:pt x="0" y="558"/>
                    </a:lnTo>
                    <a:lnTo>
                      <a:pt x="16" y="557"/>
                    </a:lnTo>
                    <a:lnTo>
                      <a:pt x="29" y="555"/>
                    </a:lnTo>
                    <a:lnTo>
                      <a:pt x="41" y="552"/>
                    </a:lnTo>
                    <a:lnTo>
                      <a:pt x="52" y="551"/>
                    </a:lnTo>
                    <a:lnTo>
                      <a:pt x="69" y="546"/>
                    </a:lnTo>
                    <a:lnTo>
                      <a:pt x="80" y="541"/>
                    </a:lnTo>
                    <a:lnTo>
                      <a:pt x="85" y="536"/>
                    </a:lnTo>
                    <a:lnTo>
                      <a:pt x="88" y="528"/>
                    </a:lnTo>
                    <a:lnTo>
                      <a:pt x="90" y="520"/>
                    </a:lnTo>
                    <a:lnTo>
                      <a:pt x="91" y="510"/>
                    </a:lnTo>
                    <a:lnTo>
                      <a:pt x="91" y="504"/>
                    </a:lnTo>
                    <a:lnTo>
                      <a:pt x="91" y="494"/>
                    </a:lnTo>
                    <a:lnTo>
                      <a:pt x="91" y="484"/>
                    </a:lnTo>
                    <a:lnTo>
                      <a:pt x="91" y="470"/>
                    </a:lnTo>
                    <a:lnTo>
                      <a:pt x="91" y="456"/>
                    </a:lnTo>
                    <a:lnTo>
                      <a:pt x="93" y="421"/>
                    </a:lnTo>
                    <a:lnTo>
                      <a:pt x="93" y="372"/>
                    </a:lnTo>
                    <a:lnTo>
                      <a:pt x="94" y="316"/>
                    </a:lnTo>
                    <a:lnTo>
                      <a:pt x="95" y="261"/>
                    </a:lnTo>
                    <a:lnTo>
                      <a:pt x="96" y="212"/>
                    </a:lnTo>
                    <a:lnTo>
                      <a:pt x="97" y="176"/>
                    </a:lnTo>
                    <a:lnTo>
                      <a:pt x="97" y="165"/>
                    </a:lnTo>
                    <a:lnTo>
                      <a:pt x="97" y="151"/>
                    </a:lnTo>
                    <a:lnTo>
                      <a:pt x="96" y="139"/>
                    </a:lnTo>
                    <a:lnTo>
                      <a:pt x="96" y="134"/>
                    </a:lnTo>
                    <a:lnTo>
                      <a:pt x="95" y="130"/>
                    </a:lnTo>
                    <a:lnTo>
                      <a:pt x="94" y="126"/>
                    </a:lnTo>
                    <a:lnTo>
                      <a:pt x="91" y="123"/>
                    </a:lnTo>
                    <a:lnTo>
                      <a:pt x="91" y="115"/>
                    </a:lnTo>
                    <a:lnTo>
                      <a:pt x="90" y="107"/>
                    </a:lnTo>
                    <a:lnTo>
                      <a:pt x="89" y="99"/>
                    </a:lnTo>
                    <a:lnTo>
                      <a:pt x="86" y="95"/>
                    </a:lnTo>
                    <a:lnTo>
                      <a:pt x="73" y="88"/>
                    </a:lnTo>
                    <a:lnTo>
                      <a:pt x="57" y="82"/>
                    </a:lnTo>
                    <a:lnTo>
                      <a:pt x="47" y="81"/>
                    </a:lnTo>
                    <a:lnTo>
                      <a:pt x="37" y="80"/>
                    </a:lnTo>
                    <a:lnTo>
                      <a:pt x="24" y="77"/>
                    </a:lnTo>
                    <a:lnTo>
                      <a:pt x="11" y="76"/>
                    </a:lnTo>
                    <a:lnTo>
                      <a:pt x="11" y="65"/>
                    </a:lnTo>
                    <a:lnTo>
                      <a:pt x="11" y="54"/>
                    </a:lnTo>
                    <a:lnTo>
                      <a:pt x="33" y="47"/>
                    </a:lnTo>
                    <a:lnTo>
                      <a:pt x="55" y="41"/>
                    </a:lnTo>
                    <a:lnTo>
                      <a:pt x="78" y="34"/>
                    </a:lnTo>
                    <a:lnTo>
                      <a:pt x="103" y="30"/>
                    </a:lnTo>
                    <a:lnTo>
                      <a:pt x="126" y="25"/>
                    </a:lnTo>
                    <a:lnTo>
                      <a:pt x="148" y="17"/>
                    </a:lnTo>
                    <a:lnTo>
                      <a:pt x="172" y="8"/>
                    </a:lnTo>
                    <a:lnTo>
                      <a:pt x="195" y="0"/>
                    </a:lnTo>
                    <a:lnTo>
                      <a:pt x="195" y="15"/>
                    </a:lnTo>
                    <a:lnTo>
                      <a:pt x="195" y="49"/>
                    </a:lnTo>
                    <a:lnTo>
                      <a:pt x="195" y="84"/>
                    </a:lnTo>
                    <a:lnTo>
                      <a:pt x="195"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429"/>
              <p:cNvSpPr>
                <a:spLocks/>
              </p:cNvSpPr>
              <p:nvPr/>
            </p:nvSpPr>
            <p:spPr bwMode="auto">
              <a:xfrm>
                <a:off x="24678" y="2121"/>
                <a:ext cx="86" cy="213"/>
              </a:xfrm>
              <a:custGeom>
                <a:avLst/>
                <a:gdLst>
                  <a:gd name="T0" fmla="*/ 224 w 343"/>
                  <a:gd name="T1" fmla="*/ 688 h 851"/>
                  <a:gd name="T2" fmla="*/ 226 w 343"/>
                  <a:gd name="T3" fmla="*/ 728 h 851"/>
                  <a:gd name="T4" fmla="*/ 230 w 343"/>
                  <a:gd name="T5" fmla="*/ 759 h 851"/>
                  <a:gd name="T6" fmla="*/ 236 w 343"/>
                  <a:gd name="T7" fmla="*/ 783 h 851"/>
                  <a:gd name="T8" fmla="*/ 249 w 343"/>
                  <a:gd name="T9" fmla="*/ 800 h 851"/>
                  <a:gd name="T10" fmla="*/ 266 w 343"/>
                  <a:gd name="T11" fmla="*/ 810 h 851"/>
                  <a:gd name="T12" fmla="*/ 289 w 343"/>
                  <a:gd name="T13" fmla="*/ 818 h 851"/>
                  <a:gd name="T14" fmla="*/ 322 w 343"/>
                  <a:gd name="T15" fmla="*/ 821 h 851"/>
                  <a:gd name="T16" fmla="*/ 339 w 343"/>
                  <a:gd name="T17" fmla="*/ 836 h 851"/>
                  <a:gd name="T18" fmla="*/ 324 w 343"/>
                  <a:gd name="T19" fmla="*/ 851 h 851"/>
                  <a:gd name="T20" fmla="*/ 231 w 343"/>
                  <a:gd name="T21" fmla="*/ 851 h 851"/>
                  <a:gd name="T22" fmla="*/ 107 w 343"/>
                  <a:gd name="T23" fmla="*/ 851 h 851"/>
                  <a:gd name="T24" fmla="*/ 15 w 343"/>
                  <a:gd name="T25" fmla="*/ 851 h 851"/>
                  <a:gd name="T26" fmla="*/ 0 w 343"/>
                  <a:gd name="T27" fmla="*/ 836 h 851"/>
                  <a:gd name="T28" fmla="*/ 19 w 343"/>
                  <a:gd name="T29" fmla="*/ 819 h 851"/>
                  <a:gd name="T30" fmla="*/ 50 w 343"/>
                  <a:gd name="T31" fmla="*/ 813 h 851"/>
                  <a:gd name="T32" fmla="*/ 69 w 343"/>
                  <a:gd name="T33" fmla="*/ 809 h 851"/>
                  <a:gd name="T34" fmla="*/ 81 w 343"/>
                  <a:gd name="T35" fmla="*/ 807 h 851"/>
                  <a:gd name="T36" fmla="*/ 88 w 343"/>
                  <a:gd name="T37" fmla="*/ 803 h 851"/>
                  <a:gd name="T38" fmla="*/ 95 w 343"/>
                  <a:gd name="T39" fmla="*/ 796 h 851"/>
                  <a:gd name="T40" fmla="*/ 102 w 343"/>
                  <a:gd name="T41" fmla="*/ 783 h 851"/>
                  <a:gd name="T42" fmla="*/ 111 w 343"/>
                  <a:gd name="T43" fmla="*/ 759 h 851"/>
                  <a:gd name="T44" fmla="*/ 115 w 343"/>
                  <a:gd name="T45" fmla="*/ 728 h 851"/>
                  <a:gd name="T46" fmla="*/ 115 w 343"/>
                  <a:gd name="T47" fmla="*/ 685 h 851"/>
                  <a:gd name="T48" fmla="*/ 116 w 343"/>
                  <a:gd name="T49" fmla="*/ 638 h 851"/>
                  <a:gd name="T50" fmla="*/ 117 w 343"/>
                  <a:gd name="T51" fmla="*/ 510 h 851"/>
                  <a:gd name="T52" fmla="*/ 119 w 343"/>
                  <a:gd name="T53" fmla="*/ 337 h 851"/>
                  <a:gd name="T54" fmla="*/ 120 w 343"/>
                  <a:gd name="T55" fmla="*/ 208 h 851"/>
                  <a:gd name="T56" fmla="*/ 120 w 343"/>
                  <a:gd name="T57" fmla="*/ 162 h 851"/>
                  <a:gd name="T58" fmla="*/ 118 w 343"/>
                  <a:gd name="T59" fmla="*/ 120 h 851"/>
                  <a:gd name="T60" fmla="*/ 115 w 343"/>
                  <a:gd name="T61" fmla="*/ 90 h 851"/>
                  <a:gd name="T62" fmla="*/ 107 w 343"/>
                  <a:gd name="T63" fmla="*/ 68 h 851"/>
                  <a:gd name="T64" fmla="*/ 95 w 343"/>
                  <a:gd name="T65" fmla="*/ 50 h 851"/>
                  <a:gd name="T66" fmla="*/ 78 w 343"/>
                  <a:gd name="T67" fmla="*/ 38 h 851"/>
                  <a:gd name="T68" fmla="*/ 54 w 343"/>
                  <a:gd name="T69" fmla="*/ 34 h 851"/>
                  <a:gd name="T70" fmla="*/ 22 w 343"/>
                  <a:gd name="T71" fmla="*/ 30 h 851"/>
                  <a:gd name="T72" fmla="*/ 7 w 343"/>
                  <a:gd name="T73" fmla="*/ 14 h 851"/>
                  <a:gd name="T74" fmla="*/ 20 w 343"/>
                  <a:gd name="T75" fmla="*/ 0 h 851"/>
                  <a:gd name="T76" fmla="*/ 114 w 343"/>
                  <a:gd name="T77" fmla="*/ 0 h 851"/>
                  <a:gd name="T78" fmla="*/ 238 w 343"/>
                  <a:gd name="T79" fmla="*/ 0 h 851"/>
                  <a:gd name="T80" fmla="*/ 329 w 343"/>
                  <a:gd name="T81" fmla="*/ 0 h 851"/>
                  <a:gd name="T82" fmla="*/ 343 w 343"/>
                  <a:gd name="T83" fmla="*/ 14 h 851"/>
                  <a:gd name="T84" fmla="*/ 324 w 343"/>
                  <a:gd name="T85" fmla="*/ 30 h 851"/>
                  <a:gd name="T86" fmla="*/ 293 w 343"/>
                  <a:gd name="T87" fmla="*/ 34 h 851"/>
                  <a:gd name="T88" fmla="*/ 269 w 343"/>
                  <a:gd name="T89" fmla="*/ 38 h 851"/>
                  <a:gd name="T90" fmla="*/ 256 w 343"/>
                  <a:gd name="T91" fmla="*/ 47 h 851"/>
                  <a:gd name="T92" fmla="*/ 248 w 343"/>
                  <a:gd name="T93" fmla="*/ 54 h 851"/>
                  <a:gd name="T94" fmla="*/ 242 w 343"/>
                  <a:gd name="T95" fmla="*/ 68 h 851"/>
                  <a:gd name="T96" fmla="*/ 234 w 343"/>
                  <a:gd name="T97" fmla="*/ 90 h 851"/>
                  <a:gd name="T98" fmla="*/ 228 w 343"/>
                  <a:gd name="T99" fmla="*/ 120 h 851"/>
                  <a:gd name="T100" fmla="*/ 228 w 343"/>
                  <a:gd name="T101" fmla="*/ 162 h 851"/>
                  <a:gd name="T102" fmla="*/ 228 w 343"/>
                  <a:gd name="T103" fmla="*/ 208 h 851"/>
                  <a:gd name="T104" fmla="*/ 227 w 343"/>
                  <a:gd name="T105" fmla="*/ 338 h 851"/>
                  <a:gd name="T106" fmla="*/ 225 w 343"/>
                  <a:gd name="T107" fmla="*/ 513 h 851"/>
                  <a:gd name="T108" fmla="*/ 224 w 343"/>
                  <a:gd name="T109" fmla="*/ 643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3" h="851">
                    <a:moveTo>
                      <a:pt x="224" y="663"/>
                    </a:moveTo>
                    <a:lnTo>
                      <a:pt x="224" y="688"/>
                    </a:lnTo>
                    <a:lnTo>
                      <a:pt x="224" y="709"/>
                    </a:lnTo>
                    <a:lnTo>
                      <a:pt x="226" y="728"/>
                    </a:lnTo>
                    <a:lnTo>
                      <a:pt x="228" y="746"/>
                    </a:lnTo>
                    <a:lnTo>
                      <a:pt x="230" y="759"/>
                    </a:lnTo>
                    <a:lnTo>
                      <a:pt x="233" y="770"/>
                    </a:lnTo>
                    <a:lnTo>
                      <a:pt x="236" y="783"/>
                    </a:lnTo>
                    <a:lnTo>
                      <a:pt x="241" y="792"/>
                    </a:lnTo>
                    <a:lnTo>
                      <a:pt x="249" y="800"/>
                    </a:lnTo>
                    <a:lnTo>
                      <a:pt x="258" y="806"/>
                    </a:lnTo>
                    <a:lnTo>
                      <a:pt x="266" y="810"/>
                    </a:lnTo>
                    <a:lnTo>
                      <a:pt x="275" y="816"/>
                    </a:lnTo>
                    <a:lnTo>
                      <a:pt x="289" y="818"/>
                    </a:lnTo>
                    <a:lnTo>
                      <a:pt x="305" y="819"/>
                    </a:lnTo>
                    <a:lnTo>
                      <a:pt x="322" y="821"/>
                    </a:lnTo>
                    <a:lnTo>
                      <a:pt x="339" y="823"/>
                    </a:lnTo>
                    <a:lnTo>
                      <a:pt x="339" y="836"/>
                    </a:lnTo>
                    <a:lnTo>
                      <a:pt x="339" y="851"/>
                    </a:lnTo>
                    <a:lnTo>
                      <a:pt x="324" y="851"/>
                    </a:lnTo>
                    <a:lnTo>
                      <a:pt x="285" y="851"/>
                    </a:lnTo>
                    <a:lnTo>
                      <a:pt x="231" y="851"/>
                    </a:lnTo>
                    <a:lnTo>
                      <a:pt x="169" y="851"/>
                    </a:lnTo>
                    <a:lnTo>
                      <a:pt x="107" y="851"/>
                    </a:lnTo>
                    <a:lnTo>
                      <a:pt x="53" y="851"/>
                    </a:lnTo>
                    <a:lnTo>
                      <a:pt x="15" y="851"/>
                    </a:lnTo>
                    <a:lnTo>
                      <a:pt x="0" y="851"/>
                    </a:lnTo>
                    <a:lnTo>
                      <a:pt x="0" y="836"/>
                    </a:lnTo>
                    <a:lnTo>
                      <a:pt x="0" y="823"/>
                    </a:lnTo>
                    <a:lnTo>
                      <a:pt x="19" y="819"/>
                    </a:lnTo>
                    <a:lnTo>
                      <a:pt x="36" y="816"/>
                    </a:lnTo>
                    <a:lnTo>
                      <a:pt x="50" y="813"/>
                    </a:lnTo>
                    <a:lnTo>
                      <a:pt x="63" y="809"/>
                    </a:lnTo>
                    <a:lnTo>
                      <a:pt x="69" y="809"/>
                    </a:lnTo>
                    <a:lnTo>
                      <a:pt x="75" y="808"/>
                    </a:lnTo>
                    <a:lnTo>
                      <a:pt x="81" y="807"/>
                    </a:lnTo>
                    <a:lnTo>
                      <a:pt x="85" y="806"/>
                    </a:lnTo>
                    <a:lnTo>
                      <a:pt x="88" y="803"/>
                    </a:lnTo>
                    <a:lnTo>
                      <a:pt x="92" y="800"/>
                    </a:lnTo>
                    <a:lnTo>
                      <a:pt x="95" y="796"/>
                    </a:lnTo>
                    <a:lnTo>
                      <a:pt x="98" y="792"/>
                    </a:lnTo>
                    <a:lnTo>
                      <a:pt x="102" y="783"/>
                    </a:lnTo>
                    <a:lnTo>
                      <a:pt x="106" y="770"/>
                    </a:lnTo>
                    <a:lnTo>
                      <a:pt x="111" y="759"/>
                    </a:lnTo>
                    <a:lnTo>
                      <a:pt x="115" y="746"/>
                    </a:lnTo>
                    <a:lnTo>
                      <a:pt x="115" y="728"/>
                    </a:lnTo>
                    <a:lnTo>
                      <a:pt x="115" y="709"/>
                    </a:lnTo>
                    <a:lnTo>
                      <a:pt x="115" y="685"/>
                    </a:lnTo>
                    <a:lnTo>
                      <a:pt x="115" y="658"/>
                    </a:lnTo>
                    <a:lnTo>
                      <a:pt x="116" y="638"/>
                    </a:lnTo>
                    <a:lnTo>
                      <a:pt x="116" y="584"/>
                    </a:lnTo>
                    <a:lnTo>
                      <a:pt x="117" y="510"/>
                    </a:lnTo>
                    <a:lnTo>
                      <a:pt x="118" y="423"/>
                    </a:lnTo>
                    <a:lnTo>
                      <a:pt x="119" y="337"/>
                    </a:lnTo>
                    <a:lnTo>
                      <a:pt x="119" y="261"/>
                    </a:lnTo>
                    <a:lnTo>
                      <a:pt x="120" y="208"/>
                    </a:lnTo>
                    <a:lnTo>
                      <a:pt x="120" y="189"/>
                    </a:lnTo>
                    <a:lnTo>
                      <a:pt x="120" y="162"/>
                    </a:lnTo>
                    <a:lnTo>
                      <a:pt x="119" y="140"/>
                    </a:lnTo>
                    <a:lnTo>
                      <a:pt x="118" y="120"/>
                    </a:lnTo>
                    <a:lnTo>
                      <a:pt x="115" y="106"/>
                    </a:lnTo>
                    <a:lnTo>
                      <a:pt x="115" y="90"/>
                    </a:lnTo>
                    <a:lnTo>
                      <a:pt x="111" y="77"/>
                    </a:lnTo>
                    <a:lnTo>
                      <a:pt x="107" y="68"/>
                    </a:lnTo>
                    <a:lnTo>
                      <a:pt x="103" y="59"/>
                    </a:lnTo>
                    <a:lnTo>
                      <a:pt x="95" y="50"/>
                    </a:lnTo>
                    <a:lnTo>
                      <a:pt x="86" y="44"/>
                    </a:lnTo>
                    <a:lnTo>
                      <a:pt x="78" y="38"/>
                    </a:lnTo>
                    <a:lnTo>
                      <a:pt x="69" y="35"/>
                    </a:lnTo>
                    <a:lnTo>
                      <a:pt x="54" y="34"/>
                    </a:lnTo>
                    <a:lnTo>
                      <a:pt x="40" y="32"/>
                    </a:lnTo>
                    <a:lnTo>
                      <a:pt x="22" y="30"/>
                    </a:lnTo>
                    <a:lnTo>
                      <a:pt x="7" y="29"/>
                    </a:lnTo>
                    <a:lnTo>
                      <a:pt x="7" y="14"/>
                    </a:lnTo>
                    <a:lnTo>
                      <a:pt x="7" y="0"/>
                    </a:lnTo>
                    <a:lnTo>
                      <a:pt x="20" y="0"/>
                    </a:lnTo>
                    <a:lnTo>
                      <a:pt x="59" y="0"/>
                    </a:lnTo>
                    <a:lnTo>
                      <a:pt x="114" y="0"/>
                    </a:lnTo>
                    <a:lnTo>
                      <a:pt x="175" y="0"/>
                    </a:lnTo>
                    <a:lnTo>
                      <a:pt x="238" y="0"/>
                    </a:lnTo>
                    <a:lnTo>
                      <a:pt x="291" y="0"/>
                    </a:lnTo>
                    <a:lnTo>
                      <a:pt x="329" y="0"/>
                    </a:lnTo>
                    <a:lnTo>
                      <a:pt x="343" y="0"/>
                    </a:lnTo>
                    <a:lnTo>
                      <a:pt x="343" y="14"/>
                    </a:lnTo>
                    <a:lnTo>
                      <a:pt x="343" y="29"/>
                    </a:lnTo>
                    <a:lnTo>
                      <a:pt x="324" y="30"/>
                    </a:lnTo>
                    <a:lnTo>
                      <a:pt x="308" y="32"/>
                    </a:lnTo>
                    <a:lnTo>
                      <a:pt x="293" y="34"/>
                    </a:lnTo>
                    <a:lnTo>
                      <a:pt x="281" y="35"/>
                    </a:lnTo>
                    <a:lnTo>
                      <a:pt x="269" y="38"/>
                    </a:lnTo>
                    <a:lnTo>
                      <a:pt x="259" y="44"/>
                    </a:lnTo>
                    <a:lnTo>
                      <a:pt x="256" y="47"/>
                    </a:lnTo>
                    <a:lnTo>
                      <a:pt x="252" y="50"/>
                    </a:lnTo>
                    <a:lnTo>
                      <a:pt x="248" y="54"/>
                    </a:lnTo>
                    <a:lnTo>
                      <a:pt x="246" y="59"/>
                    </a:lnTo>
                    <a:lnTo>
                      <a:pt x="242" y="68"/>
                    </a:lnTo>
                    <a:lnTo>
                      <a:pt x="238" y="77"/>
                    </a:lnTo>
                    <a:lnTo>
                      <a:pt x="234" y="90"/>
                    </a:lnTo>
                    <a:lnTo>
                      <a:pt x="228" y="106"/>
                    </a:lnTo>
                    <a:lnTo>
                      <a:pt x="228" y="120"/>
                    </a:lnTo>
                    <a:lnTo>
                      <a:pt x="228" y="140"/>
                    </a:lnTo>
                    <a:lnTo>
                      <a:pt x="228" y="162"/>
                    </a:lnTo>
                    <a:lnTo>
                      <a:pt x="228" y="189"/>
                    </a:lnTo>
                    <a:lnTo>
                      <a:pt x="228" y="208"/>
                    </a:lnTo>
                    <a:lnTo>
                      <a:pt x="228" y="261"/>
                    </a:lnTo>
                    <a:lnTo>
                      <a:pt x="227" y="338"/>
                    </a:lnTo>
                    <a:lnTo>
                      <a:pt x="226" y="425"/>
                    </a:lnTo>
                    <a:lnTo>
                      <a:pt x="225" y="513"/>
                    </a:lnTo>
                    <a:lnTo>
                      <a:pt x="224" y="588"/>
                    </a:lnTo>
                    <a:lnTo>
                      <a:pt x="224" y="643"/>
                    </a:lnTo>
                    <a:lnTo>
                      <a:pt x="224" y="6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430"/>
              <p:cNvSpPr>
                <a:spLocks/>
              </p:cNvSpPr>
              <p:nvPr/>
            </p:nvSpPr>
            <p:spPr bwMode="auto">
              <a:xfrm>
                <a:off x="25393" y="1652"/>
                <a:ext cx="474" cy="178"/>
              </a:xfrm>
              <a:custGeom>
                <a:avLst/>
                <a:gdLst>
                  <a:gd name="T0" fmla="*/ 643 w 1896"/>
                  <a:gd name="T1" fmla="*/ 0 h 713"/>
                  <a:gd name="T2" fmla="*/ 1264 w 1896"/>
                  <a:gd name="T3" fmla="*/ 0 h 713"/>
                  <a:gd name="T4" fmla="*/ 1266 w 1896"/>
                  <a:gd name="T5" fmla="*/ 21 h 713"/>
                  <a:gd name="T6" fmla="*/ 1279 w 1896"/>
                  <a:gd name="T7" fmla="*/ 125 h 713"/>
                  <a:gd name="T8" fmla="*/ 1285 w 1896"/>
                  <a:gd name="T9" fmla="*/ 197 h 713"/>
                  <a:gd name="T10" fmla="*/ 1305 w 1896"/>
                  <a:gd name="T11" fmla="*/ 262 h 713"/>
                  <a:gd name="T12" fmla="*/ 1324 w 1896"/>
                  <a:gd name="T13" fmla="*/ 327 h 713"/>
                  <a:gd name="T14" fmla="*/ 1349 w 1896"/>
                  <a:gd name="T15" fmla="*/ 379 h 713"/>
                  <a:gd name="T16" fmla="*/ 1393 w 1896"/>
                  <a:gd name="T17" fmla="*/ 425 h 713"/>
                  <a:gd name="T18" fmla="*/ 1445 w 1896"/>
                  <a:gd name="T19" fmla="*/ 458 h 713"/>
                  <a:gd name="T20" fmla="*/ 1489 w 1896"/>
                  <a:gd name="T21" fmla="*/ 484 h 713"/>
                  <a:gd name="T22" fmla="*/ 1540 w 1896"/>
                  <a:gd name="T23" fmla="*/ 517 h 713"/>
                  <a:gd name="T24" fmla="*/ 1616 w 1896"/>
                  <a:gd name="T25" fmla="*/ 524 h 713"/>
                  <a:gd name="T26" fmla="*/ 1705 w 1896"/>
                  <a:gd name="T27" fmla="*/ 529 h 713"/>
                  <a:gd name="T28" fmla="*/ 1801 w 1896"/>
                  <a:gd name="T29" fmla="*/ 543 h 713"/>
                  <a:gd name="T30" fmla="*/ 1896 w 1896"/>
                  <a:gd name="T31" fmla="*/ 550 h 713"/>
                  <a:gd name="T32" fmla="*/ 1896 w 1896"/>
                  <a:gd name="T33" fmla="*/ 627 h 713"/>
                  <a:gd name="T34" fmla="*/ 1896 w 1896"/>
                  <a:gd name="T35" fmla="*/ 713 h 713"/>
                  <a:gd name="T36" fmla="*/ 1813 w 1896"/>
                  <a:gd name="T37" fmla="*/ 713 h 713"/>
                  <a:gd name="T38" fmla="*/ 1597 w 1896"/>
                  <a:gd name="T39" fmla="*/ 713 h 713"/>
                  <a:gd name="T40" fmla="*/ 1292 w 1896"/>
                  <a:gd name="T41" fmla="*/ 713 h 713"/>
                  <a:gd name="T42" fmla="*/ 948 w 1896"/>
                  <a:gd name="T43" fmla="*/ 713 h 713"/>
                  <a:gd name="T44" fmla="*/ 599 w 1896"/>
                  <a:gd name="T45" fmla="*/ 713 h 713"/>
                  <a:gd name="T46" fmla="*/ 300 w 1896"/>
                  <a:gd name="T47" fmla="*/ 713 h 713"/>
                  <a:gd name="T48" fmla="*/ 83 w 1896"/>
                  <a:gd name="T49" fmla="*/ 713 h 713"/>
                  <a:gd name="T50" fmla="*/ 0 w 1896"/>
                  <a:gd name="T51" fmla="*/ 713 h 713"/>
                  <a:gd name="T52" fmla="*/ 0 w 1896"/>
                  <a:gd name="T53" fmla="*/ 627 h 713"/>
                  <a:gd name="T54" fmla="*/ 0 w 1896"/>
                  <a:gd name="T55" fmla="*/ 550 h 713"/>
                  <a:gd name="T56" fmla="*/ 108 w 1896"/>
                  <a:gd name="T57" fmla="*/ 529 h 713"/>
                  <a:gd name="T58" fmla="*/ 204 w 1896"/>
                  <a:gd name="T59" fmla="*/ 517 h 713"/>
                  <a:gd name="T60" fmla="*/ 280 w 1896"/>
                  <a:gd name="T61" fmla="*/ 503 h 713"/>
                  <a:gd name="T62" fmla="*/ 357 w 1896"/>
                  <a:gd name="T63" fmla="*/ 477 h 713"/>
                  <a:gd name="T64" fmla="*/ 388 w 1896"/>
                  <a:gd name="T65" fmla="*/ 477 h 713"/>
                  <a:gd name="T66" fmla="*/ 420 w 1896"/>
                  <a:gd name="T67" fmla="*/ 471 h 713"/>
                  <a:gd name="T68" fmla="*/ 452 w 1896"/>
                  <a:gd name="T69" fmla="*/ 464 h 713"/>
                  <a:gd name="T70" fmla="*/ 477 w 1896"/>
                  <a:gd name="T71" fmla="*/ 458 h 713"/>
                  <a:gd name="T72" fmla="*/ 497 w 1896"/>
                  <a:gd name="T73" fmla="*/ 445 h 713"/>
                  <a:gd name="T74" fmla="*/ 516 w 1896"/>
                  <a:gd name="T75" fmla="*/ 425 h 713"/>
                  <a:gd name="T76" fmla="*/ 535 w 1896"/>
                  <a:gd name="T77" fmla="*/ 405 h 713"/>
                  <a:gd name="T78" fmla="*/ 548 w 1896"/>
                  <a:gd name="T79" fmla="*/ 379 h 713"/>
                  <a:gd name="T80" fmla="*/ 573 w 1896"/>
                  <a:gd name="T81" fmla="*/ 327 h 713"/>
                  <a:gd name="T82" fmla="*/ 592 w 1896"/>
                  <a:gd name="T83" fmla="*/ 262 h 713"/>
                  <a:gd name="T84" fmla="*/ 624 w 1896"/>
                  <a:gd name="T85" fmla="*/ 197 h 713"/>
                  <a:gd name="T86" fmla="*/ 643 w 1896"/>
                  <a:gd name="T87" fmla="*/ 125 h 713"/>
                  <a:gd name="T88" fmla="*/ 643 w 1896"/>
                  <a:gd name="T89" fmla="*/ 21 h 713"/>
                  <a:gd name="T90" fmla="*/ 643 w 1896"/>
                  <a:gd name="T91" fmla="*/ 0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96" h="713">
                    <a:moveTo>
                      <a:pt x="643" y="0"/>
                    </a:moveTo>
                    <a:lnTo>
                      <a:pt x="1264" y="0"/>
                    </a:lnTo>
                    <a:lnTo>
                      <a:pt x="1266" y="21"/>
                    </a:lnTo>
                    <a:lnTo>
                      <a:pt x="1279" y="125"/>
                    </a:lnTo>
                    <a:lnTo>
                      <a:pt x="1285" y="197"/>
                    </a:lnTo>
                    <a:lnTo>
                      <a:pt x="1305" y="262"/>
                    </a:lnTo>
                    <a:lnTo>
                      <a:pt x="1324" y="327"/>
                    </a:lnTo>
                    <a:lnTo>
                      <a:pt x="1349" y="379"/>
                    </a:lnTo>
                    <a:lnTo>
                      <a:pt x="1393" y="425"/>
                    </a:lnTo>
                    <a:lnTo>
                      <a:pt x="1445" y="458"/>
                    </a:lnTo>
                    <a:lnTo>
                      <a:pt x="1489" y="484"/>
                    </a:lnTo>
                    <a:lnTo>
                      <a:pt x="1540" y="517"/>
                    </a:lnTo>
                    <a:lnTo>
                      <a:pt x="1616" y="524"/>
                    </a:lnTo>
                    <a:lnTo>
                      <a:pt x="1705" y="529"/>
                    </a:lnTo>
                    <a:lnTo>
                      <a:pt x="1801" y="543"/>
                    </a:lnTo>
                    <a:lnTo>
                      <a:pt x="1896" y="550"/>
                    </a:lnTo>
                    <a:lnTo>
                      <a:pt x="1896" y="627"/>
                    </a:lnTo>
                    <a:lnTo>
                      <a:pt x="1896" y="713"/>
                    </a:lnTo>
                    <a:lnTo>
                      <a:pt x="1813" y="713"/>
                    </a:lnTo>
                    <a:lnTo>
                      <a:pt x="1597" y="713"/>
                    </a:lnTo>
                    <a:lnTo>
                      <a:pt x="1292" y="713"/>
                    </a:lnTo>
                    <a:lnTo>
                      <a:pt x="948" y="713"/>
                    </a:lnTo>
                    <a:lnTo>
                      <a:pt x="599" y="713"/>
                    </a:lnTo>
                    <a:lnTo>
                      <a:pt x="300" y="713"/>
                    </a:lnTo>
                    <a:lnTo>
                      <a:pt x="83" y="713"/>
                    </a:lnTo>
                    <a:lnTo>
                      <a:pt x="0" y="713"/>
                    </a:lnTo>
                    <a:lnTo>
                      <a:pt x="0" y="627"/>
                    </a:lnTo>
                    <a:lnTo>
                      <a:pt x="0" y="550"/>
                    </a:lnTo>
                    <a:lnTo>
                      <a:pt x="108" y="529"/>
                    </a:lnTo>
                    <a:lnTo>
                      <a:pt x="204" y="517"/>
                    </a:lnTo>
                    <a:lnTo>
                      <a:pt x="280" y="503"/>
                    </a:lnTo>
                    <a:lnTo>
                      <a:pt x="357" y="477"/>
                    </a:lnTo>
                    <a:lnTo>
                      <a:pt x="388" y="477"/>
                    </a:lnTo>
                    <a:lnTo>
                      <a:pt x="420" y="471"/>
                    </a:lnTo>
                    <a:lnTo>
                      <a:pt x="452" y="464"/>
                    </a:lnTo>
                    <a:lnTo>
                      <a:pt x="477" y="458"/>
                    </a:lnTo>
                    <a:lnTo>
                      <a:pt x="497" y="445"/>
                    </a:lnTo>
                    <a:lnTo>
                      <a:pt x="516" y="425"/>
                    </a:lnTo>
                    <a:lnTo>
                      <a:pt x="535" y="405"/>
                    </a:lnTo>
                    <a:lnTo>
                      <a:pt x="548" y="379"/>
                    </a:lnTo>
                    <a:lnTo>
                      <a:pt x="573" y="327"/>
                    </a:lnTo>
                    <a:lnTo>
                      <a:pt x="592" y="262"/>
                    </a:lnTo>
                    <a:lnTo>
                      <a:pt x="624" y="197"/>
                    </a:lnTo>
                    <a:lnTo>
                      <a:pt x="643" y="125"/>
                    </a:lnTo>
                    <a:lnTo>
                      <a:pt x="643" y="21"/>
                    </a:lnTo>
                    <a:lnTo>
                      <a:pt x="6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431"/>
              <p:cNvSpPr>
                <a:spLocks/>
              </p:cNvSpPr>
              <p:nvPr/>
            </p:nvSpPr>
            <p:spPr bwMode="auto">
              <a:xfrm>
                <a:off x="25553" y="1636"/>
                <a:ext cx="157" cy="32"/>
              </a:xfrm>
              <a:custGeom>
                <a:avLst/>
                <a:gdLst>
                  <a:gd name="T0" fmla="*/ 629 w 629"/>
                  <a:gd name="T1" fmla="*/ 131 h 131"/>
                  <a:gd name="T2" fmla="*/ 0 w 629"/>
                  <a:gd name="T3" fmla="*/ 131 h 131"/>
                  <a:gd name="T4" fmla="*/ 0 w 629"/>
                  <a:gd name="T5" fmla="*/ 87 h 131"/>
                  <a:gd name="T6" fmla="*/ 0 w 629"/>
                  <a:gd name="T7" fmla="*/ 0 h 131"/>
                  <a:gd name="T8" fmla="*/ 613 w 629"/>
                  <a:gd name="T9" fmla="*/ 0 h 131"/>
                  <a:gd name="T10" fmla="*/ 623 w 629"/>
                  <a:gd name="T11" fmla="*/ 87 h 131"/>
                  <a:gd name="T12" fmla="*/ 629 w 629"/>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29" h="131">
                    <a:moveTo>
                      <a:pt x="629" y="131"/>
                    </a:moveTo>
                    <a:lnTo>
                      <a:pt x="0" y="131"/>
                    </a:lnTo>
                    <a:lnTo>
                      <a:pt x="0" y="87"/>
                    </a:lnTo>
                    <a:lnTo>
                      <a:pt x="0" y="0"/>
                    </a:lnTo>
                    <a:lnTo>
                      <a:pt x="613" y="0"/>
                    </a:lnTo>
                    <a:lnTo>
                      <a:pt x="623" y="87"/>
                    </a:lnTo>
                    <a:lnTo>
                      <a:pt x="629"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432"/>
              <p:cNvSpPr>
                <a:spLocks/>
              </p:cNvSpPr>
              <p:nvPr/>
            </p:nvSpPr>
            <p:spPr bwMode="auto">
              <a:xfrm>
                <a:off x="25553" y="1620"/>
                <a:ext cx="155" cy="32"/>
              </a:xfrm>
              <a:custGeom>
                <a:avLst/>
                <a:gdLst>
                  <a:gd name="T0" fmla="*/ 621 w 621"/>
                  <a:gd name="T1" fmla="*/ 131 h 131"/>
                  <a:gd name="T2" fmla="*/ 0 w 621"/>
                  <a:gd name="T3" fmla="*/ 131 h 131"/>
                  <a:gd name="T4" fmla="*/ 0 w 621"/>
                  <a:gd name="T5" fmla="*/ 47 h 131"/>
                  <a:gd name="T6" fmla="*/ 0 w 621"/>
                  <a:gd name="T7" fmla="*/ 0 h 131"/>
                  <a:gd name="T8" fmla="*/ 610 w 621"/>
                  <a:gd name="T9" fmla="*/ 0 h 131"/>
                  <a:gd name="T10" fmla="*/ 610 w 621"/>
                  <a:gd name="T11" fmla="*/ 47 h 131"/>
                  <a:gd name="T12" fmla="*/ 621 w 62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21" h="131">
                    <a:moveTo>
                      <a:pt x="621" y="131"/>
                    </a:moveTo>
                    <a:lnTo>
                      <a:pt x="0" y="131"/>
                    </a:lnTo>
                    <a:lnTo>
                      <a:pt x="0" y="47"/>
                    </a:lnTo>
                    <a:lnTo>
                      <a:pt x="0" y="0"/>
                    </a:lnTo>
                    <a:lnTo>
                      <a:pt x="610" y="0"/>
                    </a:lnTo>
                    <a:lnTo>
                      <a:pt x="610" y="47"/>
                    </a:lnTo>
                    <a:lnTo>
                      <a:pt x="621"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433"/>
              <p:cNvSpPr>
                <a:spLocks/>
              </p:cNvSpPr>
              <p:nvPr/>
            </p:nvSpPr>
            <p:spPr bwMode="auto">
              <a:xfrm>
                <a:off x="25553" y="1603"/>
                <a:ext cx="153" cy="33"/>
              </a:xfrm>
              <a:custGeom>
                <a:avLst/>
                <a:gdLst>
                  <a:gd name="T0" fmla="*/ 613 w 613"/>
                  <a:gd name="T1" fmla="*/ 131 h 131"/>
                  <a:gd name="T2" fmla="*/ 0 w 613"/>
                  <a:gd name="T3" fmla="*/ 131 h 131"/>
                  <a:gd name="T4" fmla="*/ 0 w 613"/>
                  <a:gd name="T5" fmla="*/ 113 h 131"/>
                  <a:gd name="T6" fmla="*/ 0 w 613"/>
                  <a:gd name="T7" fmla="*/ 0 h 131"/>
                  <a:gd name="T8" fmla="*/ 610 w 613"/>
                  <a:gd name="T9" fmla="*/ 0 h 131"/>
                  <a:gd name="T10" fmla="*/ 610 w 613"/>
                  <a:gd name="T11" fmla="*/ 113 h 131"/>
                  <a:gd name="T12" fmla="*/ 613 w 613"/>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13" h="131">
                    <a:moveTo>
                      <a:pt x="613" y="131"/>
                    </a:moveTo>
                    <a:lnTo>
                      <a:pt x="0" y="131"/>
                    </a:lnTo>
                    <a:lnTo>
                      <a:pt x="0" y="113"/>
                    </a:lnTo>
                    <a:lnTo>
                      <a:pt x="0" y="0"/>
                    </a:lnTo>
                    <a:lnTo>
                      <a:pt x="610" y="0"/>
                    </a:lnTo>
                    <a:lnTo>
                      <a:pt x="610" y="113"/>
                    </a:lnTo>
                    <a:lnTo>
                      <a:pt x="613"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434"/>
              <p:cNvSpPr>
                <a:spLocks/>
              </p:cNvSpPr>
              <p:nvPr/>
            </p:nvSpPr>
            <p:spPr bwMode="auto">
              <a:xfrm>
                <a:off x="25553" y="1587"/>
                <a:ext cx="153" cy="33"/>
              </a:xfrm>
              <a:custGeom>
                <a:avLst/>
                <a:gdLst>
                  <a:gd name="T0" fmla="*/ 610 w 610"/>
                  <a:gd name="T1" fmla="*/ 131 h 131"/>
                  <a:gd name="T2" fmla="*/ 0 w 610"/>
                  <a:gd name="T3" fmla="*/ 131 h 131"/>
                  <a:gd name="T4" fmla="*/ 0 w 610"/>
                  <a:gd name="T5" fmla="*/ 41 h 131"/>
                  <a:gd name="T6" fmla="*/ 0 w 610"/>
                  <a:gd name="T7" fmla="*/ 0 h 131"/>
                  <a:gd name="T8" fmla="*/ 610 w 610"/>
                  <a:gd name="T9" fmla="*/ 0 h 131"/>
                  <a:gd name="T10" fmla="*/ 610 w 610"/>
                  <a:gd name="T11" fmla="*/ 61 h 131"/>
                  <a:gd name="T12" fmla="*/ 610 w 61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10" h="131">
                    <a:moveTo>
                      <a:pt x="610" y="131"/>
                    </a:moveTo>
                    <a:lnTo>
                      <a:pt x="0" y="131"/>
                    </a:lnTo>
                    <a:lnTo>
                      <a:pt x="0" y="41"/>
                    </a:lnTo>
                    <a:lnTo>
                      <a:pt x="0" y="0"/>
                    </a:lnTo>
                    <a:lnTo>
                      <a:pt x="610" y="0"/>
                    </a:lnTo>
                    <a:lnTo>
                      <a:pt x="610" y="61"/>
                    </a:lnTo>
                    <a:lnTo>
                      <a:pt x="61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435"/>
              <p:cNvSpPr>
                <a:spLocks/>
              </p:cNvSpPr>
              <p:nvPr/>
            </p:nvSpPr>
            <p:spPr bwMode="auto">
              <a:xfrm>
                <a:off x="25553" y="1570"/>
                <a:ext cx="153" cy="33"/>
              </a:xfrm>
              <a:custGeom>
                <a:avLst/>
                <a:gdLst>
                  <a:gd name="T0" fmla="*/ 610 w 610"/>
                  <a:gd name="T1" fmla="*/ 131 h 131"/>
                  <a:gd name="T2" fmla="*/ 0 w 610"/>
                  <a:gd name="T3" fmla="*/ 131 h 131"/>
                  <a:gd name="T4" fmla="*/ 0 w 610"/>
                  <a:gd name="T5" fmla="*/ 107 h 131"/>
                  <a:gd name="T6" fmla="*/ 0 w 610"/>
                  <a:gd name="T7" fmla="*/ 0 h 131"/>
                  <a:gd name="T8" fmla="*/ 610 w 610"/>
                  <a:gd name="T9" fmla="*/ 0 h 131"/>
                  <a:gd name="T10" fmla="*/ 610 w 610"/>
                  <a:gd name="T11" fmla="*/ 127 h 131"/>
                  <a:gd name="T12" fmla="*/ 610 w 61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10" h="131">
                    <a:moveTo>
                      <a:pt x="610" y="131"/>
                    </a:moveTo>
                    <a:lnTo>
                      <a:pt x="0" y="131"/>
                    </a:lnTo>
                    <a:lnTo>
                      <a:pt x="0" y="107"/>
                    </a:lnTo>
                    <a:lnTo>
                      <a:pt x="0" y="0"/>
                    </a:lnTo>
                    <a:lnTo>
                      <a:pt x="610" y="0"/>
                    </a:lnTo>
                    <a:lnTo>
                      <a:pt x="610" y="127"/>
                    </a:lnTo>
                    <a:lnTo>
                      <a:pt x="61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436"/>
              <p:cNvSpPr>
                <a:spLocks/>
              </p:cNvSpPr>
              <p:nvPr/>
            </p:nvSpPr>
            <p:spPr bwMode="auto">
              <a:xfrm>
                <a:off x="25553" y="1554"/>
                <a:ext cx="153" cy="33"/>
              </a:xfrm>
              <a:custGeom>
                <a:avLst/>
                <a:gdLst>
                  <a:gd name="T0" fmla="*/ 610 w 610"/>
                  <a:gd name="T1" fmla="*/ 131 h 131"/>
                  <a:gd name="T2" fmla="*/ 0 w 610"/>
                  <a:gd name="T3" fmla="*/ 131 h 131"/>
                  <a:gd name="T4" fmla="*/ 0 w 610"/>
                  <a:gd name="T5" fmla="*/ 22 h 131"/>
                  <a:gd name="T6" fmla="*/ 1 w 610"/>
                  <a:gd name="T7" fmla="*/ 0 h 131"/>
                  <a:gd name="T8" fmla="*/ 610 w 610"/>
                  <a:gd name="T9" fmla="*/ 0 h 131"/>
                  <a:gd name="T10" fmla="*/ 610 w 610"/>
                  <a:gd name="T11" fmla="*/ 54 h 131"/>
                  <a:gd name="T12" fmla="*/ 610 w 610"/>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10" h="131">
                    <a:moveTo>
                      <a:pt x="610" y="131"/>
                    </a:moveTo>
                    <a:lnTo>
                      <a:pt x="0" y="131"/>
                    </a:lnTo>
                    <a:lnTo>
                      <a:pt x="0" y="22"/>
                    </a:lnTo>
                    <a:lnTo>
                      <a:pt x="1" y="0"/>
                    </a:lnTo>
                    <a:lnTo>
                      <a:pt x="610" y="0"/>
                    </a:lnTo>
                    <a:lnTo>
                      <a:pt x="610" y="54"/>
                    </a:lnTo>
                    <a:lnTo>
                      <a:pt x="61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437"/>
              <p:cNvSpPr>
                <a:spLocks/>
              </p:cNvSpPr>
              <p:nvPr/>
            </p:nvSpPr>
            <p:spPr bwMode="auto">
              <a:xfrm>
                <a:off x="25553" y="1538"/>
                <a:ext cx="153" cy="32"/>
              </a:xfrm>
              <a:custGeom>
                <a:avLst/>
                <a:gdLst>
                  <a:gd name="T0" fmla="*/ 610 w 610"/>
                  <a:gd name="T1" fmla="*/ 131 h 131"/>
                  <a:gd name="T2" fmla="*/ 0 w 610"/>
                  <a:gd name="T3" fmla="*/ 131 h 131"/>
                  <a:gd name="T4" fmla="*/ 0 w 610"/>
                  <a:gd name="T5" fmla="*/ 88 h 131"/>
                  <a:gd name="T6" fmla="*/ 5 w 610"/>
                  <a:gd name="T7" fmla="*/ 0 h 131"/>
                  <a:gd name="T8" fmla="*/ 610 w 610"/>
                  <a:gd name="T9" fmla="*/ 0 h 131"/>
                  <a:gd name="T10" fmla="*/ 610 w 610"/>
                  <a:gd name="T11" fmla="*/ 3 h 131"/>
                  <a:gd name="T12" fmla="*/ 610 w 610"/>
                  <a:gd name="T13" fmla="*/ 120 h 131"/>
                  <a:gd name="T14" fmla="*/ 610 w 610"/>
                  <a:gd name="T15" fmla="*/ 131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0" h="131">
                    <a:moveTo>
                      <a:pt x="610" y="131"/>
                    </a:moveTo>
                    <a:lnTo>
                      <a:pt x="0" y="131"/>
                    </a:lnTo>
                    <a:lnTo>
                      <a:pt x="0" y="88"/>
                    </a:lnTo>
                    <a:lnTo>
                      <a:pt x="5" y="0"/>
                    </a:lnTo>
                    <a:lnTo>
                      <a:pt x="610" y="0"/>
                    </a:lnTo>
                    <a:lnTo>
                      <a:pt x="610" y="3"/>
                    </a:lnTo>
                    <a:lnTo>
                      <a:pt x="610" y="120"/>
                    </a:lnTo>
                    <a:lnTo>
                      <a:pt x="610"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438"/>
              <p:cNvSpPr>
                <a:spLocks/>
              </p:cNvSpPr>
              <p:nvPr/>
            </p:nvSpPr>
            <p:spPr bwMode="auto">
              <a:xfrm>
                <a:off x="25554" y="1521"/>
                <a:ext cx="152" cy="33"/>
              </a:xfrm>
              <a:custGeom>
                <a:avLst/>
                <a:gdLst>
                  <a:gd name="T0" fmla="*/ 609 w 609"/>
                  <a:gd name="T1" fmla="*/ 132 h 132"/>
                  <a:gd name="T2" fmla="*/ 0 w 609"/>
                  <a:gd name="T3" fmla="*/ 132 h 132"/>
                  <a:gd name="T4" fmla="*/ 5 w 609"/>
                  <a:gd name="T5" fmla="*/ 42 h 132"/>
                  <a:gd name="T6" fmla="*/ 5 w 609"/>
                  <a:gd name="T7" fmla="*/ 0 h 132"/>
                  <a:gd name="T8" fmla="*/ 609 w 609"/>
                  <a:gd name="T9" fmla="*/ 0 h 132"/>
                  <a:gd name="T10" fmla="*/ 609 w 609"/>
                  <a:gd name="T11" fmla="*/ 69 h 132"/>
                  <a:gd name="T12" fmla="*/ 609 w 609"/>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609" h="132">
                    <a:moveTo>
                      <a:pt x="609" y="132"/>
                    </a:moveTo>
                    <a:lnTo>
                      <a:pt x="0" y="132"/>
                    </a:lnTo>
                    <a:lnTo>
                      <a:pt x="5" y="42"/>
                    </a:lnTo>
                    <a:lnTo>
                      <a:pt x="5" y="0"/>
                    </a:lnTo>
                    <a:lnTo>
                      <a:pt x="609" y="0"/>
                    </a:lnTo>
                    <a:lnTo>
                      <a:pt x="609" y="69"/>
                    </a:lnTo>
                    <a:lnTo>
                      <a:pt x="609"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439"/>
              <p:cNvSpPr>
                <a:spLocks/>
              </p:cNvSpPr>
              <p:nvPr/>
            </p:nvSpPr>
            <p:spPr bwMode="auto">
              <a:xfrm>
                <a:off x="25554" y="1505"/>
                <a:ext cx="152" cy="33"/>
              </a:xfrm>
              <a:custGeom>
                <a:avLst/>
                <a:gdLst>
                  <a:gd name="T0" fmla="*/ 605 w 605"/>
                  <a:gd name="T1" fmla="*/ 131 h 131"/>
                  <a:gd name="T2" fmla="*/ 0 w 605"/>
                  <a:gd name="T3" fmla="*/ 131 h 131"/>
                  <a:gd name="T4" fmla="*/ 1 w 605"/>
                  <a:gd name="T5" fmla="*/ 107 h 131"/>
                  <a:gd name="T6" fmla="*/ 1 w 605"/>
                  <a:gd name="T7" fmla="*/ 0 h 131"/>
                  <a:gd name="T8" fmla="*/ 605 w 605"/>
                  <a:gd name="T9" fmla="*/ 0 h 131"/>
                  <a:gd name="T10" fmla="*/ 605 w 605"/>
                  <a:gd name="T11" fmla="*/ 131 h 131"/>
                </a:gdLst>
                <a:ahLst/>
                <a:cxnLst>
                  <a:cxn ang="0">
                    <a:pos x="T0" y="T1"/>
                  </a:cxn>
                  <a:cxn ang="0">
                    <a:pos x="T2" y="T3"/>
                  </a:cxn>
                  <a:cxn ang="0">
                    <a:pos x="T4" y="T5"/>
                  </a:cxn>
                  <a:cxn ang="0">
                    <a:pos x="T6" y="T7"/>
                  </a:cxn>
                  <a:cxn ang="0">
                    <a:pos x="T8" y="T9"/>
                  </a:cxn>
                  <a:cxn ang="0">
                    <a:pos x="T10" y="T11"/>
                  </a:cxn>
                </a:cxnLst>
                <a:rect l="0" t="0" r="r" b="b"/>
                <a:pathLst>
                  <a:path w="605" h="131">
                    <a:moveTo>
                      <a:pt x="605" y="131"/>
                    </a:moveTo>
                    <a:lnTo>
                      <a:pt x="0" y="131"/>
                    </a:lnTo>
                    <a:lnTo>
                      <a:pt x="1" y="107"/>
                    </a:lnTo>
                    <a:lnTo>
                      <a:pt x="1" y="0"/>
                    </a:lnTo>
                    <a:lnTo>
                      <a:pt x="605" y="0"/>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440"/>
              <p:cNvSpPr>
                <a:spLocks noChangeArrowheads="1"/>
              </p:cNvSpPr>
              <p:nvPr/>
            </p:nvSpPr>
            <p:spPr bwMode="auto">
              <a:xfrm>
                <a:off x="25555" y="1488"/>
                <a:ext cx="15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441"/>
              <p:cNvSpPr>
                <a:spLocks noChangeArrowheads="1"/>
              </p:cNvSpPr>
              <p:nvPr/>
            </p:nvSpPr>
            <p:spPr bwMode="auto">
              <a:xfrm>
                <a:off x="25555" y="1472"/>
                <a:ext cx="151" cy="3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442"/>
              <p:cNvSpPr>
                <a:spLocks/>
              </p:cNvSpPr>
              <p:nvPr/>
            </p:nvSpPr>
            <p:spPr bwMode="auto">
              <a:xfrm>
                <a:off x="25555" y="1456"/>
                <a:ext cx="151" cy="32"/>
              </a:xfrm>
              <a:custGeom>
                <a:avLst/>
                <a:gdLst>
                  <a:gd name="T0" fmla="*/ 604 w 605"/>
                  <a:gd name="T1" fmla="*/ 130 h 130"/>
                  <a:gd name="T2" fmla="*/ 0 w 605"/>
                  <a:gd name="T3" fmla="*/ 130 h 130"/>
                  <a:gd name="T4" fmla="*/ 0 w 605"/>
                  <a:gd name="T5" fmla="*/ 3 h 130"/>
                  <a:gd name="T6" fmla="*/ 0 w 605"/>
                  <a:gd name="T7" fmla="*/ 0 h 130"/>
                  <a:gd name="T8" fmla="*/ 605 w 605"/>
                  <a:gd name="T9" fmla="*/ 0 h 130"/>
                  <a:gd name="T10" fmla="*/ 604 w 605"/>
                  <a:gd name="T11" fmla="*/ 29 h 130"/>
                  <a:gd name="T12" fmla="*/ 604 w 605"/>
                  <a:gd name="T13" fmla="*/ 130 h 130"/>
                </a:gdLst>
                <a:ahLst/>
                <a:cxnLst>
                  <a:cxn ang="0">
                    <a:pos x="T0" y="T1"/>
                  </a:cxn>
                  <a:cxn ang="0">
                    <a:pos x="T2" y="T3"/>
                  </a:cxn>
                  <a:cxn ang="0">
                    <a:pos x="T4" y="T5"/>
                  </a:cxn>
                  <a:cxn ang="0">
                    <a:pos x="T6" y="T7"/>
                  </a:cxn>
                  <a:cxn ang="0">
                    <a:pos x="T8" y="T9"/>
                  </a:cxn>
                  <a:cxn ang="0">
                    <a:pos x="T10" y="T11"/>
                  </a:cxn>
                  <a:cxn ang="0">
                    <a:pos x="T12" y="T13"/>
                  </a:cxn>
                </a:cxnLst>
                <a:rect l="0" t="0" r="r" b="b"/>
                <a:pathLst>
                  <a:path w="605" h="130">
                    <a:moveTo>
                      <a:pt x="604" y="130"/>
                    </a:moveTo>
                    <a:lnTo>
                      <a:pt x="0" y="130"/>
                    </a:lnTo>
                    <a:lnTo>
                      <a:pt x="0" y="3"/>
                    </a:lnTo>
                    <a:lnTo>
                      <a:pt x="0" y="0"/>
                    </a:lnTo>
                    <a:lnTo>
                      <a:pt x="605" y="0"/>
                    </a:lnTo>
                    <a:lnTo>
                      <a:pt x="604" y="29"/>
                    </a:lnTo>
                    <a:lnTo>
                      <a:pt x="60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443"/>
              <p:cNvSpPr>
                <a:spLocks/>
              </p:cNvSpPr>
              <p:nvPr/>
            </p:nvSpPr>
            <p:spPr bwMode="auto">
              <a:xfrm>
                <a:off x="25555" y="1439"/>
                <a:ext cx="151" cy="33"/>
              </a:xfrm>
              <a:custGeom>
                <a:avLst/>
                <a:gdLst>
                  <a:gd name="T0" fmla="*/ 604 w 605"/>
                  <a:gd name="T1" fmla="*/ 131 h 131"/>
                  <a:gd name="T2" fmla="*/ 0 w 605"/>
                  <a:gd name="T3" fmla="*/ 131 h 131"/>
                  <a:gd name="T4" fmla="*/ 0 w 605"/>
                  <a:gd name="T5" fmla="*/ 68 h 131"/>
                  <a:gd name="T6" fmla="*/ 1 w 605"/>
                  <a:gd name="T7" fmla="*/ 0 h 131"/>
                  <a:gd name="T8" fmla="*/ 605 w 605"/>
                  <a:gd name="T9" fmla="*/ 0 h 131"/>
                  <a:gd name="T10" fmla="*/ 604 w 605"/>
                  <a:gd name="T11" fmla="*/ 94 h 131"/>
                  <a:gd name="T12" fmla="*/ 604 w 605"/>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5" h="131">
                    <a:moveTo>
                      <a:pt x="604" y="131"/>
                    </a:moveTo>
                    <a:lnTo>
                      <a:pt x="0" y="131"/>
                    </a:lnTo>
                    <a:lnTo>
                      <a:pt x="0" y="68"/>
                    </a:lnTo>
                    <a:lnTo>
                      <a:pt x="1" y="0"/>
                    </a:lnTo>
                    <a:lnTo>
                      <a:pt x="605" y="0"/>
                    </a:lnTo>
                    <a:lnTo>
                      <a:pt x="604" y="94"/>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444"/>
              <p:cNvSpPr>
                <a:spLocks/>
              </p:cNvSpPr>
              <p:nvPr/>
            </p:nvSpPr>
            <p:spPr bwMode="auto">
              <a:xfrm>
                <a:off x="25555" y="1423"/>
                <a:ext cx="151" cy="33"/>
              </a:xfrm>
              <a:custGeom>
                <a:avLst/>
                <a:gdLst>
                  <a:gd name="T0" fmla="*/ 605 w 607"/>
                  <a:gd name="T1" fmla="*/ 131 h 131"/>
                  <a:gd name="T2" fmla="*/ 0 w 607"/>
                  <a:gd name="T3" fmla="*/ 131 h 131"/>
                  <a:gd name="T4" fmla="*/ 2 w 607"/>
                  <a:gd name="T5" fmla="*/ 0 h 131"/>
                  <a:gd name="T6" fmla="*/ 607 w 607"/>
                  <a:gd name="T7" fmla="*/ 0 h 131"/>
                  <a:gd name="T8" fmla="*/ 605 w 607"/>
                  <a:gd name="T9" fmla="*/ 131 h 131"/>
                </a:gdLst>
                <a:ahLst/>
                <a:cxnLst>
                  <a:cxn ang="0">
                    <a:pos x="T0" y="T1"/>
                  </a:cxn>
                  <a:cxn ang="0">
                    <a:pos x="T2" y="T3"/>
                  </a:cxn>
                  <a:cxn ang="0">
                    <a:pos x="T4" y="T5"/>
                  </a:cxn>
                  <a:cxn ang="0">
                    <a:pos x="T6" y="T7"/>
                  </a:cxn>
                  <a:cxn ang="0">
                    <a:pos x="T8" y="T9"/>
                  </a:cxn>
                </a:cxnLst>
                <a:rect l="0" t="0" r="r" b="b"/>
                <a:pathLst>
                  <a:path w="607" h="131">
                    <a:moveTo>
                      <a:pt x="605" y="131"/>
                    </a:moveTo>
                    <a:lnTo>
                      <a:pt x="0" y="131"/>
                    </a:lnTo>
                    <a:lnTo>
                      <a:pt x="2" y="0"/>
                    </a:lnTo>
                    <a:lnTo>
                      <a:pt x="607" y="0"/>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445"/>
              <p:cNvSpPr>
                <a:spLocks/>
              </p:cNvSpPr>
              <p:nvPr/>
            </p:nvSpPr>
            <p:spPr bwMode="auto">
              <a:xfrm>
                <a:off x="25555" y="1407"/>
                <a:ext cx="152" cy="32"/>
              </a:xfrm>
              <a:custGeom>
                <a:avLst/>
                <a:gdLst>
                  <a:gd name="T0" fmla="*/ 604 w 607"/>
                  <a:gd name="T1" fmla="*/ 131 h 131"/>
                  <a:gd name="T2" fmla="*/ 0 w 607"/>
                  <a:gd name="T3" fmla="*/ 131 h 131"/>
                  <a:gd name="T4" fmla="*/ 2 w 607"/>
                  <a:gd name="T5" fmla="*/ 0 h 131"/>
                  <a:gd name="T6" fmla="*/ 607 w 607"/>
                  <a:gd name="T7" fmla="*/ 0 h 131"/>
                  <a:gd name="T8" fmla="*/ 604 w 607"/>
                  <a:gd name="T9" fmla="*/ 131 h 131"/>
                </a:gdLst>
                <a:ahLst/>
                <a:cxnLst>
                  <a:cxn ang="0">
                    <a:pos x="T0" y="T1"/>
                  </a:cxn>
                  <a:cxn ang="0">
                    <a:pos x="T2" y="T3"/>
                  </a:cxn>
                  <a:cxn ang="0">
                    <a:pos x="T4" y="T5"/>
                  </a:cxn>
                  <a:cxn ang="0">
                    <a:pos x="T6" y="T7"/>
                  </a:cxn>
                  <a:cxn ang="0">
                    <a:pos x="T8" y="T9"/>
                  </a:cxn>
                </a:cxnLst>
                <a:rect l="0" t="0" r="r" b="b"/>
                <a:pathLst>
                  <a:path w="607" h="131">
                    <a:moveTo>
                      <a:pt x="604" y="131"/>
                    </a:moveTo>
                    <a:lnTo>
                      <a:pt x="0" y="131"/>
                    </a:lnTo>
                    <a:lnTo>
                      <a:pt x="2" y="0"/>
                    </a:lnTo>
                    <a:lnTo>
                      <a:pt x="607" y="0"/>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446"/>
              <p:cNvSpPr>
                <a:spLocks/>
              </p:cNvSpPr>
              <p:nvPr/>
            </p:nvSpPr>
            <p:spPr bwMode="auto">
              <a:xfrm>
                <a:off x="25555" y="1390"/>
                <a:ext cx="152" cy="33"/>
              </a:xfrm>
              <a:custGeom>
                <a:avLst/>
                <a:gdLst>
                  <a:gd name="T0" fmla="*/ 605 w 607"/>
                  <a:gd name="T1" fmla="*/ 131 h 131"/>
                  <a:gd name="T2" fmla="*/ 0 w 607"/>
                  <a:gd name="T3" fmla="*/ 131 h 131"/>
                  <a:gd name="T4" fmla="*/ 3 w 607"/>
                  <a:gd name="T5" fmla="*/ 0 h 131"/>
                  <a:gd name="T6" fmla="*/ 607 w 607"/>
                  <a:gd name="T7" fmla="*/ 0 h 131"/>
                  <a:gd name="T8" fmla="*/ 605 w 607"/>
                  <a:gd name="T9" fmla="*/ 131 h 131"/>
                </a:gdLst>
                <a:ahLst/>
                <a:cxnLst>
                  <a:cxn ang="0">
                    <a:pos x="T0" y="T1"/>
                  </a:cxn>
                  <a:cxn ang="0">
                    <a:pos x="T2" y="T3"/>
                  </a:cxn>
                  <a:cxn ang="0">
                    <a:pos x="T4" y="T5"/>
                  </a:cxn>
                  <a:cxn ang="0">
                    <a:pos x="T6" y="T7"/>
                  </a:cxn>
                  <a:cxn ang="0">
                    <a:pos x="T8" y="T9"/>
                  </a:cxn>
                </a:cxnLst>
                <a:rect l="0" t="0" r="r" b="b"/>
                <a:pathLst>
                  <a:path w="607" h="131">
                    <a:moveTo>
                      <a:pt x="605" y="131"/>
                    </a:moveTo>
                    <a:lnTo>
                      <a:pt x="0" y="131"/>
                    </a:lnTo>
                    <a:lnTo>
                      <a:pt x="3" y="0"/>
                    </a:lnTo>
                    <a:lnTo>
                      <a:pt x="607" y="0"/>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447"/>
              <p:cNvSpPr>
                <a:spLocks/>
              </p:cNvSpPr>
              <p:nvPr/>
            </p:nvSpPr>
            <p:spPr bwMode="auto">
              <a:xfrm>
                <a:off x="25556" y="1374"/>
                <a:ext cx="151" cy="33"/>
              </a:xfrm>
              <a:custGeom>
                <a:avLst/>
                <a:gdLst>
                  <a:gd name="T0" fmla="*/ 605 w 607"/>
                  <a:gd name="T1" fmla="*/ 131 h 131"/>
                  <a:gd name="T2" fmla="*/ 0 w 607"/>
                  <a:gd name="T3" fmla="*/ 131 h 131"/>
                  <a:gd name="T4" fmla="*/ 3 w 607"/>
                  <a:gd name="T5" fmla="*/ 0 h 131"/>
                  <a:gd name="T6" fmla="*/ 607 w 607"/>
                  <a:gd name="T7" fmla="*/ 0 h 131"/>
                  <a:gd name="T8" fmla="*/ 605 w 607"/>
                  <a:gd name="T9" fmla="*/ 131 h 131"/>
                </a:gdLst>
                <a:ahLst/>
                <a:cxnLst>
                  <a:cxn ang="0">
                    <a:pos x="T0" y="T1"/>
                  </a:cxn>
                  <a:cxn ang="0">
                    <a:pos x="T2" y="T3"/>
                  </a:cxn>
                  <a:cxn ang="0">
                    <a:pos x="T4" y="T5"/>
                  </a:cxn>
                  <a:cxn ang="0">
                    <a:pos x="T6" y="T7"/>
                  </a:cxn>
                  <a:cxn ang="0">
                    <a:pos x="T8" y="T9"/>
                  </a:cxn>
                </a:cxnLst>
                <a:rect l="0" t="0" r="r" b="b"/>
                <a:pathLst>
                  <a:path w="607" h="131">
                    <a:moveTo>
                      <a:pt x="605" y="131"/>
                    </a:moveTo>
                    <a:lnTo>
                      <a:pt x="0" y="131"/>
                    </a:lnTo>
                    <a:lnTo>
                      <a:pt x="3" y="0"/>
                    </a:lnTo>
                    <a:lnTo>
                      <a:pt x="607" y="0"/>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448"/>
              <p:cNvSpPr>
                <a:spLocks/>
              </p:cNvSpPr>
              <p:nvPr/>
            </p:nvSpPr>
            <p:spPr bwMode="auto">
              <a:xfrm>
                <a:off x="25556" y="1357"/>
                <a:ext cx="152" cy="33"/>
              </a:xfrm>
              <a:custGeom>
                <a:avLst/>
                <a:gdLst>
                  <a:gd name="T0" fmla="*/ 604 w 606"/>
                  <a:gd name="T1" fmla="*/ 131 h 131"/>
                  <a:gd name="T2" fmla="*/ 0 w 606"/>
                  <a:gd name="T3" fmla="*/ 131 h 131"/>
                  <a:gd name="T4" fmla="*/ 2 w 606"/>
                  <a:gd name="T5" fmla="*/ 0 h 131"/>
                  <a:gd name="T6" fmla="*/ 606 w 606"/>
                  <a:gd name="T7" fmla="*/ 0 h 131"/>
                  <a:gd name="T8" fmla="*/ 604 w 606"/>
                  <a:gd name="T9" fmla="*/ 131 h 131"/>
                </a:gdLst>
                <a:ahLst/>
                <a:cxnLst>
                  <a:cxn ang="0">
                    <a:pos x="T0" y="T1"/>
                  </a:cxn>
                  <a:cxn ang="0">
                    <a:pos x="T2" y="T3"/>
                  </a:cxn>
                  <a:cxn ang="0">
                    <a:pos x="T4" y="T5"/>
                  </a:cxn>
                  <a:cxn ang="0">
                    <a:pos x="T6" y="T7"/>
                  </a:cxn>
                  <a:cxn ang="0">
                    <a:pos x="T8" y="T9"/>
                  </a:cxn>
                </a:cxnLst>
                <a:rect l="0" t="0" r="r" b="b"/>
                <a:pathLst>
                  <a:path w="606" h="131">
                    <a:moveTo>
                      <a:pt x="604" y="131"/>
                    </a:moveTo>
                    <a:lnTo>
                      <a:pt x="0" y="131"/>
                    </a:lnTo>
                    <a:lnTo>
                      <a:pt x="2" y="0"/>
                    </a:lnTo>
                    <a:lnTo>
                      <a:pt x="606" y="0"/>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449"/>
              <p:cNvSpPr>
                <a:spLocks/>
              </p:cNvSpPr>
              <p:nvPr/>
            </p:nvSpPr>
            <p:spPr bwMode="auto">
              <a:xfrm>
                <a:off x="25556" y="1341"/>
                <a:ext cx="152" cy="33"/>
              </a:xfrm>
              <a:custGeom>
                <a:avLst/>
                <a:gdLst>
                  <a:gd name="T0" fmla="*/ 604 w 606"/>
                  <a:gd name="T1" fmla="*/ 132 h 132"/>
                  <a:gd name="T2" fmla="*/ 0 w 606"/>
                  <a:gd name="T3" fmla="*/ 132 h 132"/>
                  <a:gd name="T4" fmla="*/ 1 w 606"/>
                  <a:gd name="T5" fmla="*/ 44 h 132"/>
                  <a:gd name="T6" fmla="*/ 1 w 606"/>
                  <a:gd name="T7" fmla="*/ 0 h 132"/>
                  <a:gd name="T8" fmla="*/ 606 w 606"/>
                  <a:gd name="T9" fmla="*/ 0 h 132"/>
                  <a:gd name="T10" fmla="*/ 605 w 606"/>
                  <a:gd name="T11" fmla="*/ 65 h 132"/>
                  <a:gd name="T12" fmla="*/ 604 w 606"/>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606" h="132">
                    <a:moveTo>
                      <a:pt x="604" y="132"/>
                    </a:moveTo>
                    <a:lnTo>
                      <a:pt x="0" y="132"/>
                    </a:lnTo>
                    <a:lnTo>
                      <a:pt x="1" y="44"/>
                    </a:lnTo>
                    <a:lnTo>
                      <a:pt x="1" y="0"/>
                    </a:lnTo>
                    <a:lnTo>
                      <a:pt x="606" y="0"/>
                    </a:lnTo>
                    <a:lnTo>
                      <a:pt x="605" y="65"/>
                    </a:lnTo>
                    <a:lnTo>
                      <a:pt x="604"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450"/>
              <p:cNvSpPr>
                <a:spLocks/>
              </p:cNvSpPr>
              <p:nvPr/>
            </p:nvSpPr>
            <p:spPr bwMode="auto">
              <a:xfrm>
                <a:off x="25556" y="1325"/>
                <a:ext cx="152" cy="32"/>
              </a:xfrm>
              <a:custGeom>
                <a:avLst/>
                <a:gdLst>
                  <a:gd name="T0" fmla="*/ 604 w 605"/>
                  <a:gd name="T1" fmla="*/ 131 h 131"/>
                  <a:gd name="T2" fmla="*/ 0 w 605"/>
                  <a:gd name="T3" fmla="*/ 131 h 131"/>
                  <a:gd name="T4" fmla="*/ 0 w 605"/>
                  <a:gd name="T5" fmla="*/ 109 h 131"/>
                  <a:gd name="T6" fmla="*/ 1 w 605"/>
                  <a:gd name="T7" fmla="*/ 0 h 131"/>
                  <a:gd name="T8" fmla="*/ 605 w 605"/>
                  <a:gd name="T9" fmla="*/ 0 h 131"/>
                  <a:gd name="T10" fmla="*/ 604 w 605"/>
                  <a:gd name="T11" fmla="*/ 130 h 131"/>
                  <a:gd name="T12" fmla="*/ 604 w 605"/>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5" h="131">
                    <a:moveTo>
                      <a:pt x="604" y="131"/>
                    </a:moveTo>
                    <a:lnTo>
                      <a:pt x="0" y="131"/>
                    </a:lnTo>
                    <a:lnTo>
                      <a:pt x="0" y="109"/>
                    </a:lnTo>
                    <a:lnTo>
                      <a:pt x="1" y="0"/>
                    </a:lnTo>
                    <a:lnTo>
                      <a:pt x="605" y="0"/>
                    </a:lnTo>
                    <a:lnTo>
                      <a:pt x="604" y="130"/>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451"/>
              <p:cNvSpPr>
                <a:spLocks/>
              </p:cNvSpPr>
              <p:nvPr/>
            </p:nvSpPr>
            <p:spPr bwMode="auto">
              <a:xfrm>
                <a:off x="25556" y="1308"/>
                <a:ext cx="152" cy="33"/>
              </a:xfrm>
              <a:custGeom>
                <a:avLst/>
                <a:gdLst>
                  <a:gd name="T0" fmla="*/ 605 w 606"/>
                  <a:gd name="T1" fmla="*/ 131 h 131"/>
                  <a:gd name="T2" fmla="*/ 0 w 606"/>
                  <a:gd name="T3" fmla="*/ 131 h 131"/>
                  <a:gd name="T4" fmla="*/ 2 w 606"/>
                  <a:gd name="T5" fmla="*/ 0 h 131"/>
                  <a:gd name="T6" fmla="*/ 606 w 606"/>
                  <a:gd name="T7" fmla="*/ 0 h 131"/>
                  <a:gd name="T8" fmla="*/ 605 w 606"/>
                  <a:gd name="T9" fmla="*/ 131 h 131"/>
                </a:gdLst>
                <a:ahLst/>
                <a:cxnLst>
                  <a:cxn ang="0">
                    <a:pos x="T0" y="T1"/>
                  </a:cxn>
                  <a:cxn ang="0">
                    <a:pos x="T2" y="T3"/>
                  </a:cxn>
                  <a:cxn ang="0">
                    <a:pos x="T4" y="T5"/>
                  </a:cxn>
                  <a:cxn ang="0">
                    <a:pos x="T6" y="T7"/>
                  </a:cxn>
                  <a:cxn ang="0">
                    <a:pos x="T8" y="T9"/>
                  </a:cxn>
                </a:cxnLst>
                <a:rect l="0" t="0" r="r" b="b"/>
                <a:pathLst>
                  <a:path w="606" h="131">
                    <a:moveTo>
                      <a:pt x="605" y="131"/>
                    </a:moveTo>
                    <a:lnTo>
                      <a:pt x="0" y="131"/>
                    </a:lnTo>
                    <a:lnTo>
                      <a:pt x="2" y="0"/>
                    </a:lnTo>
                    <a:lnTo>
                      <a:pt x="606" y="0"/>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452"/>
              <p:cNvSpPr>
                <a:spLocks/>
              </p:cNvSpPr>
              <p:nvPr/>
            </p:nvSpPr>
            <p:spPr bwMode="auto">
              <a:xfrm>
                <a:off x="25557" y="1292"/>
                <a:ext cx="151" cy="33"/>
              </a:xfrm>
              <a:custGeom>
                <a:avLst/>
                <a:gdLst>
                  <a:gd name="T0" fmla="*/ 604 w 607"/>
                  <a:gd name="T1" fmla="*/ 131 h 131"/>
                  <a:gd name="T2" fmla="*/ 0 w 607"/>
                  <a:gd name="T3" fmla="*/ 131 h 131"/>
                  <a:gd name="T4" fmla="*/ 2 w 607"/>
                  <a:gd name="T5" fmla="*/ 0 h 131"/>
                  <a:gd name="T6" fmla="*/ 607 w 607"/>
                  <a:gd name="T7" fmla="*/ 0 h 131"/>
                  <a:gd name="T8" fmla="*/ 604 w 607"/>
                  <a:gd name="T9" fmla="*/ 131 h 131"/>
                </a:gdLst>
                <a:ahLst/>
                <a:cxnLst>
                  <a:cxn ang="0">
                    <a:pos x="T0" y="T1"/>
                  </a:cxn>
                  <a:cxn ang="0">
                    <a:pos x="T2" y="T3"/>
                  </a:cxn>
                  <a:cxn ang="0">
                    <a:pos x="T4" y="T5"/>
                  </a:cxn>
                  <a:cxn ang="0">
                    <a:pos x="T6" y="T7"/>
                  </a:cxn>
                  <a:cxn ang="0">
                    <a:pos x="T8" y="T9"/>
                  </a:cxn>
                </a:cxnLst>
                <a:rect l="0" t="0" r="r" b="b"/>
                <a:pathLst>
                  <a:path w="607" h="131">
                    <a:moveTo>
                      <a:pt x="604" y="131"/>
                    </a:moveTo>
                    <a:lnTo>
                      <a:pt x="0" y="131"/>
                    </a:lnTo>
                    <a:lnTo>
                      <a:pt x="2" y="0"/>
                    </a:lnTo>
                    <a:lnTo>
                      <a:pt x="607" y="0"/>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453"/>
              <p:cNvSpPr>
                <a:spLocks/>
              </p:cNvSpPr>
              <p:nvPr/>
            </p:nvSpPr>
            <p:spPr bwMode="auto">
              <a:xfrm>
                <a:off x="25557" y="1276"/>
                <a:ext cx="152" cy="32"/>
              </a:xfrm>
              <a:custGeom>
                <a:avLst/>
                <a:gdLst>
                  <a:gd name="T0" fmla="*/ 604 w 607"/>
                  <a:gd name="T1" fmla="*/ 131 h 131"/>
                  <a:gd name="T2" fmla="*/ 0 w 607"/>
                  <a:gd name="T3" fmla="*/ 131 h 131"/>
                  <a:gd name="T4" fmla="*/ 1 w 607"/>
                  <a:gd name="T5" fmla="*/ 0 h 131"/>
                  <a:gd name="T6" fmla="*/ 607 w 607"/>
                  <a:gd name="T7" fmla="*/ 0 h 131"/>
                  <a:gd name="T8" fmla="*/ 604 w 607"/>
                  <a:gd name="T9" fmla="*/ 131 h 131"/>
                </a:gdLst>
                <a:ahLst/>
                <a:cxnLst>
                  <a:cxn ang="0">
                    <a:pos x="T0" y="T1"/>
                  </a:cxn>
                  <a:cxn ang="0">
                    <a:pos x="T2" y="T3"/>
                  </a:cxn>
                  <a:cxn ang="0">
                    <a:pos x="T4" y="T5"/>
                  </a:cxn>
                  <a:cxn ang="0">
                    <a:pos x="T6" y="T7"/>
                  </a:cxn>
                  <a:cxn ang="0">
                    <a:pos x="T8" y="T9"/>
                  </a:cxn>
                </a:cxnLst>
                <a:rect l="0" t="0" r="r" b="b"/>
                <a:pathLst>
                  <a:path w="607" h="131">
                    <a:moveTo>
                      <a:pt x="604" y="131"/>
                    </a:moveTo>
                    <a:lnTo>
                      <a:pt x="0" y="131"/>
                    </a:lnTo>
                    <a:lnTo>
                      <a:pt x="1" y="0"/>
                    </a:lnTo>
                    <a:lnTo>
                      <a:pt x="607" y="0"/>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454"/>
              <p:cNvSpPr>
                <a:spLocks/>
              </p:cNvSpPr>
              <p:nvPr/>
            </p:nvSpPr>
            <p:spPr bwMode="auto">
              <a:xfrm>
                <a:off x="25557" y="1259"/>
                <a:ext cx="152" cy="33"/>
              </a:xfrm>
              <a:custGeom>
                <a:avLst/>
                <a:gdLst>
                  <a:gd name="T0" fmla="*/ 605 w 606"/>
                  <a:gd name="T1" fmla="*/ 131 h 131"/>
                  <a:gd name="T2" fmla="*/ 0 w 606"/>
                  <a:gd name="T3" fmla="*/ 131 h 131"/>
                  <a:gd name="T4" fmla="*/ 1 w 606"/>
                  <a:gd name="T5" fmla="*/ 0 h 131"/>
                  <a:gd name="T6" fmla="*/ 606 w 606"/>
                  <a:gd name="T7" fmla="*/ 0 h 131"/>
                  <a:gd name="T8" fmla="*/ 605 w 606"/>
                  <a:gd name="T9" fmla="*/ 131 h 131"/>
                </a:gdLst>
                <a:ahLst/>
                <a:cxnLst>
                  <a:cxn ang="0">
                    <a:pos x="T0" y="T1"/>
                  </a:cxn>
                  <a:cxn ang="0">
                    <a:pos x="T2" y="T3"/>
                  </a:cxn>
                  <a:cxn ang="0">
                    <a:pos x="T4" y="T5"/>
                  </a:cxn>
                  <a:cxn ang="0">
                    <a:pos x="T6" y="T7"/>
                  </a:cxn>
                  <a:cxn ang="0">
                    <a:pos x="T8" y="T9"/>
                  </a:cxn>
                </a:cxnLst>
                <a:rect l="0" t="0" r="r" b="b"/>
                <a:pathLst>
                  <a:path w="606" h="131">
                    <a:moveTo>
                      <a:pt x="605" y="131"/>
                    </a:moveTo>
                    <a:lnTo>
                      <a:pt x="0" y="131"/>
                    </a:lnTo>
                    <a:lnTo>
                      <a:pt x="1" y="0"/>
                    </a:lnTo>
                    <a:lnTo>
                      <a:pt x="606" y="0"/>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455"/>
              <p:cNvSpPr>
                <a:spLocks/>
              </p:cNvSpPr>
              <p:nvPr/>
            </p:nvSpPr>
            <p:spPr bwMode="auto">
              <a:xfrm>
                <a:off x="25557" y="1243"/>
                <a:ext cx="152" cy="33"/>
              </a:xfrm>
              <a:custGeom>
                <a:avLst/>
                <a:gdLst>
                  <a:gd name="T0" fmla="*/ 606 w 607"/>
                  <a:gd name="T1" fmla="*/ 131 h 131"/>
                  <a:gd name="T2" fmla="*/ 0 w 607"/>
                  <a:gd name="T3" fmla="*/ 131 h 131"/>
                  <a:gd name="T4" fmla="*/ 3 w 607"/>
                  <a:gd name="T5" fmla="*/ 0 h 131"/>
                  <a:gd name="T6" fmla="*/ 607 w 607"/>
                  <a:gd name="T7" fmla="*/ 0 h 131"/>
                  <a:gd name="T8" fmla="*/ 606 w 607"/>
                  <a:gd name="T9" fmla="*/ 131 h 131"/>
                </a:gdLst>
                <a:ahLst/>
                <a:cxnLst>
                  <a:cxn ang="0">
                    <a:pos x="T0" y="T1"/>
                  </a:cxn>
                  <a:cxn ang="0">
                    <a:pos x="T2" y="T3"/>
                  </a:cxn>
                  <a:cxn ang="0">
                    <a:pos x="T4" y="T5"/>
                  </a:cxn>
                  <a:cxn ang="0">
                    <a:pos x="T6" y="T7"/>
                  </a:cxn>
                  <a:cxn ang="0">
                    <a:pos x="T8" y="T9"/>
                  </a:cxn>
                </a:cxnLst>
                <a:rect l="0" t="0" r="r" b="b"/>
                <a:pathLst>
                  <a:path w="607" h="131">
                    <a:moveTo>
                      <a:pt x="606" y="131"/>
                    </a:moveTo>
                    <a:lnTo>
                      <a:pt x="0" y="131"/>
                    </a:lnTo>
                    <a:lnTo>
                      <a:pt x="3" y="0"/>
                    </a:lnTo>
                    <a:lnTo>
                      <a:pt x="607" y="0"/>
                    </a:lnTo>
                    <a:lnTo>
                      <a:pt x="606"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456"/>
              <p:cNvSpPr>
                <a:spLocks/>
              </p:cNvSpPr>
              <p:nvPr/>
            </p:nvSpPr>
            <p:spPr bwMode="auto">
              <a:xfrm>
                <a:off x="25558" y="1227"/>
                <a:ext cx="151" cy="32"/>
              </a:xfrm>
              <a:custGeom>
                <a:avLst/>
                <a:gdLst>
                  <a:gd name="T0" fmla="*/ 605 w 607"/>
                  <a:gd name="T1" fmla="*/ 131 h 131"/>
                  <a:gd name="T2" fmla="*/ 0 w 607"/>
                  <a:gd name="T3" fmla="*/ 131 h 131"/>
                  <a:gd name="T4" fmla="*/ 2 w 607"/>
                  <a:gd name="T5" fmla="*/ 20 h 131"/>
                  <a:gd name="T6" fmla="*/ 3 w 607"/>
                  <a:gd name="T7" fmla="*/ 0 h 131"/>
                  <a:gd name="T8" fmla="*/ 607 w 607"/>
                  <a:gd name="T9" fmla="*/ 0 h 131"/>
                  <a:gd name="T10" fmla="*/ 606 w 607"/>
                  <a:gd name="T11" fmla="*/ 32 h 131"/>
                  <a:gd name="T12" fmla="*/ 605 w 607"/>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7" h="131">
                    <a:moveTo>
                      <a:pt x="605" y="131"/>
                    </a:moveTo>
                    <a:lnTo>
                      <a:pt x="0" y="131"/>
                    </a:lnTo>
                    <a:lnTo>
                      <a:pt x="2" y="20"/>
                    </a:lnTo>
                    <a:lnTo>
                      <a:pt x="3" y="0"/>
                    </a:lnTo>
                    <a:lnTo>
                      <a:pt x="607" y="0"/>
                    </a:lnTo>
                    <a:lnTo>
                      <a:pt x="606" y="32"/>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457"/>
              <p:cNvSpPr>
                <a:spLocks/>
              </p:cNvSpPr>
              <p:nvPr/>
            </p:nvSpPr>
            <p:spPr bwMode="auto">
              <a:xfrm>
                <a:off x="25558" y="1210"/>
                <a:ext cx="152" cy="33"/>
              </a:xfrm>
              <a:custGeom>
                <a:avLst/>
                <a:gdLst>
                  <a:gd name="T0" fmla="*/ 604 w 606"/>
                  <a:gd name="T1" fmla="*/ 131 h 131"/>
                  <a:gd name="T2" fmla="*/ 0 w 606"/>
                  <a:gd name="T3" fmla="*/ 131 h 131"/>
                  <a:gd name="T4" fmla="*/ 0 w 606"/>
                  <a:gd name="T5" fmla="*/ 86 h 131"/>
                  <a:gd name="T6" fmla="*/ 1 w 606"/>
                  <a:gd name="T7" fmla="*/ 0 h 131"/>
                  <a:gd name="T8" fmla="*/ 606 w 606"/>
                  <a:gd name="T9" fmla="*/ 0 h 131"/>
                  <a:gd name="T10" fmla="*/ 604 w 606"/>
                  <a:gd name="T11" fmla="*/ 98 h 131"/>
                  <a:gd name="T12" fmla="*/ 604 w 606"/>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6" h="131">
                    <a:moveTo>
                      <a:pt x="604" y="131"/>
                    </a:moveTo>
                    <a:lnTo>
                      <a:pt x="0" y="131"/>
                    </a:lnTo>
                    <a:lnTo>
                      <a:pt x="0" y="86"/>
                    </a:lnTo>
                    <a:lnTo>
                      <a:pt x="1" y="0"/>
                    </a:lnTo>
                    <a:lnTo>
                      <a:pt x="606" y="0"/>
                    </a:lnTo>
                    <a:lnTo>
                      <a:pt x="604" y="98"/>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458"/>
              <p:cNvSpPr>
                <a:spLocks/>
              </p:cNvSpPr>
              <p:nvPr/>
            </p:nvSpPr>
            <p:spPr bwMode="auto">
              <a:xfrm>
                <a:off x="25558" y="1194"/>
                <a:ext cx="152" cy="33"/>
              </a:xfrm>
              <a:custGeom>
                <a:avLst/>
                <a:gdLst>
                  <a:gd name="T0" fmla="*/ 604 w 605"/>
                  <a:gd name="T1" fmla="*/ 131 h 131"/>
                  <a:gd name="T2" fmla="*/ 0 w 605"/>
                  <a:gd name="T3" fmla="*/ 131 h 131"/>
                  <a:gd name="T4" fmla="*/ 1 w 605"/>
                  <a:gd name="T5" fmla="*/ 0 h 131"/>
                  <a:gd name="T6" fmla="*/ 605 w 605"/>
                  <a:gd name="T7" fmla="*/ 0 h 131"/>
                  <a:gd name="T8" fmla="*/ 604 w 605"/>
                  <a:gd name="T9" fmla="*/ 131 h 131"/>
                </a:gdLst>
                <a:ahLst/>
                <a:cxnLst>
                  <a:cxn ang="0">
                    <a:pos x="T0" y="T1"/>
                  </a:cxn>
                  <a:cxn ang="0">
                    <a:pos x="T2" y="T3"/>
                  </a:cxn>
                  <a:cxn ang="0">
                    <a:pos x="T4" y="T5"/>
                  </a:cxn>
                  <a:cxn ang="0">
                    <a:pos x="T6" y="T7"/>
                  </a:cxn>
                  <a:cxn ang="0">
                    <a:pos x="T8" y="T9"/>
                  </a:cxn>
                </a:cxnLst>
                <a:rect l="0" t="0" r="r" b="b"/>
                <a:pathLst>
                  <a:path w="605" h="131">
                    <a:moveTo>
                      <a:pt x="604" y="131"/>
                    </a:moveTo>
                    <a:lnTo>
                      <a:pt x="0" y="131"/>
                    </a:lnTo>
                    <a:lnTo>
                      <a:pt x="1" y="0"/>
                    </a:lnTo>
                    <a:lnTo>
                      <a:pt x="605" y="0"/>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459"/>
              <p:cNvSpPr>
                <a:spLocks/>
              </p:cNvSpPr>
              <p:nvPr/>
            </p:nvSpPr>
            <p:spPr bwMode="auto">
              <a:xfrm>
                <a:off x="25558" y="1177"/>
                <a:ext cx="152" cy="33"/>
              </a:xfrm>
              <a:custGeom>
                <a:avLst/>
                <a:gdLst>
                  <a:gd name="T0" fmla="*/ 605 w 606"/>
                  <a:gd name="T1" fmla="*/ 131 h 131"/>
                  <a:gd name="T2" fmla="*/ 0 w 606"/>
                  <a:gd name="T3" fmla="*/ 131 h 131"/>
                  <a:gd name="T4" fmla="*/ 2 w 606"/>
                  <a:gd name="T5" fmla="*/ 0 h 131"/>
                  <a:gd name="T6" fmla="*/ 606 w 606"/>
                  <a:gd name="T7" fmla="*/ 0 h 131"/>
                  <a:gd name="T8" fmla="*/ 605 w 606"/>
                  <a:gd name="T9" fmla="*/ 131 h 131"/>
                </a:gdLst>
                <a:ahLst/>
                <a:cxnLst>
                  <a:cxn ang="0">
                    <a:pos x="T0" y="T1"/>
                  </a:cxn>
                  <a:cxn ang="0">
                    <a:pos x="T2" y="T3"/>
                  </a:cxn>
                  <a:cxn ang="0">
                    <a:pos x="T4" y="T5"/>
                  </a:cxn>
                  <a:cxn ang="0">
                    <a:pos x="T6" y="T7"/>
                  </a:cxn>
                  <a:cxn ang="0">
                    <a:pos x="T8" y="T9"/>
                  </a:cxn>
                </a:cxnLst>
                <a:rect l="0" t="0" r="r" b="b"/>
                <a:pathLst>
                  <a:path w="606" h="131">
                    <a:moveTo>
                      <a:pt x="605" y="131"/>
                    </a:moveTo>
                    <a:lnTo>
                      <a:pt x="0" y="131"/>
                    </a:lnTo>
                    <a:lnTo>
                      <a:pt x="2" y="0"/>
                    </a:lnTo>
                    <a:lnTo>
                      <a:pt x="606" y="0"/>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460"/>
              <p:cNvSpPr>
                <a:spLocks/>
              </p:cNvSpPr>
              <p:nvPr/>
            </p:nvSpPr>
            <p:spPr bwMode="auto">
              <a:xfrm>
                <a:off x="25558" y="1161"/>
                <a:ext cx="152" cy="33"/>
              </a:xfrm>
              <a:custGeom>
                <a:avLst/>
                <a:gdLst>
                  <a:gd name="T0" fmla="*/ 604 w 606"/>
                  <a:gd name="T1" fmla="*/ 132 h 132"/>
                  <a:gd name="T2" fmla="*/ 0 w 606"/>
                  <a:gd name="T3" fmla="*/ 132 h 132"/>
                  <a:gd name="T4" fmla="*/ 2 w 606"/>
                  <a:gd name="T5" fmla="*/ 0 h 132"/>
                  <a:gd name="T6" fmla="*/ 606 w 606"/>
                  <a:gd name="T7" fmla="*/ 0 h 132"/>
                  <a:gd name="T8" fmla="*/ 604 w 606"/>
                  <a:gd name="T9" fmla="*/ 132 h 132"/>
                </a:gdLst>
                <a:ahLst/>
                <a:cxnLst>
                  <a:cxn ang="0">
                    <a:pos x="T0" y="T1"/>
                  </a:cxn>
                  <a:cxn ang="0">
                    <a:pos x="T2" y="T3"/>
                  </a:cxn>
                  <a:cxn ang="0">
                    <a:pos x="T4" y="T5"/>
                  </a:cxn>
                  <a:cxn ang="0">
                    <a:pos x="T6" y="T7"/>
                  </a:cxn>
                  <a:cxn ang="0">
                    <a:pos x="T8" y="T9"/>
                  </a:cxn>
                </a:cxnLst>
                <a:rect l="0" t="0" r="r" b="b"/>
                <a:pathLst>
                  <a:path w="606" h="132">
                    <a:moveTo>
                      <a:pt x="604" y="132"/>
                    </a:moveTo>
                    <a:lnTo>
                      <a:pt x="0" y="132"/>
                    </a:lnTo>
                    <a:lnTo>
                      <a:pt x="2" y="0"/>
                    </a:lnTo>
                    <a:lnTo>
                      <a:pt x="606" y="0"/>
                    </a:lnTo>
                    <a:lnTo>
                      <a:pt x="604"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461"/>
              <p:cNvSpPr>
                <a:spLocks/>
              </p:cNvSpPr>
              <p:nvPr/>
            </p:nvSpPr>
            <p:spPr bwMode="auto">
              <a:xfrm>
                <a:off x="25559" y="1145"/>
                <a:ext cx="151" cy="32"/>
              </a:xfrm>
              <a:custGeom>
                <a:avLst/>
                <a:gdLst>
                  <a:gd name="T0" fmla="*/ 604 w 607"/>
                  <a:gd name="T1" fmla="*/ 130 h 130"/>
                  <a:gd name="T2" fmla="*/ 0 w 607"/>
                  <a:gd name="T3" fmla="*/ 130 h 130"/>
                  <a:gd name="T4" fmla="*/ 1 w 607"/>
                  <a:gd name="T5" fmla="*/ 0 h 130"/>
                  <a:gd name="T6" fmla="*/ 607 w 607"/>
                  <a:gd name="T7" fmla="*/ 0 h 130"/>
                  <a:gd name="T8" fmla="*/ 604 w 607"/>
                  <a:gd name="T9" fmla="*/ 130 h 130"/>
                </a:gdLst>
                <a:ahLst/>
                <a:cxnLst>
                  <a:cxn ang="0">
                    <a:pos x="T0" y="T1"/>
                  </a:cxn>
                  <a:cxn ang="0">
                    <a:pos x="T2" y="T3"/>
                  </a:cxn>
                  <a:cxn ang="0">
                    <a:pos x="T4" y="T5"/>
                  </a:cxn>
                  <a:cxn ang="0">
                    <a:pos x="T6" y="T7"/>
                  </a:cxn>
                  <a:cxn ang="0">
                    <a:pos x="T8" y="T9"/>
                  </a:cxn>
                </a:cxnLst>
                <a:rect l="0" t="0" r="r" b="b"/>
                <a:pathLst>
                  <a:path w="607" h="130">
                    <a:moveTo>
                      <a:pt x="604" y="130"/>
                    </a:moveTo>
                    <a:lnTo>
                      <a:pt x="0" y="130"/>
                    </a:lnTo>
                    <a:lnTo>
                      <a:pt x="1" y="0"/>
                    </a:lnTo>
                    <a:lnTo>
                      <a:pt x="607" y="0"/>
                    </a:lnTo>
                    <a:lnTo>
                      <a:pt x="60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462"/>
              <p:cNvSpPr>
                <a:spLocks/>
              </p:cNvSpPr>
              <p:nvPr/>
            </p:nvSpPr>
            <p:spPr bwMode="auto">
              <a:xfrm>
                <a:off x="25559" y="1128"/>
                <a:ext cx="151" cy="33"/>
              </a:xfrm>
              <a:custGeom>
                <a:avLst/>
                <a:gdLst>
                  <a:gd name="T0" fmla="*/ 604 w 606"/>
                  <a:gd name="T1" fmla="*/ 130 h 130"/>
                  <a:gd name="T2" fmla="*/ 0 w 606"/>
                  <a:gd name="T3" fmla="*/ 130 h 130"/>
                  <a:gd name="T4" fmla="*/ 1 w 606"/>
                  <a:gd name="T5" fmla="*/ 0 h 130"/>
                  <a:gd name="T6" fmla="*/ 606 w 606"/>
                  <a:gd name="T7" fmla="*/ 0 h 130"/>
                  <a:gd name="T8" fmla="*/ 604 w 606"/>
                  <a:gd name="T9" fmla="*/ 130 h 130"/>
                </a:gdLst>
                <a:ahLst/>
                <a:cxnLst>
                  <a:cxn ang="0">
                    <a:pos x="T0" y="T1"/>
                  </a:cxn>
                  <a:cxn ang="0">
                    <a:pos x="T2" y="T3"/>
                  </a:cxn>
                  <a:cxn ang="0">
                    <a:pos x="T4" y="T5"/>
                  </a:cxn>
                  <a:cxn ang="0">
                    <a:pos x="T6" y="T7"/>
                  </a:cxn>
                  <a:cxn ang="0">
                    <a:pos x="T8" y="T9"/>
                  </a:cxn>
                </a:cxnLst>
                <a:rect l="0" t="0" r="r" b="b"/>
                <a:pathLst>
                  <a:path w="606" h="130">
                    <a:moveTo>
                      <a:pt x="604" y="130"/>
                    </a:moveTo>
                    <a:lnTo>
                      <a:pt x="0" y="130"/>
                    </a:lnTo>
                    <a:lnTo>
                      <a:pt x="1" y="0"/>
                    </a:lnTo>
                    <a:lnTo>
                      <a:pt x="606" y="0"/>
                    </a:lnTo>
                    <a:lnTo>
                      <a:pt x="604"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463"/>
              <p:cNvSpPr>
                <a:spLocks/>
              </p:cNvSpPr>
              <p:nvPr/>
            </p:nvSpPr>
            <p:spPr bwMode="auto">
              <a:xfrm>
                <a:off x="25559" y="1112"/>
                <a:ext cx="152" cy="33"/>
              </a:xfrm>
              <a:custGeom>
                <a:avLst/>
                <a:gdLst>
                  <a:gd name="T0" fmla="*/ 606 w 607"/>
                  <a:gd name="T1" fmla="*/ 131 h 131"/>
                  <a:gd name="T2" fmla="*/ 0 w 607"/>
                  <a:gd name="T3" fmla="*/ 131 h 131"/>
                  <a:gd name="T4" fmla="*/ 2 w 607"/>
                  <a:gd name="T5" fmla="*/ 0 h 131"/>
                  <a:gd name="T6" fmla="*/ 607 w 607"/>
                  <a:gd name="T7" fmla="*/ 0 h 131"/>
                  <a:gd name="T8" fmla="*/ 607 w 607"/>
                  <a:gd name="T9" fmla="*/ 1 h 131"/>
                  <a:gd name="T10" fmla="*/ 606 w 607"/>
                  <a:gd name="T11" fmla="*/ 131 h 131"/>
                </a:gdLst>
                <a:ahLst/>
                <a:cxnLst>
                  <a:cxn ang="0">
                    <a:pos x="T0" y="T1"/>
                  </a:cxn>
                  <a:cxn ang="0">
                    <a:pos x="T2" y="T3"/>
                  </a:cxn>
                  <a:cxn ang="0">
                    <a:pos x="T4" y="T5"/>
                  </a:cxn>
                  <a:cxn ang="0">
                    <a:pos x="T6" y="T7"/>
                  </a:cxn>
                  <a:cxn ang="0">
                    <a:pos x="T8" y="T9"/>
                  </a:cxn>
                  <a:cxn ang="0">
                    <a:pos x="T10" y="T11"/>
                  </a:cxn>
                </a:cxnLst>
                <a:rect l="0" t="0" r="r" b="b"/>
                <a:pathLst>
                  <a:path w="607" h="131">
                    <a:moveTo>
                      <a:pt x="606" y="131"/>
                    </a:moveTo>
                    <a:lnTo>
                      <a:pt x="0" y="131"/>
                    </a:lnTo>
                    <a:lnTo>
                      <a:pt x="2" y="0"/>
                    </a:lnTo>
                    <a:lnTo>
                      <a:pt x="607" y="0"/>
                    </a:lnTo>
                    <a:lnTo>
                      <a:pt x="607" y="1"/>
                    </a:lnTo>
                    <a:lnTo>
                      <a:pt x="606"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464"/>
              <p:cNvSpPr>
                <a:spLocks/>
              </p:cNvSpPr>
              <p:nvPr/>
            </p:nvSpPr>
            <p:spPr bwMode="auto">
              <a:xfrm>
                <a:off x="25559" y="1095"/>
                <a:ext cx="152" cy="33"/>
              </a:xfrm>
              <a:custGeom>
                <a:avLst/>
                <a:gdLst>
                  <a:gd name="T0" fmla="*/ 605 w 607"/>
                  <a:gd name="T1" fmla="*/ 131 h 131"/>
                  <a:gd name="T2" fmla="*/ 0 w 607"/>
                  <a:gd name="T3" fmla="*/ 131 h 131"/>
                  <a:gd name="T4" fmla="*/ 1 w 607"/>
                  <a:gd name="T5" fmla="*/ 61 h 131"/>
                  <a:gd name="T6" fmla="*/ 1 w 607"/>
                  <a:gd name="T7" fmla="*/ 0 h 131"/>
                  <a:gd name="T8" fmla="*/ 607 w 607"/>
                  <a:gd name="T9" fmla="*/ 0 h 131"/>
                  <a:gd name="T10" fmla="*/ 606 w 607"/>
                  <a:gd name="T11" fmla="*/ 67 h 131"/>
                  <a:gd name="T12" fmla="*/ 605 w 607"/>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7" h="131">
                    <a:moveTo>
                      <a:pt x="605" y="131"/>
                    </a:moveTo>
                    <a:lnTo>
                      <a:pt x="0" y="131"/>
                    </a:lnTo>
                    <a:lnTo>
                      <a:pt x="1" y="61"/>
                    </a:lnTo>
                    <a:lnTo>
                      <a:pt x="1" y="0"/>
                    </a:lnTo>
                    <a:lnTo>
                      <a:pt x="607" y="0"/>
                    </a:lnTo>
                    <a:lnTo>
                      <a:pt x="606" y="67"/>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465"/>
              <p:cNvSpPr>
                <a:spLocks/>
              </p:cNvSpPr>
              <p:nvPr/>
            </p:nvSpPr>
            <p:spPr bwMode="auto">
              <a:xfrm>
                <a:off x="25560" y="1079"/>
                <a:ext cx="151" cy="33"/>
              </a:xfrm>
              <a:custGeom>
                <a:avLst/>
                <a:gdLst>
                  <a:gd name="T0" fmla="*/ 605 w 607"/>
                  <a:gd name="T1" fmla="*/ 131 h 131"/>
                  <a:gd name="T2" fmla="*/ 0 w 607"/>
                  <a:gd name="T3" fmla="*/ 131 h 131"/>
                  <a:gd name="T4" fmla="*/ 0 w 607"/>
                  <a:gd name="T5" fmla="*/ 126 h 131"/>
                  <a:gd name="T6" fmla="*/ 0 w 607"/>
                  <a:gd name="T7" fmla="*/ 0 h 131"/>
                  <a:gd name="T8" fmla="*/ 607 w 607"/>
                  <a:gd name="T9" fmla="*/ 0 h 131"/>
                  <a:gd name="T10" fmla="*/ 605 w 607"/>
                  <a:gd name="T11" fmla="*/ 131 h 131"/>
                </a:gdLst>
                <a:ahLst/>
                <a:cxnLst>
                  <a:cxn ang="0">
                    <a:pos x="T0" y="T1"/>
                  </a:cxn>
                  <a:cxn ang="0">
                    <a:pos x="T2" y="T3"/>
                  </a:cxn>
                  <a:cxn ang="0">
                    <a:pos x="T4" y="T5"/>
                  </a:cxn>
                  <a:cxn ang="0">
                    <a:pos x="T6" y="T7"/>
                  </a:cxn>
                  <a:cxn ang="0">
                    <a:pos x="T8" y="T9"/>
                  </a:cxn>
                  <a:cxn ang="0">
                    <a:pos x="T10" y="T11"/>
                  </a:cxn>
                </a:cxnLst>
                <a:rect l="0" t="0" r="r" b="b"/>
                <a:pathLst>
                  <a:path w="607" h="131">
                    <a:moveTo>
                      <a:pt x="605" y="131"/>
                    </a:moveTo>
                    <a:lnTo>
                      <a:pt x="0" y="131"/>
                    </a:lnTo>
                    <a:lnTo>
                      <a:pt x="0" y="126"/>
                    </a:lnTo>
                    <a:lnTo>
                      <a:pt x="0" y="0"/>
                    </a:lnTo>
                    <a:lnTo>
                      <a:pt x="607" y="0"/>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466"/>
              <p:cNvSpPr>
                <a:spLocks/>
              </p:cNvSpPr>
              <p:nvPr/>
            </p:nvSpPr>
            <p:spPr bwMode="auto">
              <a:xfrm>
                <a:off x="25560" y="1063"/>
                <a:ext cx="152" cy="32"/>
              </a:xfrm>
              <a:custGeom>
                <a:avLst/>
                <a:gdLst>
                  <a:gd name="T0" fmla="*/ 606 w 608"/>
                  <a:gd name="T1" fmla="*/ 131 h 131"/>
                  <a:gd name="T2" fmla="*/ 0 w 608"/>
                  <a:gd name="T3" fmla="*/ 131 h 131"/>
                  <a:gd name="T4" fmla="*/ 0 w 608"/>
                  <a:gd name="T5" fmla="*/ 0 h 131"/>
                  <a:gd name="T6" fmla="*/ 608 w 608"/>
                  <a:gd name="T7" fmla="*/ 0 h 131"/>
                  <a:gd name="T8" fmla="*/ 606 w 608"/>
                  <a:gd name="T9" fmla="*/ 131 h 131"/>
                </a:gdLst>
                <a:ahLst/>
                <a:cxnLst>
                  <a:cxn ang="0">
                    <a:pos x="T0" y="T1"/>
                  </a:cxn>
                  <a:cxn ang="0">
                    <a:pos x="T2" y="T3"/>
                  </a:cxn>
                  <a:cxn ang="0">
                    <a:pos x="T4" y="T5"/>
                  </a:cxn>
                  <a:cxn ang="0">
                    <a:pos x="T6" y="T7"/>
                  </a:cxn>
                  <a:cxn ang="0">
                    <a:pos x="T8" y="T9"/>
                  </a:cxn>
                </a:cxnLst>
                <a:rect l="0" t="0" r="r" b="b"/>
                <a:pathLst>
                  <a:path w="608" h="131">
                    <a:moveTo>
                      <a:pt x="606" y="131"/>
                    </a:moveTo>
                    <a:lnTo>
                      <a:pt x="0" y="131"/>
                    </a:lnTo>
                    <a:lnTo>
                      <a:pt x="0" y="0"/>
                    </a:lnTo>
                    <a:lnTo>
                      <a:pt x="608" y="0"/>
                    </a:lnTo>
                    <a:lnTo>
                      <a:pt x="606"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467"/>
              <p:cNvSpPr>
                <a:spLocks/>
              </p:cNvSpPr>
              <p:nvPr/>
            </p:nvSpPr>
            <p:spPr bwMode="auto">
              <a:xfrm>
                <a:off x="25560" y="1046"/>
                <a:ext cx="152" cy="33"/>
              </a:xfrm>
              <a:custGeom>
                <a:avLst/>
                <a:gdLst>
                  <a:gd name="T0" fmla="*/ 607 w 608"/>
                  <a:gd name="T1" fmla="*/ 131 h 131"/>
                  <a:gd name="T2" fmla="*/ 0 w 608"/>
                  <a:gd name="T3" fmla="*/ 131 h 131"/>
                  <a:gd name="T4" fmla="*/ 0 w 608"/>
                  <a:gd name="T5" fmla="*/ 0 h 131"/>
                  <a:gd name="T6" fmla="*/ 608 w 608"/>
                  <a:gd name="T7" fmla="*/ 0 h 131"/>
                  <a:gd name="T8" fmla="*/ 607 w 608"/>
                  <a:gd name="T9" fmla="*/ 131 h 131"/>
                </a:gdLst>
                <a:ahLst/>
                <a:cxnLst>
                  <a:cxn ang="0">
                    <a:pos x="T0" y="T1"/>
                  </a:cxn>
                  <a:cxn ang="0">
                    <a:pos x="T2" y="T3"/>
                  </a:cxn>
                  <a:cxn ang="0">
                    <a:pos x="T4" y="T5"/>
                  </a:cxn>
                  <a:cxn ang="0">
                    <a:pos x="T6" y="T7"/>
                  </a:cxn>
                  <a:cxn ang="0">
                    <a:pos x="T8" y="T9"/>
                  </a:cxn>
                </a:cxnLst>
                <a:rect l="0" t="0" r="r" b="b"/>
                <a:pathLst>
                  <a:path w="608" h="131">
                    <a:moveTo>
                      <a:pt x="607" y="131"/>
                    </a:moveTo>
                    <a:lnTo>
                      <a:pt x="0" y="131"/>
                    </a:lnTo>
                    <a:lnTo>
                      <a:pt x="0" y="0"/>
                    </a:lnTo>
                    <a:lnTo>
                      <a:pt x="608" y="0"/>
                    </a:lnTo>
                    <a:lnTo>
                      <a:pt x="607"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468"/>
              <p:cNvSpPr>
                <a:spLocks/>
              </p:cNvSpPr>
              <p:nvPr/>
            </p:nvSpPr>
            <p:spPr bwMode="auto">
              <a:xfrm>
                <a:off x="25560" y="1030"/>
                <a:ext cx="152" cy="33"/>
              </a:xfrm>
              <a:custGeom>
                <a:avLst/>
                <a:gdLst>
                  <a:gd name="T0" fmla="*/ 608 w 609"/>
                  <a:gd name="T1" fmla="*/ 131 h 131"/>
                  <a:gd name="T2" fmla="*/ 0 w 609"/>
                  <a:gd name="T3" fmla="*/ 131 h 131"/>
                  <a:gd name="T4" fmla="*/ 0 w 609"/>
                  <a:gd name="T5" fmla="*/ 0 h 131"/>
                  <a:gd name="T6" fmla="*/ 609 w 609"/>
                  <a:gd name="T7" fmla="*/ 0 h 131"/>
                  <a:gd name="T8" fmla="*/ 608 w 609"/>
                  <a:gd name="T9" fmla="*/ 131 h 131"/>
                </a:gdLst>
                <a:ahLst/>
                <a:cxnLst>
                  <a:cxn ang="0">
                    <a:pos x="T0" y="T1"/>
                  </a:cxn>
                  <a:cxn ang="0">
                    <a:pos x="T2" y="T3"/>
                  </a:cxn>
                  <a:cxn ang="0">
                    <a:pos x="T4" y="T5"/>
                  </a:cxn>
                  <a:cxn ang="0">
                    <a:pos x="T6" y="T7"/>
                  </a:cxn>
                  <a:cxn ang="0">
                    <a:pos x="T8" y="T9"/>
                  </a:cxn>
                </a:cxnLst>
                <a:rect l="0" t="0" r="r" b="b"/>
                <a:pathLst>
                  <a:path w="609" h="131">
                    <a:moveTo>
                      <a:pt x="608" y="131"/>
                    </a:moveTo>
                    <a:lnTo>
                      <a:pt x="0" y="131"/>
                    </a:lnTo>
                    <a:lnTo>
                      <a:pt x="0" y="0"/>
                    </a:lnTo>
                    <a:lnTo>
                      <a:pt x="609" y="0"/>
                    </a:lnTo>
                    <a:lnTo>
                      <a:pt x="608"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469"/>
              <p:cNvSpPr>
                <a:spLocks/>
              </p:cNvSpPr>
              <p:nvPr/>
            </p:nvSpPr>
            <p:spPr bwMode="auto">
              <a:xfrm>
                <a:off x="25560" y="1014"/>
                <a:ext cx="152" cy="32"/>
              </a:xfrm>
              <a:custGeom>
                <a:avLst/>
                <a:gdLst>
                  <a:gd name="T0" fmla="*/ 608 w 610"/>
                  <a:gd name="T1" fmla="*/ 131 h 131"/>
                  <a:gd name="T2" fmla="*/ 0 w 610"/>
                  <a:gd name="T3" fmla="*/ 131 h 131"/>
                  <a:gd name="T4" fmla="*/ 0 w 610"/>
                  <a:gd name="T5" fmla="*/ 0 h 131"/>
                  <a:gd name="T6" fmla="*/ 610 w 610"/>
                  <a:gd name="T7" fmla="*/ 0 h 131"/>
                  <a:gd name="T8" fmla="*/ 608 w 610"/>
                  <a:gd name="T9" fmla="*/ 131 h 131"/>
                </a:gdLst>
                <a:ahLst/>
                <a:cxnLst>
                  <a:cxn ang="0">
                    <a:pos x="T0" y="T1"/>
                  </a:cxn>
                  <a:cxn ang="0">
                    <a:pos x="T2" y="T3"/>
                  </a:cxn>
                  <a:cxn ang="0">
                    <a:pos x="T4" y="T5"/>
                  </a:cxn>
                  <a:cxn ang="0">
                    <a:pos x="T6" y="T7"/>
                  </a:cxn>
                  <a:cxn ang="0">
                    <a:pos x="T8" y="T9"/>
                  </a:cxn>
                </a:cxnLst>
                <a:rect l="0" t="0" r="r" b="b"/>
                <a:pathLst>
                  <a:path w="610" h="131">
                    <a:moveTo>
                      <a:pt x="608" y="131"/>
                    </a:moveTo>
                    <a:lnTo>
                      <a:pt x="0" y="131"/>
                    </a:lnTo>
                    <a:lnTo>
                      <a:pt x="0" y="0"/>
                    </a:lnTo>
                    <a:lnTo>
                      <a:pt x="610" y="0"/>
                    </a:lnTo>
                    <a:lnTo>
                      <a:pt x="608"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470"/>
              <p:cNvSpPr>
                <a:spLocks/>
              </p:cNvSpPr>
              <p:nvPr/>
            </p:nvSpPr>
            <p:spPr bwMode="auto">
              <a:xfrm>
                <a:off x="25560" y="997"/>
                <a:ext cx="152" cy="33"/>
              </a:xfrm>
              <a:custGeom>
                <a:avLst/>
                <a:gdLst>
                  <a:gd name="T0" fmla="*/ 609 w 611"/>
                  <a:gd name="T1" fmla="*/ 131 h 131"/>
                  <a:gd name="T2" fmla="*/ 0 w 611"/>
                  <a:gd name="T3" fmla="*/ 131 h 131"/>
                  <a:gd name="T4" fmla="*/ 0 w 611"/>
                  <a:gd name="T5" fmla="*/ 35 h 131"/>
                  <a:gd name="T6" fmla="*/ 2 w 611"/>
                  <a:gd name="T7" fmla="*/ 0 h 131"/>
                  <a:gd name="T8" fmla="*/ 611 w 611"/>
                  <a:gd name="T9" fmla="*/ 0 h 131"/>
                  <a:gd name="T10" fmla="*/ 611 w 611"/>
                  <a:gd name="T11" fmla="*/ 35 h 131"/>
                  <a:gd name="T12" fmla="*/ 609 w 611"/>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11" h="131">
                    <a:moveTo>
                      <a:pt x="609" y="131"/>
                    </a:moveTo>
                    <a:lnTo>
                      <a:pt x="0" y="131"/>
                    </a:lnTo>
                    <a:lnTo>
                      <a:pt x="0" y="35"/>
                    </a:lnTo>
                    <a:lnTo>
                      <a:pt x="2" y="0"/>
                    </a:lnTo>
                    <a:lnTo>
                      <a:pt x="611" y="0"/>
                    </a:lnTo>
                    <a:lnTo>
                      <a:pt x="611" y="35"/>
                    </a:lnTo>
                    <a:lnTo>
                      <a:pt x="609"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471"/>
              <p:cNvSpPr>
                <a:spLocks/>
              </p:cNvSpPr>
              <p:nvPr/>
            </p:nvSpPr>
            <p:spPr bwMode="auto">
              <a:xfrm>
                <a:off x="25560" y="981"/>
                <a:ext cx="152" cy="33"/>
              </a:xfrm>
              <a:custGeom>
                <a:avLst/>
                <a:gdLst>
                  <a:gd name="T0" fmla="*/ 610 w 611"/>
                  <a:gd name="T1" fmla="*/ 132 h 132"/>
                  <a:gd name="T2" fmla="*/ 0 w 611"/>
                  <a:gd name="T3" fmla="*/ 132 h 132"/>
                  <a:gd name="T4" fmla="*/ 0 w 611"/>
                  <a:gd name="T5" fmla="*/ 101 h 132"/>
                  <a:gd name="T6" fmla="*/ 3 w 611"/>
                  <a:gd name="T7" fmla="*/ 0 h 132"/>
                  <a:gd name="T8" fmla="*/ 611 w 611"/>
                  <a:gd name="T9" fmla="*/ 0 h 132"/>
                  <a:gd name="T10" fmla="*/ 611 w 611"/>
                  <a:gd name="T11" fmla="*/ 101 h 132"/>
                  <a:gd name="T12" fmla="*/ 610 w 611"/>
                  <a:gd name="T13" fmla="*/ 132 h 132"/>
                </a:gdLst>
                <a:ahLst/>
                <a:cxnLst>
                  <a:cxn ang="0">
                    <a:pos x="T0" y="T1"/>
                  </a:cxn>
                  <a:cxn ang="0">
                    <a:pos x="T2" y="T3"/>
                  </a:cxn>
                  <a:cxn ang="0">
                    <a:pos x="T4" y="T5"/>
                  </a:cxn>
                  <a:cxn ang="0">
                    <a:pos x="T6" y="T7"/>
                  </a:cxn>
                  <a:cxn ang="0">
                    <a:pos x="T8" y="T9"/>
                  </a:cxn>
                  <a:cxn ang="0">
                    <a:pos x="T10" y="T11"/>
                  </a:cxn>
                  <a:cxn ang="0">
                    <a:pos x="T12" y="T13"/>
                  </a:cxn>
                </a:cxnLst>
                <a:rect l="0" t="0" r="r" b="b"/>
                <a:pathLst>
                  <a:path w="611" h="132">
                    <a:moveTo>
                      <a:pt x="610" y="132"/>
                    </a:moveTo>
                    <a:lnTo>
                      <a:pt x="0" y="132"/>
                    </a:lnTo>
                    <a:lnTo>
                      <a:pt x="0" y="101"/>
                    </a:lnTo>
                    <a:lnTo>
                      <a:pt x="3" y="0"/>
                    </a:lnTo>
                    <a:lnTo>
                      <a:pt x="611" y="0"/>
                    </a:lnTo>
                    <a:lnTo>
                      <a:pt x="611" y="101"/>
                    </a:lnTo>
                    <a:lnTo>
                      <a:pt x="61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472"/>
              <p:cNvSpPr>
                <a:spLocks/>
              </p:cNvSpPr>
              <p:nvPr/>
            </p:nvSpPr>
            <p:spPr bwMode="auto">
              <a:xfrm>
                <a:off x="25560" y="965"/>
                <a:ext cx="152" cy="32"/>
              </a:xfrm>
              <a:custGeom>
                <a:avLst/>
                <a:gdLst>
                  <a:gd name="T0" fmla="*/ 609 w 609"/>
                  <a:gd name="T1" fmla="*/ 131 h 131"/>
                  <a:gd name="T2" fmla="*/ 0 w 609"/>
                  <a:gd name="T3" fmla="*/ 131 h 131"/>
                  <a:gd name="T4" fmla="*/ 2 w 609"/>
                  <a:gd name="T5" fmla="*/ 0 h 131"/>
                  <a:gd name="T6" fmla="*/ 609 w 609"/>
                  <a:gd name="T7" fmla="*/ 0 h 131"/>
                  <a:gd name="T8" fmla="*/ 609 w 609"/>
                  <a:gd name="T9" fmla="*/ 131 h 131"/>
                </a:gdLst>
                <a:ahLst/>
                <a:cxnLst>
                  <a:cxn ang="0">
                    <a:pos x="T0" y="T1"/>
                  </a:cxn>
                  <a:cxn ang="0">
                    <a:pos x="T2" y="T3"/>
                  </a:cxn>
                  <a:cxn ang="0">
                    <a:pos x="T4" y="T5"/>
                  </a:cxn>
                  <a:cxn ang="0">
                    <a:pos x="T6" y="T7"/>
                  </a:cxn>
                  <a:cxn ang="0">
                    <a:pos x="T8" y="T9"/>
                  </a:cxn>
                </a:cxnLst>
                <a:rect l="0" t="0" r="r" b="b"/>
                <a:pathLst>
                  <a:path w="609" h="131">
                    <a:moveTo>
                      <a:pt x="609" y="131"/>
                    </a:moveTo>
                    <a:lnTo>
                      <a:pt x="0" y="131"/>
                    </a:lnTo>
                    <a:lnTo>
                      <a:pt x="2" y="0"/>
                    </a:lnTo>
                    <a:lnTo>
                      <a:pt x="609" y="0"/>
                    </a:lnTo>
                    <a:lnTo>
                      <a:pt x="609"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473"/>
              <p:cNvSpPr>
                <a:spLocks/>
              </p:cNvSpPr>
              <p:nvPr/>
            </p:nvSpPr>
            <p:spPr bwMode="auto">
              <a:xfrm>
                <a:off x="25560" y="948"/>
                <a:ext cx="152" cy="33"/>
              </a:xfrm>
              <a:custGeom>
                <a:avLst/>
                <a:gdLst>
                  <a:gd name="T0" fmla="*/ 608 w 608"/>
                  <a:gd name="T1" fmla="*/ 131 h 131"/>
                  <a:gd name="T2" fmla="*/ 0 w 608"/>
                  <a:gd name="T3" fmla="*/ 131 h 131"/>
                  <a:gd name="T4" fmla="*/ 2 w 608"/>
                  <a:gd name="T5" fmla="*/ 0 h 131"/>
                  <a:gd name="T6" fmla="*/ 608 w 608"/>
                  <a:gd name="T7" fmla="*/ 0 h 131"/>
                  <a:gd name="T8" fmla="*/ 608 w 608"/>
                  <a:gd name="T9" fmla="*/ 131 h 131"/>
                </a:gdLst>
                <a:ahLst/>
                <a:cxnLst>
                  <a:cxn ang="0">
                    <a:pos x="T0" y="T1"/>
                  </a:cxn>
                  <a:cxn ang="0">
                    <a:pos x="T2" y="T3"/>
                  </a:cxn>
                  <a:cxn ang="0">
                    <a:pos x="T4" y="T5"/>
                  </a:cxn>
                  <a:cxn ang="0">
                    <a:pos x="T6" y="T7"/>
                  </a:cxn>
                  <a:cxn ang="0">
                    <a:pos x="T8" y="T9"/>
                  </a:cxn>
                </a:cxnLst>
                <a:rect l="0" t="0" r="r" b="b"/>
                <a:pathLst>
                  <a:path w="608" h="131">
                    <a:moveTo>
                      <a:pt x="608" y="131"/>
                    </a:moveTo>
                    <a:lnTo>
                      <a:pt x="0" y="131"/>
                    </a:lnTo>
                    <a:lnTo>
                      <a:pt x="2" y="0"/>
                    </a:lnTo>
                    <a:lnTo>
                      <a:pt x="608" y="0"/>
                    </a:lnTo>
                    <a:lnTo>
                      <a:pt x="608"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474"/>
              <p:cNvSpPr>
                <a:spLocks/>
              </p:cNvSpPr>
              <p:nvPr/>
            </p:nvSpPr>
            <p:spPr bwMode="auto">
              <a:xfrm>
                <a:off x="25560" y="932"/>
                <a:ext cx="152" cy="33"/>
              </a:xfrm>
              <a:custGeom>
                <a:avLst/>
                <a:gdLst>
                  <a:gd name="T0" fmla="*/ 607 w 607"/>
                  <a:gd name="T1" fmla="*/ 131 h 131"/>
                  <a:gd name="T2" fmla="*/ 0 w 607"/>
                  <a:gd name="T3" fmla="*/ 131 h 131"/>
                  <a:gd name="T4" fmla="*/ 3 w 607"/>
                  <a:gd name="T5" fmla="*/ 0 h 131"/>
                  <a:gd name="T6" fmla="*/ 607 w 607"/>
                  <a:gd name="T7" fmla="*/ 0 h 131"/>
                  <a:gd name="T8" fmla="*/ 607 w 607"/>
                  <a:gd name="T9" fmla="*/ 131 h 131"/>
                </a:gdLst>
                <a:ahLst/>
                <a:cxnLst>
                  <a:cxn ang="0">
                    <a:pos x="T0" y="T1"/>
                  </a:cxn>
                  <a:cxn ang="0">
                    <a:pos x="T2" y="T3"/>
                  </a:cxn>
                  <a:cxn ang="0">
                    <a:pos x="T4" y="T5"/>
                  </a:cxn>
                  <a:cxn ang="0">
                    <a:pos x="T6" y="T7"/>
                  </a:cxn>
                  <a:cxn ang="0">
                    <a:pos x="T8" y="T9"/>
                  </a:cxn>
                </a:cxnLst>
                <a:rect l="0" t="0" r="r" b="b"/>
                <a:pathLst>
                  <a:path w="607" h="131">
                    <a:moveTo>
                      <a:pt x="607" y="131"/>
                    </a:moveTo>
                    <a:lnTo>
                      <a:pt x="0" y="131"/>
                    </a:lnTo>
                    <a:lnTo>
                      <a:pt x="3" y="0"/>
                    </a:lnTo>
                    <a:lnTo>
                      <a:pt x="607" y="0"/>
                    </a:lnTo>
                    <a:lnTo>
                      <a:pt x="607"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475"/>
              <p:cNvSpPr>
                <a:spLocks/>
              </p:cNvSpPr>
              <p:nvPr/>
            </p:nvSpPr>
            <p:spPr bwMode="auto">
              <a:xfrm>
                <a:off x="25561" y="915"/>
                <a:ext cx="151" cy="33"/>
              </a:xfrm>
              <a:custGeom>
                <a:avLst/>
                <a:gdLst>
                  <a:gd name="T0" fmla="*/ 606 w 606"/>
                  <a:gd name="T1" fmla="*/ 131 h 131"/>
                  <a:gd name="T2" fmla="*/ 0 w 606"/>
                  <a:gd name="T3" fmla="*/ 131 h 131"/>
                  <a:gd name="T4" fmla="*/ 2 w 606"/>
                  <a:gd name="T5" fmla="*/ 64 h 131"/>
                  <a:gd name="T6" fmla="*/ 2 w 606"/>
                  <a:gd name="T7" fmla="*/ 0 h 131"/>
                  <a:gd name="T8" fmla="*/ 606 w 606"/>
                  <a:gd name="T9" fmla="*/ 0 h 131"/>
                  <a:gd name="T10" fmla="*/ 606 w 606"/>
                  <a:gd name="T11" fmla="*/ 64 h 131"/>
                  <a:gd name="T12" fmla="*/ 606 w 606"/>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6" h="131">
                    <a:moveTo>
                      <a:pt x="606" y="131"/>
                    </a:moveTo>
                    <a:lnTo>
                      <a:pt x="0" y="131"/>
                    </a:lnTo>
                    <a:lnTo>
                      <a:pt x="2" y="64"/>
                    </a:lnTo>
                    <a:lnTo>
                      <a:pt x="2" y="0"/>
                    </a:lnTo>
                    <a:lnTo>
                      <a:pt x="606" y="0"/>
                    </a:lnTo>
                    <a:lnTo>
                      <a:pt x="606" y="64"/>
                    </a:lnTo>
                    <a:lnTo>
                      <a:pt x="606"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476"/>
              <p:cNvSpPr>
                <a:spLocks/>
              </p:cNvSpPr>
              <p:nvPr/>
            </p:nvSpPr>
            <p:spPr bwMode="auto">
              <a:xfrm>
                <a:off x="25561" y="899"/>
                <a:ext cx="151" cy="33"/>
              </a:xfrm>
              <a:custGeom>
                <a:avLst/>
                <a:gdLst>
                  <a:gd name="T0" fmla="*/ 604 w 604"/>
                  <a:gd name="T1" fmla="*/ 131 h 131"/>
                  <a:gd name="T2" fmla="*/ 0 w 604"/>
                  <a:gd name="T3" fmla="*/ 131 h 131"/>
                  <a:gd name="T4" fmla="*/ 0 w 604"/>
                  <a:gd name="T5" fmla="*/ 129 h 131"/>
                  <a:gd name="T6" fmla="*/ 0 w 604"/>
                  <a:gd name="T7" fmla="*/ 17 h 131"/>
                  <a:gd name="T8" fmla="*/ 0 w 604"/>
                  <a:gd name="T9" fmla="*/ 0 h 131"/>
                  <a:gd name="T10" fmla="*/ 604 w 604"/>
                  <a:gd name="T11" fmla="*/ 0 h 131"/>
                  <a:gd name="T12" fmla="*/ 604 w 604"/>
                  <a:gd name="T13" fmla="*/ 17 h 131"/>
                  <a:gd name="T14" fmla="*/ 604 w 604"/>
                  <a:gd name="T15" fmla="*/ 129 h 131"/>
                  <a:gd name="T16" fmla="*/ 604 w 604"/>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4" h="131">
                    <a:moveTo>
                      <a:pt x="604" y="131"/>
                    </a:moveTo>
                    <a:lnTo>
                      <a:pt x="0" y="131"/>
                    </a:lnTo>
                    <a:lnTo>
                      <a:pt x="0" y="129"/>
                    </a:lnTo>
                    <a:lnTo>
                      <a:pt x="0" y="17"/>
                    </a:lnTo>
                    <a:lnTo>
                      <a:pt x="0" y="0"/>
                    </a:lnTo>
                    <a:lnTo>
                      <a:pt x="604" y="0"/>
                    </a:lnTo>
                    <a:lnTo>
                      <a:pt x="604" y="17"/>
                    </a:lnTo>
                    <a:lnTo>
                      <a:pt x="604" y="129"/>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477"/>
              <p:cNvSpPr>
                <a:spLocks/>
              </p:cNvSpPr>
              <p:nvPr/>
            </p:nvSpPr>
            <p:spPr bwMode="auto">
              <a:xfrm>
                <a:off x="25561" y="883"/>
                <a:ext cx="151" cy="32"/>
              </a:xfrm>
              <a:custGeom>
                <a:avLst/>
                <a:gdLst>
                  <a:gd name="T0" fmla="*/ 604 w 604"/>
                  <a:gd name="T1" fmla="*/ 131 h 131"/>
                  <a:gd name="T2" fmla="*/ 0 w 604"/>
                  <a:gd name="T3" fmla="*/ 131 h 131"/>
                  <a:gd name="T4" fmla="*/ 0 w 604"/>
                  <a:gd name="T5" fmla="*/ 83 h 131"/>
                  <a:gd name="T6" fmla="*/ 0 w 604"/>
                  <a:gd name="T7" fmla="*/ 0 h 131"/>
                  <a:gd name="T8" fmla="*/ 604 w 604"/>
                  <a:gd name="T9" fmla="*/ 0 h 131"/>
                  <a:gd name="T10" fmla="*/ 604 w 604"/>
                  <a:gd name="T11" fmla="*/ 83 h 131"/>
                  <a:gd name="T12" fmla="*/ 604 w 604"/>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4" h="131">
                    <a:moveTo>
                      <a:pt x="604" y="131"/>
                    </a:moveTo>
                    <a:lnTo>
                      <a:pt x="0" y="131"/>
                    </a:lnTo>
                    <a:lnTo>
                      <a:pt x="0" y="83"/>
                    </a:lnTo>
                    <a:lnTo>
                      <a:pt x="0" y="0"/>
                    </a:lnTo>
                    <a:lnTo>
                      <a:pt x="604" y="0"/>
                    </a:lnTo>
                    <a:lnTo>
                      <a:pt x="604" y="83"/>
                    </a:lnTo>
                    <a:lnTo>
                      <a:pt x="604"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Freeform 478"/>
              <p:cNvSpPr>
                <a:spLocks/>
              </p:cNvSpPr>
              <p:nvPr/>
            </p:nvSpPr>
            <p:spPr bwMode="auto">
              <a:xfrm>
                <a:off x="25561" y="866"/>
                <a:ext cx="151" cy="33"/>
              </a:xfrm>
              <a:custGeom>
                <a:avLst/>
                <a:gdLst>
                  <a:gd name="T0" fmla="*/ 605 w 605"/>
                  <a:gd name="T1" fmla="*/ 131 h 131"/>
                  <a:gd name="T2" fmla="*/ 1 w 605"/>
                  <a:gd name="T3" fmla="*/ 131 h 131"/>
                  <a:gd name="T4" fmla="*/ 1 w 605"/>
                  <a:gd name="T5" fmla="*/ 5 h 131"/>
                  <a:gd name="T6" fmla="*/ 0 w 605"/>
                  <a:gd name="T7" fmla="*/ 0 h 131"/>
                  <a:gd name="T8" fmla="*/ 605 w 605"/>
                  <a:gd name="T9" fmla="*/ 0 h 131"/>
                  <a:gd name="T10" fmla="*/ 605 w 605"/>
                  <a:gd name="T11" fmla="*/ 5 h 131"/>
                  <a:gd name="T12" fmla="*/ 605 w 605"/>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5" h="131">
                    <a:moveTo>
                      <a:pt x="605" y="131"/>
                    </a:moveTo>
                    <a:lnTo>
                      <a:pt x="1" y="131"/>
                    </a:lnTo>
                    <a:lnTo>
                      <a:pt x="1" y="5"/>
                    </a:lnTo>
                    <a:lnTo>
                      <a:pt x="0" y="0"/>
                    </a:lnTo>
                    <a:lnTo>
                      <a:pt x="605" y="0"/>
                    </a:lnTo>
                    <a:lnTo>
                      <a:pt x="605" y="5"/>
                    </a:lnTo>
                    <a:lnTo>
                      <a:pt x="605"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479"/>
              <p:cNvSpPr>
                <a:spLocks/>
              </p:cNvSpPr>
              <p:nvPr/>
            </p:nvSpPr>
            <p:spPr bwMode="auto">
              <a:xfrm>
                <a:off x="25560" y="850"/>
                <a:ext cx="152" cy="33"/>
              </a:xfrm>
              <a:custGeom>
                <a:avLst/>
                <a:gdLst>
                  <a:gd name="T0" fmla="*/ 608 w 608"/>
                  <a:gd name="T1" fmla="*/ 131 h 131"/>
                  <a:gd name="T2" fmla="*/ 4 w 608"/>
                  <a:gd name="T3" fmla="*/ 131 h 131"/>
                  <a:gd name="T4" fmla="*/ 4 w 608"/>
                  <a:gd name="T5" fmla="*/ 71 h 131"/>
                  <a:gd name="T6" fmla="*/ 0 w 608"/>
                  <a:gd name="T7" fmla="*/ 0 h 131"/>
                  <a:gd name="T8" fmla="*/ 608 w 608"/>
                  <a:gd name="T9" fmla="*/ 0 h 131"/>
                  <a:gd name="T10" fmla="*/ 608 w 608"/>
                  <a:gd name="T11" fmla="*/ 71 h 131"/>
                  <a:gd name="T12" fmla="*/ 608 w 608"/>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08" h="131">
                    <a:moveTo>
                      <a:pt x="608" y="131"/>
                    </a:moveTo>
                    <a:lnTo>
                      <a:pt x="4" y="131"/>
                    </a:lnTo>
                    <a:lnTo>
                      <a:pt x="4" y="71"/>
                    </a:lnTo>
                    <a:lnTo>
                      <a:pt x="0" y="0"/>
                    </a:lnTo>
                    <a:lnTo>
                      <a:pt x="608" y="0"/>
                    </a:lnTo>
                    <a:lnTo>
                      <a:pt x="608" y="71"/>
                    </a:lnTo>
                    <a:lnTo>
                      <a:pt x="608"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480"/>
              <p:cNvSpPr>
                <a:spLocks/>
              </p:cNvSpPr>
              <p:nvPr/>
            </p:nvSpPr>
            <p:spPr bwMode="auto">
              <a:xfrm>
                <a:off x="25559" y="834"/>
                <a:ext cx="153" cy="32"/>
              </a:xfrm>
              <a:custGeom>
                <a:avLst/>
                <a:gdLst>
                  <a:gd name="T0" fmla="*/ 612 w 612"/>
                  <a:gd name="T1" fmla="*/ 131 h 131"/>
                  <a:gd name="T2" fmla="*/ 7 w 612"/>
                  <a:gd name="T3" fmla="*/ 131 h 131"/>
                  <a:gd name="T4" fmla="*/ 1 w 612"/>
                  <a:gd name="T5" fmla="*/ 12 h 131"/>
                  <a:gd name="T6" fmla="*/ 0 w 612"/>
                  <a:gd name="T7" fmla="*/ 0 h 131"/>
                  <a:gd name="T8" fmla="*/ 612 w 612"/>
                  <a:gd name="T9" fmla="*/ 0 h 131"/>
                  <a:gd name="T10" fmla="*/ 612 w 612"/>
                  <a:gd name="T11" fmla="*/ 12 h 131"/>
                  <a:gd name="T12" fmla="*/ 612 w 612"/>
                  <a:gd name="T13" fmla="*/ 131 h 131"/>
                </a:gdLst>
                <a:ahLst/>
                <a:cxnLst>
                  <a:cxn ang="0">
                    <a:pos x="T0" y="T1"/>
                  </a:cxn>
                  <a:cxn ang="0">
                    <a:pos x="T2" y="T3"/>
                  </a:cxn>
                  <a:cxn ang="0">
                    <a:pos x="T4" y="T5"/>
                  </a:cxn>
                  <a:cxn ang="0">
                    <a:pos x="T6" y="T7"/>
                  </a:cxn>
                  <a:cxn ang="0">
                    <a:pos x="T8" y="T9"/>
                  </a:cxn>
                  <a:cxn ang="0">
                    <a:pos x="T10" y="T11"/>
                  </a:cxn>
                  <a:cxn ang="0">
                    <a:pos x="T12" y="T13"/>
                  </a:cxn>
                </a:cxnLst>
                <a:rect l="0" t="0" r="r" b="b"/>
                <a:pathLst>
                  <a:path w="612" h="131">
                    <a:moveTo>
                      <a:pt x="612" y="131"/>
                    </a:moveTo>
                    <a:lnTo>
                      <a:pt x="7" y="131"/>
                    </a:lnTo>
                    <a:lnTo>
                      <a:pt x="1" y="12"/>
                    </a:lnTo>
                    <a:lnTo>
                      <a:pt x="0" y="0"/>
                    </a:lnTo>
                    <a:lnTo>
                      <a:pt x="612" y="0"/>
                    </a:lnTo>
                    <a:lnTo>
                      <a:pt x="612" y="12"/>
                    </a:lnTo>
                    <a:lnTo>
                      <a:pt x="612"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481"/>
              <p:cNvSpPr>
                <a:spLocks/>
              </p:cNvSpPr>
              <p:nvPr/>
            </p:nvSpPr>
            <p:spPr bwMode="auto">
              <a:xfrm>
                <a:off x="25402" y="641"/>
                <a:ext cx="471" cy="209"/>
              </a:xfrm>
              <a:custGeom>
                <a:avLst/>
                <a:gdLst>
                  <a:gd name="T0" fmla="*/ 1240 w 1882"/>
                  <a:gd name="T1" fmla="*/ 836 h 836"/>
                  <a:gd name="T2" fmla="*/ 632 w 1882"/>
                  <a:gd name="T3" fmla="*/ 836 h 836"/>
                  <a:gd name="T4" fmla="*/ 629 w 1882"/>
                  <a:gd name="T5" fmla="*/ 783 h 836"/>
                  <a:gd name="T6" fmla="*/ 623 w 1882"/>
                  <a:gd name="T7" fmla="*/ 671 h 836"/>
                  <a:gd name="T8" fmla="*/ 604 w 1882"/>
                  <a:gd name="T9" fmla="*/ 587 h 836"/>
                  <a:gd name="T10" fmla="*/ 604 w 1882"/>
                  <a:gd name="T11" fmla="*/ 502 h 836"/>
                  <a:gd name="T12" fmla="*/ 585 w 1882"/>
                  <a:gd name="T13" fmla="*/ 430 h 836"/>
                  <a:gd name="T14" fmla="*/ 560 w 1882"/>
                  <a:gd name="T15" fmla="*/ 378 h 836"/>
                  <a:gd name="T16" fmla="*/ 541 w 1882"/>
                  <a:gd name="T17" fmla="*/ 325 h 836"/>
                  <a:gd name="T18" fmla="*/ 496 w 1882"/>
                  <a:gd name="T19" fmla="*/ 280 h 836"/>
                  <a:gd name="T20" fmla="*/ 445 w 1882"/>
                  <a:gd name="T21" fmla="*/ 248 h 836"/>
                  <a:gd name="T22" fmla="*/ 401 w 1882"/>
                  <a:gd name="T23" fmla="*/ 215 h 836"/>
                  <a:gd name="T24" fmla="*/ 349 w 1882"/>
                  <a:gd name="T25" fmla="*/ 196 h 836"/>
                  <a:gd name="T26" fmla="*/ 266 w 1882"/>
                  <a:gd name="T27" fmla="*/ 189 h 836"/>
                  <a:gd name="T28" fmla="*/ 184 w 1882"/>
                  <a:gd name="T29" fmla="*/ 176 h 836"/>
                  <a:gd name="T30" fmla="*/ 89 w 1882"/>
                  <a:gd name="T31" fmla="*/ 169 h 836"/>
                  <a:gd name="T32" fmla="*/ 0 w 1882"/>
                  <a:gd name="T33" fmla="*/ 163 h 836"/>
                  <a:gd name="T34" fmla="*/ 0 w 1882"/>
                  <a:gd name="T35" fmla="*/ 78 h 836"/>
                  <a:gd name="T36" fmla="*/ 0 w 1882"/>
                  <a:gd name="T37" fmla="*/ 0 h 836"/>
                  <a:gd name="T38" fmla="*/ 76 w 1882"/>
                  <a:gd name="T39" fmla="*/ 0 h 836"/>
                  <a:gd name="T40" fmla="*/ 293 w 1882"/>
                  <a:gd name="T41" fmla="*/ 0 h 836"/>
                  <a:gd name="T42" fmla="*/ 598 w 1882"/>
                  <a:gd name="T43" fmla="*/ 0 h 836"/>
                  <a:gd name="T44" fmla="*/ 941 w 1882"/>
                  <a:gd name="T45" fmla="*/ 0 h 836"/>
                  <a:gd name="T46" fmla="*/ 1291 w 1882"/>
                  <a:gd name="T47" fmla="*/ 0 h 836"/>
                  <a:gd name="T48" fmla="*/ 1590 w 1882"/>
                  <a:gd name="T49" fmla="*/ 0 h 836"/>
                  <a:gd name="T50" fmla="*/ 1799 w 1882"/>
                  <a:gd name="T51" fmla="*/ 0 h 836"/>
                  <a:gd name="T52" fmla="*/ 1882 w 1882"/>
                  <a:gd name="T53" fmla="*/ 0 h 836"/>
                  <a:gd name="T54" fmla="*/ 1882 w 1882"/>
                  <a:gd name="T55" fmla="*/ 78 h 836"/>
                  <a:gd name="T56" fmla="*/ 1882 w 1882"/>
                  <a:gd name="T57" fmla="*/ 163 h 836"/>
                  <a:gd name="T58" fmla="*/ 1774 w 1882"/>
                  <a:gd name="T59" fmla="*/ 169 h 836"/>
                  <a:gd name="T60" fmla="*/ 1685 w 1882"/>
                  <a:gd name="T61" fmla="*/ 176 h 836"/>
                  <a:gd name="T62" fmla="*/ 1602 w 1882"/>
                  <a:gd name="T63" fmla="*/ 189 h 836"/>
                  <a:gd name="T64" fmla="*/ 1533 w 1882"/>
                  <a:gd name="T65" fmla="*/ 196 h 836"/>
                  <a:gd name="T66" fmla="*/ 1469 w 1882"/>
                  <a:gd name="T67" fmla="*/ 215 h 836"/>
                  <a:gd name="T68" fmla="*/ 1411 w 1882"/>
                  <a:gd name="T69" fmla="*/ 248 h 836"/>
                  <a:gd name="T70" fmla="*/ 1393 w 1882"/>
                  <a:gd name="T71" fmla="*/ 267 h 836"/>
                  <a:gd name="T72" fmla="*/ 1374 w 1882"/>
                  <a:gd name="T73" fmla="*/ 280 h 836"/>
                  <a:gd name="T74" fmla="*/ 1349 w 1882"/>
                  <a:gd name="T75" fmla="*/ 300 h 836"/>
                  <a:gd name="T76" fmla="*/ 1335 w 1882"/>
                  <a:gd name="T77" fmla="*/ 325 h 836"/>
                  <a:gd name="T78" fmla="*/ 1317 w 1882"/>
                  <a:gd name="T79" fmla="*/ 378 h 836"/>
                  <a:gd name="T80" fmla="*/ 1291 w 1882"/>
                  <a:gd name="T81" fmla="*/ 430 h 836"/>
                  <a:gd name="T82" fmla="*/ 1272 w 1882"/>
                  <a:gd name="T83" fmla="*/ 502 h 836"/>
                  <a:gd name="T84" fmla="*/ 1240 w 1882"/>
                  <a:gd name="T85" fmla="*/ 587 h 836"/>
                  <a:gd name="T86" fmla="*/ 1240 w 1882"/>
                  <a:gd name="T87" fmla="*/ 671 h 836"/>
                  <a:gd name="T88" fmla="*/ 1240 w 1882"/>
                  <a:gd name="T89" fmla="*/ 783 h 836"/>
                  <a:gd name="T90" fmla="*/ 1240 w 1882"/>
                  <a:gd name="T91" fmla="*/ 836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82" h="836">
                    <a:moveTo>
                      <a:pt x="1240" y="836"/>
                    </a:moveTo>
                    <a:lnTo>
                      <a:pt x="632" y="836"/>
                    </a:lnTo>
                    <a:lnTo>
                      <a:pt x="629" y="783"/>
                    </a:lnTo>
                    <a:lnTo>
                      <a:pt x="623" y="671"/>
                    </a:lnTo>
                    <a:lnTo>
                      <a:pt x="604" y="587"/>
                    </a:lnTo>
                    <a:lnTo>
                      <a:pt x="604" y="502"/>
                    </a:lnTo>
                    <a:lnTo>
                      <a:pt x="585" y="430"/>
                    </a:lnTo>
                    <a:lnTo>
                      <a:pt x="560" y="378"/>
                    </a:lnTo>
                    <a:lnTo>
                      <a:pt x="541" y="325"/>
                    </a:lnTo>
                    <a:lnTo>
                      <a:pt x="496" y="280"/>
                    </a:lnTo>
                    <a:lnTo>
                      <a:pt x="445" y="248"/>
                    </a:lnTo>
                    <a:lnTo>
                      <a:pt x="401" y="215"/>
                    </a:lnTo>
                    <a:lnTo>
                      <a:pt x="349" y="196"/>
                    </a:lnTo>
                    <a:lnTo>
                      <a:pt x="266" y="189"/>
                    </a:lnTo>
                    <a:lnTo>
                      <a:pt x="184" y="176"/>
                    </a:lnTo>
                    <a:lnTo>
                      <a:pt x="89" y="169"/>
                    </a:lnTo>
                    <a:lnTo>
                      <a:pt x="0" y="163"/>
                    </a:lnTo>
                    <a:lnTo>
                      <a:pt x="0" y="78"/>
                    </a:lnTo>
                    <a:lnTo>
                      <a:pt x="0" y="0"/>
                    </a:lnTo>
                    <a:lnTo>
                      <a:pt x="76" y="0"/>
                    </a:lnTo>
                    <a:lnTo>
                      <a:pt x="293" y="0"/>
                    </a:lnTo>
                    <a:lnTo>
                      <a:pt x="598" y="0"/>
                    </a:lnTo>
                    <a:lnTo>
                      <a:pt x="941" y="0"/>
                    </a:lnTo>
                    <a:lnTo>
                      <a:pt x="1291" y="0"/>
                    </a:lnTo>
                    <a:lnTo>
                      <a:pt x="1590" y="0"/>
                    </a:lnTo>
                    <a:lnTo>
                      <a:pt x="1799" y="0"/>
                    </a:lnTo>
                    <a:lnTo>
                      <a:pt x="1882" y="0"/>
                    </a:lnTo>
                    <a:lnTo>
                      <a:pt x="1882" y="78"/>
                    </a:lnTo>
                    <a:lnTo>
                      <a:pt x="1882" y="163"/>
                    </a:lnTo>
                    <a:lnTo>
                      <a:pt x="1774" y="169"/>
                    </a:lnTo>
                    <a:lnTo>
                      <a:pt x="1685" y="176"/>
                    </a:lnTo>
                    <a:lnTo>
                      <a:pt x="1602" y="189"/>
                    </a:lnTo>
                    <a:lnTo>
                      <a:pt x="1533" y="196"/>
                    </a:lnTo>
                    <a:lnTo>
                      <a:pt x="1469" y="215"/>
                    </a:lnTo>
                    <a:lnTo>
                      <a:pt x="1411" y="248"/>
                    </a:lnTo>
                    <a:lnTo>
                      <a:pt x="1393" y="267"/>
                    </a:lnTo>
                    <a:lnTo>
                      <a:pt x="1374" y="280"/>
                    </a:lnTo>
                    <a:lnTo>
                      <a:pt x="1349" y="300"/>
                    </a:lnTo>
                    <a:lnTo>
                      <a:pt x="1335" y="325"/>
                    </a:lnTo>
                    <a:lnTo>
                      <a:pt x="1317" y="378"/>
                    </a:lnTo>
                    <a:lnTo>
                      <a:pt x="1291" y="430"/>
                    </a:lnTo>
                    <a:lnTo>
                      <a:pt x="1272" y="502"/>
                    </a:lnTo>
                    <a:lnTo>
                      <a:pt x="1240" y="587"/>
                    </a:lnTo>
                    <a:lnTo>
                      <a:pt x="1240" y="671"/>
                    </a:lnTo>
                    <a:lnTo>
                      <a:pt x="1240" y="783"/>
                    </a:lnTo>
                    <a:lnTo>
                      <a:pt x="1240" y="8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482"/>
              <p:cNvSpPr>
                <a:spLocks/>
              </p:cNvSpPr>
              <p:nvPr/>
            </p:nvSpPr>
            <p:spPr bwMode="auto">
              <a:xfrm>
                <a:off x="24779" y="2187"/>
                <a:ext cx="160" cy="148"/>
              </a:xfrm>
              <a:custGeom>
                <a:avLst/>
                <a:gdLst>
                  <a:gd name="T0" fmla="*/ 230 w 636"/>
                  <a:gd name="T1" fmla="*/ 78 h 593"/>
                  <a:gd name="T2" fmla="*/ 274 w 636"/>
                  <a:gd name="T3" fmla="*/ 49 h 593"/>
                  <a:gd name="T4" fmla="*/ 330 w 636"/>
                  <a:gd name="T5" fmla="*/ 18 h 593"/>
                  <a:gd name="T6" fmla="*/ 382 w 636"/>
                  <a:gd name="T7" fmla="*/ 5 h 593"/>
                  <a:gd name="T8" fmla="*/ 450 w 636"/>
                  <a:gd name="T9" fmla="*/ 11 h 593"/>
                  <a:gd name="T10" fmla="*/ 501 w 636"/>
                  <a:gd name="T11" fmla="*/ 35 h 593"/>
                  <a:gd name="T12" fmla="*/ 526 w 636"/>
                  <a:gd name="T13" fmla="*/ 66 h 593"/>
                  <a:gd name="T14" fmla="*/ 554 w 636"/>
                  <a:gd name="T15" fmla="*/ 126 h 593"/>
                  <a:gd name="T16" fmla="*/ 561 w 636"/>
                  <a:gd name="T17" fmla="*/ 195 h 593"/>
                  <a:gd name="T18" fmla="*/ 556 w 636"/>
                  <a:gd name="T19" fmla="*/ 379 h 593"/>
                  <a:gd name="T20" fmla="*/ 555 w 636"/>
                  <a:gd name="T21" fmla="*/ 486 h 593"/>
                  <a:gd name="T22" fmla="*/ 562 w 636"/>
                  <a:gd name="T23" fmla="*/ 524 h 593"/>
                  <a:gd name="T24" fmla="*/ 572 w 636"/>
                  <a:gd name="T25" fmla="*/ 544 h 593"/>
                  <a:gd name="T26" fmla="*/ 599 w 636"/>
                  <a:gd name="T27" fmla="*/ 554 h 593"/>
                  <a:gd name="T28" fmla="*/ 622 w 636"/>
                  <a:gd name="T29" fmla="*/ 559 h 593"/>
                  <a:gd name="T30" fmla="*/ 624 w 636"/>
                  <a:gd name="T31" fmla="*/ 593 h 593"/>
                  <a:gd name="T32" fmla="*/ 452 w 636"/>
                  <a:gd name="T33" fmla="*/ 589 h 593"/>
                  <a:gd name="T34" fmla="*/ 368 w 636"/>
                  <a:gd name="T35" fmla="*/ 572 h 593"/>
                  <a:gd name="T36" fmla="*/ 406 w 636"/>
                  <a:gd name="T37" fmla="*/ 556 h 593"/>
                  <a:gd name="T38" fmla="*/ 437 w 636"/>
                  <a:gd name="T39" fmla="*/ 544 h 593"/>
                  <a:gd name="T40" fmla="*/ 452 w 636"/>
                  <a:gd name="T41" fmla="*/ 524 h 593"/>
                  <a:gd name="T42" fmla="*/ 459 w 636"/>
                  <a:gd name="T43" fmla="*/ 483 h 593"/>
                  <a:gd name="T44" fmla="*/ 459 w 636"/>
                  <a:gd name="T45" fmla="*/ 390 h 593"/>
                  <a:gd name="T46" fmla="*/ 459 w 636"/>
                  <a:gd name="T47" fmla="*/ 229 h 593"/>
                  <a:gd name="T48" fmla="*/ 456 w 636"/>
                  <a:gd name="T49" fmla="*/ 177 h 593"/>
                  <a:gd name="T50" fmla="*/ 448 w 636"/>
                  <a:gd name="T51" fmla="*/ 145 h 593"/>
                  <a:gd name="T52" fmla="*/ 427 w 636"/>
                  <a:gd name="T53" fmla="*/ 109 h 593"/>
                  <a:gd name="T54" fmla="*/ 388 w 636"/>
                  <a:gd name="T55" fmla="*/ 84 h 593"/>
                  <a:gd name="T56" fmla="*/ 321 w 636"/>
                  <a:gd name="T57" fmla="*/ 77 h 593"/>
                  <a:gd name="T58" fmla="*/ 247 w 636"/>
                  <a:gd name="T59" fmla="*/ 104 h 593"/>
                  <a:gd name="T60" fmla="*/ 201 w 636"/>
                  <a:gd name="T61" fmla="*/ 156 h 593"/>
                  <a:gd name="T62" fmla="*/ 201 w 636"/>
                  <a:gd name="T63" fmla="*/ 365 h 593"/>
                  <a:gd name="T64" fmla="*/ 201 w 636"/>
                  <a:gd name="T65" fmla="*/ 483 h 593"/>
                  <a:gd name="T66" fmla="*/ 201 w 636"/>
                  <a:gd name="T67" fmla="*/ 524 h 593"/>
                  <a:gd name="T68" fmla="*/ 217 w 636"/>
                  <a:gd name="T69" fmla="*/ 544 h 593"/>
                  <a:gd name="T70" fmla="*/ 246 w 636"/>
                  <a:gd name="T71" fmla="*/ 554 h 593"/>
                  <a:gd name="T72" fmla="*/ 281 w 636"/>
                  <a:gd name="T73" fmla="*/ 572 h 593"/>
                  <a:gd name="T74" fmla="*/ 193 w 636"/>
                  <a:gd name="T75" fmla="*/ 587 h 593"/>
                  <a:gd name="T76" fmla="*/ 13 w 636"/>
                  <a:gd name="T77" fmla="*/ 587 h 593"/>
                  <a:gd name="T78" fmla="*/ 16 w 636"/>
                  <a:gd name="T79" fmla="*/ 557 h 593"/>
                  <a:gd name="T80" fmla="*/ 63 w 636"/>
                  <a:gd name="T81" fmla="*/ 548 h 593"/>
                  <a:gd name="T82" fmla="*/ 90 w 636"/>
                  <a:gd name="T83" fmla="*/ 528 h 593"/>
                  <a:gd name="T84" fmla="*/ 98 w 636"/>
                  <a:gd name="T85" fmla="*/ 483 h 593"/>
                  <a:gd name="T86" fmla="*/ 98 w 636"/>
                  <a:gd name="T87" fmla="*/ 374 h 593"/>
                  <a:gd name="T88" fmla="*/ 98 w 636"/>
                  <a:gd name="T89" fmla="*/ 177 h 593"/>
                  <a:gd name="T90" fmla="*/ 98 w 636"/>
                  <a:gd name="T91" fmla="*/ 132 h 593"/>
                  <a:gd name="T92" fmla="*/ 91 w 636"/>
                  <a:gd name="T93" fmla="*/ 99 h 593"/>
                  <a:gd name="T94" fmla="*/ 55 w 636"/>
                  <a:gd name="T95" fmla="*/ 81 h 593"/>
                  <a:gd name="T96" fmla="*/ 11 w 636"/>
                  <a:gd name="T97" fmla="*/ 66 h 593"/>
                  <a:gd name="T98" fmla="*/ 81 w 636"/>
                  <a:gd name="T99" fmla="*/ 35 h 593"/>
                  <a:gd name="T100" fmla="*/ 176 w 636"/>
                  <a:gd name="T101" fmla="*/ 8 h 593"/>
                  <a:gd name="T102" fmla="*/ 201 w 636"/>
                  <a:gd name="T103" fmla="*/ 84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6" h="593">
                    <a:moveTo>
                      <a:pt x="201" y="99"/>
                    </a:moveTo>
                    <a:lnTo>
                      <a:pt x="211" y="92"/>
                    </a:lnTo>
                    <a:lnTo>
                      <a:pt x="218" y="85"/>
                    </a:lnTo>
                    <a:lnTo>
                      <a:pt x="230" y="78"/>
                    </a:lnTo>
                    <a:lnTo>
                      <a:pt x="240" y="70"/>
                    </a:lnTo>
                    <a:lnTo>
                      <a:pt x="250" y="62"/>
                    </a:lnTo>
                    <a:lnTo>
                      <a:pt x="263" y="55"/>
                    </a:lnTo>
                    <a:lnTo>
                      <a:pt x="274" y="49"/>
                    </a:lnTo>
                    <a:lnTo>
                      <a:pt x="287" y="41"/>
                    </a:lnTo>
                    <a:lnTo>
                      <a:pt x="300" y="33"/>
                    </a:lnTo>
                    <a:lnTo>
                      <a:pt x="316" y="24"/>
                    </a:lnTo>
                    <a:lnTo>
                      <a:pt x="330" y="18"/>
                    </a:lnTo>
                    <a:lnTo>
                      <a:pt x="344" y="11"/>
                    </a:lnTo>
                    <a:lnTo>
                      <a:pt x="357" y="8"/>
                    </a:lnTo>
                    <a:lnTo>
                      <a:pt x="370" y="5"/>
                    </a:lnTo>
                    <a:lnTo>
                      <a:pt x="382" y="5"/>
                    </a:lnTo>
                    <a:lnTo>
                      <a:pt x="395" y="5"/>
                    </a:lnTo>
                    <a:lnTo>
                      <a:pt x="414" y="5"/>
                    </a:lnTo>
                    <a:lnTo>
                      <a:pt x="432" y="8"/>
                    </a:lnTo>
                    <a:lnTo>
                      <a:pt x="450" y="11"/>
                    </a:lnTo>
                    <a:lnTo>
                      <a:pt x="467" y="17"/>
                    </a:lnTo>
                    <a:lnTo>
                      <a:pt x="481" y="22"/>
                    </a:lnTo>
                    <a:lnTo>
                      <a:pt x="495" y="32"/>
                    </a:lnTo>
                    <a:lnTo>
                      <a:pt x="501" y="35"/>
                    </a:lnTo>
                    <a:lnTo>
                      <a:pt x="505" y="41"/>
                    </a:lnTo>
                    <a:lnTo>
                      <a:pt x="511" y="45"/>
                    </a:lnTo>
                    <a:lnTo>
                      <a:pt x="516" y="52"/>
                    </a:lnTo>
                    <a:lnTo>
                      <a:pt x="526" y="66"/>
                    </a:lnTo>
                    <a:lnTo>
                      <a:pt x="535" y="78"/>
                    </a:lnTo>
                    <a:lnTo>
                      <a:pt x="543" y="92"/>
                    </a:lnTo>
                    <a:lnTo>
                      <a:pt x="550" y="109"/>
                    </a:lnTo>
                    <a:lnTo>
                      <a:pt x="554" y="126"/>
                    </a:lnTo>
                    <a:lnTo>
                      <a:pt x="558" y="143"/>
                    </a:lnTo>
                    <a:lnTo>
                      <a:pt x="561" y="162"/>
                    </a:lnTo>
                    <a:lnTo>
                      <a:pt x="562" y="182"/>
                    </a:lnTo>
                    <a:lnTo>
                      <a:pt x="561" y="195"/>
                    </a:lnTo>
                    <a:lnTo>
                      <a:pt x="561" y="227"/>
                    </a:lnTo>
                    <a:lnTo>
                      <a:pt x="560" y="273"/>
                    </a:lnTo>
                    <a:lnTo>
                      <a:pt x="558" y="325"/>
                    </a:lnTo>
                    <a:lnTo>
                      <a:pt x="556" y="379"/>
                    </a:lnTo>
                    <a:lnTo>
                      <a:pt x="556" y="425"/>
                    </a:lnTo>
                    <a:lnTo>
                      <a:pt x="555" y="456"/>
                    </a:lnTo>
                    <a:lnTo>
                      <a:pt x="555" y="470"/>
                    </a:lnTo>
                    <a:lnTo>
                      <a:pt x="555" y="486"/>
                    </a:lnTo>
                    <a:lnTo>
                      <a:pt x="556" y="497"/>
                    </a:lnTo>
                    <a:lnTo>
                      <a:pt x="558" y="508"/>
                    </a:lnTo>
                    <a:lnTo>
                      <a:pt x="562" y="518"/>
                    </a:lnTo>
                    <a:lnTo>
                      <a:pt x="562" y="524"/>
                    </a:lnTo>
                    <a:lnTo>
                      <a:pt x="562" y="531"/>
                    </a:lnTo>
                    <a:lnTo>
                      <a:pt x="564" y="536"/>
                    </a:lnTo>
                    <a:lnTo>
                      <a:pt x="567" y="540"/>
                    </a:lnTo>
                    <a:lnTo>
                      <a:pt x="572" y="544"/>
                    </a:lnTo>
                    <a:lnTo>
                      <a:pt x="579" y="548"/>
                    </a:lnTo>
                    <a:lnTo>
                      <a:pt x="587" y="551"/>
                    </a:lnTo>
                    <a:lnTo>
                      <a:pt x="596" y="552"/>
                    </a:lnTo>
                    <a:lnTo>
                      <a:pt x="599" y="554"/>
                    </a:lnTo>
                    <a:lnTo>
                      <a:pt x="602" y="556"/>
                    </a:lnTo>
                    <a:lnTo>
                      <a:pt x="607" y="556"/>
                    </a:lnTo>
                    <a:lnTo>
                      <a:pt x="612" y="557"/>
                    </a:lnTo>
                    <a:lnTo>
                      <a:pt x="622" y="559"/>
                    </a:lnTo>
                    <a:lnTo>
                      <a:pt x="636" y="559"/>
                    </a:lnTo>
                    <a:lnTo>
                      <a:pt x="636" y="576"/>
                    </a:lnTo>
                    <a:lnTo>
                      <a:pt x="636" y="593"/>
                    </a:lnTo>
                    <a:lnTo>
                      <a:pt x="624" y="593"/>
                    </a:lnTo>
                    <a:lnTo>
                      <a:pt x="594" y="592"/>
                    </a:lnTo>
                    <a:lnTo>
                      <a:pt x="551" y="590"/>
                    </a:lnTo>
                    <a:lnTo>
                      <a:pt x="501" y="589"/>
                    </a:lnTo>
                    <a:lnTo>
                      <a:pt x="452" y="589"/>
                    </a:lnTo>
                    <a:lnTo>
                      <a:pt x="409" y="588"/>
                    </a:lnTo>
                    <a:lnTo>
                      <a:pt x="378" y="587"/>
                    </a:lnTo>
                    <a:lnTo>
                      <a:pt x="368" y="587"/>
                    </a:lnTo>
                    <a:lnTo>
                      <a:pt x="368" y="572"/>
                    </a:lnTo>
                    <a:lnTo>
                      <a:pt x="368" y="559"/>
                    </a:lnTo>
                    <a:lnTo>
                      <a:pt x="381" y="559"/>
                    </a:lnTo>
                    <a:lnTo>
                      <a:pt x="395" y="557"/>
                    </a:lnTo>
                    <a:lnTo>
                      <a:pt x="406" y="556"/>
                    </a:lnTo>
                    <a:lnTo>
                      <a:pt x="418" y="552"/>
                    </a:lnTo>
                    <a:lnTo>
                      <a:pt x="426" y="551"/>
                    </a:lnTo>
                    <a:lnTo>
                      <a:pt x="431" y="548"/>
                    </a:lnTo>
                    <a:lnTo>
                      <a:pt x="437" y="544"/>
                    </a:lnTo>
                    <a:lnTo>
                      <a:pt x="442" y="540"/>
                    </a:lnTo>
                    <a:lnTo>
                      <a:pt x="445" y="536"/>
                    </a:lnTo>
                    <a:lnTo>
                      <a:pt x="448" y="531"/>
                    </a:lnTo>
                    <a:lnTo>
                      <a:pt x="452" y="524"/>
                    </a:lnTo>
                    <a:lnTo>
                      <a:pt x="452" y="518"/>
                    </a:lnTo>
                    <a:lnTo>
                      <a:pt x="456" y="506"/>
                    </a:lnTo>
                    <a:lnTo>
                      <a:pt x="459" y="496"/>
                    </a:lnTo>
                    <a:lnTo>
                      <a:pt x="459" y="483"/>
                    </a:lnTo>
                    <a:lnTo>
                      <a:pt x="459" y="470"/>
                    </a:lnTo>
                    <a:lnTo>
                      <a:pt x="459" y="458"/>
                    </a:lnTo>
                    <a:lnTo>
                      <a:pt x="459" y="431"/>
                    </a:lnTo>
                    <a:lnTo>
                      <a:pt x="459" y="390"/>
                    </a:lnTo>
                    <a:lnTo>
                      <a:pt x="459" y="343"/>
                    </a:lnTo>
                    <a:lnTo>
                      <a:pt x="459" y="298"/>
                    </a:lnTo>
                    <a:lnTo>
                      <a:pt x="459" y="257"/>
                    </a:lnTo>
                    <a:lnTo>
                      <a:pt x="459" y="229"/>
                    </a:lnTo>
                    <a:lnTo>
                      <a:pt x="459" y="217"/>
                    </a:lnTo>
                    <a:lnTo>
                      <a:pt x="459" y="203"/>
                    </a:lnTo>
                    <a:lnTo>
                      <a:pt x="459" y="191"/>
                    </a:lnTo>
                    <a:lnTo>
                      <a:pt x="456" y="177"/>
                    </a:lnTo>
                    <a:lnTo>
                      <a:pt x="452" y="165"/>
                    </a:lnTo>
                    <a:lnTo>
                      <a:pt x="452" y="159"/>
                    </a:lnTo>
                    <a:lnTo>
                      <a:pt x="451" y="152"/>
                    </a:lnTo>
                    <a:lnTo>
                      <a:pt x="448" y="145"/>
                    </a:lnTo>
                    <a:lnTo>
                      <a:pt x="446" y="141"/>
                    </a:lnTo>
                    <a:lnTo>
                      <a:pt x="440" y="129"/>
                    </a:lnTo>
                    <a:lnTo>
                      <a:pt x="435" y="117"/>
                    </a:lnTo>
                    <a:lnTo>
                      <a:pt x="427" y="109"/>
                    </a:lnTo>
                    <a:lnTo>
                      <a:pt x="418" y="101"/>
                    </a:lnTo>
                    <a:lnTo>
                      <a:pt x="410" y="93"/>
                    </a:lnTo>
                    <a:lnTo>
                      <a:pt x="401" y="89"/>
                    </a:lnTo>
                    <a:lnTo>
                      <a:pt x="388" y="84"/>
                    </a:lnTo>
                    <a:lnTo>
                      <a:pt x="372" y="79"/>
                    </a:lnTo>
                    <a:lnTo>
                      <a:pt x="355" y="77"/>
                    </a:lnTo>
                    <a:lnTo>
                      <a:pt x="338" y="76"/>
                    </a:lnTo>
                    <a:lnTo>
                      <a:pt x="321" y="77"/>
                    </a:lnTo>
                    <a:lnTo>
                      <a:pt x="304" y="81"/>
                    </a:lnTo>
                    <a:lnTo>
                      <a:pt x="284" y="86"/>
                    </a:lnTo>
                    <a:lnTo>
                      <a:pt x="264" y="93"/>
                    </a:lnTo>
                    <a:lnTo>
                      <a:pt x="247" y="104"/>
                    </a:lnTo>
                    <a:lnTo>
                      <a:pt x="231" y="115"/>
                    </a:lnTo>
                    <a:lnTo>
                      <a:pt x="215" y="127"/>
                    </a:lnTo>
                    <a:lnTo>
                      <a:pt x="201" y="141"/>
                    </a:lnTo>
                    <a:lnTo>
                      <a:pt x="201" y="156"/>
                    </a:lnTo>
                    <a:lnTo>
                      <a:pt x="201" y="192"/>
                    </a:lnTo>
                    <a:lnTo>
                      <a:pt x="201" y="246"/>
                    </a:lnTo>
                    <a:lnTo>
                      <a:pt x="201" y="306"/>
                    </a:lnTo>
                    <a:lnTo>
                      <a:pt x="201" y="365"/>
                    </a:lnTo>
                    <a:lnTo>
                      <a:pt x="201" y="417"/>
                    </a:lnTo>
                    <a:lnTo>
                      <a:pt x="201" y="455"/>
                    </a:lnTo>
                    <a:lnTo>
                      <a:pt x="201" y="470"/>
                    </a:lnTo>
                    <a:lnTo>
                      <a:pt x="201" y="483"/>
                    </a:lnTo>
                    <a:lnTo>
                      <a:pt x="201" y="496"/>
                    </a:lnTo>
                    <a:lnTo>
                      <a:pt x="201" y="506"/>
                    </a:lnTo>
                    <a:lnTo>
                      <a:pt x="201" y="518"/>
                    </a:lnTo>
                    <a:lnTo>
                      <a:pt x="201" y="524"/>
                    </a:lnTo>
                    <a:lnTo>
                      <a:pt x="205" y="531"/>
                    </a:lnTo>
                    <a:lnTo>
                      <a:pt x="208" y="536"/>
                    </a:lnTo>
                    <a:lnTo>
                      <a:pt x="213" y="540"/>
                    </a:lnTo>
                    <a:lnTo>
                      <a:pt x="217" y="544"/>
                    </a:lnTo>
                    <a:lnTo>
                      <a:pt x="222" y="548"/>
                    </a:lnTo>
                    <a:lnTo>
                      <a:pt x="229" y="551"/>
                    </a:lnTo>
                    <a:lnTo>
                      <a:pt x="236" y="552"/>
                    </a:lnTo>
                    <a:lnTo>
                      <a:pt x="246" y="554"/>
                    </a:lnTo>
                    <a:lnTo>
                      <a:pt x="256" y="555"/>
                    </a:lnTo>
                    <a:lnTo>
                      <a:pt x="269" y="557"/>
                    </a:lnTo>
                    <a:lnTo>
                      <a:pt x="281" y="559"/>
                    </a:lnTo>
                    <a:lnTo>
                      <a:pt x="281" y="572"/>
                    </a:lnTo>
                    <a:lnTo>
                      <a:pt x="281" y="587"/>
                    </a:lnTo>
                    <a:lnTo>
                      <a:pt x="269" y="587"/>
                    </a:lnTo>
                    <a:lnTo>
                      <a:pt x="237" y="587"/>
                    </a:lnTo>
                    <a:lnTo>
                      <a:pt x="193" y="587"/>
                    </a:lnTo>
                    <a:lnTo>
                      <a:pt x="141" y="587"/>
                    </a:lnTo>
                    <a:lnTo>
                      <a:pt x="90" y="587"/>
                    </a:lnTo>
                    <a:lnTo>
                      <a:pt x="44" y="587"/>
                    </a:lnTo>
                    <a:lnTo>
                      <a:pt x="13" y="587"/>
                    </a:lnTo>
                    <a:lnTo>
                      <a:pt x="0" y="587"/>
                    </a:lnTo>
                    <a:lnTo>
                      <a:pt x="0" y="572"/>
                    </a:lnTo>
                    <a:lnTo>
                      <a:pt x="0" y="559"/>
                    </a:lnTo>
                    <a:lnTo>
                      <a:pt x="16" y="557"/>
                    </a:lnTo>
                    <a:lnTo>
                      <a:pt x="31" y="555"/>
                    </a:lnTo>
                    <a:lnTo>
                      <a:pt x="42" y="554"/>
                    </a:lnTo>
                    <a:lnTo>
                      <a:pt x="51" y="552"/>
                    </a:lnTo>
                    <a:lnTo>
                      <a:pt x="63" y="548"/>
                    </a:lnTo>
                    <a:lnTo>
                      <a:pt x="72" y="545"/>
                    </a:lnTo>
                    <a:lnTo>
                      <a:pt x="76" y="543"/>
                    </a:lnTo>
                    <a:lnTo>
                      <a:pt x="81" y="540"/>
                    </a:lnTo>
                    <a:lnTo>
                      <a:pt x="90" y="528"/>
                    </a:lnTo>
                    <a:lnTo>
                      <a:pt x="98" y="518"/>
                    </a:lnTo>
                    <a:lnTo>
                      <a:pt x="98" y="506"/>
                    </a:lnTo>
                    <a:lnTo>
                      <a:pt x="98" y="496"/>
                    </a:lnTo>
                    <a:lnTo>
                      <a:pt x="98" y="483"/>
                    </a:lnTo>
                    <a:lnTo>
                      <a:pt x="98" y="470"/>
                    </a:lnTo>
                    <a:lnTo>
                      <a:pt x="98" y="456"/>
                    </a:lnTo>
                    <a:lnTo>
                      <a:pt x="98" y="423"/>
                    </a:lnTo>
                    <a:lnTo>
                      <a:pt x="98" y="374"/>
                    </a:lnTo>
                    <a:lnTo>
                      <a:pt x="98" y="317"/>
                    </a:lnTo>
                    <a:lnTo>
                      <a:pt x="98" y="260"/>
                    </a:lnTo>
                    <a:lnTo>
                      <a:pt x="98" y="213"/>
                    </a:lnTo>
                    <a:lnTo>
                      <a:pt x="98" y="177"/>
                    </a:lnTo>
                    <a:lnTo>
                      <a:pt x="98" y="165"/>
                    </a:lnTo>
                    <a:lnTo>
                      <a:pt x="98" y="152"/>
                    </a:lnTo>
                    <a:lnTo>
                      <a:pt x="98" y="141"/>
                    </a:lnTo>
                    <a:lnTo>
                      <a:pt x="98" y="132"/>
                    </a:lnTo>
                    <a:lnTo>
                      <a:pt x="98" y="124"/>
                    </a:lnTo>
                    <a:lnTo>
                      <a:pt x="97" y="115"/>
                    </a:lnTo>
                    <a:lnTo>
                      <a:pt x="94" y="107"/>
                    </a:lnTo>
                    <a:lnTo>
                      <a:pt x="91" y="99"/>
                    </a:lnTo>
                    <a:lnTo>
                      <a:pt x="86" y="93"/>
                    </a:lnTo>
                    <a:lnTo>
                      <a:pt x="77" y="89"/>
                    </a:lnTo>
                    <a:lnTo>
                      <a:pt x="64" y="82"/>
                    </a:lnTo>
                    <a:lnTo>
                      <a:pt x="55" y="81"/>
                    </a:lnTo>
                    <a:lnTo>
                      <a:pt x="42" y="79"/>
                    </a:lnTo>
                    <a:lnTo>
                      <a:pt x="28" y="77"/>
                    </a:lnTo>
                    <a:lnTo>
                      <a:pt x="11" y="76"/>
                    </a:lnTo>
                    <a:lnTo>
                      <a:pt x="11" y="66"/>
                    </a:lnTo>
                    <a:lnTo>
                      <a:pt x="11" y="52"/>
                    </a:lnTo>
                    <a:lnTo>
                      <a:pt x="34" y="48"/>
                    </a:lnTo>
                    <a:lnTo>
                      <a:pt x="58" y="41"/>
                    </a:lnTo>
                    <a:lnTo>
                      <a:pt x="81" y="35"/>
                    </a:lnTo>
                    <a:lnTo>
                      <a:pt x="104" y="30"/>
                    </a:lnTo>
                    <a:lnTo>
                      <a:pt x="129" y="24"/>
                    </a:lnTo>
                    <a:lnTo>
                      <a:pt x="152" y="18"/>
                    </a:lnTo>
                    <a:lnTo>
                      <a:pt x="176" y="8"/>
                    </a:lnTo>
                    <a:lnTo>
                      <a:pt x="201" y="0"/>
                    </a:lnTo>
                    <a:lnTo>
                      <a:pt x="201" y="17"/>
                    </a:lnTo>
                    <a:lnTo>
                      <a:pt x="201" y="50"/>
                    </a:lnTo>
                    <a:lnTo>
                      <a:pt x="201" y="84"/>
                    </a:lnTo>
                    <a:lnTo>
                      <a:pt x="201"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483"/>
              <p:cNvSpPr>
                <a:spLocks/>
              </p:cNvSpPr>
              <p:nvPr/>
            </p:nvSpPr>
            <p:spPr bwMode="auto">
              <a:xfrm>
                <a:off x="24959" y="2188"/>
                <a:ext cx="91" cy="152"/>
              </a:xfrm>
              <a:custGeom>
                <a:avLst/>
                <a:gdLst>
                  <a:gd name="T0" fmla="*/ 41 w 365"/>
                  <a:gd name="T1" fmla="*/ 445 h 606"/>
                  <a:gd name="T2" fmla="*/ 70 w 365"/>
                  <a:gd name="T3" fmla="*/ 501 h 606"/>
                  <a:gd name="T4" fmla="*/ 113 w 365"/>
                  <a:gd name="T5" fmla="*/ 544 h 606"/>
                  <a:gd name="T6" fmla="*/ 164 w 365"/>
                  <a:gd name="T7" fmla="*/ 564 h 606"/>
                  <a:gd name="T8" fmla="*/ 201 w 365"/>
                  <a:gd name="T9" fmla="*/ 563 h 606"/>
                  <a:gd name="T10" fmla="*/ 233 w 365"/>
                  <a:gd name="T11" fmla="*/ 547 h 606"/>
                  <a:gd name="T12" fmla="*/ 258 w 365"/>
                  <a:gd name="T13" fmla="*/ 518 h 606"/>
                  <a:gd name="T14" fmla="*/ 267 w 365"/>
                  <a:gd name="T15" fmla="*/ 481 h 606"/>
                  <a:gd name="T16" fmla="*/ 265 w 365"/>
                  <a:gd name="T17" fmla="*/ 440 h 606"/>
                  <a:gd name="T18" fmla="*/ 251 w 365"/>
                  <a:gd name="T19" fmla="*/ 407 h 606"/>
                  <a:gd name="T20" fmla="*/ 226 w 365"/>
                  <a:gd name="T21" fmla="*/ 376 h 606"/>
                  <a:gd name="T22" fmla="*/ 154 w 365"/>
                  <a:gd name="T23" fmla="*/ 336 h 606"/>
                  <a:gd name="T24" fmla="*/ 98 w 365"/>
                  <a:gd name="T25" fmla="*/ 303 h 606"/>
                  <a:gd name="T26" fmla="*/ 53 w 365"/>
                  <a:gd name="T27" fmla="*/ 267 h 606"/>
                  <a:gd name="T28" fmla="*/ 24 w 365"/>
                  <a:gd name="T29" fmla="*/ 216 h 606"/>
                  <a:gd name="T30" fmla="*/ 18 w 365"/>
                  <a:gd name="T31" fmla="*/ 154 h 606"/>
                  <a:gd name="T32" fmla="*/ 28 w 365"/>
                  <a:gd name="T33" fmla="*/ 114 h 606"/>
                  <a:gd name="T34" fmla="*/ 44 w 365"/>
                  <a:gd name="T35" fmla="*/ 82 h 606"/>
                  <a:gd name="T36" fmla="*/ 86 w 365"/>
                  <a:gd name="T37" fmla="*/ 40 h 606"/>
                  <a:gd name="T38" fmla="*/ 149 w 365"/>
                  <a:gd name="T39" fmla="*/ 10 h 606"/>
                  <a:gd name="T40" fmla="*/ 228 w 365"/>
                  <a:gd name="T41" fmla="*/ 2 h 606"/>
                  <a:gd name="T42" fmla="*/ 283 w 365"/>
                  <a:gd name="T43" fmla="*/ 12 h 606"/>
                  <a:gd name="T44" fmla="*/ 319 w 365"/>
                  <a:gd name="T45" fmla="*/ 30 h 606"/>
                  <a:gd name="T46" fmla="*/ 331 w 365"/>
                  <a:gd name="T47" fmla="*/ 71 h 606"/>
                  <a:gd name="T48" fmla="*/ 339 w 365"/>
                  <a:gd name="T49" fmla="*/ 115 h 606"/>
                  <a:gd name="T50" fmla="*/ 328 w 365"/>
                  <a:gd name="T51" fmla="*/ 154 h 606"/>
                  <a:gd name="T52" fmla="*/ 292 w 365"/>
                  <a:gd name="T53" fmla="*/ 114 h 606"/>
                  <a:gd name="T54" fmla="*/ 258 w 365"/>
                  <a:gd name="T55" fmla="*/ 72 h 606"/>
                  <a:gd name="T56" fmla="*/ 230 w 365"/>
                  <a:gd name="T57" fmla="*/ 49 h 606"/>
                  <a:gd name="T58" fmla="*/ 197 w 365"/>
                  <a:gd name="T59" fmla="*/ 43 h 606"/>
                  <a:gd name="T60" fmla="*/ 158 w 365"/>
                  <a:gd name="T61" fmla="*/ 45 h 606"/>
                  <a:gd name="T62" fmla="*/ 126 w 365"/>
                  <a:gd name="T63" fmla="*/ 61 h 606"/>
                  <a:gd name="T64" fmla="*/ 103 w 365"/>
                  <a:gd name="T65" fmla="*/ 114 h 606"/>
                  <a:gd name="T66" fmla="*/ 107 w 365"/>
                  <a:gd name="T67" fmla="*/ 156 h 606"/>
                  <a:gd name="T68" fmla="*/ 129 w 365"/>
                  <a:gd name="T69" fmla="*/ 193 h 606"/>
                  <a:gd name="T70" fmla="*/ 191 w 365"/>
                  <a:gd name="T71" fmla="*/ 231 h 606"/>
                  <a:gd name="T72" fmla="*/ 288 w 365"/>
                  <a:gd name="T73" fmla="*/ 287 h 606"/>
                  <a:gd name="T74" fmla="*/ 336 w 365"/>
                  <a:gd name="T75" fmla="*/ 327 h 606"/>
                  <a:gd name="T76" fmla="*/ 360 w 365"/>
                  <a:gd name="T77" fmla="*/ 376 h 606"/>
                  <a:gd name="T78" fmla="*/ 365 w 365"/>
                  <a:gd name="T79" fmla="*/ 445 h 606"/>
                  <a:gd name="T80" fmla="*/ 353 w 365"/>
                  <a:gd name="T81" fmla="*/ 497 h 606"/>
                  <a:gd name="T82" fmla="*/ 320 w 365"/>
                  <a:gd name="T83" fmla="*/ 541 h 606"/>
                  <a:gd name="T84" fmla="*/ 290 w 365"/>
                  <a:gd name="T85" fmla="*/ 565 h 606"/>
                  <a:gd name="T86" fmla="*/ 250 w 365"/>
                  <a:gd name="T87" fmla="*/ 588 h 606"/>
                  <a:gd name="T88" fmla="*/ 176 w 365"/>
                  <a:gd name="T89" fmla="*/ 605 h 606"/>
                  <a:gd name="T90" fmla="*/ 90 w 365"/>
                  <a:gd name="T91" fmla="*/ 596 h 606"/>
                  <a:gd name="T92" fmla="*/ 22 w 365"/>
                  <a:gd name="T93" fmla="*/ 563 h 606"/>
                  <a:gd name="T94" fmla="*/ 8 w 365"/>
                  <a:gd name="T95" fmla="*/ 537 h 606"/>
                  <a:gd name="T96" fmla="*/ 0 w 365"/>
                  <a:gd name="T97" fmla="*/ 484 h 606"/>
                  <a:gd name="T98" fmla="*/ 0 w 365"/>
                  <a:gd name="T99" fmla="*/ 443 h 606"/>
                  <a:gd name="T100" fmla="*/ 12 w 365"/>
                  <a:gd name="T101" fmla="*/ 408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65" h="606">
                    <a:moveTo>
                      <a:pt x="27" y="406"/>
                    </a:moveTo>
                    <a:lnTo>
                      <a:pt x="32" y="420"/>
                    </a:lnTo>
                    <a:lnTo>
                      <a:pt x="36" y="432"/>
                    </a:lnTo>
                    <a:lnTo>
                      <a:pt x="41" y="445"/>
                    </a:lnTo>
                    <a:lnTo>
                      <a:pt x="44" y="459"/>
                    </a:lnTo>
                    <a:lnTo>
                      <a:pt x="53" y="476"/>
                    </a:lnTo>
                    <a:lnTo>
                      <a:pt x="61" y="490"/>
                    </a:lnTo>
                    <a:lnTo>
                      <a:pt x="70" y="501"/>
                    </a:lnTo>
                    <a:lnTo>
                      <a:pt x="78" y="513"/>
                    </a:lnTo>
                    <a:lnTo>
                      <a:pt x="91" y="525"/>
                    </a:lnTo>
                    <a:lnTo>
                      <a:pt x="101" y="534"/>
                    </a:lnTo>
                    <a:lnTo>
                      <a:pt x="113" y="544"/>
                    </a:lnTo>
                    <a:lnTo>
                      <a:pt x="125" y="554"/>
                    </a:lnTo>
                    <a:lnTo>
                      <a:pt x="139" y="557"/>
                    </a:lnTo>
                    <a:lnTo>
                      <a:pt x="150" y="562"/>
                    </a:lnTo>
                    <a:lnTo>
                      <a:pt x="164" y="564"/>
                    </a:lnTo>
                    <a:lnTo>
                      <a:pt x="176" y="565"/>
                    </a:lnTo>
                    <a:lnTo>
                      <a:pt x="184" y="565"/>
                    </a:lnTo>
                    <a:lnTo>
                      <a:pt x="193" y="564"/>
                    </a:lnTo>
                    <a:lnTo>
                      <a:pt x="201" y="563"/>
                    </a:lnTo>
                    <a:lnTo>
                      <a:pt x="210" y="559"/>
                    </a:lnTo>
                    <a:lnTo>
                      <a:pt x="217" y="556"/>
                    </a:lnTo>
                    <a:lnTo>
                      <a:pt x="226" y="552"/>
                    </a:lnTo>
                    <a:lnTo>
                      <a:pt x="233" y="547"/>
                    </a:lnTo>
                    <a:lnTo>
                      <a:pt x="239" y="540"/>
                    </a:lnTo>
                    <a:lnTo>
                      <a:pt x="247" y="534"/>
                    </a:lnTo>
                    <a:lnTo>
                      <a:pt x="254" y="527"/>
                    </a:lnTo>
                    <a:lnTo>
                      <a:pt x="258" y="518"/>
                    </a:lnTo>
                    <a:lnTo>
                      <a:pt x="263" y="511"/>
                    </a:lnTo>
                    <a:lnTo>
                      <a:pt x="265" y="500"/>
                    </a:lnTo>
                    <a:lnTo>
                      <a:pt x="266" y="492"/>
                    </a:lnTo>
                    <a:lnTo>
                      <a:pt x="267" y="481"/>
                    </a:lnTo>
                    <a:lnTo>
                      <a:pt x="268" y="472"/>
                    </a:lnTo>
                    <a:lnTo>
                      <a:pt x="267" y="460"/>
                    </a:lnTo>
                    <a:lnTo>
                      <a:pt x="267" y="449"/>
                    </a:lnTo>
                    <a:lnTo>
                      <a:pt x="265" y="440"/>
                    </a:lnTo>
                    <a:lnTo>
                      <a:pt x="263" y="431"/>
                    </a:lnTo>
                    <a:lnTo>
                      <a:pt x="261" y="423"/>
                    </a:lnTo>
                    <a:lnTo>
                      <a:pt x="256" y="415"/>
                    </a:lnTo>
                    <a:lnTo>
                      <a:pt x="251" y="407"/>
                    </a:lnTo>
                    <a:lnTo>
                      <a:pt x="246" y="400"/>
                    </a:lnTo>
                    <a:lnTo>
                      <a:pt x="240" y="392"/>
                    </a:lnTo>
                    <a:lnTo>
                      <a:pt x="233" y="384"/>
                    </a:lnTo>
                    <a:lnTo>
                      <a:pt x="226" y="376"/>
                    </a:lnTo>
                    <a:lnTo>
                      <a:pt x="216" y="369"/>
                    </a:lnTo>
                    <a:lnTo>
                      <a:pt x="196" y="354"/>
                    </a:lnTo>
                    <a:lnTo>
                      <a:pt x="171" y="341"/>
                    </a:lnTo>
                    <a:lnTo>
                      <a:pt x="154" y="336"/>
                    </a:lnTo>
                    <a:lnTo>
                      <a:pt x="140" y="329"/>
                    </a:lnTo>
                    <a:lnTo>
                      <a:pt x="126" y="320"/>
                    </a:lnTo>
                    <a:lnTo>
                      <a:pt x="114" y="312"/>
                    </a:lnTo>
                    <a:lnTo>
                      <a:pt x="98" y="303"/>
                    </a:lnTo>
                    <a:lnTo>
                      <a:pt x="86" y="295"/>
                    </a:lnTo>
                    <a:lnTo>
                      <a:pt x="74" y="286"/>
                    </a:lnTo>
                    <a:lnTo>
                      <a:pt x="61" y="277"/>
                    </a:lnTo>
                    <a:lnTo>
                      <a:pt x="53" y="267"/>
                    </a:lnTo>
                    <a:lnTo>
                      <a:pt x="44" y="255"/>
                    </a:lnTo>
                    <a:lnTo>
                      <a:pt x="36" y="244"/>
                    </a:lnTo>
                    <a:lnTo>
                      <a:pt x="27" y="229"/>
                    </a:lnTo>
                    <a:lnTo>
                      <a:pt x="24" y="216"/>
                    </a:lnTo>
                    <a:lnTo>
                      <a:pt x="20" y="202"/>
                    </a:lnTo>
                    <a:lnTo>
                      <a:pt x="18" y="187"/>
                    </a:lnTo>
                    <a:lnTo>
                      <a:pt x="17" y="171"/>
                    </a:lnTo>
                    <a:lnTo>
                      <a:pt x="18" y="154"/>
                    </a:lnTo>
                    <a:lnTo>
                      <a:pt x="20" y="136"/>
                    </a:lnTo>
                    <a:lnTo>
                      <a:pt x="23" y="128"/>
                    </a:lnTo>
                    <a:lnTo>
                      <a:pt x="26" y="121"/>
                    </a:lnTo>
                    <a:lnTo>
                      <a:pt x="28" y="114"/>
                    </a:lnTo>
                    <a:lnTo>
                      <a:pt x="34" y="106"/>
                    </a:lnTo>
                    <a:lnTo>
                      <a:pt x="36" y="99"/>
                    </a:lnTo>
                    <a:lnTo>
                      <a:pt x="40" y="89"/>
                    </a:lnTo>
                    <a:lnTo>
                      <a:pt x="44" y="82"/>
                    </a:lnTo>
                    <a:lnTo>
                      <a:pt x="49" y="76"/>
                    </a:lnTo>
                    <a:lnTo>
                      <a:pt x="60" y="64"/>
                    </a:lnTo>
                    <a:lnTo>
                      <a:pt x="74" y="54"/>
                    </a:lnTo>
                    <a:lnTo>
                      <a:pt x="86" y="40"/>
                    </a:lnTo>
                    <a:lnTo>
                      <a:pt x="99" y="31"/>
                    </a:lnTo>
                    <a:lnTo>
                      <a:pt x="114" y="21"/>
                    </a:lnTo>
                    <a:lnTo>
                      <a:pt x="131" y="13"/>
                    </a:lnTo>
                    <a:lnTo>
                      <a:pt x="149" y="10"/>
                    </a:lnTo>
                    <a:lnTo>
                      <a:pt x="168" y="4"/>
                    </a:lnTo>
                    <a:lnTo>
                      <a:pt x="189" y="2"/>
                    </a:lnTo>
                    <a:lnTo>
                      <a:pt x="212" y="0"/>
                    </a:lnTo>
                    <a:lnTo>
                      <a:pt x="228" y="2"/>
                    </a:lnTo>
                    <a:lnTo>
                      <a:pt x="241" y="3"/>
                    </a:lnTo>
                    <a:lnTo>
                      <a:pt x="255" y="6"/>
                    </a:lnTo>
                    <a:lnTo>
                      <a:pt x="268" y="6"/>
                    </a:lnTo>
                    <a:lnTo>
                      <a:pt x="283" y="12"/>
                    </a:lnTo>
                    <a:lnTo>
                      <a:pt x="296" y="16"/>
                    </a:lnTo>
                    <a:lnTo>
                      <a:pt x="305" y="20"/>
                    </a:lnTo>
                    <a:lnTo>
                      <a:pt x="314" y="25"/>
                    </a:lnTo>
                    <a:lnTo>
                      <a:pt x="319" y="30"/>
                    </a:lnTo>
                    <a:lnTo>
                      <a:pt x="322" y="37"/>
                    </a:lnTo>
                    <a:lnTo>
                      <a:pt x="324" y="45"/>
                    </a:lnTo>
                    <a:lnTo>
                      <a:pt x="325" y="54"/>
                    </a:lnTo>
                    <a:lnTo>
                      <a:pt x="331" y="71"/>
                    </a:lnTo>
                    <a:lnTo>
                      <a:pt x="337" y="88"/>
                    </a:lnTo>
                    <a:lnTo>
                      <a:pt x="337" y="97"/>
                    </a:lnTo>
                    <a:lnTo>
                      <a:pt x="338" y="106"/>
                    </a:lnTo>
                    <a:lnTo>
                      <a:pt x="339" y="115"/>
                    </a:lnTo>
                    <a:lnTo>
                      <a:pt x="342" y="123"/>
                    </a:lnTo>
                    <a:lnTo>
                      <a:pt x="342" y="138"/>
                    </a:lnTo>
                    <a:lnTo>
                      <a:pt x="342" y="147"/>
                    </a:lnTo>
                    <a:lnTo>
                      <a:pt x="328" y="154"/>
                    </a:lnTo>
                    <a:lnTo>
                      <a:pt x="314" y="160"/>
                    </a:lnTo>
                    <a:lnTo>
                      <a:pt x="307" y="142"/>
                    </a:lnTo>
                    <a:lnTo>
                      <a:pt x="300" y="127"/>
                    </a:lnTo>
                    <a:lnTo>
                      <a:pt x="292" y="114"/>
                    </a:lnTo>
                    <a:lnTo>
                      <a:pt x="284" y="102"/>
                    </a:lnTo>
                    <a:lnTo>
                      <a:pt x="275" y="90"/>
                    </a:lnTo>
                    <a:lnTo>
                      <a:pt x="267" y="81"/>
                    </a:lnTo>
                    <a:lnTo>
                      <a:pt x="258" y="72"/>
                    </a:lnTo>
                    <a:lnTo>
                      <a:pt x="250" y="65"/>
                    </a:lnTo>
                    <a:lnTo>
                      <a:pt x="245" y="61"/>
                    </a:lnTo>
                    <a:lnTo>
                      <a:pt x="237" y="55"/>
                    </a:lnTo>
                    <a:lnTo>
                      <a:pt x="230" y="49"/>
                    </a:lnTo>
                    <a:lnTo>
                      <a:pt x="221" y="47"/>
                    </a:lnTo>
                    <a:lnTo>
                      <a:pt x="214" y="45"/>
                    </a:lnTo>
                    <a:lnTo>
                      <a:pt x="205" y="44"/>
                    </a:lnTo>
                    <a:lnTo>
                      <a:pt x="197" y="43"/>
                    </a:lnTo>
                    <a:lnTo>
                      <a:pt x="188" y="43"/>
                    </a:lnTo>
                    <a:lnTo>
                      <a:pt x="177" y="43"/>
                    </a:lnTo>
                    <a:lnTo>
                      <a:pt x="167" y="44"/>
                    </a:lnTo>
                    <a:lnTo>
                      <a:pt x="158" y="45"/>
                    </a:lnTo>
                    <a:lnTo>
                      <a:pt x="149" y="47"/>
                    </a:lnTo>
                    <a:lnTo>
                      <a:pt x="141" y="49"/>
                    </a:lnTo>
                    <a:lnTo>
                      <a:pt x="133" y="55"/>
                    </a:lnTo>
                    <a:lnTo>
                      <a:pt x="126" y="61"/>
                    </a:lnTo>
                    <a:lnTo>
                      <a:pt x="118" y="65"/>
                    </a:lnTo>
                    <a:lnTo>
                      <a:pt x="111" y="82"/>
                    </a:lnTo>
                    <a:lnTo>
                      <a:pt x="107" y="97"/>
                    </a:lnTo>
                    <a:lnTo>
                      <a:pt x="103" y="114"/>
                    </a:lnTo>
                    <a:lnTo>
                      <a:pt x="101" y="129"/>
                    </a:lnTo>
                    <a:lnTo>
                      <a:pt x="103" y="138"/>
                    </a:lnTo>
                    <a:lnTo>
                      <a:pt x="105" y="147"/>
                    </a:lnTo>
                    <a:lnTo>
                      <a:pt x="107" y="156"/>
                    </a:lnTo>
                    <a:lnTo>
                      <a:pt x="110" y="164"/>
                    </a:lnTo>
                    <a:lnTo>
                      <a:pt x="115" y="173"/>
                    </a:lnTo>
                    <a:lnTo>
                      <a:pt x="122" y="181"/>
                    </a:lnTo>
                    <a:lnTo>
                      <a:pt x="129" y="193"/>
                    </a:lnTo>
                    <a:lnTo>
                      <a:pt x="135" y="201"/>
                    </a:lnTo>
                    <a:lnTo>
                      <a:pt x="154" y="212"/>
                    </a:lnTo>
                    <a:lnTo>
                      <a:pt x="171" y="224"/>
                    </a:lnTo>
                    <a:lnTo>
                      <a:pt x="191" y="231"/>
                    </a:lnTo>
                    <a:lnTo>
                      <a:pt x="212" y="242"/>
                    </a:lnTo>
                    <a:lnTo>
                      <a:pt x="245" y="260"/>
                    </a:lnTo>
                    <a:lnTo>
                      <a:pt x="274" y="277"/>
                    </a:lnTo>
                    <a:lnTo>
                      <a:pt x="288" y="287"/>
                    </a:lnTo>
                    <a:lnTo>
                      <a:pt x="302" y="297"/>
                    </a:lnTo>
                    <a:lnTo>
                      <a:pt x="314" y="307"/>
                    </a:lnTo>
                    <a:lnTo>
                      <a:pt x="325" y="318"/>
                    </a:lnTo>
                    <a:lnTo>
                      <a:pt x="336" y="327"/>
                    </a:lnTo>
                    <a:lnTo>
                      <a:pt x="344" y="337"/>
                    </a:lnTo>
                    <a:lnTo>
                      <a:pt x="350" y="350"/>
                    </a:lnTo>
                    <a:lnTo>
                      <a:pt x="356" y="361"/>
                    </a:lnTo>
                    <a:lnTo>
                      <a:pt x="360" y="376"/>
                    </a:lnTo>
                    <a:lnTo>
                      <a:pt x="363" y="391"/>
                    </a:lnTo>
                    <a:lnTo>
                      <a:pt x="365" y="407"/>
                    </a:lnTo>
                    <a:lnTo>
                      <a:pt x="365" y="424"/>
                    </a:lnTo>
                    <a:lnTo>
                      <a:pt x="365" y="445"/>
                    </a:lnTo>
                    <a:lnTo>
                      <a:pt x="361" y="467"/>
                    </a:lnTo>
                    <a:lnTo>
                      <a:pt x="358" y="477"/>
                    </a:lnTo>
                    <a:lnTo>
                      <a:pt x="355" y="486"/>
                    </a:lnTo>
                    <a:lnTo>
                      <a:pt x="353" y="497"/>
                    </a:lnTo>
                    <a:lnTo>
                      <a:pt x="348" y="506"/>
                    </a:lnTo>
                    <a:lnTo>
                      <a:pt x="338" y="519"/>
                    </a:lnTo>
                    <a:lnTo>
                      <a:pt x="327" y="534"/>
                    </a:lnTo>
                    <a:lnTo>
                      <a:pt x="320" y="541"/>
                    </a:lnTo>
                    <a:lnTo>
                      <a:pt x="313" y="549"/>
                    </a:lnTo>
                    <a:lnTo>
                      <a:pt x="305" y="554"/>
                    </a:lnTo>
                    <a:lnTo>
                      <a:pt x="297" y="558"/>
                    </a:lnTo>
                    <a:lnTo>
                      <a:pt x="290" y="565"/>
                    </a:lnTo>
                    <a:lnTo>
                      <a:pt x="283" y="571"/>
                    </a:lnTo>
                    <a:lnTo>
                      <a:pt x="274" y="575"/>
                    </a:lnTo>
                    <a:lnTo>
                      <a:pt x="267" y="581"/>
                    </a:lnTo>
                    <a:lnTo>
                      <a:pt x="250" y="588"/>
                    </a:lnTo>
                    <a:lnTo>
                      <a:pt x="233" y="595"/>
                    </a:lnTo>
                    <a:lnTo>
                      <a:pt x="213" y="599"/>
                    </a:lnTo>
                    <a:lnTo>
                      <a:pt x="195" y="603"/>
                    </a:lnTo>
                    <a:lnTo>
                      <a:pt x="176" y="605"/>
                    </a:lnTo>
                    <a:lnTo>
                      <a:pt x="159" y="606"/>
                    </a:lnTo>
                    <a:lnTo>
                      <a:pt x="134" y="605"/>
                    </a:lnTo>
                    <a:lnTo>
                      <a:pt x="111" y="601"/>
                    </a:lnTo>
                    <a:lnTo>
                      <a:pt x="90" y="596"/>
                    </a:lnTo>
                    <a:lnTo>
                      <a:pt x="67" y="588"/>
                    </a:lnTo>
                    <a:lnTo>
                      <a:pt x="51" y="580"/>
                    </a:lnTo>
                    <a:lnTo>
                      <a:pt x="35" y="571"/>
                    </a:lnTo>
                    <a:lnTo>
                      <a:pt x="22" y="563"/>
                    </a:lnTo>
                    <a:lnTo>
                      <a:pt x="10" y="554"/>
                    </a:lnTo>
                    <a:lnTo>
                      <a:pt x="10" y="549"/>
                    </a:lnTo>
                    <a:lnTo>
                      <a:pt x="9" y="543"/>
                    </a:lnTo>
                    <a:lnTo>
                      <a:pt x="8" y="537"/>
                    </a:lnTo>
                    <a:lnTo>
                      <a:pt x="4" y="530"/>
                    </a:lnTo>
                    <a:lnTo>
                      <a:pt x="2" y="514"/>
                    </a:lnTo>
                    <a:lnTo>
                      <a:pt x="0" y="494"/>
                    </a:lnTo>
                    <a:lnTo>
                      <a:pt x="0" y="484"/>
                    </a:lnTo>
                    <a:lnTo>
                      <a:pt x="0" y="474"/>
                    </a:lnTo>
                    <a:lnTo>
                      <a:pt x="0" y="464"/>
                    </a:lnTo>
                    <a:lnTo>
                      <a:pt x="0" y="453"/>
                    </a:lnTo>
                    <a:lnTo>
                      <a:pt x="0" y="443"/>
                    </a:lnTo>
                    <a:lnTo>
                      <a:pt x="0" y="432"/>
                    </a:lnTo>
                    <a:lnTo>
                      <a:pt x="0" y="423"/>
                    </a:lnTo>
                    <a:lnTo>
                      <a:pt x="0" y="411"/>
                    </a:lnTo>
                    <a:lnTo>
                      <a:pt x="12" y="408"/>
                    </a:lnTo>
                    <a:lnTo>
                      <a:pt x="27" y="4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484"/>
              <p:cNvSpPr>
                <a:spLocks/>
              </p:cNvSpPr>
              <p:nvPr/>
            </p:nvSpPr>
            <p:spPr bwMode="auto">
              <a:xfrm>
                <a:off x="25064" y="2151"/>
                <a:ext cx="92" cy="189"/>
              </a:xfrm>
              <a:custGeom>
                <a:avLst/>
                <a:gdLst>
                  <a:gd name="T0" fmla="*/ 200 w 367"/>
                  <a:gd name="T1" fmla="*/ 585 h 757"/>
                  <a:gd name="T2" fmla="*/ 203 w 367"/>
                  <a:gd name="T3" fmla="*/ 617 h 757"/>
                  <a:gd name="T4" fmla="*/ 211 w 367"/>
                  <a:gd name="T5" fmla="*/ 639 h 757"/>
                  <a:gd name="T6" fmla="*/ 222 w 367"/>
                  <a:gd name="T7" fmla="*/ 660 h 757"/>
                  <a:gd name="T8" fmla="*/ 233 w 367"/>
                  <a:gd name="T9" fmla="*/ 673 h 757"/>
                  <a:gd name="T10" fmla="*/ 245 w 367"/>
                  <a:gd name="T11" fmla="*/ 682 h 757"/>
                  <a:gd name="T12" fmla="*/ 269 w 367"/>
                  <a:gd name="T13" fmla="*/ 689 h 757"/>
                  <a:gd name="T14" fmla="*/ 289 w 367"/>
                  <a:gd name="T15" fmla="*/ 690 h 757"/>
                  <a:gd name="T16" fmla="*/ 310 w 367"/>
                  <a:gd name="T17" fmla="*/ 684 h 757"/>
                  <a:gd name="T18" fmla="*/ 330 w 367"/>
                  <a:gd name="T19" fmla="*/ 680 h 757"/>
                  <a:gd name="T20" fmla="*/ 347 w 367"/>
                  <a:gd name="T21" fmla="*/ 670 h 757"/>
                  <a:gd name="T22" fmla="*/ 362 w 367"/>
                  <a:gd name="T23" fmla="*/ 677 h 757"/>
                  <a:gd name="T24" fmla="*/ 351 w 367"/>
                  <a:gd name="T25" fmla="*/ 701 h 757"/>
                  <a:gd name="T26" fmla="*/ 280 w 367"/>
                  <a:gd name="T27" fmla="*/ 736 h 757"/>
                  <a:gd name="T28" fmla="*/ 254 w 367"/>
                  <a:gd name="T29" fmla="*/ 751 h 757"/>
                  <a:gd name="T30" fmla="*/ 232 w 367"/>
                  <a:gd name="T31" fmla="*/ 757 h 757"/>
                  <a:gd name="T32" fmla="*/ 210 w 367"/>
                  <a:gd name="T33" fmla="*/ 756 h 757"/>
                  <a:gd name="T34" fmla="*/ 182 w 367"/>
                  <a:gd name="T35" fmla="*/ 752 h 757"/>
                  <a:gd name="T36" fmla="*/ 161 w 367"/>
                  <a:gd name="T37" fmla="*/ 741 h 757"/>
                  <a:gd name="T38" fmla="*/ 141 w 367"/>
                  <a:gd name="T39" fmla="*/ 725 h 757"/>
                  <a:gd name="T40" fmla="*/ 124 w 367"/>
                  <a:gd name="T41" fmla="*/ 706 h 757"/>
                  <a:gd name="T42" fmla="*/ 111 w 367"/>
                  <a:gd name="T43" fmla="*/ 682 h 757"/>
                  <a:gd name="T44" fmla="*/ 103 w 367"/>
                  <a:gd name="T45" fmla="*/ 651 h 757"/>
                  <a:gd name="T46" fmla="*/ 98 w 367"/>
                  <a:gd name="T47" fmla="*/ 617 h 757"/>
                  <a:gd name="T48" fmla="*/ 98 w 367"/>
                  <a:gd name="T49" fmla="*/ 582 h 757"/>
                  <a:gd name="T50" fmla="*/ 100 w 367"/>
                  <a:gd name="T51" fmla="*/ 480 h 757"/>
                  <a:gd name="T52" fmla="*/ 103 w 367"/>
                  <a:gd name="T53" fmla="*/ 341 h 757"/>
                  <a:gd name="T54" fmla="*/ 104 w 367"/>
                  <a:gd name="T55" fmla="*/ 238 h 757"/>
                  <a:gd name="T56" fmla="*/ 89 w 367"/>
                  <a:gd name="T57" fmla="*/ 222 h 757"/>
                  <a:gd name="T58" fmla="*/ 22 w 367"/>
                  <a:gd name="T59" fmla="*/ 222 h 757"/>
                  <a:gd name="T60" fmla="*/ 4 w 367"/>
                  <a:gd name="T61" fmla="*/ 214 h 757"/>
                  <a:gd name="T62" fmla="*/ 7 w 367"/>
                  <a:gd name="T63" fmla="*/ 199 h 757"/>
                  <a:gd name="T64" fmla="*/ 34 w 367"/>
                  <a:gd name="T65" fmla="*/ 174 h 757"/>
                  <a:gd name="T66" fmla="*/ 50 w 367"/>
                  <a:gd name="T67" fmla="*/ 170 h 757"/>
                  <a:gd name="T68" fmla="*/ 93 w 367"/>
                  <a:gd name="T69" fmla="*/ 170 h 757"/>
                  <a:gd name="T70" fmla="*/ 104 w 367"/>
                  <a:gd name="T71" fmla="*/ 157 h 757"/>
                  <a:gd name="T72" fmla="*/ 104 w 367"/>
                  <a:gd name="T73" fmla="*/ 99 h 757"/>
                  <a:gd name="T74" fmla="*/ 115 w 367"/>
                  <a:gd name="T75" fmla="*/ 74 h 757"/>
                  <a:gd name="T76" fmla="*/ 172 w 367"/>
                  <a:gd name="T77" fmla="*/ 13 h 757"/>
                  <a:gd name="T78" fmla="*/ 192 w 367"/>
                  <a:gd name="T79" fmla="*/ 0 h 757"/>
                  <a:gd name="T80" fmla="*/ 200 w 367"/>
                  <a:gd name="T81" fmla="*/ 26 h 757"/>
                  <a:gd name="T82" fmla="*/ 200 w 367"/>
                  <a:gd name="T83" fmla="*/ 143 h 757"/>
                  <a:gd name="T84" fmla="*/ 224 w 367"/>
                  <a:gd name="T85" fmla="*/ 170 h 757"/>
                  <a:gd name="T86" fmla="*/ 327 w 367"/>
                  <a:gd name="T87" fmla="*/ 170 h 757"/>
                  <a:gd name="T88" fmla="*/ 353 w 367"/>
                  <a:gd name="T89" fmla="*/ 178 h 757"/>
                  <a:gd name="T90" fmla="*/ 355 w 367"/>
                  <a:gd name="T91" fmla="*/ 190 h 757"/>
                  <a:gd name="T92" fmla="*/ 354 w 367"/>
                  <a:gd name="T93" fmla="*/ 205 h 757"/>
                  <a:gd name="T94" fmla="*/ 346 w 367"/>
                  <a:gd name="T95" fmla="*/ 217 h 757"/>
                  <a:gd name="T96" fmla="*/ 316 w 367"/>
                  <a:gd name="T97" fmla="*/ 222 h 757"/>
                  <a:gd name="T98" fmla="*/ 223 w 367"/>
                  <a:gd name="T99" fmla="*/ 222 h 757"/>
                  <a:gd name="T100" fmla="*/ 200 w 367"/>
                  <a:gd name="T101" fmla="*/ 237 h 757"/>
                  <a:gd name="T102" fmla="*/ 200 w 367"/>
                  <a:gd name="T103" fmla="*/ 331 h 757"/>
                  <a:gd name="T104" fmla="*/ 200 w 367"/>
                  <a:gd name="T105" fmla="*/ 459 h 757"/>
                  <a:gd name="T106" fmla="*/ 200 w 367"/>
                  <a:gd name="T107" fmla="*/ 554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757">
                    <a:moveTo>
                      <a:pt x="200" y="570"/>
                    </a:moveTo>
                    <a:lnTo>
                      <a:pt x="200" y="585"/>
                    </a:lnTo>
                    <a:lnTo>
                      <a:pt x="202" y="602"/>
                    </a:lnTo>
                    <a:lnTo>
                      <a:pt x="203" y="617"/>
                    </a:lnTo>
                    <a:lnTo>
                      <a:pt x="207" y="628"/>
                    </a:lnTo>
                    <a:lnTo>
                      <a:pt x="211" y="639"/>
                    </a:lnTo>
                    <a:lnTo>
                      <a:pt x="215" y="650"/>
                    </a:lnTo>
                    <a:lnTo>
                      <a:pt x="222" y="660"/>
                    </a:lnTo>
                    <a:lnTo>
                      <a:pt x="229" y="668"/>
                    </a:lnTo>
                    <a:lnTo>
                      <a:pt x="233" y="673"/>
                    </a:lnTo>
                    <a:lnTo>
                      <a:pt x="239" y="677"/>
                    </a:lnTo>
                    <a:lnTo>
                      <a:pt x="245" y="682"/>
                    </a:lnTo>
                    <a:lnTo>
                      <a:pt x="252" y="686"/>
                    </a:lnTo>
                    <a:lnTo>
                      <a:pt x="269" y="689"/>
                    </a:lnTo>
                    <a:lnTo>
                      <a:pt x="281" y="691"/>
                    </a:lnTo>
                    <a:lnTo>
                      <a:pt x="289" y="690"/>
                    </a:lnTo>
                    <a:lnTo>
                      <a:pt x="298" y="688"/>
                    </a:lnTo>
                    <a:lnTo>
                      <a:pt x="310" y="684"/>
                    </a:lnTo>
                    <a:lnTo>
                      <a:pt x="321" y="681"/>
                    </a:lnTo>
                    <a:lnTo>
                      <a:pt x="330" y="680"/>
                    </a:lnTo>
                    <a:lnTo>
                      <a:pt x="338" y="676"/>
                    </a:lnTo>
                    <a:lnTo>
                      <a:pt x="347" y="670"/>
                    </a:lnTo>
                    <a:lnTo>
                      <a:pt x="355" y="664"/>
                    </a:lnTo>
                    <a:lnTo>
                      <a:pt x="362" y="677"/>
                    </a:lnTo>
                    <a:lnTo>
                      <a:pt x="367" y="691"/>
                    </a:lnTo>
                    <a:lnTo>
                      <a:pt x="351" y="701"/>
                    </a:lnTo>
                    <a:lnTo>
                      <a:pt x="315" y="718"/>
                    </a:lnTo>
                    <a:lnTo>
                      <a:pt x="280" y="736"/>
                    </a:lnTo>
                    <a:lnTo>
                      <a:pt x="264" y="746"/>
                    </a:lnTo>
                    <a:lnTo>
                      <a:pt x="254" y="751"/>
                    </a:lnTo>
                    <a:lnTo>
                      <a:pt x="241" y="757"/>
                    </a:lnTo>
                    <a:lnTo>
                      <a:pt x="232" y="757"/>
                    </a:lnTo>
                    <a:lnTo>
                      <a:pt x="224" y="757"/>
                    </a:lnTo>
                    <a:lnTo>
                      <a:pt x="210" y="756"/>
                    </a:lnTo>
                    <a:lnTo>
                      <a:pt x="196" y="755"/>
                    </a:lnTo>
                    <a:lnTo>
                      <a:pt x="182" y="752"/>
                    </a:lnTo>
                    <a:lnTo>
                      <a:pt x="172" y="747"/>
                    </a:lnTo>
                    <a:lnTo>
                      <a:pt x="161" y="741"/>
                    </a:lnTo>
                    <a:lnTo>
                      <a:pt x="150" y="734"/>
                    </a:lnTo>
                    <a:lnTo>
                      <a:pt x="141" y="725"/>
                    </a:lnTo>
                    <a:lnTo>
                      <a:pt x="132" y="716"/>
                    </a:lnTo>
                    <a:lnTo>
                      <a:pt x="124" y="706"/>
                    </a:lnTo>
                    <a:lnTo>
                      <a:pt x="117" y="694"/>
                    </a:lnTo>
                    <a:lnTo>
                      <a:pt x="111" y="682"/>
                    </a:lnTo>
                    <a:lnTo>
                      <a:pt x="106" y="668"/>
                    </a:lnTo>
                    <a:lnTo>
                      <a:pt x="103" y="651"/>
                    </a:lnTo>
                    <a:lnTo>
                      <a:pt x="100" y="635"/>
                    </a:lnTo>
                    <a:lnTo>
                      <a:pt x="98" y="617"/>
                    </a:lnTo>
                    <a:lnTo>
                      <a:pt x="97" y="598"/>
                    </a:lnTo>
                    <a:lnTo>
                      <a:pt x="98" y="582"/>
                    </a:lnTo>
                    <a:lnTo>
                      <a:pt x="98" y="540"/>
                    </a:lnTo>
                    <a:lnTo>
                      <a:pt x="100" y="480"/>
                    </a:lnTo>
                    <a:lnTo>
                      <a:pt x="101" y="411"/>
                    </a:lnTo>
                    <a:lnTo>
                      <a:pt x="103" y="341"/>
                    </a:lnTo>
                    <a:lnTo>
                      <a:pt x="103" y="280"/>
                    </a:lnTo>
                    <a:lnTo>
                      <a:pt x="104" y="238"/>
                    </a:lnTo>
                    <a:lnTo>
                      <a:pt x="104" y="222"/>
                    </a:lnTo>
                    <a:lnTo>
                      <a:pt x="89" y="222"/>
                    </a:lnTo>
                    <a:lnTo>
                      <a:pt x="55" y="222"/>
                    </a:lnTo>
                    <a:lnTo>
                      <a:pt x="22" y="222"/>
                    </a:lnTo>
                    <a:lnTo>
                      <a:pt x="6" y="222"/>
                    </a:lnTo>
                    <a:lnTo>
                      <a:pt x="4" y="214"/>
                    </a:lnTo>
                    <a:lnTo>
                      <a:pt x="0" y="205"/>
                    </a:lnTo>
                    <a:lnTo>
                      <a:pt x="7" y="199"/>
                    </a:lnTo>
                    <a:lnTo>
                      <a:pt x="21" y="187"/>
                    </a:lnTo>
                    <a:lnTo>
                      <a:pt x="34" y="174"/>
                    </a:lnTo>
                    <a:lnTo>
                      <a:pt x="40" y="170"/>
                    </a:lnTo>
                    <a:lnTo>
                      <a:pt x="50" y="170"/>
                    </a:lnTo>
                    <a:lnTo>
                      <a:pt x="72" y="170"/>
                    </a:lnTo>
                    <a:lnTo>
                      <a:pt x="93" y="170"/>
                    </a:lnTo>
                    <a:lnTo>
                      <a:pt x="104" y="170"/>
                    </a:lnTo>
                    <a:lnTo>
                      <a:pt x="104" y="157"/>
                    </a:lnTo>
                    <a:lnTo>
                      <a:pt x="104" y="129"/>
                    </a:lnTo>
                    <a:lnTo>
                      <a:pt x="104" y="99"/>
                    </a:lnTo>
                    <a:lnTo>
                      <a:pt x="104" y="88"/>
                    </a:lnTo>
                    <a:lnTo>
                      <a:pt x="115" y="74"/>
                    </a:lnTo>
                    <a:lnTo>
                      <a:pt x="144" y="43"/>
                    </a:lnTo>
                    <a:lnTo>
                      <a:pt x="172" y="13"/>
                    </a:lnTo>
                    <a:lnTo>
                      <a:pt x="183" y="0"/>
                    </a:lnTo>
                    <a:lnTo>
                      <a:pt x="192" y="0"/>
                    </a:lnTo>
                    <a:lnTo>
                      <a:pt x="200" y="0"/>
                    </a:lnTo>
                    <a:lnTo>
                      <a:pt x="200" y="26"/>
                    </a:lnTo>
                    <a:lnTo>
                      <a:pt x="200" y="84"/>
                    </a:lnTo>
                    <a:lnTo>
                      <a:pt x="200" y="143"/>
                    </a:lnTo>
                    <a:lnTo>
                      <a:pt x="200" y="170"/>
                    </a:lnTo>
                    <a:lnTo>
                      <a:pt x="224" y="170"/>
                    </a:lnTo>
                    <a:lnTo>
                      <a:pt x="276" y="170"/>
                    </a:lnTo>
                    <a:lnTo>
                      <a:pt x="327" y="170"/>
                    </a:lnTo>
                    <a:lnTo>
                      <a:pt x="349" y="170"/>
                    </a:lnTo>
                    <a:lnTo>
                      <a:pt x="353" y="178"/>
                    </a:lnTo>
                    <a:lnTo>
                      <a:pt x="354" y="184"/>
                    </a:lnTo>
                    <a:lnTo>
                      <a:pt x="355" y="190"/>
                    </a:lnTo>
                    <a:lnTo>
                      <a:pt x="355" y="198"/>
                    </a:lnTo>
                    <a:lnTo>
                      <a:pt x="354" y="205"/>
                    </a:lnTo>
                    <a:lnTo>
                      <a:pt x="351" y="212"/>
                    </a:lnTo>
                    <a:lnTo>
                      <a:pt x="346" y="217"/>
                    </a:lnTo>
                    <a:lnTo>
                      <a:pt x="338" y="222"/>
                    </a:lnTo>
                    <a:lnTo>
                      <a:pt x="316" y="222"/>
                    </a:lnTo>
                    <a:lnTo>
                      <a:pt x="269" y="222"/>
                    </a:lnTo>
                    <a:lnTo>
                      <a:pt x="223" y="222"/>
                    </a:lnTo>
                    <a:lnTo>
                      <a:pt x="200" y="222"/>
                    </a:lnTo>
                    <a:lnTo>
                      <a:pt x="200" y="237"/>
                    </a:lnTo>
                    <a:lnTo>
                      <a:pt x="200" y="277"/>
                    </a:lnTo>
                    <a:lnTo>
                      <a:pt x="200" y="331"/>
                    </a:lnTo>
                    <a:lnTo>
                      <a:pt x="200" y="396"/>
                    </a:lnTo>
                    <a:lnTo>
                      <a:pt x="200" y="459"/>
                    </a:lnTo>
                    <a:lnTo>
                      <a:pt x="200" y="515"/>
                    </a:lnTo>
                    <a:lnTo>
                      <a:pt x="200" y="554"/>
                    </a:lnTo>
                    <a:lnTo>
                      <a:pt x="200" y="5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485"/>
              <p:cNvSpPr>
                <a:spLocks noEditPoints="1"/>
              </p:cNvSpPr>
              <p:nvPr/>
            </p:nvSpPr>
            <p:spPr bwMode="auto">
              <a:xfrm>
                <a:off x="25169" y="2112"/>
                <a:ext cx="71" cy="225"/>
              </a:xfrm>
              <a:custGeom>
                <a:avLst/>
                <a:gdLst>
                  <a:gd name="T0" fmla="*/ 158 w 286"/>
                  <a:gd name="T1" fmla="*/ 2 h 900"/>
                  <a:gd name="T2" fmla="*/ 179 w 286"/>
                  <a:gd name="T3" fmla="*/ 8 h 900"/>
                  <a:gd name="T4" fmla="*/ 190 w 286"/>
                  <a:gd name="T5" fmla="*/ 14 h 900"/>
                  <a:gd name="T6" fmla="*/ 201 w 286"/>
                  <a:gd name="T7" fmla="*/ 31 h 900"/>
                  <a:gd name="T8" fmla="*/ 210 w 286"/>
                  <a:gd name="T9" fmla="*/ 57 h 900"/>
                  <a:gd name="T10" fmla="*/ 210 w 286"/>
                  <a:gd name="T11" fmla="*/ 79 h 900"/>
                  <a:gd name="T12" fmla="*/ 208 w 286"/>
                  <a:gd name="T13" fmla="*/ 94 h 900"/>
                  <a:gd name="T14" fmla="*/ 201 w 286"/>
                  <a:gd name="T15" fmla="*/ 111 h 900"/>
                  <a:gd name="T16" fmla="*/ 181 w 286"/>
                  <a:gd name="T17" fmla="*/ 130 h 900"/>
                  <a:gd name="T18" fmla="*/ 164 w 286"/>
                  <a:gd name="T19" fmla="*/ 139 h 900"/>
                  <a:gd name="T20" fmla="*/ 151 w 286"/>
                  <a:gd name="T21" fmla="*/ 142 h 900"/>
                  <a:gd name="T22" fmla="*/ 130 w 286"/>
                  <a:gd name="T23" fmla="*/ 140 h 900"/>
                  <a:gd name="T24" fmla="*/ 111 w 286"/>
                  <a:gd name="T25" fmla="*/ 136 h 900"/>
                  <a:gd name="T26" fmla="*/ 101 w 286"/>
                  <a:gd name="T27" fmla="*/ 127 h 900"/>
                  <a:gd name="T28" fmla="*/ 89 w 286"/>
                  <a:gd name="T29" fmla="*/ 111 h 900"/>
                  <a:gd name="T30" fmla="*/ 82 w 286"/>
                  <a:gd name="T31" fmla="*/ 94 h 900"/>
                  <a:gd name="T32" fmla="*/ 80 w 286"/>
                  <a:gd name="T33" fmla="*/ 79 h 900"/>
                  <a:gd name="T34" fmla="*/ 80 w 286"/>
                  <a:gd name="T35" fmla="*/ 57 h 900"/>
                  <a:gd name="T36" fmla="*/ 89 w 286"/>
                  <a:gd name="T37" fmla="*/ 31 h 900"/>
                  <a:gd name="T38" fmla="*/ 108 w 286"/>
                  <a:gd name="T39" fmla="*/ 11 h 900"/>
                  <a:gd name="T40" fmla="*/ 130 w 286"/>
                  <a:gd name="T41" fmla="*/ 2 h 900"/>
                  <a:gd name="T42" fmla="*/ 193 w 286"/>
                  <a:gd name="T43" fmla="*/ 777 h 900"/>
                  <a:gd name="T44" fmla="*/ 193 w 286"/>
                  <a:gd name="T45" fmla="*/ 803 h 900"/>
                  <a:gd name="T46" fmla="*/ 193 w 286"/>
                  <a:gd name="T47" fmla="*/ 822 h 900"/>
                  <a:gd name="T48" fmla="*/ 197 w 286"/>
                  <a:gd name="T49" fmla="*/ 837 h 900"/>
                  <a:gd name="T50" fmla="*/ 206 w 286"/>
                  <a:gd name="T51" fmla="*/ 845 h 900"/>
                  <a:gd name="T52" fmla="*/ 217 w 286"/>
                  <a:gd name="T53" fmla="*/ 855 h 900"/>
                  <a:gd name="T54" fmla="*/ 233 w 286"/>
                  <a:gd name="T55" fmla="*/ 859 h 900"/>
                  <a:gd name="T56" fmla="*/ 256 w 286"/>
                  <a:gd name="T57" fmla="*/ 863 h 900"/>
                  <a:gd name="T58" fmla="*/ 286 w 286"/>
                  <a:gd name="T59" fmla="*/ 863 h 900"/>
                  <a:gd name="T60" fmla="*/ 286 w 286"/>
                  <a:gd name="T61" fmla="*/ 900 h 900"/>
                  <a:gd name="T62" fmla="*/ 241 w 286"/>
                  <a:gd name="T63" fmla="*/ 898 h 900"/>
                  <a:gd name="T64" fmla="*/ 142 w 286"/>
                  <a:gd name="T65" fmla="*/ 895 h 900"/>
                  <a:gd name="T66" fmla="*/ 43 w 286"/>
                  <a:gd name="T67" fmla="*/ 894 h 900"/>
                  <a:gd name="T68" fmla="*/ 0 w 286"/>
                  <a:gd name="T69" fmla="*/ 893 h 900"/>
                  <a:gd name="T70" fmla="*/ 0 w 286"/>
                  <a:gd name="T71" fmla="*/ 863 h 900"/>
                  <a:gd name="T72" fmla="*/ 30 w 286"/>
                  <a:gd name="T73" fmla="*/ 863 h 900"/>
                  <a:gd name="T74" fmla="*/ 51 w 286"/>
                  <a:gd name="T75" fmla="*/ 859 h 900"/>
                  <a:gd name="T76" fmla="*/ 67 w 286"/>
                  <a:gd name="T77" fmla="*/ 855 h 900"/>
                  <a:gd name="T78" fmla="*/ 78 w 286"/>
                  <a:gd name="T79" fmla="*/ 845 h 900"/>
                  <a:gd name="T80" fmla="*/ 91 w 286"/>
                  <a:gd name="T81" fmla="*/ 822 h 900"/>
                  <a:gd name="T82" fmla="*/ 91 w 286"/>
                  <a:gd name="T83" fmla="*/ 801 h 900"/>
                  <a:gd name="T84" fmla="*/ 91 w 286"/>
                  <a:gd name="T85" fmla="*/ 777 h 900"/>
                  <a:gd name="T86" fmla="*/ 91 w 286"/>
                  <a:gd name="T87" fmla="*/ 729 h 900"/>
                  <a:gd name="T88" fmla="*/ 91 w 286"/>
                  <a:gd name="T89" fmla="*/ 625 h 900"/>
                  <a:gd name="T90" fmla="*/ 91 w 286"/>
                  <a:gd name="T91" fmla="*/ 523 h 900"/>
                  <a:gd name="T92" fmla="*/ 91 w 286"/>
                  <a:gd name="T93" fmla="*/ 476 h 900"/>
                  <a:gd name="T94" fmla="*/ 91 w 286"/>
                  <a:gd name="T95" fmla="*/ 449 h 900"/>
                  <a:gd name="T96" fmla="*/ 91 w 286"/>
                  <a:gd name="T97" fmla="*/ 428 h 900"/>
                  <a:gd name="T98" fmla="*/ 88 w 286"/>
                  <a:gd name="T99" fmla="*/ 415 h 900"/>
                  <a:gd name="T100" fmla="*/ 78 w 286"/>
                  <a:gd name="T101" fmla="*/ 399 h 900"/>
                  <a:gd name="T102" fmla="*/ 57 w 286"/>
                  <a:gd name="T103" fmla="*/ 389 h 900"/>
                  <a:gd name="T104" fmla="*/ 35 w 286"/>
                  <a:gd name="T105" fmla="*/ 387 h 900"/>
                  <a:gd name="T106" fmla="*/ 4 w 286"/>
                  <a:gd name="T107" fmla="*/ 382 h 900"/>
                  <a:gd name="T108" fmla="*/ 4 w 286"/>
                  <a:gd name="T109" fmla="*/ 359 h 900"/>
                  <a:gd name="T110" fmla="*/ 53 w 286"/>
                  <a:gd name="T111" fmla="*/ 349 h 900"/>
                  <a:gd name="T112" fmla="*/ 96 w 286"/>
                  <a:gd name="T113" fmla="*/ 335 h 900"/>
                  <a:gd name="T114" fmla="*/ 144 w 286"/>
                  <a:gd name="T115" fmla="*/ 322 h 900"/>
                  <a:gd name="T116" fmla="*/ 193 w 286"/>
                  <a:gd name="T117" fmla="*/ 305 h 900"/>
                  <a:gd name="T118" fmla="*/ 193 w 286"/>
                  <a:gd name="T119" fmla="*/ 379 h 900"/>
                  <a:gd name="T120" fmla="*/ 193 w 286"/>
                  <a:gd name="T121" fmla="*/ 541 h 900"/>
                  <a:gd name="T122" fmla="*/ 193 w 286"/>
                  <a:gd name="T123" fmla="*/ 702 h 900"/>
                  <a:gd name="T124" fmla="*/ 193 w 286"/>
                  <a:gd name="T125" fmla="*/ 777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6" h="900">
                    <a:moveTo>
                      <a:pt x="142" y="0"/>
                    </a:moveTo>
                    <a:lnTo>
                      <a:pt x="158" y="2"/>
                    </a:lnTo>
                    <a:lnTo>
                      <a:pt x="173" y="5"/>
                    </a:lnTo>
                    <a:lnTo>
                      <a:pt x="179" y="8"/>
                    </a:lnTo>
                    <a:lnTo>
                      <a:pt x="183" y="11"/>
                    </a:lnTo>
                    <a:lnTo>
                      <a:pt x="190" y="14"/>
                    </a:lnTo>
                    <a:lnTo>
                      <a:pt x="193" y="17"/>
                    </a:lnTo>
                    <a:lnTo>
                      <a:pt x="201" y="31"/>
                    </a:lnTo>
                    <a:lnTo>
                      <a:pt x="207" y="46"/>
                    </a:lnTo>
                    <a:lnTo>
                      <a:pt x="210" y="57"/>
                    </a:lnTo>
                    <a:lnTo>
                      <a:pt x="210" y="71"/>
                    </a:lnTo>
                    <a:lnTo>
                      <a:pt x="210" y="79"/>
                    </a:lnTo>
                    <a:lnTo>
                      <a:pt x="210" y="86"/>
                    </a:lnTo>
                    <a:lnTo>
                      <a:pt x="208" y="94"/>
                    </a:lnTo>
                    <a:lnTo>
                      <a:pt x="207" y="101"/>
                    </a:lnTo>
                    <a:lnTo>
                      <a:pt x="201" y="111"/>
                    </a:lnTo>
                    <a:lnTo>
                      <a:pt x="193" y="123"/>
                    </a:lnTo>
                    <a:lnTo>
                      <a:pt x="181" y="130"/>
                    </a:lnTo>
                    <a:lnTo>
                      <a:pt x="171" y="138"/>
                    </a:lnTo>
                    <a:lnTo>
                      <a:pt x="164" y="139"/>
                    </a:lnTo>
                    <a:lnTo>
                      <a:pt x="158" y="140"/>
                    </a:lnTo>
                    <a:lnTo>
                      <a:pt x="151" y="142"/>
                    </a:lnTo>
                    <a:lnTo>
                      <a:pt x="142" y="142"/>
                    </a:lnTo>
                    <a:lnTo>
                      <a:pt x="130" y="140"/>
                    </a:lnTo>
                    <a:lnTo>
                      <a:pt x="117" y="138"/>
                    </a:lnTo>
                    <a:lnTo>
                      <a:pt x="111" y="136"/>
                    </a:lnTo>
                    <a:lnTo>
                      <a:pt x="106" y="130"/>
                    </a:lnTo>
                    <a:lnTo>
                      <a:pt x="101" y="127"/>
                    </a:lnTo>
                    <a:lnTo>
                      <a:pt x="96" y="123"/>
                    </a:lnTo>
                    <a:lnTo>
                      <a:pt x="89" y="111"/>
                    </a:lnTo>
                    <a:lnTo>
                      <a:pt x="84" y="101"/>
                    </a:lnTo>
                    <a:lnTo>
                      <a:pt x="82" y="94"/>
                    </a:lnTo>
                    <a:lnTo>
                      <a:pt x="80" y="86"/>
                    </a:lnTo>
                    <a:lnTo>
                      <a:pt x="80" y="79"/>
                    </a:lnTo>
                    <a:lnTo>
                      <a:pt x="78" y="71"/>
                    </a:lnTo>
                    <a:lnTo>
                      <a:pt x="80" y="57"/>
                    </a:lnTo>
                    <a:lnTo>
                      <a:pt x="84" y="46"/>
                    </a:lnTo>
                    <a:lnTo>
                      <a:pt x="89" y="31"/>
                    </a:lnTo>
                    <a:lnTo>
                      <a:pt x="96" y="17"/>
                    </a:lnTo>
                    <a:lnTo>
                      <a:pt x="108" y="11"/>
                    </a:lnTo>
                    <a:lnTo>
                      <a:pt x="119" y="5"/>
                    </a:lnTo>
                    <a:lnTo>
                      <a:pt x="130" y="2"/>
                    </a:lnTo>
                    <a:lnTo>
                      <a:pt x="142" y="0"/>
                    </a:lnTo>
                    <a:close/>
                    <a:moveTo>
                      <a:pt x="193" y="777"/>
                    </a:moveTo>
                    <a:lnTo>
                      <a:pt x="193" y="790"/>
                    </a:lnTo>
                    <a:lnTo>
                      <a:pt x="193" y="803"/>
                    </a:lnTo>
                    <a:lnTo>
                      <a:pt x="193" y="814"/>
                    </a:lnTo>
                    <a:lnTo>
                      <a:pt x="193" y="822"/>
                    </a:lnTo>
                    <a:lnTo>
                      <a:pt x="195" y="831"/>
                    </a:lnTo>
                    <a:lnTo>
                      <a:pt x="197" y="837"/>
                    </a:lnTo>
                    <a:lnTo>
                      <a:pt x="200" y="842"/>
                    </a:lnTo>
                    <a:lnTo>
                      <a:pt x="206" y="845"/>
                    </a:lnTo>
                    <a:lnTo>
                      <a:pt x="210" y="851"/>
                    </a:lnTo>
                    <a:lnTo>
                      <a:pt x="217" y="855"/>
                    </a:lnTo>
                    <a:lnTo>
                      <a:pt x="225" y="857"/>
                    </a:lnTo>
                    <a:lnTo>
                      <a:pt x="233" y="859"/>
                    </a:lnTo>
                    <a:lnTo>
                      <a:pt x="243" y="861"/>
                    </a:lnTo>
                    <a:lnTo>
                      <a:pt x="256" y="863"/>
                    </a:lnTo>
                    <a:lnTo>
                      <a:pt x="268" y="863"/>
                    </a:lnTo>
                    <a:lnTo>
                      <a:pt x="286" y="863"/>
                    </a:lnTo>
                    <a:lnTo>
                      <a:pt x="286" y="880"/>
                    </a:lnTo>
                    <a:lnTo>
                      <a:pt x="286" y="900"/>
                    </a:lnTo>
                    <a:lnTo>
                      <a:pt x="273" y="898"/>
                    </a:lnTo>
                    <a:lnTo>
                      <a:pt x="241" y="898"/>
                    </a:lnTo>
                    <a:lnTo>
                      <a:pt x="195" y="896"/>
                    </a:lnTo>
                    <a:lnTo>
                      <a:pt x="142" y="895"/>
                    </a:lnTo>
                    <a:lnTo>
                      <a:pt x="90" y="894"/>
                    </a:lnTo>
                    <a:lnTo>
                      <a:pt x="43" y="894"/>
                    </a:lnTo>
                    <a:lnTo>
                      <a:pt x="12" y="893"/>
                    </a:lnTo>
                    <a:lnTo>
                      <a:pt x="0" y="893"/>
                    </a:lnTo>
                    <a:lnTo>
                      <a:pt x="0" y="878"/>
                    </a:lnTo>
                    <a:lnTo>
                      <a:pt x="0" y="863"/>
                    </a:lnTo>
                    <a:lnTo>
                      <a:pt x="16" y="863"/>
                    </a:lnTo>
                    <a:lnTo>
                      <a:pt x="30" y="863"/>
                    </a:lnTo>
                    <a:lnTo>
                      <a:pt x="41" y="861"/>
                    </a:lnTo>
                    <a:lnTo>
                      <a:pt x="51" y="859"/>
                    </a:lnTo>
                    <a:lnTo>
                      <a:pt x="59" y="857"/>
                    </a:lnTo>
                    <a:lnTo>
                      <a:pt x="67" y="855"/>
                    </a:lnTo>
                    <a:lnTo>
                      <a:pt x="74" y="851"/>
                    </a:lnTo>
                    <a:lnTo>
                      <a:pt x="78" y="845"/>
                    </a:lnTo>
                    <a:lnTo>
                      <a:pt x="85" y="837"/>
                    </a:lnTo>
                    <a:lnTo>
                      <a:pt x="91" y="822"/>
                    </a:lnTo>
                    <a:lnTo>
                      <a:pt x="91" y="814"/>
                    </a:lnTo>
                    <a:lnTo>
                      <a:pt x="91" y="801"/>
                    </a:lnTo>
                    <a:lnTo>
                      <a:pt x="91" y="788"/>
                    </a:lnTo>
                    <a:lnTo>
                      <a:pt x="91" y="777"/>
                    </a:lnTo>
                    <a:lnTo>
                      <a:pt x="91" y="764"/>
                    </a:lnTo>
                    <a:lnTo>
                      <a:pt x="91" y="729"/>
                    </a:lnTo>
                    <a:lnTo>
                      <a:pt x="91" y="681"/>
                    </a:lnTo>
                    <a:lnTo>
                      <a:pt x="91" y="625"/>
                    </a:lnTo>
                    <a:lnTo>
                      <a:pt x="91" y="571"/>
                    </a:lnTo>
                    <a:lnTo>
                      <a:pt x="91" y="523"/>
                    </a:lnTo>
                    <a:lnTo>
                      <a:pt x="91" y="488"/>
                    </a:lnTo>
                    <a:lnTo>
                      <a:pt x="91" y="476"/>
                    </a:lnTo>
                    <a:lnTo>
                      <a:pt x="91" y="461"/>
                    </a:lnTo>
                    <a:lnTo>
                      <a:pt x="91" y="449"/>
                    </a:lnTo>
                    <a:lnTo>
                      <a:pt x="91" y="439"/>
                    </a:lnTo>
                    <a:lnTo>
                      <a:pt x="91" y="428"/>
                    </a:lnTo>
                    <a:lnTo>
                      <a:pt x="90" y="422"/>
                    </a:lnTo>
                    <a:lnTo>
                      <a:pt x="88" y="415"/>
                    </a:lnTo>
                    <a:lnTo>
                      <a:pt x="84" y="408"/>
                    </a:lnTo>
                    <a:lnTo>
                      <a:pt x="78" y="399"/>
                    </a:lnTo>
                    <a:lnTo>
                      <a:pt x="70" y="393"/>
                    </a:lnTo>
                    <a:lnTo>
                      <a:pt x="57" y="389"/>
                    </a:lnTo>
                    <a:lnTo>
                      <a:pt x="48" y="389"/>
                    </a:lnTo>
                    <a:lnTo>
                      <a:pt x="35" y="387"/>
                    </a:lnTo>
                    <a:lnTo>
                      <a:pt x="20" y="386"/>
                    </a:lnTo>
                    <a:lnTo>
                      <a:pt x="4" y="382"/>
                    </a:lnTo>
                    <a:lnTo>
                      <a:pt x="4" y="370"/>
                    </a:lnTo>
                    <a:lnTo>
                      <a:pt x="4" y="359"/>
                    </a:lnTo>
                    <a:lnTo>
                      <a:pt x="31" y="353"/>
                    </a:lnTo>
                    <a:lnTo>
                      <a:pt x="53" y="349"/>
                    </a:lnTo>
                    <a:lnTo>
                      <a:pt x="75" y="343"/>
                    </a:lnTo>
                    <a:lnTo>
                      <a:pt x="96" y="335"/>
                    </a:lnTo>
                    <a:lnTo>
                      <a:pt x="122" y="330"/>
                    </a:lnTo>
                    <a:lnTo>
                      <a:pt x="144" y="322"/>
                    </a:lnTo>
                    <a:lnTo>
                      <a:pt x="169" y="316"/>
                    </a:lnTo>
                    <a:lnTo>
                      <a:pt x="193" y="305"/>
                    </a:lnTo>
                    <a:lnTo>
                      <a:pt x="193" y="326"/>
                    </a:lnTo>
                    <a:lnTo>
                      <a:pt x="193" y="379"/>
                    </a:lnTo>
                    <a:lnTo>
                      <a:pt x="193" y="456"/>
                    </a:lnTo>
                    <a:lnTo>
                      <a:pt x="193" y="541"/>
                    </a:lnTo>
                    <a:lnTo>
                      <a:pt x="193" y="626"/>
                    </a:lnTo>
                    <a:lnTo>
                      <a:pt x="193" y="702"/>
                    </a:lnTo>
                    <a:lnTo>
                      <a:pt x="193" y="755"/>
                    </a:lnTo>
                    <a:lnTo>
                      <a:pt x="193" y="7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486"/>
              <p:cNvSpPr>
                <a:spLocks/>
              </p:cNvSpPr>
              <p:nvPr/>
            </p:nvSpPr>
            <p:spPr bwMode="auto">
              <a:xfrm>
                <a:off x="25250" y="2152"/>
                <a:ext cx="92" cy="189"/>
              </a:xfrm>
              <a:custGeom>
                <a:avLst/>
                <a:gdLst>
                  <a:gd name="T0" fmla="*/ 194 w 366"/>
                  <a:gd name="T1" fmla="*/ 587 h 758"/>
                  <a:gd name="T2" fmla="*/ 196 w 366"/>
                  <a:gd name="T3" fmla="*/ 615 h 758"/>
                  <a:gd name="T4" fmla="*/ 204 w 366"/>
                  <a:gd name="T5" fmla="*/ 640 h 758"/>
                  <a:gd name="T6" fmla="*/ 212 w 366"/>
                  <a:gd name="T7" fmla="*/ 655 h 758"/>
                  <a:gd name="T8" fmla="*/ 218 w 366"/>
                  <a:gd name="T9" fmla="*/ 661 h 758"/>
                  <a:gd name="T10" fmla="*/ 228 w 366"/>
                  <a:gd name="T11" fmla="*/ 672 h 758"/>
                  <a:gd name="T12" fmla="*/ 239 w 366"/>
                  <a:gd name="T13" fmla="*/ 680 h 758"/>
                  <a:gd name="T14" fmla="*/ 254 w 366"/>
                  <a:gd name="T15" fmla="*/ 684 h 758"/>
                  <a:gd name="T16" fmla="*/ 269 w 366"/>
                  <a:gd name="T17" fmla="*/ 686 h 758"/>
                  <a:gd name="T18" fmla="*/ 284 w 366"/>
                  <a:gd name="T19" fmla="*/ 686 h 758"/>
                  <a:gd name="T20" fmla="*/ 304 w 366"/>
                  <a:gd name="T21" fmla="*/ 684 h 758"/>
                  <a:gd name="T22" fmla="*/ 322 w 366"/>
                  <a:gd name="T23" fmla="*/ 677 h 758"/>
                  <a:gd name="T24" fmla="*/ 342 w 366"/>
                  <a:gd name="T25" fmla="*/ 668 h 758"/>
                  <a:gd name="T26" fmla="*/ 360 w 366"/>
                  <a:gd name="T27" fmla="*/ 678 h 758"/>
                  <a:gd name="T28" fmla="*/ 349 w 366"/>
                  <a:gd name="T29" fmla="*/ 702 h 758"/>
                  <a:gd name="T30" fmla="*/ 274 w 366"/>
                  <a:gd name="T31" fmla="*/ 737 h 758"/>
                  <a:gd name="T32" fmla="*/ 252 w 366"/>
                  <a:gd name="T33" fmla="*/ 750 h 758"/>
                  <a:gd name="T34" fmla="*/ 244 w 366"/>
                  <a:gd name="T35" fmla="*/ 752 h 758"/>
                  <a:gd name="T36" fmla="*/ 227 w 366"/>
                  <a:gd name="T37" fmla="*/ 756 h 758"/>
                  <a:gd name="T38" fmla="*/ 205 w 366"/>
                  <a:gd name="T39" fmla="*/ 756 h 758"/>
                  <a:gd name="T40" fmla="*/ 178 w 366"/>
                  <a:gd name="T41" fmla="*/ 751 h 758"/>
                  <a:gd name="T42" fmla="*/ 153 w 366"/>
                  <a:gd name="T43" fmla="*/ 739 h 758"/>
                  <a:gd name="T44" fmla="*/ 135 w 366"/>
                  <a:gd name="T45" fmla="*/ 726 h 758"/>
                  <a:gd name="T46" fmla="*/ 116 w 366"/>
                  <a:gd name="T47" fmla="*/ 704 h 758"/>
                  <a:gd name="T48" fmla="*/ 106 w 366"/>
                  <a:gd name="T49" fmla="*/ 678 h 758"/>
                  <a:gd name="T50" fmla="*/ 97 w 366"/>
                  <a:gd name="T51" fmla="*/ 647 h 758"/>
                  <a:gd name="T52" fmla="*/ 93 w 366"/>
                  <a:gd name="T53" fmla="*/ 612 h 758"/>
                  <a:gd name="T54" fmla="*/ 93 w 366"/>
                  <a:gd name="T55" fmla="*/ 577 h 758"/>
                  <a:gd name="T56" fmla="*/ 93 w 366"/>
                  <a:gd name="T57" fmla="*/ 475 h 758"/>
                  <a:gd name="T58" fmla="*/ 96 w 366"/>
                  <a:gd name="T59" fmla="*/ 336 h 758"/>
                  <a:gd name="T60" fmla="*/ 97 w 366"/>
                  <a:gd name="T61" fmla="*/ 233 h 758"/>
                  <a:gd name="T62" fmla="*/ 82 w 366"/>
                  <a:gd name="T63" fmla="*/ 217 h 758"/>
                  <a:gd name="T64" fmla="*/ 15 w 366"/>
                  <a:gd name="T65" fmla="*/ 217 h 758"/>
                  <a:gd name="T66" fmla="*/ 0 w 366"/>
                  <a:gd name="T67" fmla="*/ 211 h 758"/>
                  <a:gd name="T68" fmla="*/ 19 w 366"/>
                  <a:gd name="T69" fmla="*/ 189 h 758"/>
                  <a:gd name="T70" fmla="*/ 45 w 366"/>
                  <a:gd name="T71" fmla="*/ 171 h 758"/>
                  <a:gd name="T72" fmla="*/ 88 w 366"/>
                  <a:gd name="T73" fmla="*/ 171 h 758"/>
                  <a:gd name="T74" fmla="*/ 97 w 366"/>
                  <a:gd name="T75" fmla="*/ 158 h 758"/>
                  <a:gd name="T76" fmla="*/ 97 w 366"/>
                  <a:gd name="T77" fmla="*/ 101 h 758"/>
                  <a:gd name="T78" fmla="*/ 111 w 366"/>
                  <a:gd name="T79" fmla="*/ 75 h 758"/>
                  <a:gd name="T80" fmla="*/ 169 w 366"/>
                  <a:gd name="T81" fmla="*/ 13 h 758"/>
                  <a:gd name="T82" fmla="*/ 192 w 366"/>
                  <a:gd name="T83" fmla="*/ 0 h 758"/>
                  <a:gd name="T84" fmla="*/ 198 w 366"/>
                  <a:gd name="T85" fmla="*/ 28 h 758"/>
                  <a:gd name="T86" fmla="*/ 195 w 366"/>
                  <a:gd name="T87" fmla="*/ 143 h 758"/>
                  <a:gd name="T88" fmla="*/ 217 w 366"/>
                  <a:gd name="T89" fmla="*/ 171 h 758"/>
                  <a:gd name="T90" fmla="*/ 319 w 366"/>
                  <a:gd name="T91" fmla="*/ 171 h 758"/>
                  <a:gd name="T92" fmla="*/ 346 w 366"/>
                  <a:gd name="T93" fmla="*/ 176 h 758"/>
                  <a:gd name="T94" fmla="*/ 351 w 366"/>
                  <a:gd name="T95" fmla="*/ 185 h 758"/>
                  <a:gd name="T96" fmla="*/ 351 w 366"/>
                  <a:gd name="T97" fmla="*/ 191 h 758"/>
                  <a:gd name="T98" fmla="*/ 346 w 366"/>
                  <a:gd name="T99" fmla="*/ 202 h 758"/>
                  <a:gd name="T100" fmla="*/ 341 w 366"/>
                  <a:gd name="T101" fmla="*/ 214 h 758"/>
                  <a:gd name="T102" fmla="*/ 314 w 366"/>
                  <a:gd name="T103" fmla="*/ 217 h 758"/>
                  <a:gd name="T104" fmla="*/ 217 w 366"/>
                  <a:gd name="T105" fmla="*/ 217 h 758"/>
                  <a:gd name="T106" fmla="*/ 194 w 366"/>
                  <a:gd name="T107" fmla="*/ 232 h 758"/>
                  <a:gd name="T108" fmla="*/ 194 w 366"/>
                  <a:gd name="T109" fmla="*/ 327 h 758"/>
                  <a:gd name="T110" fmla="*/ 194 w 366"/>
                  <a:gd name="T111" fmla="*/ 458 h 758"/>
                  <a:gd name="T112" fmla="*/ 194 w 366"/>
                  <a:gd name="T113" fmla="*/ 554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6" h="758">
                    <a:moveTo>
                      <a:pt x="194" y="570"/>
                    </a:moveTo>
                    <a:lnTo>
                      <a:pt x="194" y="587"/>
                    </a:lnTo>
                    <a:lnTo>
                      <a:pt x="195" y="601"/>
                    </a:lnTo>
                    <a:lnTo>
                      <a:pt x="196" y="615"/>
                    </a:lnTo>
                    <a:lnTo>
                      <a:pt x="200" y="628"/>
                    </a:lnTo>
                    <a:lnTo>
                      <a:pt x="204" y="640"/>
                    </a:lnTo>
                    <a:lnTo>
                      <a:pt x="210" y="651"/>
                    </a:lnTo>
                    <a:lnTo>
                      <a:pt x="212" y="655"/>
                    </a:lnTo>
                    <a:lnTo>
                      <a:pt x="215" y="659"/>
                    </a:lnTo>
                    <a:lnTo>
                      <a:pt x="218" y="661"/>
                    </a:lnTo>
                    <a:lnTo>
                      <a:pt x="222" y="663"/>
                    </a:lnTo>
                    <a:lnTo>
                      <a:pt x="228" y="672"/>
                    </a:lnTo>
                    <a:lnTo>
                      <a:pt x="234" y="677"/>
                    </a:lnTo>
                    <a:lnTo>
                      <a:pt x="239" y="680"/>
                    </a:lnTo>
                    <a:lnTo>
                      <a:pt x="246" y="681"/>
                    </a:lnTo>
                    <a:lnTo>
                      <a:pt x="254" y="684"/>
                    </a:lnTo>
                    <a:lnTo>
                      <a:pt x="262" y="686"/>
                    </a:lnTo>
                    <a:lnTo>
                      <a:pt x="269" y="686"/>
                    </a:lnTo>
                    <a:lnTo>
                      <a:pt x="274" y="686"/>
                    </a:lnTo>
                    <a:lnTo>
                      <a:pt x="284" y="686"/>
                    </a:lnTo>
                    <a:lnTo>
                      <a:pt x="294" y="686"/>
                    </a:lnTo>
                    <a:lnTo>
                      <a:pt x="304" y="684"/>
                    </a:lnTo>
                    <a:lnTo>
                      <a:pt x="314" y="681"/>
                    </a:lnTo>
                    <a:lnTo>
                      <a:pt x="322" y="677"/>
                    </a:lnTo>
                    <a:lnTo>
                      <a:pt x="333" y="672"/>
                    </a:lnTo>
                    <a:lnTo>
                      <a:pt x="342" y="668"/>
                    </a:lnTo>
                    <a:lnTo>
                      <a:pt x="354" y="663"/>
                    </a:lnTo>
                    <a:lnTo>
                      <a:pt x="360" y="678"/>
                    </a:lnTo>
                    <a:lnTo>
                      <a:pt x="366" y="693"/>
                    </a:lnTo>
                    <a:lnTo>
                      <a:pt x="349" y="702"/>
                    </a:lnTo>
                    <a:lnTo>
                      <a:pt x="311" y="719"/>
                    </a:lnTo>
                    <a:lnTo>
                      <a:pt x="274" y="737"/>
                    </a:lnTo>
                    <a:lnTo>
                      <a:pt x="256" y="746"/>
                    </a:lnTo>
                    <a:lnTo>
                      <a:pt x="252" y="750"/>
                    </a:lnTo>
                    <a:lnTo>
                      <a:pt x="248" y="751"/>
                    </a:lnTo>
                    <a:lnTo>
                      <a:pt x="244" y="752"/>
                    </a:lnTo>
                    <a:lnTo>
                      <a:pt x="239" y="752"/>
                    </a:lnTo>
                    <a:lnTo>
                      <a:pt x="227" y="756"/>
                    </a:lnTo>
                    <a:lnTo>
                      <a:pt x="222" y="758"/>
                    </a:lnTo>
                    <a:lnTo>
                      <a:pt x="205" y="756"/>
                    </a:lnTo>
                    <a:lnTo>
                      <a:pt x="192" y="754"/>
                    </a:lnTo>
                    <a:lnTo>
                      <a:pt x="178" y="751"/>
                    </a:lnTo>
                    <a:lnTo>
                      <a:pt x="165" y="746"/>
                    </a:lnTo>
                    <a:lnTo>
                      <a:pt x="153" y="739"/>
                    </a:lnTo>
                    <a:lnTo>
                      <a:pt x="144" y="733"/>
                    </a:lnTo>
                    <a:lnTo>
                      <a:pt x="135" y="726"/>
                    </a:lnTo>
                    <a:lnTo>
                      <a:pt x="126" y="717"/>
                    </a:lnTo>
                    <a:lnTo>
                      <a:pt x="116" y="704"/>
                    </a:lnTo>
                    <a:lnTo>
                      <a:pt x="111" y="692"/>
                    </a:lnTo>
                    <a:lnTo>
                      <a:pt x="106" y="678"/>
                    </a:lnTo>
                    <a:lnTo>
                      <a:pt x="99" y="663"/>
                    </a:lnTo>
                    <a:lnTo>
                      <a:pt x="97" y="647"/>
                    </a:lnTo>
                    <a:lnTo>
                      <a:pt x="93" y="630"/>
                    </a:lnTo>
                    <a:lnTo>
                      <a:pt x="93" y="612"/>
                    </a:lnTo>
                    <a:lnTo>
                      <a:pt x="93" y="593"/>
                    </a:lnTo>
                    <a:lnTo>
                      <a:pt x="93" y="577"/>
                    </a:lnTo>
                    <a:lnTo>
                      <a:pt x="93" y="535"/>
                    </a:lnTo>
                    <a:lnTo>
                      <a:pt x="93" y="475"/>
                    </a:lnTo>
                    <a:lnTo>
                      <a:pt x="95" y="406"/>
                    </a:lnTo>
                    <a:lnTo>
                      <a:pt x="96" y="336"/>
                    </a:lnTo>
                    <a:lnTo>
                      <a:pt x="97" y="275"/>
                    </a:lnTo>
                    <a:lnTo>
                      <a:pt x="97" y="233"/>
                    </a:lnTo>
                    <a:lnTo>
                      <a:pt x="97" y="217"/>
                    </a:lnTo>
                    <a:lnTo>
                      <a:pt x="82" y="217"/>
                    </a:lnTo>
                    <a:lnTo>
                      <a:pt x="48" y="217"/>
                    </a:lnTo>
                    <a:lnTo>
                      <a:pt x="15" y="217"/>
                    </a:lnTo>
                    <a:lnTo>
                      <a:pt x="0" y="217"/>
                    </a:lnTo>
                    <a:lnTo>
                      <a:pt x="0" y="211"/>
                    </a:lnTo>
                    <a:lnTo>
                      <a:pt x="0" y="207"/>
                    </a:lnTo>
                    <a:lnTo>
                      <a:pt x="19" y="189"/>
                    </a:lnTo>
                    <a:lnTo>
                      <a:pt x="36" y="171"/>
                    </a:lnTo>
                    <a:lnTo>
                      <a:pt x="45" y="171"/>
                    </a:lnTo>
                    <a:lnTo>
                      <a:pt x="66" y="171"/>
                    </a:lnTo>
                    <a:lnTo>
                      <a:pt x="88" y="171"/>
                    </a:lnTo>
                    <a:lnTo>
                      <a:pt x="97" y="171"/>
                    </a:lnTo>
                    <a:lnTo>
                      <a:pt x="97" y="158"/>
                    </a:lnTo>
                    <a:lnTo>
                      <a:pt x="97" y="129"/>
                    </a:lnTo>
                    <a:lnTo>
                      <a:pt x="97" y="101"/>
                    </a:lnTo>
                    <a:lnTo>
                      <a:pt x="97" y="88"/>
                    </a:lnTo>
                    <a:lnTo>
                      <a:pt x="111" y="75"/>
                    </a:lnTo>
                    <a:lnTo>
                      <a:pt x="140" y="45"/>
                    </a:lnTo>
                    <a:lnTo>
                      <a:pt x="169" y="13"/>
                    </a:lnTo>
                    <a:lnTo>
                      <a:pt x="182" y="0"/>
                    </a:lnTo>
                    <a:lnTo>
                      <a:pt x="192" y="0"/>
                    </a:lnTo>
                    <a:lnTo>
                      <a:pt x="200" y="0"/>
                    </a:lnTo>
                    <a:lnTo>
                      <a:pt x="198" y="28"/>
                    </a:lnTo>
                    <a:lnTo>
                      <a:pt x="197" y="85"/>
                    </a:lnTo>
                    <a:lnTo>
                      <a:pt x="195" y="143"/>
                    </a:lnTo>
                    <a:lnTo>
                      <a:pt x="194" y="171"/>
                    </a:lnTo>
                    <a:lnTo>
                      <a:pt x="217" y="171"/>
                    </a:lnTo>
                    <a:lnTo>
                      <a:pt x="268" y="171"/>
                    </a:lnTo>
                    <a:lnTo>
                      <a:pt x="319" y="171"/>
                    </a:lnTo>
                    <a:lnTo>
                      <a:pt x="342" y="171"/>
                    </a:lnTo>
                    <a:lnTo>
                      <a:pt x="346" y="176"/>
                    </a:lnTo>
                    <a:lnTo>
                      <a:pt x="350" y="182"/>
                    </a:lnTo>
                    <a:lnTo>
                      <a:pt x="351" y="185"/>
                    </a:lnTo>
                    <a:lnTo>
                      <a:pt x="351" y="189"/>
                    </a:lnTo>
                    <a:lnTo>
                      <a:pt x="351" y="191"/>
                    </a:lnTo>
                    <a:lnTo>
                      <a:pt x="349" y="193"/>
                    </a:lnTo>
                    <a:lnTo>
                      <a:pt x="346" y="202"/>
                    </a:lnTo>
                    <a:lnTo>
                      <a:pt x="344" y="209"/>
                    </a:lnTo>
                    <a:lnTo>
                      <a:pt x="341" y="214"/>
                    </a:lnTo>
                    <a:lnTo>
                      <a:pt x="337" y="217"/>
                    </a:lnTo>
                    <a:lnTo>
                      <a:pt x="314" y="217"/>
                    </a:lnTo>
                    <a:lnTo>
                      <a:pt x="266" y="217"/>
                    </a:lnTo>
                    <a:lnTo>
                      <a:pt x="217" y="217"/>
                    </a:lnTo>
                    <a:lnTo>
                      <a:pt x="194" y="217"/>
                    </a:lnTo>
                    <a:lnTo>
                      <a:pt x="194" y="232"/>
                    </a:lnTo>
                    <a:lnTo>
                      <a:pt x="194" y="272"/>
                    </a:lnTo>
                    <a:lnTo>
                      <a:pt x="194" y="327"/>
                    </a:lnTo>
                    <a:lnTo>
                      <a:pt x="194" y="393"/>
                    </a:lnTo>
                    <a:lnTo>
                      <a:pt x="194" y="458"/>
                    </a:lnTo>
                    <a:lnTo>
                      <a:pt x="194" y="515"/>
                    </a:lnTo>
                    <a:lnTo>
                      <a:pt x="194" y="554"/>
                    </a:lnTo>
                    <a:lnTo>
                      <a:pt x="194" y="5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487"/>
              <p:cNvSpPr>
                <a:spLocks/>
              </p:cNvSpPr>
              <p:nvPr/>
            </p:nvSpPr>
            <p:spPr bwMode="auto">
              <a:xfrm>
                <a:off x="25353" y="2191"/>
                <a:ext cx="157" cy="150"/>
              </a:xfrm>
              <a:custGeom>
                <a:avLst/>
                <a:gdLst>
                  <a:gd name="T0" fmla="*/ 434 w 630"/>
                  <a:gd name="T1" fmla="*/ 81 h 599"/>
                  <a:gd name="T2" fmla="*/ 410 w 630"/>
                  <a:gd name="T3" fmla="*/ 66 h 599"/>
                  <a:gd name="T4" fmla="*/ 347 w 630"/>
                  <a:gd name="T5" fmla="*/ 55 h 599"/>
                  <a:gd name="T6" fmla="*/ 351 w 630"/>
                  <a:gd name="T7" fmla="*/ 27 h 599"/>
                  <a:gd name="T8" fmla="*/ 402 w 630"/>
                  <a:gd name="T9" fmla="*/ 22 h 599"/>
                  <a:gd name="T10" fmla="*/ 460 w 630"/>
                  <a:gd name="T11" fmla="*/ 17 h 599"/>
                  <a:gd name="T12" fmla="*/ 510 w 630"/>
                  <a:gd name="T13" fmla="*/ 8 h 599"/>
                  <a:gd name="T14" fmla="*/ 538 w 630"/>
                  <a:gd name="T15" fmla="*/ 25 h 599"/>
                  <a:gd name="T16" fmla="*/ 538 w 630"/>
                  <a:gd name="T17" fmla="*/ 320 h 599"/>
                  <a:gd name="T18" fmla="*/ 538 w 630"/>
                  <a:gd name="T19" fmla="*/ 483 h 599"/>
                  <a:gd name="T20" fmla="*/ 554 w 630"/>
                  <a:gd name="T21" fmla="*/ 516 h 599"/>
                  <a:gd name="T22" fmla="*/ 586 w 630"/>
                  <a:gd name="T23" fmla="*/ 522 h 599"/>
                  <a:gd name="T24" fmla="*/ 630 w 630"/>
                  <a:gd name="T25" fmla="*/ 537 h 599"/>
                  <a:gd name="T26" fmla="*/ 597 w 630"/>
                  <a:gd name="T27" fmla="*/ 560 h 599"/>
                  <a:gd name="T28" fmla="*/ 545 w 630"/>
                  <a:gd name="T29" fmla="*/ 570 h 599"/>
                  <a:gd name="T30" fmla="*/ 496 w 630"/>
                  <a:gd name="T31" fmla="*/ 583 h 599"/>
                  <a:gd name="T32" fmla="*/ 455 w 630"/>
                  <a:gd name="T33" fmla="*/ 597 h 599"/>
                  <a:gd name="T34" fmla="*/ 436 w 630"/>
                  <a:gd name="T35" fmla="*/ 577 h 599"/>
                  <a:gd name="T36" fmla="*/ 428 w 630"/>
                  <a:gd name="T37" fmla="*/ 508 h 599"/>
                  <a:gd name="T38" fmla="*/ 378 w 630"/>
                  <a:gd name="T39" fmla="*/ 543 h 599"/>
                  <a:gd name="T40" fmla="*/ 328 w 630"/>
                  <a:gd name="T41" fmla="*/ 576 h 599"/>
                  <a:gd name="T42" fmla="*/ 277 w 630"/>
                  <a:gd name="T43" fmla="*/ 596 h 599"/>
                  <a:gd name="T44" fmla="*/ 223 w 630"/>
                  <a:gd name="T45" fmla="*/ 597 h 599"/>
                  <a:gd name="T46" fmla="*/ 165 w 630"/>
                  <a:gd name="T47" fmla="*/ 582 h 599"/>
                  <a:gd name="T48" fmla="*/ 117 w 630"/>
                  <a:gd name="T49" fmla="*/ 546 h 599"/>
                  <a:gd name="T50" fmla="*/ 88 w 630"/>
                  <a:gd name="T51" fmla="*/ 483 h 599"/>
                  <a:gd name="T52" fmla="*/ 81 w 630"/>
                  <a:gd name="T53" fmla="*/ 405 h 599"/>
                  <a:gd name="T54" fmla="*/ 81 w 630"/>
                  <a:gd name="T55" fmla="*/ 215 h 599"/>
                  <a:gd name="T56" fmla="*/ 81 w 630"/>
                  <a:gd name="T57" fmla="*/ 107 h 599"/>
                  <a:gd name="T58" fmla="*/ 78 w 630"/>
                  <a:gd name="T59" fmla="*/ 77 h 599"/>
                  <a:gd name="T60" fmla="*/ 66 w 630"/>
                  <a:gd name="T61" fmla="*/ 67 h 599"/>
                  <a:gd name="T62" fmla="*/ 34 w 630"/>
                  <a:gd name="T63" fmla="*/ 57 h 599"/>
                  <a:gd name="T64" fmla="*/ 0 w 630"/>
                  <a:gd name="T65" fmla="*/ 37 h 599"/>
                  <a:gd name="T66" fmla="*/ 29 w 630"/>
                  <a:gd name="T67" fmla="*/ 23 h 599"/>
                  <a:gd name="T68" fmla="*/ 74 w 630"/>
                  <a:gd name="T69" fmla="*/ 17 h 599"/>
                  <a:gd name="T70" fmla="*/ 129 w 630"/>
                  <a:gd name="T71" fmla="*/ 12 h 599"/>
                  <a:gd name="T72" fmla="*/ 173 w 630"/>
                  <a:gd name="T73" fmla="*/ 3 h 599"/>
                  <a:gd name="T74" fmla="*/ 183 w 630"/>
                  <a:gd name="T75" fmla="*/ 116 h 599"/>
                  <a:gd name="T76" fmla="*/ 183 w 630"/>
                  <a:gd name="T77" fmla="*/ 354 h 599"/>
                  <a:gd name="T78" fmla="*/ 186 w 630"/>
                  <a:gd name="T79" fmla="*/ 431 h 599"/>
                  <a:gd name="T80" fmla="*/ 198 w 630"/>
                  <a:gd name="T81" fmla="*/ 468 h 599"/>
                  <a:gd name="T82" fmla="*/ 220 w 630"/>
                  <a:gd name="T83" fmla="*/ 497 h 599"/>
                  <a:gd name="T84" fmla="*/ 240 w 630"/>
                  <a:gd name="T85" fmla="*/ 512 h 599"/>
                  <a:gd name="T86" fmla="*/ 282 w 630"/>
                  <a:gd name="T87" fmla="*/ 521 h 599"/>
                  <a:gd name="T88" fmla="*/ 346 w 630"/>
                  <a:gd name="T89" fmla="*/ 514 h 599"/>
                  <a:gd name="T90" fmla="*/ 421 w 630"/>
                  <a:gd name="T91" fmla="*/ 473 h 599"/>
                  <a:gd name="T92" fmla="*/ 441 w 630"/>
                  <a:gd name="T93" fmla="*/ 352 h 599"/>
                  <a:gd name="T94" fmla="*/ 441 w 630"/>
                  <a:gd name="T95" fmla="*/ 138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0" h="599">
                    <a:moveTo>
                      <a:pt x="441" y="123"/>
                    </a:moveTo>
                    <a:lnTo>
                      <a:pt x="439" y="107"/>
                    </a:lnTo>
                    <a:lnTo>
                      <a:pt x="437" y="93"/>
                    </a:lnTo>
                    <a:lnTo>
                      <a:pt x="434" y="81"/>
                    </a:lnTo>
                    <a:lnTo>
                      <a:pt x="429" y="75"/>
                    </a:lnTo>
                    <a:lnTo>
                      <a:pt x="425" y="72"/>
                    </a:lnTo>
                    <a:lnTo>
                      <a:pt x="417" y="68"/>
                    </a:lnTo>
                    <a:lnTo>
                      <a:pt x="410" y="66"/>
                    </a:lnTo>
                    <a:lnTo>
                      <a:pt x="401" y="64"/>
                    </a:lnTo>
                    <a:lnTo>
                      <a:pt x="392" y="61"/>
                    </a:lnTo>
                    <a:lnTo>
                      <a:pt x="369" y="58"/>
                    </a:lnTo>
                    <a:lnTo>
                      <a:pt x="347" y="55"/>
                    </a:lnTo>
                    <a:lnTo>
                      <a:pt x="338" y="52"/>
                    </a:lnTo>
                    <a:lnTo>
                      <a:pt x="338" y="41"/>
                    </a:lnTo>
                    <a:lnTo>
                      <a:pt x="338" y="30"/>
                    </a:lnTo>
                    <a:lnTo>
                      <a:pt x="351" y="27"/>
                    </a:lnTo>
                    <a:lnTo>
                      <a:pt x="363" y="25"/>
                    </a:lnTo>
                    <a:lnTo>
                      <a:pt x="377" y="24"/>
                    </a:lnTo>
                    <a:lnTo>
                      <a:pt x="388" y="23"/>
                    </a:lnTo>
                    <a:lnTo>
                      <a:pt x="402" y="22"/>
                    </a:lnTo>
                    <a:lnTo>
                      <a:pt x="416" y="20"/>
                    </a:lnTo>
                    <a:lnTo>
                      <a:pt x="430" y="18"/>
                    </a:lnTo>
                    <a:lnTo>
                      <a:pt x="446" y="17"/>
                    </a:lnTo>
                    <a:lnTo>
                      <a:pt x="460" y="17"/>
                    </a:lnTo>
                    <a:lnTo>
                      <a:pt x="472" y="15"/>
                    </a:lnTo>
                    <a:lnTo>
                      <a:pt x="485" y="12"/>
                    </a:lnTo>
                    <a:lnTo>
                      <a:pt x="499" y="12"/>
                    </a:lnTo>
                    <a:lnTo>
                      <a:pt x="510" y="8"/>
                    </a:lnTo>
                    <a:lnTo>
                      <a:pt x="520" y="6"/>
                    </a:lnTo>
                    <a:lnTo>
                      <a:pt x="531" y="6"/>
                    </a:lnTo>
                    <a:lnTo>
                      <a:pt x="538" y="6"/>
                    </a:lnTo>
                    <a:lnTo>
                      <a:pt x="538" y="25"/>
                    </a:lnTo>
                    <a:lnTo>
                      <a:pt x="538" y="76"/>
                    </a:lnTo>
                    <a:lnTo>
                      <a:pt x="538" y="150"/>
                    </a:lnTo>
                    <a:lnTo>
                      <a:pt x="538" y="234"/>
                    </a:lnTo>
                    <a:lnTo>
                      <a:pt x="538" y="320"/>
                    </a:lnTo>
                    <a:lnTo>
                      <a:pt x="538" y="391"/>
                    </a:lnTo>
                    <a:lnTo>
                      <a:pt x="538" y="444"/>
                    </a:lnTo>
                    <a:lnTo>
                      <a:pt x="538" y="464"/>
                    </a:lnTo>
                    <a:lnTo>
                      <a:pt x="538" y="483"/>
                    </a:lnTo>
                    <a:lnTo>
                      <a:pt x="542" y="496"/>
                    </a:lnTo>
                    <a:lnTo>
                      <a:pt x="545" y="505"/>
                    </a:lnTo>
                    <a:lnTo>
                      <a:pt x="550" y="510"/>
                    </a:lnTo>
                    <a:lnTo>
                      <a:pt x="554" y="516"/>
                    </a:lnTo>
                    <a:lnTo>
                      <a:pt x="559" y="519"/>
                    </a:lnTo>
                    <a:lnTo>
                      <a:pt x="568" y="521"/>
                    </a:lnTo>
                    <a:lnTo>
                      <a:pt x="578" y="522"/>
                    </a:lnTo>
                    <a:lnTo>
                      <a:pt x="586" y="522"/>
                    </a:lnTo>
                    <a:lnTo>
                      <a:pt x="604" y="522"/>
                    </a:lnTo>
                    <a:lnTo>
                      <a:pt x="622" y="522"/>
                    </a:lnTo>
                    <a:lnTo>
                      <a:pt x="630" y="522"/>
                    </a:lnTo>
                    <a:lnTo>
                      <a:pt x="630" y="537"/>
                    </a:lnTo>
                    <a:lnTo>
                      <a:pt x="630" y="552"/>
                    </a:lnTo>
                    <a:lnTo>
                      <a:pt x="620" y="555"/>
                    </a:lnTo>
                    <a:lnTo>
                      <a:pt x="609" y="558"/>
                    </a:lnTo>
                    <a:lnTo>
                      <a:pt x="597" y="560"/>
                    </a:lnTo>
                    <a:lnTo>
                      <a:pt x="584" y="562"/>
                    </a:lnTo>
                    <a:lnTo>
                      <a:pt x="571" y="563"/>
                    </a:lnTo>
                    <a:lnTo>
                      <a:pt x="558" y="567"/>
                    </a:lnTo>
                    <a:lnTo>
                      <a:pt x="545" y="570"/>
                    </a:lnTo>
                    <a:lnTo>
                      <a:pt x="533" y="575"/>
                    </a:lnTo>
                    <a:lnTo>
                      <a:pt x="519" y="578"/>
                    </a:lnTo>
                    <a:lnTo>
                      <a:pt x="507" y="582"/>
                    </a:lnTo>
                    <a:lnTo>
                      <a:pt x="496" y="583"/>
                    </a:lnTo>
                    <a:lnTo>
                      <a:pt x="486" y="587"/>
                    </a:lnTo>
                    <a:lnTo>
                      <a:pt x="475" y="592"/>
                    </a:lnTo>
                    <a:lnTo>
                      <a:pt x="465" y="595"/>
                    </a:lnTo>
                    <a:lnTo>
                      <a:pt x="455" y="597"/>
                    </a:lnTo>
                    <a:lnTo>
                      <a:pt x="446" y="599"/>
                    </a:lnTo>
                    <a:lnTo>
                      <a:pt x="441" y="595"/>
                    </a:lnTo>
                    <a:lnTo>
                      <a:pt x="435" y="593"/>
                    </a:lnTo>
                    <a:lnTo>
                      <a:pt x="436" y="577"/>
                    </a:lnTo>
                    <a:lnTo>
                      <a:pt x="437" y="545"/>
                    </a:lnTo>
                    <a:lnTo>
                      <a:pt x="439" y="513"/>
                    </a:lnTo>
                    <a:lnTo>
                      <a:pt x="441" y="500"/>
                    </a:lnTo>
                    <a:lnTo>
                      <a:pt x="428" y="508"/>
                    </a:lnTo>
                    <a:lnTo>
                      <a:pt x="416" y="517"/>
                    </a:lnTo>
                    <a:lnTo>
                      <a:pt x="402" y="525"/>
                    </a:lnTo>
                    <a:lnTo>
                      <a:pt x="388" y="534"/>
                    </a:lnTo>
                    <a:lnTo>
                      <a:pt x="378" y="543"/>
                    </a:lnTo>
                    <a:lnTo>
                      <a:pt x="367" y="552"/>
                    </a:lnTo>
                    <a:lnTo>
                      <a:pt x="356" y="560"/>
                    </a:lnTo>
                    <a:lnTo>
                      <a:pt x="344" y="569"/>
                    </a:lnTo>
                    <a:lnTo>
                      <a:pt x="328" y="576"/>
                    </a:lnTo>
                    <a:lnTo>
                      <a:pt x="313" y="583"/>
                    </a:lnTo>
                    <a:lnTo>
                      <a:pt x="299" y="588"/>
                    </a:lnTo>
                    <a:lnTo>
                      <a:pt x="287" y="593"/>
                    </a:lnTo>
                    <a:lnTo>
                      <a:pt x="277" y="596"/>
                    </a:lnTo>
                    <a:lnTo>
                      <a:pt x="265" y="597"/>
                    </a:lnTo>
                    <a:lnTo>
                      <a:pt x="254" y="599"/>
                    </a:lnTo>
                    <a:lnTo>
                      <a:pt x="240" y="599"/>
                    </a:lnTo>
                    <a:lnTo>
                      <a:pt x="223" y="597"/>
                    </a:lnTo>
                    <a:lnTo>
                      <a:pt x="207" y="595"/>
                    </a:lnTo>
                    <a:lnTo>
                      <a:pt x="191" y="592"/>
                    </a:lnTo>
                    <a:lnTo>
                      <a:pt x="178" y="587"/>
                    </a:lnTo>
                    <a:lnTo>
                      <a:pt x="165" y="582"/>
                    </a:lnTo>
                    <a:lnTo>
                      <a:pt x="152" y="574"/>
                    </a:lnTo>
                    <a:lnTo>
                      <a:pt x="139" y="567"/>
                    </a:lnTo>
                    <a:lnTo>
                      <a:pt x="125" y="558"/>
                    </a:lnTo>
                    <a:lnTo>
                      <a:pt x="117" y="546"/>
                    </a:lnTo>
                    <a:lnTo>
                      <a:pt x="108" y="533"/>
                    </a:lnTo>
                    <a:lnTo>
                      <a:pt x="100" y="517"/>
                    </a:lnTo>
                    <a:lnTo>
                      <a:pt x="91" y="500"/>
                    </a:lnTo>
                    <a:lnTo>
                      <a:pt x="88" y="483"/>
                    </a:lnTo>
                    <a:lnTo>
                      <a:pt x="84" y="464"/>
                    </a:lnTo>
                    <a:lnTo>
                      <a:pt x="81" y="442"/>
                    </a:lnTo>
                    <a:lnTo>
                      <a:pt x="81" y="417"/>
                    </a:lnTo>
                    <a:lnTo>
                      <a:pt x="81" y="405"/>
                    </a:lnTo>
                    <a:lnTo>
                      <a:pt x="81" y="371"/>
                    </a:lnTo>
                    <a:lnTo>
                      <a:pt x="81" y="324"/>
                    </a:lnTo>
                    <a:lnTo>
                      <a:pt x="81" y="270"/>
                    </a:lnTo>
                    <a:lnTo>
                      <a:pt x="81" y="215"/>
                    </a:lnTo>
                    <a:lnTo>
                      <a:pt x="81" y="168"/>
                    </a:lnTo>
                    <a:lnTo>
                      <a:pt x="81" y="135"/>
                    </a:lnTo>
                    <a:lnTo>
                      <a:pt x="81" y="123"/>
                    </a:lnTo>
                    <a:lnTo>
                      <a:pt x="81" y="107"/>
                    </a:lnTo>
                    <a:lnTo>
                      <a:pt x="80" y="93"/>
                    </a:lnTo>
                    <a:lnTo>
                      <a:pt x="80" y="88"/>
                    </a:lnTo>
                    <a:lnTo>
                      <a:pt x="79" y="81"/>
                    </a:lnTo>
                    <a:lnTo>
                      <a:pt x="78" y="77"/>
                    </a:lnTo>
                    <a:lnTo>
                      <a:pt x="74" y="75"/>
                    </a:lnTo>
                    <a:lnTo>
                      <a:pt x="72" y="72"/>
                    </a:lnTo>
                    <a:lnTo>
                      <a:pt x="70" y="69"/>
                    </a:lnTo>
                    <a:lnTo>
                      <a:pt x="66" y="67"/>
                    </a:lnTo>
                    <a:lnTo>
                      <a:pt x="62" y="64"/>
                    </a:lnTo>
                    <a:lnTo>
                      <a:pt x="51" y="61"/>
                    </a:lnTo>
                    <a:lnTo>
                      <a:pt x="40" y="58"/>
                    </a:lnTo>
                    <a:lnTo>
                      <a:pt x="34" y="57"/>
                    </a:lnTo>
                    <a:lnTo>
                      <a:pt x="20" y="56"/>
                    </a:lnTo>
                    <a:lnTo>
                      <a:pt x="7" y="53"/>
                    </a:lnTo>
                    <a:lnTo>
                      <a:pt x="0" y="52"/>
                    </a:lnTo>
                    <a:lnTo>
                      <a:pt x="0" y="37"/>
                    </a:lnTo>
                    <a:lnTo>
                      <a:pt x="0" y="23"/>
                    </a:lnTo>
                    <a:lnTo>
                      <a:pt x="9" y="23"/>
                    </a:lnTo>
                    <a:lnTo>
                      <a:pt x="18" y="23"/>
                    </a:lnTo>
                    <a:lnTo>
                      <a:pt x="29" y="23"/>
                    </a:lnTo>
                    <a:lnTo>
                      <a:pt x="40" y="23"/>
                    </a:lnTo>
                    <a:lnTo>
                      <a:pt x="53" y="19"/>
                    </a:lnTo>
                    <a:lnTo>
                      <a:pt x="64" y="18"/>
                    </a:lnTo>
                    <a:lnTo>
                      <a:pt x="74" y="17"/>
                    </a:lnTo>
                    <a:lnTo>
                      <a:pt x="86" y="17"/>
                    </a:lnTo>
                    <a:lnTo>
                      <a:pt x="103" y="15"/>
                    </a:lnTo>
                    <a:lnTo>
                      <a:pt x="116" y="12"/>
                    </a:lnTo>
                    <a:lnTo>
                      <a:pt x="129" y="12"/>
                    </a:lnTo>
                    <a:lnTo>
                      <a:pt x="138" y="12"/>
                    </a:lnTo>
                    <a:lnTo>
                      <a:pt x="150" y="8"/>
                    </a:lnTo>
                    <a:lnTo>
                      <a:pt x="162" y="6"/>
                    </a:lnTo>
                    <a:lnTo>
                      <a:pt x="173" y="3"/>
                    </a:lnTo>
                    <a:lnTo>
                      <a:pt x="183" y="0"/>
                    </a:lnTo>
                    <a:lnTo>
                      <a:pt x="183" y="16"/>
                    </a:lnTo>
                    <a:lnTo>
                      <a:pt x="183" y="57"/>
                    </a:lnTo>
                    <a:lnTo>
                      <a:pt x="183" y="116"/>
                    </a:lnTo>
                    <a:lnTo>
                      <a:pt x="183" y="184"/>
                    </a:lnTo>
                    <a:lnTo>
                      <a:pt x="183" y="253"/>
                    </a:lnTo>
                    <a:lnTo>
                      <a:pt x="183" y="312"/>
                    </a:lnTo>
                    <a:lnTo>
                      <a:pt x="183" y="354"/>
                    </a:lnTo>
                    <a:lnTo>
                      <a:pt x="183" y="370"/>
                    </a:lnTo>
                    <a:lnTo>
                      <a:pt x="183" y="394"/>
                    </a:lnTo>
                    <a:lnTo>
                      <a:pt x="185" y="414"/>
                    </a:lnTo>
                    <a:lnTo>
                      <a:pt x="186" y="431"/>
                    </a:lnTo>
                    <a:lnTo>
                      <a:pt x="189" y="446"/>
                    </a:lnTo>
                    <a:lnTo>
                      <a:pt x="191" y="454"/>
                    </a:lnTo>
                    <a:lnTo>
                      <a:pt x="194" y="462"/>
                    </a:lnTo>
                    <a:lnTo>
                      <a:pt x="198" y="468"/>
                    </a:lnTo>
                    <a:lnTo>
                      <a:pt x="202" y="473"/>
                    </a:lnTo>
                    <a:lnTo>
                      <a:pt x="210" y="484"/>
                    </a:lnTo>
                    <a:lnTo>
                      <a:pt x="218" y="493"/>
                    </a:lnTo>
                    <a:lnTo>
                      <a:pt x="220" y="497"/>
                    </a:lnTo>
                    <a:lnTo>
                      <a:pt x="223" y="501"/>
                    </a:lnTo>
                    <a:lnTo>
                      <a:pt x="227" y="504"/>
                    </a:lnTo>
                    <a:lnTo>
                      <a:pt x="230" y="506"/>
                    </a:lnTo>
                    <a:lnTo>
                      <a:pt x="240" y="512"/>
                    </a:lnTo>
                    <a:lnTo>
                      <a:pt x="253" y="517"/>
                    </a:lnTo>
                    <a:lnTo>
                      <a:pt x="261" y="520"/>
                    </a:lnTo>
                    <a:lnTo>
                      <a:pt x="272" y="521"/>
                    </a:lnTo>
                    <a:lnTo>
                      <a:pt x="282" y="521"/>
                    </a:lnTo>
                    <a:lnTo>
                      <a:pt x="293" y="522"/>
                    </a:lnTo>
                    <a:lnTo>
                      <a:pt x="310" y="521"/>
                    </a:lnTo>
                    <a:lnTo>
                      <a:pt x="328" y="519"/>
                    </a:lnTo>
                    <a:lnTo>
                      <a:pt x="346" y="514"/>
                    </a:lnTo>
                    <a:lnTo>
                      <a:pt x="364" y="508"/>
                    </a:lnTo>
                    <a:lnTo>
                      <a:pt x="383" y="500"/>
                    </a:lnTo>
                    <a:lnTo>
                      <a:pt x="402" y="487"/>
                    </a:lnTo>
                    <a:lnTo>
                      <a:pt x="421" y="473"/>
                    </a:lnTo>
                    <a:lnTo>
                      <a:pt x="441" y="459"/>
                    </a:lnTo>
                    <a:lnTo>
                      <a:pt x="441" y="443"/>
                    </a:lnTo>
                    <a:lnTo>
                      <a:pt x="441" y="406"/>
                    </a:lnTo>
                    <a:lnTo>
                      <a:pt x="441" y="352"/>
                    </a:lnTo>
                    <a:lnTo>
                      <a:pt x="441" y="290"/>
                    </a:lnTo>
                    <a:lnTo>
                      <a:pt x="441" y="230"/>
                    </a:lnTo>
                    <a:lnTo>
                      <a:pt x="441" y="176"/>
                    </a:lnTo>
                    <a:lnTo>
                      <a:pt x="441" y="138"/>
                    </a:lnTo>
                    <a:lnTo>
                      <a:pt x="441"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488"/>
              <p:cNvSpPr>
                <a:spLocks/>
              </p:cNvSpPr>
              <p:nvPr/>
            </p:nvSpPr>
            <p:spPr bwMode="auto">
              <a:xfrm>
                <a:off x="25521" y="2153"/>
                <a:ext cx="91" cy="190"/>
              </a:xfrm>
              <a:custGeom>
                <a:avLst/>
                <a:gdLst>
                  <a:gd name="T0" fmla="*/ 195 w 367"/>
                  <a:gd name="T1" fmla="*/ 584 h 758"/>
                  <a:gd name="T2" fmla="*/ 200 w 367"/>
                  <a:gd name="T3" fmla="*/ 616 h 758"/>
                  <a:gd name="T4" fmla="*/ 204 w 367"/>
                  <a:gd name="T5" fmla="*/ 641 h 758"/>
                  <a:gd name="T6" fmla="*/ 212 w 367"/>
                  <a:gd name="T7" fmla="*/ 656 h 758"/>
                  <a:gd name="T8" fmla="*/ 219 w 367"/>
                  <a:gd name="T9" fmla="*/ 662 h 758"/>
                  <a:gd name="T10" fmla="*/ 226 w 367"/>
                  <a:gd name="T11" fmla="*/ 668 h 758"/>
                  <a:gd name="T12" fmla="*/ 231 w 367"/>
                  <a:gd name="T13" fmla="*/ 675 h 758"/>
                  <a:gd name="T14" fmla="*/ 244 w 367"/>
                  <a:gd name="T15" fmla="*/ 680 h 758"/>
                  <a:gd name="T16" fmla="*/ 257 w 367"/>
                  <a:gd name="T17" fmla="*/ 685 h 758"/>
                  <a:gd name="T18" fmla="*/ 269 w 367"/>
                  <a:gd name="T19" fmla="*/ 688 h 758"/>
                  <a:gd name="T20" fmla="*/ 284 w 367"/>
                  <a:gd name="T21" fmla="*/ 688 h 758"/>
                  <a:gd name="T22" fmla="*/ 305 w 367"/>
                  <a:gd name="T23" fmla="*/ 685 h 758"/>
                  <a:gd name="T24" fmla="*/ 323 w 367"/>
                  <a:gd name="T25" fmla="*/ 678 h 758"/>
                  <a:gd name="T26" fmla="*/ 342 w 367"/>
                  <a:gd name="T27" fmla="*/ 670 h 758"/>
                  <a:gd name="T28" fmla="*/ 360 w 367"/>
                  <a:gd name="T29" fmla="*/ 679 h 758"/>
                  <a:gd name="T30" fmla="*/ 350 w 367"/>
                  <a:gd name="T31" fmla="*/ 703 h 758"/>
                  <a:gd name="T32" fmla="*/ 274 w 367"/>
                  <a:gd name="T33" fmla="*/ 739 h 758"/>
                  <a:gd name="T34" fmla="*/ 249 w 367"/>
                  <a:gd name="T35" fmla="*/ 749 h 758"/>
                  <a:gd name="T36" fmla="*/ 233 w 367"/>
                  <a:gd name="T37" fmla="*/ 753 h 758"/>
                  <a:gd name="T38" fmla="*/ 224 w 367"/>
                  <a:gd name="T39" fmla="*/ 758 h 758"/>
                  <a:gd name="T40" fmla="*/ 206 w 367"/>
                  <a:gd name="T41" fmla="*/ 758 h 758"/>
                  <a:gd name="T42" fmla="*/ 178 w 367"/>
                  <a:gd name="T43" fmla="*/ 751 h 758"/>
                  <a:gd name="T44" fmla="*/ 154 w 367"/>
                  <a:gd name="T45" fmla="*/ 741 h 758"/>
                  <a:gd name="T46" fmla="*/ 134 w 367"/>
                  <a:gd name="T47" fmla="*/ 725 h 758"/>
                  <a:gd name="T48" fmla="*/ 118 w 367"/>
                  <a:gd name="T49" fmla="*/ 706 h 758"/>
                  <a:gd name="T50" fmla="*/ 107 w 367"/>
                  <a:gd name="T51" fmla="*/ 679 h 758"/>
                  <a:gd name="T52" fmla="*/ 99 w 367"/>
                  <a:gd name="T53" fmla="*/ 649 h 758"/>
                  <a:gd name="T54" fmla="*/ 97 w 367"/>
                  <a:gd name="T55" fmla="*/ 614 h 758"/>
                  <a:gd name="T56" fmla="*/ 97 w 367"/>
                  <a:gd name="T57" fmla="*/ 578 h 758"/>
                  <a:gd name="T58" fmla="*/ 97 w 367"/>
                  <a:gd name="T59" fmla="*/ 476 h 758"/>
                  <a:gd name="T60" fmla="*/ 97 w 367"/>
                  <a:gd name="T61" fmla="*/ 337 h 758"/>
                  <a:gd name="T62" fmla="*/ 97 w 367"/>
                  <a:gd name="T63" fmla="*/ 234 h 758"/>
                  <a:gd name="T64" fmla="*/ 82 w 367"/>
                  <a:gd name="T65" fmla="*/ 218 h 758"/>
                  <a:gd name="T66" fmla="*/ 20 w 367"/>
                  <a:gd name="T67" fmla="*/ 218 h 758"/>
                  <a:gd name="T68" fmla="*/ 3 w 367"/>
                  <a:gd name="T69" fmla="*/ 212 h 758"/>
                  <a:gd name="T70" fmla="*/ 18 w 367"/>
                  <a:gd name="T71" fmla="*/ 188 h 758"/>
                  <a:gd name="T72" fmla="*/ 44 w 367"/>
                  <a:gd name="T73" fmla="*/ 171 h 758"/>
                  <a:gd name="T74" fmla="*/ 88 w 367"/>
                  <a:gd name="T75" fmla="*/ 171 h 758"/>
                  <a:gd name="T76" fmla="*/ 97 w 367"/>
                  <a:gd name="T77" fmla="*/ 158 h 758"/>
                  <a:gd name="T78" fmla="*/ 97 w 367"/>
                  <a:gd name="T79" fmla="*/ 102 h 758"/>
                  <a:gd name="T80" fmla="*/ 111 w 367"/>
                  <a:gd name="T81" fmla="*/ 74 h 758"/>
                  <a:gd name="T82" fmla="*/ 169 w 367"/>
                  <a:gd name="T83" fmla="*/ 14 h 758"/>
                  <a:gd name="T84" fmla="*/ 192 w 367"/>
                  <a:gd name="T85" fmla="*/ 0 h 758"/>
                  <a:gd name="T86" fmla="*/ 200 w 367"/>
                  <a:gd name="T87" fmla="*/ 28 h 758"/>
                  <a:gd name="T88" fmla="*/ 195 w 367"/>
                  <a:gd name="T89" fmla="*/ 144 h 758"/>
                  <a:gd name="T90" fmla="*/ 218 w 367"/>
                  <a:gd name="T91" fmla="*/ 171 h 758"/>
                  <a:gd name="T92" fmla="*/ 320 w 367"/>
                  <a:gd name="T93" fmla="*/ 171 h 758"/>
                  <a:gd name="T94" fmla="*/ 348 w 367"/>
                  <a:gd name="T95" fmla="*/ 176 h 758"/>
                  <a:gd name="T96" fmla="*/ 351 w 367"/>
                  <a:gd name="T97" fmla="*/ 184 h 758"/>
                  <a:gd name="T98" fmla="*/ 351 w 367"/>
                  <a:gd name="T99" fmla="*/ 190 h 758"/>
                  <a:gd name="T100" fmla="*/ 349 w 367"/>
                  <a:gd name="T101" fmla="*/ 203 h 758"/>
                  <a:gd name="T102" fmla="*/ 342 w 367"/>
                  <a:gd name="T103" fmla="*/ 213 h 758"/>
                  <a:gd name="T104" fmla="*/ 316 w 367"/>
                  <a:gd name="T105" fmla="*/ 218 h 758"/>
                  <a:gd name="T106" fmla="*/ 217 w 367"/>
                  <a:gd name="T107" fmla="*/ 218 h 758"/>
                  <a:gd name="T108" fmla="*/ 195 w 367"/>
                  <a:gd name="T109" fmla="*/ 232 h 758"/>
                  <a:gd name="T110" fmla="*/ 195 w 367"/>
                  <a:gd name="T111" fmla="*/ 328 h 758"/>
                  <a:gd name="T112" fmla="*/ 195 w 367"/>
                  <a:gd name="T113" fmla="*/ 454 h 758"/>
                  <a:gd name="T114" fmla="*/ 195 w 367"/>
                  <a:gd name="T115" fmla="*/ 549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7" h="758">
                    <a:moveTo>
                      <a:pt x="195" y="565"/>
                    </a:moveTo>
                    <a:lnTo>
                      <a:pt x="195" y="584"/>
                    </a:lnTo>
                    <a:lnTo>
                      <a:pt x="197" y="602"/>
                    </a:lnTo>
                    <a:lnTo>
                      <a:pt x="200" y="616"/>
                    </a:lnTo>
                    <a:lnTo>
                      <a:pt x="200" y="629"/>
                    </a:lnTo>
                    <a:lnTo>
                      <a:pt x="204" y="641"/>
                    </a:lnTo>
                    <a:lnTo>
                      <a:pt x="210" y="652"/>
                    </a:lnTo>
                    <a:lnTo>
                      <a:pt x="212" y="656"/>
                    </a:lnTo>
                    <a:lnTo>
                      <a:pt x="216" y="659"/>
                    </a:lnTo>
                    <a:lnTo>
                      <a:pt x="219" y="662"/>
                    </a:lnTo>
                    <a:lnTo>
                      <a:pt x="222" y="664"/>
                    </a:lnTo>
                    <a:lnTo>
                      <a:pt x="226" y="668"/>
                    </a:lnTo>
                    <a:lnTo>
                      <a:pt x="228" y="672"/>
                    </a:lnTo>
                    <a:lnTo>
                      <a:pt x="231" y="675"/>
                    </a:lnTo>
                    <a:lnTo>
                      <a:pt x="235" y="678"/>
                    </a:lnTo>
                    <a:lnTo>
                      <a:pt x="244" y="680"/>
                    </a:lnTo>
                    <a:lnTo>
                      <a:pt x="252" y="681"/>
                    </a:lnTo>
                    <a:lnTo>
                      <a:pt x="257" y="685"/>
                    </a:lnTo>
                    <a:lnTo>
                      <a:pt x="263" y="687"/>
                    </a:lnTo>
                    <a:lnTo>
                      <a:pt x="269" y="688"/>
                    </a:lnTo>
                    <a:lnTo>
                      <a:pt x="274" y="688"/>
                    </a:lnTo>
                    <a:lnTo>
                      <a:pt x="284" y="688"/>
                    </a:lnTo>
                    <a:lnTo>
                      <a:pt x="295" y="687"/>
                    </a:lnTo>
                    <a:lnTo>
                      <a:pt x="305" y="685"/>
                    </a:lnTo>
                    <a:lnTo>
                      <a:pt x="315" y="681"/>
                    </a:lnTo>
                    <a:lnTo>
                      <a:pt x="323" y="678"/>
                    </a:lnTo>
                    <a:lnTo>
                      <a:pt x="333" y="673"/>
                    </a:lnTo>
                    <a:lnTo>
                      <a:pt x="342" y="670"/>
                    </a:lnTo>
                    <a:lnTo>
                      <a:pt x="354" y="664"/>
                    </a:lnTo>
                    <a:lnTo>
                      <a:pt x="360" y="679"/>
                    </a:lnTo>
                    <a:lnTo>
                      <a:pt x="367" y="695"/>
                    </a:lnTo>
                    <a:lnTo>
                      <a:pt x="350" y="703"/>
                    </a:lnTo>
                    <a:lnTo>
                      <a:pt x="312" y="721"/>
                    </a:lnTo>
                    <a:lnTo>
                      <a:pt x="274" y="739"/>
                    </a:lnTo>
                    <a:lnTo>
                      <a:pt x="257" y="747"/>
                    </a:lnTo>
                    <a:lnTo>
                      <a:pt x="249" y="749"/>
                    </a:lnTo>
                    <a:lnTo>
                      <a:pt x="239" y="753"/>
                    </a:lnTo>
                    <a:lnTo>
                      <a:pt x="233" y="753"/>
                    </a:lnTo>
                    <a:lnTo>
                      <a:pt x="228" y="756"/>
                    </a:lnTo>
                    <a:lnTo>
                      <a:pt x="224" y="758"/>
                    </a:lnTo>
                    <a:lnTo>
                      <a:pt x="222" y="758"/>
                    </a:lnTo>
                    <a:lnTo>
                      <a:pt x="206" y="758"/>
                    </a:lnTo>
                    <a:lnTo>
                      <a:pt x="192" y="756"/>
                    </a:lnTo>
                    <a:lnTo>
                      <a:pt x="178" y="751"/>
                    </a:lnTo>
                    <a:lnTo>
                      <a:pt x="165" y="747"/>
                    </a:lnTo>
                    <a:lnTo>
                      <a:pt x="154" y="741"/>
                    </a:lnTo>
                    <a:lnTo>
                      <a:pt x="144" y="734"/>
                    </a:lnTo>
                    <a:lnTo>
                      <a:pt x="134" y="725"/>
                    </a:lnTo>
                    <a:lnTo>
                      <a:pt x="126" y="716"/>
                    </a:lnTo>
                    <a:lnTo>
                      <a:pt x="118" y="706"/>
                    </a:lnTo>
                    <a:lnTo>
                      <a:pt x="112" y="693"/>
                    </a:lnTo>
                    <a:lnTo>
                      <a:pt x="107" y="679"/>
                    </a:lnTo>
                    <a:lnTo>
                      <a:pt x="102" y="664"/>
                    </a:lnTo>
                    <a:lnTo>
                      <a:pt x="99" y="649"/>
                    </a:lnTo>
                    <a:lnTo>
                      <a:pt x="98" y="632"/>
                    </a:lnTo>
                    <a:lnTo>
                      <a:pt x="97" y="614"/>
                    </a:lnTo>
                    <a:lnTo>
                      <a:pt x="97" y="594"/>
                    </a:lnTo>
                    <a:lnTo>
                      <a:pt x="97" y="578"/>
                    </a:lnTo>
                    <a:lnTo>
                      <a:pt x="97" y="535"/>
                    </a:lnTo>
                    <a:lnTo>
                      <a:pt x="97" y="476"/>
                    </a:lnTo>
                    <a:lnTo>
                      <a:pt x="97" y="405"/>
                    </a:lnTo>
                    <a:lnTo>
                      <a:pt x="97" y="337"/>
                    </a:lnTo>
                    <a:lnTo>
                      <a:pt x="97" y="277"/>
                    </a:lnTo>
                    <a:lnTo>
                      <a:pt x="97" y="234"/>
                    </a:lnTo>
                    <a:lnTo>
                      <a:pt x="97" y="218"/>
                    </a:lnTo>
                    <a:lnTo>
                      <a:pt x="82" y="218"/>
                    </a:lnTo>
                    <a:lnTo>
                      <a:pt x="52" y="218"/>
                    </a:lnTo>
                    <a:lnTo>
                      <a:pt x="20" y="218"/>
                    </a:lnTo>
                    <a:lnTo>
                      <a:pt x="6" y="218"/>
                    </a:lnTo>
                    <a:lnTo>
                      <a:pt x="3" y="212"/>
                    </a:lnTo>
                    <a:lnTo>
                      <a:pt x="0" y="206"/>
                    </a:lnTo>
                    <a:lnTo>
                      <a:pt x="18" y="188"/>
                    </a:lnTo>
                    <a:lnTo>
                      <a:pt x="35" y="171"/>
                    </a:lnTo>
                    <a:lnTo>
                      <a:pt x="44" y="171"/>
                    </a:lnTo>
                    <a:lnTo>
                      <a:pt x="65" y="171"/>
                    </a:lnTo>
                    <a:lnTo>
                      <a:pt x="88" y="171"/>
                    </a:lnTo>
                    <a:lnTo>
                      <a:pt x="97" y="171"/>
                    </a:lnTo>
                    <a:lnTo>
                      <a:pt x="97" y="158"/>
                    </a:lnTo>
                    <a:lnTo>
                      <a:pt x="97" y="130"/>
                    </a:lnTo>
                    <a:lnTo>
                      <a:pt x="97" y="102"/>
                    </a:lnTo>
                    <a:lnTo>
                      <a:pt x="97" y="88"/>
                    </a:lnTo>
                    <a:lnTo>
                      <a:pt x="111" y="74"/>
                    </a:lnTo>
                    <a:lnTo>
                      <a:pt x="140" y="45"/>
                    </a:lnTo>
                    <a:lnTo>
                      <a:pt x="169" y="14"/>
                    </a:lnTo>
                    <a:lnTo>
                      <a:pt x="183" y="0"/>
                    </a:lnTo>
                    <a:lnTo>
                      <a:pt x="192" y="0"/>
                    </a:lnTo>
                    <a:lnTo>
                      <a:pt x="200" y="0"/>
                    </a:lnTo>
                    <a:lnTo>
                      <a:pt x="200" y="28"/>
                    </a:lnTo>
                    <a:lnTo>
                      <a:pt x="197" y="86"/>
                    </a:lnTo>
                    <a:lnTo>
                      <a:pt x="195" y="144"/>
                    </a:lnTo>
                    <a:lnTo>
                      <a:pt x="195" y="171"/>
                    </a:lnTo>
                    <a:lnTo>
                      <a:pt x="218" y="171"/>
                    </a:lnTo>
                    <a:lnTo>
                      <a:pt x="269" y="171"/>
                    </a:lnTo>
                    <a:lnTo>
                      <a:pt x="320" y="171"/>
                    </a:lnTo>
                    <a:lnTo>
                      <a:pt x="343" y="171"/>
                    </a:lnTo>
                    <a:lnTo>
                      <a:pt x="348" y="176"/>
                    </a:lnTo>
                    <a:lnTo>
                      <a:pt x="351" y="180"/>
                    </a:lnTo>
                    <a:lnTo>
                      <a:pt x="351" y="184"/>
                    </a:lnTo>
                    <a:lnTo>
                      <a:pt x="351" y="187"/>
                    </a:lnTo>
                    <a:lnTo>
                      <a:pt x="351" y="190"/>
                    </a:lnTo>
                    <a:lnTo>
                      <a:pt x="350" y="195"/>
                    </a:lnTo>
                    <a:lnTo>
                      <a:pt x="349" y="203"/>
                    </a:lnTo>
                    <a:lnTo>
                      <a:pt x="345" y="209"/>
                    </a:lnTo>
                    <a:lnTo>
                      <a:pt x="342" y="213"/>
                    </a:lnTo>
                    <a:lnTo>
                      <a:pt x="337" y="218"/>
                    </a:lnTo>
                    <a:lnTo>
                      <a:pt x="316" y="218"/>
                    </a:lnTo>
                    <a:lnTo>
                      <a:pt x="266" y="218"/>
                    </a:lnTo>
                    <a:lnTo>
                      <a:pt x="217" y="218"/>
                    </a:lnTo>
                    <a:lnTo>
                      <a:pt x="195" y="218"/>
                    </a:lnTo>
                    <a:lnTo>
                      <a:pt x="195" y="232"/>
                    </a:lnTo>
                    <a:lnTo>
                      <a:pt x="195" y="272"/>
                    </a:lnTo>
                    <a:lnTo>
                      <a:pt x="195" y="328"/>
                    </a:lnTo>
                    <a:lnTo>
                      <a:pt x="195" y="392"/>
                    </a:lnTo>
                    <a:lnTo>
                      <a:pt x="195" y="454"/>
                    </a:lnTo>
                    <a:lnTo>
                      <a:pt x="195" y="511"/>
                    </a:lnTo>
                    <a:lnTo>
                      <a:pt x="195" y="549"/>
                    </a:lnTo>
                    <a:lnTo>
                      <a:pt x="195" y="5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489"/>
              <p:cNvSpPr>
                <a:spLocks noEditPoints="1"/>
              </p:cNvSpPr>
              <p:nvPr/>
            </p:nvSpPr>
            <p:spPr bwMode="auto">
              <a:xfrm>
                <a:off x="25623" y="2191"/>
                <a:ext cx="115" cy="152"/>
              </a:xfrm>
              <a:custGeom>
                <a:avLst/>
                <a:gdLst>
                  <a:gd name="T0" fmla="*/ 344 w 459"/>
                  <a:gd name="T1" fmla="*/ 199 h 604"/>
                  <a:gd name="T2" fmla="*/ 349 w 459"/>
                  <a:gd name="T3" fmla="*/ 155 h 604"/>
                  <a:gd name="T4" fmla="*/ 339 w 459"/>
                  <a:gd name="T5" fmla="*/ 123 h 604"/>
                  <a:gd name="T6" fmla="*/ 327 w 459"/>
                  <a:gd name="T7" fmla="*/ 94 h 604"/>
                  <a:gd name="T8" fmla="*/ 304 w 459"/>
                  <a:gd name="T9" fmla="*/ 71 h 604"/>
                  <a:gd name="T10" fmla="*/ 275 w 459"/>
                  <a:gd name="T11" fmla="*/ 55 h 604"/>
                  <a:gd name="T12" fmla="*/ 242 w 459"/>
                  <a:gd name="T13" fmla="*/ 48 h 604"/>
                  <a:gd name="T14" fmla="*/ 207 w 459"/>
                  <a:gd name="T15" fmla="*/ 55 h 604"/>
                  <a:gd name="T16" fmla="*/ 172 w 459"/>
                  <a:gd name="T17" fmla="*/ 71 h 604"/>
                  <a:gd name="T18" fmla="*/ 140 w 459"/>
                  <a:gd name="T19" fmla="*/ 101 h 604"/>
                  <a:gd name="T20" fmla="*/ 121 w 459"/>
                  <a:gd name="T21" fmla="*/ 141 h 604"/>
                  <a:gd name="T22" fmla="*/ 111 w 459"/>
                  <a:gd name="T23" fmla="*/ 163 h 604"/>
                  <a:gd name="T24" fmla="*/ 104 w 459"/>
                  <a:gd name="T25" fmla="*/ 205 h 604"/>
                  <a:gd name="T26" fmla="*/ 174 w 459"/>
                  <a:gd name="T27" fmla="*/ 205 h 604"/>
                  <a:gd name="T28" fmla="*/ 292 w 459"/>
                  <a:gd name="T29" fmla="*/ 205 h 604"/>
                  <a:gd name="T30" fmla="*/ 453 w 459"/>
                  <a:gd name="T31" fmla="*/ 475 h 604"/>
                  <a:gd name="T32" fmla="*/ 410 w 459"/>
                  <a:gd name="T33" fmla="*/ 525 h 604"/>
                  <a:gd name="T34" fmla="*/ 369 w 459"/>
                  <a:gd name="T35" fmla="*/ 561 h 604"/>
                  <a:gd name="T36" fmla="*/ 329 w 459"/>
                  <a:gd name="T37" fmla="*/ 583 h 604"/>
                  <a:gd name="T38" fmla="*/ 293 w 459"/>
                  <a:gd name="T39" fmla="*/ 599 h 604"/>
                  <a:gd name="T40" fmla="*/ 263 w 459"/>
                  <a:gd name="T41" fmla="*/ 604 h 604"/>
                  <a:gd name="T42" fmla="*/ 228 w 459"/>
                  <a:gd name="T43" fmla="*/ 603 h 604"/>
                  <a:gd name="T44" fmla="*/ 186 w 459"/>
                  <a:gd name="T45" fmla="*/ 596 h 604"/>
                  <a:gd name="T46" fmla="*/ 149 w 459"/>
                  <a:gd name="T47" fmla="*/ 582 h 604"/>
                  <a:gd name="T48" fmla="*/ 115 w 459"/>
                  <a:gd name="T49" fmla="*/ 563 h 604"/>
                  <a:gd name="T50" fmla="*/ 70 w 459"/>
                  <a:gd name="T51" fmla="*/ 522 h 604"/>
                  <a:gd name="T52" fmla="*/ 28 w 459"/>
                  <a:gd name="T53" fmla="*/ 456 h 604"/>
                  <a:gd name="T54" fmla="*/ 6 w 459"/>
                  <a:gd name="T55" fmla="*/ 380 h 604"/>
                  <a:gd name="T56" fmla="*/ 0 w 459"/>
                  <a:gd name="T57" fmla="*/ 306 h 604"/>
                  <a:gd name="T58" fmla="*/ 6 w 459"/>
                  <a:gd name="T59" fmla="*/ 259 h 604"/>
                  <a:gd name="T60" fmla="*/ 17 w 459"/>
                  <a:gd name="T61" fmla="*/ 214 h 604"/>
                  <a:gd name="T62" fmla="*/ 33 w 459"/>
                  <a:gd name="T63" fmla="*/ 170 h 604"/>
                  <a:gd name="T64" fmla="*/ 53 w 459"/>
                  <a:gd name="T65" fmla="*/ 133 h 604"/>
                  <a:gd name="T66" fmla="*/ 81 w 459"/>
                  <a:gd name="T67" fmla="*/ 99 h 604"/>
                  <a:gd name="T68" fmla="*/ 108 w 459"/>
                  <a:gd name="T69" fmla="*/ 69 h 604"/>
                  <a:gd name="T70" fmla="*/ 141 w 459"/>
                  <a:gd name="T71" fmla="*/ 43 h 604"/>
                  <a:gd name="T72" fmla="*/ 180 w 459"/>
                  <a:gd name="T73" fmla="*/ 23 h 604"/>
                  <a:gd name="T74" fmla="*/ 219 w 459"/>
                  <a:gd name="T75" fmla="*/ 8 h 604"/>
                  <a:gd name="T76" fmla="*/ 261 w 459"/>
                  <a:gd name="T77" fmla="*/ 1 h 604"/>
                  <a:gd name="T78" fmla="*/ 310 w 459"/>
                  <a:gd name="T79" fmla="*/ 4 h 604"/>
                  <a:gd name="T80" fmla="*/ 361 w 459"/>
                  <a:gd name="T81" fmla="*/ 25 h 604"/>
                  <a:gd name="T82" fmla="*/ 401 w 459"/>
                  <a:gd name="T83" fmla="*/ 58 h 604"/>
                  <a:gd name="T84" fmla="*/ 433 w 459"/>
                  <a:gd name="T85" fmla="*/ 104 h 604"/>
                  <a:gd name="T86" fmla="*/ 454 w 459"/>
                  <a:gd name="T87" fmla="*/ 151 h 604"/>
                  <a:gd name="T88" fmla="*/ 459 w 459"/>
                  <a:gd name="T89" fmla="*/ 197 h 604"/>
                  <a:gd name="T90" fmla="*/ 453 w 459"/>
                  <a:gd name="T91" fmla="*/ 223 h 604"/>
                  <a:gd name="T92" fmla="*/ 425 w 459"/>
                  <a:gd name="T93" fmla="*/ 234 h 604"/>
                  <a:gd name="T94" fmla="*/ 391 w 459"/>
                  <a:gd name="T95" fmla="*/ 234 h 604"/>
                  <a:gd name="T96" fmla="*/ 337 w 459"/>
                  <a:gd name="T97" fmla="*/ 240 h 604"/>
                  <a:gd name="T98" fmla="*/ 263 w 459"/>
                  <a:gd name="T99" fmla="*/ 247 h 604"/>
                  <a:gd name="T100" fmla="*/ 182 w 459"/>
                  <a:gd name="T101" fmla="*/ 251 h 604"/>
                  <a:gd name="T102" fmla="*/ 91 w 459"/>
                  <a:gd name="T103" fmla="*/ 251 h 604"/>
                  <a:gd name="T104" fmla="*/ 99 w 459"/>
                  <a:gd name="T105" fmla="*/ 338 h 604"/>
                  <a:gd name="T106" fmla="*/ 111 w 459"/>
                  <a:gd name="T107" fmla="*/ 376 h 604"/>
                  <a:gd name="T108" fmla="*/ 139 w 459"/>
                  <a:gd name="T109" fmla="*/ 432 h 604"/>
                  <a:gd name="T110" fmla="*/ 161 w 459"/>
                  <a:gd name="T111" fmla="*/ 459 h 604"/>
                  <a:gd name="T112" fmla="*/ 204 w 459"/>
                  <a:gd name="T113" fmla="*/ 493 h 604"/>
                  <a:gd name="T114" fmla="*/ 229 w 459"/>
                  <a:gd name="T115" fmla="*/ 504 h 604"/>
                  <a:gd name="T116" fmla="*/ 286 w 459"/>
                  <a:gd name="T117" fmla="*/ 521 h 604"/>
                  <a:gd name="T118" fmla="*/ 333 w 459"/>
                  <a:gd name="T119" fmla="*/ 518 h 604"/>
                  <a:gd name="T120" fmla="*/ 380 w 459"/>
                  <a:gd name="T121" fmla="*/ 498 h 604"/>
                  <a:gd name="T122" fmla="*/ 435 w 459"/>
                  <a:gd name="T123" fmla="*/ 459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9" h="604">
                    <a:moveTo>
                      <a:pt x="327" y="205"/>
                    </a:moveTo>
                    <a:lnTo>
                      <a:pt x="335" y="201"/>
                    </a:lnTo>
                    <a:lnTo>
                      <a:pt x="344" y="199"/>
                    </a:lnTo>
                    <a:lnTo>
                      <a:pt x="347" y="185"/>
                    </a:lnTo>
                    <a:lnTo>
                      <a:pt x="350" y="164"/>
                    </a:lnTo>
                    <a:lnTo>
                      <a:pt x="349" y="155"/>
                    </a:lnTo>
                    <a:lnTo>
                      <a:pt x="346" y="143"/>
                    </a:lnTo>
                    <a:lnTo>
                      <a:pt x="343" y="133"/>
                    </a:lnTo>
                    <a:lnTo>
                      <a:pt x="339" y="123"/>
                    </a:lnTo>
                    <a:lnTo>
                      <a:pt x="337" y="113"/>
                    </a:lnTo>
                    <a:lnTo>
                      <a:pt x="331" y="104"/>
                    </a:lnTo>
                    <a:lnTo>
                      <a:pt x="327" y="94"/>
                    </a:lnTo>
                    <a:lnTo>
                      <a:pt x="321" y="89"/>
                    </a:lnTo>
                    <a:lnTo>
                      <a:pt x="312" y="78"/>
                    </a:lnTo>
                    <a:lnTo>
                      <a:pt x="304" y="71"/>
                    </a:lnTo>
                    <a:lnTo>
                      <a:pt x="295" y="64"/>
                    </a:lnTo>
                    <a:lnTo>
                      <a:pt x="287" y="58"/>
                    </a:lnTo>
                    <a:lnTo>
                      <a:pt x="275" y="55"/>
                    </a:lnTo>
                    <a:lnTo>
                      <a:pt x="263" y="51"/>
                    </a:lnTo>
                    <a:lnTo>
                      <a:pt x="253" y="49"/>
                    </a:lnTo>
                    <a:lnTo>
                      <a:pt x="242" y="48"/>
                    </a:lnTo>
                    <a:lnTo>
                      <a:pt x="229" y="49"/>
                    </a:lnTo>
                    <a:lnTo>
                      <a:pt x="219" y="51"/>
                    </a:lnTo>
                    <a:lnTo>
                      <a:pt x="207" y="55"/>
                    </a:lnTo>
                    <a:lnTo>
                      <a:pt x="195" y="58"/>
                    </a:lnTo>
                    <a:lnTo>
                      <a:pt x="184" y="64"/>
                    </a:lnTo>
                    <a:lnTo>
                      <a:pt x="172" y="71"/>
                    </a:lnTo>
                    <a:lnTo>
                      <a:pt x="161" y="78"/>
                    </a:lnTo>
                    <a:lnTo>
                      <a:pt x="149" y="89"/>
                    </a:lnTo>
                    <a:lnTo>
                      <a:pt x="140" y="101"/>
                    </a:lnTo>
                    <a:lnTo>
                      <a:pt x="133" y="114"/>
                    </a:lnTo>
                    <a:lnTo>
                      <a:pt x="125" y="126"/>
                    </a:lnTo>
                    <a:lnTo>
                      <a:pt x="121" y="141"/>
                    </a:lnTo>
                    <a:lnTo>
                      <a:pt x="118" y="147"/>
                    </a:lnTo>
                    <a:lnTo>
                      <a:pt x="114" y="155"/>
                    </a:lnTo>
                    <a:lnTo>
                      <a:pt x="111" y="163"/>
                    </a:lnTo>
                    <a:lnTo>
                      <a:pt x="107" y="170"/>
                    </a:lnTo>
                    <a:lnTo>
                      <a:pt x="105" y="188"/>
                    </a:lnTo>
                    <a:lnTo>
                      <a:pt x="104" y="205"/>
                    </a:lnTo>
                    <a:lnTo>
                      <a:pt x="114" y="205"/>
                    </a:lnTo>
                    <a:lnTo>
                      <a:pt x="138" y="205"/>
                    </a:lnTo>
                    <a:lnTo>
                      <a:pt x="174" y="205"/>
                    </a:lnTo>
                    <a:lnTo>
                      <a:pt x="215" y="205"/>
                    </a:lnTo>
                    <a:lnTo>
                      <a:pt x="256" y="205"/>
                    </a:lnTo>
                    <a:lnTo>
                      <a:pt x="292" y="205"/>
                    </a:lnTo>
                    <a:lnTo>
                      <a:pt x="317" y="205"/>
                    </a:lnTo>
                    <a:lnTo>
                      <a:pt x="327" y="205"/>
                    </a:lnTo>
                    <a:close/>
                    <a:moveTo>
                      <a:pt x="453" y="475"/>
                    </a:moveTo>
                    <a:lnTo>
                      <a:pt x="438" y="493"/>
                    </a:lnTo>
                    <a:lnTo>
                      <a:pt x="425" y="510"/>
                    </a:lnTo>
                    <a:lnTo>
                      <a:pt x="410" y="525"/>
                    </a:lnTo>
                    <a:lnTo>
                      <a:pt x="396" y="541"/>
                    </a:lnTo>
                    <a:lnTo>
                      <a:pt x="383" y="552"/>
                    </a:lnTo>
                    <a:lnTo>
                      <a:pt x="369" y="561"/>
                    </a:lnTo>
                    <a:lnTo>
                      <a:pt x="358" y="569"/>
                    </a:lnTo>
                    <a:lnTo>
                      <a:pt x="344" y="575"/>
                    </a:lnTo>
                    <a:lnTo>
                      <a:pt x="329" y="583"/>
                    </a:lnTo>
                    <a:lnTo>
                      <a:pt x="316" y="590"/>
                    </a:lnTo>
                    <a:lnTo>
                      <a:pt x="305" y="594"/>
                    </a:lnTo>
                    <a:lnTo>
                      <a:pt x="293" y="599"/>
                    </a:lnTo>
                    <a:lnTo>
                      <a:pt x="280" y="602"/>
                    </a:lnTo>
                    <a:lnTo>
                      <a:pt x="271" y="604"/>
                    </a:lnTo>
                    <a:lnTo>
                      <a:pt x="263" y="604"/>
                    </a:lnTo>
                    <a:lnTo>
                      <a:pt x="259" y="604"/>
                    </a:lnTo>
                    <a:lnTo>
                      <a:pt x="243" y="604"/>
                    </a:lnTo>
                    <a:lnTo>
                      <a:pt x="228" y="603"/>
                    </a:lnTo>
                    <a:lnTo>
                      <a:pt x="213" y="602"/>
                    </a:lnTo>
                    <a:lnTo>
                      <a:pt x="201" y="599"/>
                    </a:lnTo>
                    <a:lnTo>
                      <a:pt x="186" y="596"/>
                    </a:lnTo>
                    <a:lnTo>
                      <a:pt x="173" y="592"/>
                    </a:lnTo>
                    <a:lnTo>
                      <a:pt x="161" y="587"/>
                    </a:lnTo>
                    <a:lnTo>
                      <a:pt x="149" y="582"/>
                    </a:lnTo>
                    <a:lnTo>
                      <a:pt x="137" y="576"/>
                    </a:lnTo>
                    <a:lnTo>
                      <a:pt x="125" y="570"/>
                    </a:lnTo>
                    <a:lnTo>
                      <a:pt x="115" y="563"/>
                    </a:lnTo>
                    <a:lnTo>
                      <a:pt x="105" y="557"/>
                    </a:lnTo>
                    <a:lnTo>
                      <a:pt x="87" y="539"/>
                    </a:lnTo>
                    <a:lnTo>
                      <a:pt x="70" y="522"/>
                    </a:lnTo>
                    <a:lnTo>
                      <a:pt x="53" y="501"/>
                    </a:lnTo>
                    <a:lnTo>
                      <a:pt x="39" y="478"/>
                    </a:lnTo>
                    <a:lnTo>
                      <a:pt x="28" y="456"/>
                    </a:lnTo>
                    <a:lnTo>
                      <a:pt x="17" y="434"/>
                    </a:lnTo>
                    <a:lnTo>
                      <a:pt x="11" y="409"/>
                    </a:lnTo>
                    <a:lnTo>
                      <a:pt x="6" y="380"/>
                    </a:lnTo>
                    <a:lnTo>
                      <a:pt x="1" y="353"/>
                    </a:lnTo>
                    <a:lnTo>
                      <a:pt x="0" y="323"/>
                    </a:lnTo>
                    <a:lnTo>
                      <a:pt x="0" y="306"/>
                    </a:lnTo>
                    <a:lnTo>
                      <a:pt x="1" y="291"/>
                    </a:lnTo>
                    <a:lnTo>
                      <a:pt x="3" y="277"/>
                    </a:lnTo>
                    <a:lnTo>
                      <a:pt x="6" y="259"/>
                    </a:lnTo>
                    <a:lnTo>
                      <a:pt x="9" y="246"/>
                    </a:lnTo>
                    <a:lnTo>
                      <a:pt x="13" y="231"/>
                    </a:lnTo>
                    <a:lnTo>
                      <a:pt x="17" y="214"/>
                    </a:lnTo>
                    <a:lnTo>
                      <a:pt x="24" y="199"/>
                    </a:lnTo>
                    <a:lnTo>
                      <a:pt x="29" y="184"/>
                    </a:lnTo>
                    <a:lnTo>
                      <a:pt x="33" y="170"/>
                    </a:lnTo>
                    <a:lnTo>
                      <a:pt x="39" y="157"/>
                    </a:lnTo>
                    <a:lnTo>
                      <a:pt x="46" y="146"/>
                    </a:lnTo>
                    <a:lnTo>
                      <a:pt x="53" y="133"/>
                    </a:lnTo>
                    <a:lnTo>
                      <a:pt x="62" y="122"/>
                    </a:lnTo>
                    <a:lnTo>
                      <a:pt x="71" y="110"/>
                    </a:lnTo>
                    <a:lnTo>
                      <a:pt x="81" y="99"/>
                    </a:lnTo>
                    <a:lnTo>
                      <a:pt x="89" y="89"/>
                    </a:lnTo>
                    <a:lnTo>
                      <a:pt x="99" y="77"/>
                    </a:lnTo>
                    <a:lnTo>
                      <a:pt x="108" y="69"/>
                    </a:lnTo>
                    <a:lnTo>
                      <a:pt x="120" y="59"/>
                    </a:lnTo>
                    <a:lnTo>
                      <a:pt x="131" y="52"/>
                    </a:lnTo>
                    <a:lnTo>
                      <a:pt x="141" y="43"/>
                    </a:lnTo>
                    <a:lnTo>
                      <a:pt x="154" y="35"/>
                    </a:lnTo>
                    <a:lnTo>
                      <a:pt x="168" y="30"/>
                    </a:lnTo>
                    <a:lnTo>
                      <a:pt x="180" y="23"/>
                    </a:lnTo>
                    <a:lnTo>
                      <a:pt x="193" y="17"/>
                    </a:lnTo>
                    <a:lnTo>
                      <a:pt x="205" y="12"/>
                    </a:lnTo>
                    <a:lnTo>
                      <a:pt x="219" y="8"/>
                    </a:lnTo>
                    <a:lnTo>
                      <a:pt x="234" y="4"/>
                    </a:lnTo>
                    <a:lnTo>
                      <a:pt x="246" y="2"/>
                    </a:lnTo>
                    <a:lnTo>
                      <a:pt x="261" y="1"/>
                    </a:lnTo>
                    <a:lnTo>
                      <a:pt x="276" y="0"/>
                    </a:lnTo>
                    <a:lnTo>
                      <a:pt x="293" y="1"/>
                    </a:lnTo>
                    <a:lnTo>
                      <a:pt x="310" y="4"/>
                    </a:lnTo>
                    <a:lnTo>
                      <a:pt x="327" y="9"/>
                    </a:lnTo>
                    <a:lnTo>
                      <a:pt x="344" y="17"/>
                    </a:lnTo>
                    <a:lnTo>
                      <a:pt x="361" y="25"/>
                    </a:lnTo>
                    <a:lnTo>
                      <a:pt x="375" y="35"/>
                    </a:lnTo>
                    <a:lnTo>
                      <a:pt x="389" y="45"/>
                    </a:lnTo>
                    <a:lnTo>
                      <a:pt x="401" y="58"/>
                    </a:lnTo>
                    <a:lnTo>
                      <a:pt x="413" y="72"/>
                    </a:lnTo>
                    <a:lnTo>
                      <a:pt x="422" y="89"/>
                    </a:lnTo>
                    <a:lnTo>
                      <a:pt x="433" y="104"/>
                    </a:lnTo>
                    <a:lnTo>
                      <a:pt x="442" y="116"/>
                    </a:lnTo>
                    <a:lnTo>
                      <a:pt x="449" y="134"/>
                    </a:lnTo>
                    <a:lnTo>
                      <a:pt x="454" y="151"/>
                    </a:lnTo>
                    <a:lnTo>
                      <a:pt x="457" y="167"/>
                    </a:lnTo>
                    <a:lnTo>
                      <a:pt x="459" y="182"/>
                    </a:lnTo>
                    <a:lnTo>
                      <a:pt x="459" y="197"/>
                    </a:lnTo>
                    <a:lnTo>
                      <a:pt x="455" y="209"/>
                    </a:lnTo>
                    <a:lnTo>
                      <a:pt x="453" y="216"/>
                    </a:lnTo>
                    <a:lnTo>
                      <a:pt x="453" y="223"/>
                    </a:lnTo>
                    <a:lnTo>
                      <a:pt x="444" y="229"/>
                    </a:lnTo>
                    <a:lnTo>
                      <a:pt x="430" y="234"/>
                    </a:lnTo>
                    <a:lnTo>
                      <a:pt x="425" y="234"/>
                    </a:lnTo>
                    <a:lnTo>
                      <a:pt x="417" y="234"/>
                    </a:lnTo>
                    <a:lnTo>
                      <a:pt x="404" y="234"/>
                    </a:lnTo>
                    <a:lnTo>
                      <a:pt x="391" y="234"/>
                    </a:lnTo>
                    <a:lnTo>
                      <a:pt x="376" y="238"/>
                    </a:lnTo>
                    <a:lnTo>
                      <a:pt x="358" y="239"/>
                    </a:lnTo>
                    <a:lnTo>
                      <a:pt x="337" y="240"/>
                    </a:lnTo>
                    <a:lnTo>
                      <a:pt x="316" y="240"/>
                    </a:lnTo>
                    <a:lnTo>
                      <a:pt x="290" y="245"/>
                    </a:lnTo>
                    <a:lnTo>
                      <a:pt x="263" y="247"/>
                    </a:lnTo>
                    <a:lnTo>
                      <a:pt x="238" y="249"/>
                    </a:lnTo>
                    <a:lnTo>
                      <a:pt x="212" y="251"/>
                    </a:lnTo>
                    <a:lnTo>
                      <a:pt x="182" y="251"/>
                    </a:lnTo>
                    <a:lnTo>
                      <a:pt x="153" y="251"/>
                    </a:lnTo>
                    <a:lnTo>
                      <a:pt x="122" y="251"/>
                    </a:lnTo>
                    <a:lnTo>
                      <a:pt x="91" y="251"/>
                    </a:lnTo>
                    <a:lnTo>
                      <a:pt x="94" y="289"/>
                    </a:lnTo>
                    <a:lnTo>
                      <a:pt x="97" y="323"/>
                    </a:lnTo>
                    <a:lnTo>
                      <a:pt x="99" y="338"/>
                    </a:lnTo>
                    <a:lnTo>
                      <a:pt x="102" y="352"/>
                    </a:lnTo>
                    <a:lnTo>
                      <a:pt x="105" y="364"/>
                    </a:lnTo>
                    <a:lnTo>
                      <a:pt x="111" y="376"/>
                    </a:lnTo>
                    <a:lnTo>
                      <a:pt x="121" y="399"/>
                    </a:lnTo>
                    <a:lnTo>
                      <a:pt x="133" y="423"/>
                    </a:lnTo>
                    <a:lnTo>
                      <a:pt x="139" y="432"/>
                    </a:lnTo>
                    <a:lnTo>
                      <a:pt x="146" y="443"/>
                    </a:lnTo>
                    <a:lnTo>
                      <a:pt x="153" y="451"/>
                    </a:lnTo>
                    <a:lnTo>
                      <a:pt x="161" y="459"/>
                    </a:lnTo>
                    <a:lnTo>
                      <a:pt x="178" y="473"/>
                    </a:lnTo>
                    <a:lnTo>
                      <a:pt x="195" y="487"/>
                    </a:lnTo>
                    <a:lnTo>
                      <a:pt x="204" y="493"/>
                    </a:lnTo>
                    <a:lnTo>
                      <a:pt x="212" y="498"/>
                    </a:lnTo>
                    <a:lnTo>
                      <a:pt x="221" y="502"/>
                    </a:lnTo>
                    <a:lnTo>
                      <a:pt x="229" y="504"/>
                    </a:lnTo>
                    <a:lnTo>
                      <a:pt x="247" y="513"/>
                    </a:lnTo>
                    <a:lnTo>
                      <a:pt x="268" y="518"/>
                    </a:lnTo>
                    <a:lnTo>
                      <a:pt x="286" y="521"/>
                    </a:lnTo>
                    <a:lnTo>
                      <a:pt x="304" y="522"/>
                    </a:lnTo>
                    <a:lnTo>
                      <a:pt x="318" y="521"/>
                    </a:lnTo>
                    <a:lnTo>
                      <a:pt x="333" y="518"/>
                    </a:lnTo>
                    <a:lnTo>
                      <a:pt x="350" y="513"/>
                    </a:lnTo>
                    <a:lnTo>
                      <a:pt x="367" y="504"/>
                    </a:lnTo>
                    <a:lnTo>
                      <a:pt x="380" y="498"/>
                    </a:lnTo>
                    <a:lnTo>
                      <a:pt x="397" y="487"/>
                    </a:lnTo>
                    <a:lnTo>
                      <a:pt x="416" y="473"/>
                    </a:lnTo>
                    <a:lnTo>
                      <a:pt x="435" y="459"/>
                    </a:lnTo>
                    <a:lnTo>
                      <a:pt x="444" y="467"/>
                    </a:lnTo>
                    <a:lnTo>
                      <a:pt x="453" y="4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490"/>
              <p:cNvSpPr>
                <a:spLocks noEditPoints="1"/>
              </p:cNvSpPr>
              <p:nvPr/>
            </p:nvSpPr>
            <p:spPr bwMode="auto">
              <a:xfrm>
                <a:off x="25832" y="2193"/>
                <a:ext cx="122" cy="150"/>
              </a:xfrm>
              <a:custGeom>
                <a:avLst/>
                <a:gdLst>
                  <a:gd name="T0" fmla="*/ 105 w 487"/>
                  <a:gd name="T1" fmla="*/ 411 h 598"/>
                  <a:gd name="T2" fmla="*/ 113 w 487"/>
                  <a:gd name="T3" fmla="*/ 459 h 598"/>
                  <a:gd name="T4" fmla="*/ 126 w 487"/>
                  <a:gd name="T5" fmla="*/ 498 h 598"/>
                  <a:gd name="T6" fmla="*/ 152 w 487"/>
                  <a:gd name="T7" fmla="*/ 531 h 598"/>
                  <a:gd name="T8" fmla="*/ 182 w 487"/>
                  <a:gd name="T9" fmla="*/ 548 h 598"/>
                  <a:gd name="T10" fmla="*/ 216 w 487"/>
                  <a:gd name="T11" fmla="*/ 552 h 598"/>
                  <a:gd name="T12" fmla="*/ 239 w 487"/>
                  <a:gd name="T13" fmla="*/ 547 h 598"/>
                  <a:gd name="T14" fmla="*/ 256 w 487"/>
                  <a:gd name="T15" fmla="*/ 540 h 598"/>
                  <a:gd name="T16" fmla="*/ 292 w 487"/>
                  <a:gd name="T17" fmla="*/ 504 h 598"/>
                  <a:gd name="T18" fmla="*/ 325 w 487"/>
                  <a:gd name="T19" fmla="*/ 450 h 598"/>
                  <a:gd name="T20" fmla="*/ 356 w 487"/>
                  <a:gd name="T21" fmla="*/ 379 h 598"/>
                  <a:gd name="T22" fmla="*/ 376 w 487"/>
                  <a:gd name="T23" fmla="*/ 307 h 598"/>
                  <a:gd name="T24" fmla="*/ 382 w 487"/>
                  <a:gd name="T25" fmla="*/ 261 h 598"/>
                  <a:gd name="T26" fmla="*/ 383 w 487"/>
                  <a:gd name="T27" fmla="*/ 179 h 598"/>
                  <a:gd name="T28" fmla="*/ 379 w 487"/>
                  <a:gd name="T29" fmla="*/ 133 h 598"/>
                  <a:gd name="T30" fmla="*/ 366 w 487"/>
                  <a:gd name="T31" fmla="*/ 98 h 598"/>
                  <a:gd name="T32" fmla="*/ 346 w 487"/>
                  <a:gd name="T33" fmla="*/ 68 h 598"/>
                  <a:gd name="T34" fmla="*/ 317 w 487"/>
                  <a:gd name="T35" fmla="*/ 52 h 598"/>
                  <a:gd name="T36" fmla="*/ 286 w 487"/>
                  <a:gd name="T37" fmla="*/ 46 h 598"/>
                  <a:gd name="T38" fmla="*/ 268 w 487"/>
                  <a:gd name="T39" fmla="*/ 49 h 598"/>
                  <a:gd name="T40" fmla="*/ 241 w 487"/>
                  <a:gd name="T41" fmla="*/ 58 h 598"/>
                  <a:gd name="T42" fmla="*/ 216 w 487"/>
                  <a:gd name="T43" fmla="*/ 75 h 598"/>
                  <a:gd name="T44" fmla="*/ 182 w 487"/>
                  <a:gd name="T45" fmla="*/ 116 h 598"/>
                  <a:gd name="T46" fmla="*/ 166 w 487"/>
                  <a:gd name="T47" fmla="*/ 142 h 598"/>
                  <a:gd name="T48" fmla="*/ 149 w 487"/>
                  <a:gd name="T49" fmla="*/ 173 h 598"/>
                  <a:gd name="T50" fmla="*/ 129 w 487"/>
                  <a:gd name="T51" fmla="*/ 220 h 598"/>
                  <a:gd name="T52" fmla="*/ 113 w 487"/>
                  <a:gd name="T53" fmla="*/ 275 h 598"/>
                  <a:gd name="T54" fmla="*/ 104 w 487"/>
                  <a:gd name="T55" fmla="*/ 340 h 598"/>
                  <a:gd name="T56" fmla="*/ 346 w 487"/>
                  <a:gd name="T57" fmla="*/ 1 h 598"/>
                  <a:gd name="T58" fmla="*/ 396 w 487"/>
                  <a:gd name="T59" fmla="*/ 12 h 598"/>
                  <a:gd name="T60" fmla="*/ 435 w 487"/>
                  <a:gd name="T61" fmla="*/ 39 h 598"/>
                  <a:gd name="T62" fmla="*/ 465 w 487"/>
                  <a:gd name="T63" fmla="*/ 77 h 598"/>
                  <a:gd name="T64" fmla="*/ 482 w 487"/>
                  <a:gd name="T65" fmla="*/ 125 h 598"/>
                  <a:gd name="T66" fmla="*/ 487 w 487"/>
                  <a:gd name="T67" fmla="*/ 182 h 598"/>
                  <a:gd name="T68" fmla="*/ 484 w 487"/>
                  <a:gd name="T69" fmla="*/ 249 h 598"/>
                  <a:gd name="T70" fmla="*/ 468 w 487"/>
                  <a:gd name="T71" fmla="*/ 319 h 598"/>
                  <a:gd name="T72" fmla="*/ 445 w 487"/>
                  <a:gd name="T73" fmla="*/ 385 h 598"/>
                  <a:gd name="T74" fmla="*/ 413 w 487"/>
                  <a:gd name="T75" fmla="*/ 446 h 598"/>
                  <a:gd name="T76" fmla="*/ 368 w 487"/>
                  <a:gd name="T77" fmla="*/ 498 h 598"/>
                  <a:gd name="T78" fmla="*/ 332 w 487"/>
                  <a:gd name="T79" fmla="*/ 533 h 598"/>
                  <a:gd name="T80" fmla="*/ 297 w 487"/>
                  <a:gd name="T81" fmla="*/ 554 h 598"/>
                  <a:gd name="T82" fmla="*/ 258 w 487"/>
                  <a:gd name="T83" fmla="*/ 576 h 598"/>
                  <a:gd name="T84" fmla="*/ 219 w 487"/>
                  <a:gd name="T85" fmla="*/ 591 h 598"/>
                  <a:gd name="T86" fmla="*/ 184 w 487"/>
                  <a:gd name="T87" fmla="*/ 598 h 598"/>
                  <a:gd name="T88" fmla="*/ 140 w 487"/>
                  <a:gd name="T89" fmla="*/ 597 h 598"/>
                  <a:gd name="T90" fmla="*/ 86 w 487"/>
                  <a:gd name="T91" fmla="*/ 581 h 598"/>
                  <a:gd name="T92" fmla="*/ 47 w 487"/>
                  <a:gd name="T93" fmla="*/ 552 h 598"/>
                  <a:gd name="T94" fmla="*/ 20 w 487"/>
                  <a:gd name="T95" fmla="*/ 507 h 598"/>
                  <a:gd name="T96" fmla="*/ 8 w 487"/>
                  <a:gd name="T97" fmla="*/ 458 h 598"/>
                  <a:gd name="T98" fmla="*/ 0 w 487"/>
                  <a:gd name="T99" fmla="*/ 405 h 598"/>
                  <a:gd name="T100" fmla="*/ 8 w 487"/>
                  <a:gd name="T101" fmla="*/ 323 h 598"/>
                  <a:gd name="T102" fmla="*/ 18 w 487"/>
                  <a:gd name="T103" fmla="*/ 282 h 598"/>
                  <a:gd name="T104" fmla="*/ 51 w 487"/>
                  <a:gd name="T105" fmla="*/ 198 h 598"/>
                  <a:gd name="T106" fmla="*/ 89 w 487"/>
                  <a:gd name="T107" fmla="*/ 136 h 598"/>
                  <a:gd name="T108" fmla="*/ 137 w 487"/>
                  <a:gd name="T109" fmla="*/ 84 h 598"/>
                  <a:gd name="T110" fmla="*/ 190 w 487"/>
                  <a:gd name="T111" fmla="*/ 46 h 598"/>
                  <a:gd name="T112" fmla="*/ 245 w 487"/>
                  <a:gd name="T113" fmla="*/ 17 h 598"/>
                  <a:gd name="T114" fmla="*/ 297 w 487"/>
                  <a:gd name="T115" fmla="*/ 3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7" h="598">
                    <a:moveTo>
                      <a:pt x="103" y="375"/>
                    </a:moveTo>
                    <a:lnTo>
                      <a:pt x="104" y="392"/>
                    </a:lnTo>
                    <a:lnTo>
                      <a:pt x="105" y="411"/>
                    </a:lnTo>
                    <a:lnTo>
                      <a:pt x="108" y="428"/>
                    </a:lnTo>
                    <a:lnTo>
                      <a:pt x="109" y="446"/>
                    </a:lnTo>
                    <a:lnTo>
                      <a:pt x="113" y="459"/>
                    </a:lnTo>
                    <a:lnTo>
                      <a:pt x="118" y="474"/>
                    </a:lnTo>
                    <a:lnTo>
                      <a:pt x="121" y="489"/>
                    </a:lnTo>
                    <a:lnTo>
                      <a:pt x="126" y="498"/>
                    </a:lnTo>
                    <a:lnTo>
                      <a:pt x="135" y="511"/>
                    </a:lnTo>
                    <a:lnTo>
                      <a:pt x="143" y="521"/>
                    </a:lnTo>
                    <a:lnTo>
                      <a:pt x="152" y="531"/>
                    </a:lnTo>
                    <a:lnTo>
                      <a:pt x="160" y="539"/>
                    </a:lnTo>
                    <a:lnTo>
                      <a:pt x="170" y="545"/>
                    </a:lnTo>
                    <a:lnTo>
                      <a:pt x="182" y="548"/>
                    </a:lnTo>
                    <a:lnTo>
                      <a:pt x="193" y="551"/>
                    </a:lnTo>
                    <a:lnTo>
                      <a:pt x="207" y="552"/>
                    </a:lnTo>
                    <a:lnTo>
                      <a:pt x="216" y="552"/>
                    </a:lnTo>
                    <a:lnTo>
                      <a:pt x="228" y="552"/>
                    </a:lnTo>
                    <a:lnTo>
                      <a:pt x="234" y="548"/>
                    </a:lnTo>
                    <a:lnTo>
                      <a:pt x="239" y="547"/>
                    </a:lnTo>
                    <a:lnTo>
                      <a:pt x="242" y="546"/>
                    </a:lnTo>
                    <a:lnTo>
                      <a:pt x="247" y="546"/>
                    </a:lnTo>
                    <a:lnTo>
                      <a:pt x="256" y="540"/>
                    </a:lnTo>
                    <a:lnTo>
                      <a:pt x="268" y="532"/>
                    </a:lnTo>
                    <a:lnTo>
                      <a:pt x="280" y="520"/>
                    </a:lnTo>
                    <a:lnTo>
                      <a:pt x="292" y="504"/>
                    </a:lnTo>
                    <a:lnTo>
                      <a:pt x="301" y="490"/>
                    </a:lnTo>
                    <a:lnTo>
                      <a:pt x="313" y="471"/>
                    </a:lnTo>
                    <a:lnTo>
                      <a:pt x="325" y="450"/>
                    </a:lnTo>
                    <a:lnTo>
                      <a:pt x="339" y="428"/>
                    </a:lnTo>
                    <a:lnTo>
                      <a:pt x="347" y="406"/>
                    </a:lnTo>
                    <a:lnTo>
                      <a:pt x="356" y="379"/>
                    </a:lnTo>
                    <a:lnTo>
                      <a:pt x="364" y="352"/>
                    </a:lnTo>
                    <a:lnTo>
                      <a:pt x="373" y="322"/>
                    </a:lnTo>
                    <a:lnTo>
                      <a:pt x="376" y="307"/>
                    </a:lnTo>
                    <a:lnTo>
                      <a:pt x="379" y="292"/>
                    </a:lnTo>
                    <a:lnTo>
                      <a:pt x="381" y="276"/>
                    </a:lnTo>
                    <a:lnTo>
                      <a:pt x="382" y="261"/>
                    </a:lnTo>
                    <a:lnTo>
                      <a:pt x="383" y="230"/>
                    </a:lnTo>
                    <a:lnTo>
                      <a:pt x="383" y="199"/>
                    </a:lnTo>
                    <a:lnTo>
                      <a:pt x="383" y="179"/>
                    </a:lnTo>
                    <a:lnTo>
                      <a:pt x="382" y="162"/>
                    </a:lnTo>
                    <a:lnTo>
                      <a:pt x="381" y="146"/>
                    </a:lnTo>
                    <a:lnTo>
                      <a:pt x="379" y="133"/>
                    </a:lnTo>
                    <a:lnTo>
                      <a:pt x="376" y="119"/>
                    </a:lnTo>
                    <a:lnTo>
                      <a:pt x="371" y="107"/>
                    </a:lnTo>
                    <a:lnTo>
                      <a:pt x="366" y="98"/>
                    </a:lnTo>
                    <a:lnTo>
                      <a:pt x="361" y="87"/>
                    </a:lnTo>
                    <a:lnTo>
                      <a:pt x="354" y="77"/>
                    </a:lnTo>
                    <a:lnTo>
                      <a:pt x="346" y="68"/>
                    </a:lnTo>
                    <a:lnTo>
                      <a:pt x="338" y="62"/>
                    </a:lnTo>
                    <a:lnTo>
                      <a:pt x="328" y="55"/>
                    </a:lnTo>
                    <a:lnTo>
                      <a:pt x="317" y="52"/>
                    </a:lnTo>
                    <a:lnTo>
                      <a:pt x="308" y="49"/>
                    </a:lnTo>
                    <a:lnTo>
                      <a:pt x="297" y="47"/>
                    </a:lnTo>
                    <a:lnTo>
                      <a:pt x="286" y="46"/>
                    </a:lnTo>
                    <a:lnTo>
                      <a:pt x="278" y="47"/>
                    </a:lnTo>
                    <a:lnTo>
                      <a:pt x="273" y="47"/>
                    </a:lnTo>
                    <a:lnTo>
                      <a:pt x="268" y="49"/>
                    </a:lnTo>
                    <a:lnTo>
                      <a:pt x="264" y="52"/>
                    </a:lnTo>
                    <a:lnTo>
                      <a:pt x="251" y="55"/>
                    </a:lnTo>
                    <a:lnTo>
                      <a:pt x="241" y="58"/>
                    </a:lnTo>
                    <a:lnTo>
                      <a:pt x="233" y="63"/>
                    </a:lnTo>
                    <a:lnTo>
                      <a:pt x="224" y="68"/>
                    </a:lnTo>
                    <a:lnTo>
                      <a:pt x="216" y="75"/>
                    </a:lnTo>
                    <a:lnTo>
                      <a:pt x="207" y="87"/>
                    </a:lnTo>
                    <a:lnTo>
                      <a:pt x="193" y="101"/>
                    </a:lnTo>
                    <a:lnTo>
                      <a:pt x="182" y="116"/>
                    </a:lnTo>
                    <a:lnTo>
                      <a:pt x="175" y="123"/>
                    </a:lnTo>
                    <a:lnTo>
                      <a:pt x="170" y="133"/>
                    </a:lnTo>
                    <a:lnTo>
                      <a:pt x="166" y="142"/>
                    </a:lnTo>
                    <a:lnTo>
                      <a:pt x="160" y="152"/>
                    </a:lnTo>
                    <a:lnTo>
                      <a:pt x="154" y="161"/>
                    </a:lnTo>
                    <a:lnTo>
                      <a:pt x="149" y="173"/>
                    </a:lnTo>
                    <a:lnTo>
                      <a:pt x="143" y="183"/>
                    </a:lnTo>
                    <a:lnTo>
                      <a:pt x="138" y="194"/>
                    </a:lnTo>
                    <a:lnTo>
                      <a:pt x="129" y="220"/>
                    </a:lnTo>
                    <a:lnTo>
                      <a:pt x="120" y="245"/>
                    </a:lnTo>
                    <a:lnTo>
                      <a:pt x="117" y="260"/>
                    </a:lnTo>
                    <a:lnTo>
                      <a:pt x="113" y="275"/>
                    </a:lnTo>
                    <a:lnTo>
                      <a:pt x="111" y="290"/>
                    </a:lnTo>
                    <a:lnTo>
                      <a:pt x="108" y="306"/>
                    </a:lnTo>
                    <a:lnTo>
                      <a:pt x="104" y="340"/>
                    </a:lnTo>
                    <a:lnTo>
                      <a:pt x="103" y="375"/>
                    </a:lnTo>
                    <a:close/>
                    <a:moveTo>
                      <a:pt x="326" y="0"/>
                    </a:moveTo>
                    <a:lnTo>
                      <a:pt x="346" y="1"/>
                    </a:lnTo>
                    <a:lnTo>
                      <a:pt x="363" y="3"/>
                    </a:lnTo>
                    <a:lnTo>
                      <a:pt x="380" y="8"/>
                    </a:lnTo>
                    <a:lnTo>
                      <a:pt x="396" y="12"/>
                    </a:lnTo>
                    <a:lnTo>
                      <a:pt x="410" y="19"/>
                    </a:lnTo>
                    <a:lnTo>
                      <a:pt x="423" y="29"/>
                    </a:lnTo>
                    <a:lnTo>
                      <a:pt x="435" y="39"/>
                    </a:lnTo>
                    <a:lnTo>
                      <a:pt x="447" y="52"/>
                    </a:lnTo>
                    <a:lnTo>
                      <a:pt x="456" y="65"/>
                    </a:lnTo>
                    <a:lnTo>
                      <a:pt x="465" y="77"/>
                    </a:lnTo>
                    <a:lnTo>
                      <a:pt x="472" y="92"/>
                    </a:lnTo>
                    <a:lnTo>
                      <a:pt x="478" y="108"/>
                    </a:lnTo>
                    <a:lnTo>
                      <a:pt x="482" y="125"/>
                    </a:lnTo>
                    <a:lnTo>
                      <a:pt x="484" y="143"/>
                    </a:lnTo>
                    <a:lnTo>
                      <a:pt x="487" y="161"/>
                    </a:lnTo>
                    <a:lnTo>
                      <a:pt x="487" y="182"/>
                    </a:lnTo>
                    <a:lnTo>
                      <a:pt x="487" y="203"/>
                    </a:lnTo>
                    <a:lnTo>
                      <a:pt x="486" y="226"/>
                    </a:lnTo>
                    <a:lnTo>
                      <a:pt x="484" y="249"/>
                    </a:lnTo>
                    <a:lnTo>
                      <a:pt x="481" y="276"/>
                    </a:lnTo>
                    <a:lnTo>
                      <a:pt x="475" y="297"/>
                    </a:lnTo>
                    <a:lnTo>
                      <a:pt x="468" y="319"/>
                    </a:lnTo>
                    <a:lnTo>
                      <a:pt x="462" y="341"/>
                    </a:lnTo>
                    <a:lnTo>
                      <a:pt x="453" y="364"/>
                    </a:lnTo>
                    <a:lnTo>
                      <a:pt x="445" y="385"/>
                    </a:lnTo>
                    <a:lnTo>
                      <a:pt x="434" y="407"/>
                    </a:lnTo>
                    <a:lnTo>
                      <a:pt x="425" y="426"/>
                    </a:lnTo>
                    <a:lnTo>
                      <a:pt x="413" y="446"/>
                    </a:lnTo>
                    <a:lnTo>
                      <a:pt x="399" y="463"/>
                    </a:lnTo>
                    <a:lnTo>
                      <a:pt x="383" y="480"/>
                    </a:lnTo>
                    <a:lnTo>
                      <a:pt x="368" y="498"/>
                    </a:lnTo>
                    <a:lnTo>
                      <a:pt x="356" y="516"/>
                    </a:lnTo>
                    <a:lnTo>
                      <a:pt x="343" y="525"/>
                    </a:lnTo>
                    <a:lnTo>
                      <a:pt x="332" y="533"/>
                    </a:lnTo>
                    <a:lnTo>
                      <a:pt x="322" y="540"/>
                    </a:lnTo>
                    <a:lnTo>
                      <a:pt x="309" y="546"/>
                    </a:lnTo>
                    <a:lnTo>
                      <a:pt x="297" y="554"/>
                    </a:lnTo>
                    <a:lnTo>
                      <a:pt x="283" y="563"/>
                    </a:lnTo>
                    <a:lnTo>
                      <a:pt x="272" y="569"/>
                    </a:lnTo>
                    <a:lnTo>
                      <a:pt x="258" y="576"/>
                    </a:lnTo>
                    <a:lnTo>
                      <a:pt x="244" y="584"/>
                    </a:lnTo>
                    <a:lnTo>
                      <a:pt x="233" y="588"/>
                    </a:lnTo>
                    <a:lnTo>
                      <a:pt x="219" y="591"/>
                    </a:lnTo>
                    <a:lnTo>
                      <a:pt x="207" y="593"/>
                    </a:lnTo>
                    <a:lnTo>
                      <a:pt x="194" y="596"/>
                    </a:lnTo>
                    <a:lnTo>
                      <a:pt x="184" y="598"/>
                    </a:lnTo>
                    <a:lnTo>
                      <a:pt x="173" y="598"/>
                    </a:lnTo>
                    <a:lnTo>
                      <a:pt x="160" y="598"/>
                    </a:lnTo>
                    <a:lnTo>
                      <a:pt x="140" y="597"/>
                    </a:lnTo>
                    <a:lnTo>
                      <a:pt x="121" y="594"/>
                    </a:lnTo>
                    <a:lnTo>
                      <a:pt x="103" y="588"/>
                    </a:lnTo>
                    <a:lnTo>
                      <a:pt x="86" y="581"/>
                    </a:lnTo>
                    <a:lnTo>
                      <a:pt x="70" y="571"/>
                    </a:lnTo>
                    <a:lnTo>
                      <a:pt x="59" y="563"/>
                    </a:lnTo>
                    <a:lnTo>
                      <a:pt x="47" y="552"/>
                    </a:lnTo>
                    <a:lnTo>
                      <a:pt x="35" y="539"/>
                    </a:lnTo>
                    <a:lnTo>
                      <a:pt x="27" y="522"/>
                    </a:lnTo>
                    <a:lnTo>
                      <a:pt x="20" y="507"/>
                    </a:lnTo>
                    <a:lnTo>
                      <a:pt x="16" y="492"/>
                    </a:lnTo>
                    <a:lnTo>
                      <a:pt x="12" y="475"/>
                    </a:lnTo>
                    <a:lnTo>
                      <a:pt x="8" y="458"/>
                    </a:lnTo>
                    <a:lnTo>
                      <a:pt x="3" y="440"/>
                    </a:lnTo>
                    <a:lnTo>
                      <a:pt x="1" y="422"/>
                    </a:lnTo>
                    <a:lnTo>
                      <a:pt x="0" y="405"/>
                    </a:lnTo>
                    <a:lnTo>
                      <a:pt x="1" y="371"/>
                    </a:lnTo>
                    <a:lnTo>
                      <a:pt x="4" y="338"/>
                    </a:lnTo>
                    <a:lnTo>
                      <a:pt x="8" y="323"/>
                    </a:lnTo>
                    <a:lnTo>
                      <a:pt x="10" y="310"/>
                    </a:lnTo>
                    <a:lnTo>
                      <a:pt x="13" y="294"/>
                    </a:lnTo>
                    <a:lnTo>
                      <a:pt x="18" y="282"/>
                    </a:lnTo>
                    <a:lnTo>
                      <a:pt x="27" y="251"/>
                    </a:lnTo>
                    <a:lnTo>
                      <a:pt x="38" y="225"/>
                    </a:lnTo>
                    <a:lnTo>
                      <a:pt x="51" y="198"/>
                    </a:lnTo>
                    <a:lnTo>
                      <a:pt x="63" y="176"/>
                    </a:lnTo>
                    <a:lnTo>
                      <a:pt x="77" y="154"/>
                    </a:lnTo>
                    <a:lnTo>
                      <a:pt x="89" y="136"/>
                    </a:lnTo>
                    <a:lnTo>
                      <a:pt x="104" y="117"/>
                    </a:lnTo>
                    <a:lnTo>
                      <a:pt x="120" y="100"/>
                    </a:lnTo>
                    <a:lnTo>
                      <a:pt x="137" y="84"/>
                    </a:lnTo>
                    <a:lnTo>
                      <a:pt x="154" y="68"/>
                    </a:lnTo>
                    <a:lnTo>
                      <a:pt x="171" y="55"/>
                    </a:lnTo>
                    <a:lnTo>
                      <a:pt x="190" y="46"/>
                    </a:lnTo>
                    <a:lnTo>
                      <a:pt x="207" y="35"/>
                    </a:lnTo>
                    <a:lnTo>
                      <a:pt x="226" y="25"/>
                    </a:lnTo>
                    <a:lnTo>
                      <a:pt x="245" y="17"/>
                    </a:lnTo>
                    <a:lnTo>
                      <a:pt x="264" y="11"/>
                    </a:lnTo>
                    <a:lnTo>
                      <a:pt x="281" y="8"/>
                    </a:lnTo>
                    <a:lnTo>
                      <a:pt x="297" y="3"/>
                    </a:lnTo>
                    <a:lnTo>
                      <a:pt x="313" y="1"/>
                    </a:lnTo>
                    <a:lnTo>
                      <a:pt x="3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491"/>
              <p:cNvSpPr>
                <a:spLocks/>
              </p:cNvSpPr>
              <p:nvPr/>
            </p:nvSpPr>
            <p:spPr bwMode="auto">
              <a:xfrm>
                <a:off x="25930" y="2108"/>
                <a:ext cx="171" cy="311"/>
              </a:xfrm>
              <a:custGeom>
                <a:avLst/>
                <a:gdLst>
                  <a:gd name="T0" fmla="*/ 314 w 686"/>
                  <a:gd name="T1" fmla="*/ 318 h 1246"/>
                  <a:gd name="T2" fmla="*/ 348 w 686"/>
                  <a:gd name="T3" fmla="*/ 207 h 1246"/>
                  <a:gd name="T4" fmla="*/ 374 w 686"/>
                  <a:gd name="T5" fmla="*/ 144 h 1246"/>
                  <a:gd name="T6" fmla="*/ 423 w 686"/>
                  <a:gd name="T7" fmla="*/ 84 h 1246"/>
                  <a:gd name="T8" fmla="*/ 484 w 686"/>
                  <a:gd name="T9" fmla="*/ 37 h 1246"/>
                  <a:gd name="T10" fmla="*/ 542 w 686"/>
                  <a:gd name="T11" fmla="*/ 10 h 1246"/>
                  <a:gd name="T12" fmla="*/ 597 w 686"/>
                  <a:gd name="T13" fmla="*/ 0 h 1246"/>
                  <a:gd name="T14" fmla="*/ 646 w 686"/>
                  <a:gd name="T15" fmla="*/ 8 h 1246"/>
                  <a:gd name="T16" fmla="*/ 669 w 686"/>
                  <a:gd name="T17" fmla="*/ 23 h 1246"/>
                  <a:gd name="T18" fmla="*/ 684 w 686"/>
                  <a:gd name="T19" fmla="*/ 40 h 1246"/>
                  <a:gd name="T20" fmla="*/ 685 w 686"/>
                  <a:gd name="T21" fmla="*/ 63 h 1246"/>
                  <a:gd name="T22" fmla="*/ 667 w 686"/>
                  <a:gd name="T23" fmla="*/ 91 h 1246"/>
                  <a:gd name="T24" fmla="*/ 645 w 686"/>
                  <a:gd name="T25" fmla="*/ 109 h 1246"/>
                  <a:gd name="T26" fmla="*/ 628 w 686"/>
                  <a:gd name="T27" fmla="*/ 104 h 1246"/>
                  <a:gd name="T28" fmla="*/ 589 w 686"/>
                  <a:gd name="T29" fmla="*/ 76 h 1246"/>
                  <a:gd name="T30" fmla="*/ 540 w 686"/>
                  <a:gd name="T31" fmla="*/ 59 h 1246"/>
                  <a:gd name="T32" fmla="*/ 495 w 686"/>
                  <a:gd name="T33" fmla="*/ 70 h 1246"/>
                  <a:gd name="T34" fmla="*/ 465 w 686"/>
                  <a:gd name="T35" fmla="*/ 108 h 1246"/>
                  <a:gd name="T36" fmla="*/ 437 w 686"/>
                  <a:gd name="T37" fmla="*/ 195 h 1246"/>
                  <a:gd name="T38" fmla="*/ 407 w 686"/>
                  <a:gd name="T39" fmla="*/ 335 h 1246"/>
                  <a:gd name="T40" fmla="*/ 526 w 686"/>
                  <a:gd name="T41" fmla="*/ 377 h 1246"/>
                  <a:gd name="T42" fmla="*/ 500 w 686"/>
                  <a:gd name="T43" fmla="*/ 413 h 1246"/>
                  <a:gd name="T44" fmla="*/ 388 w 686"/>
                  <a:gd name="T45" fmla="*/ 449 h 1246"/>
                  <a:gd name="T46" fmla="*/ 373 w 686"/>
                  <a:gd name="T47" fmla="*/ 535 h 1246"/>
                  <a:gd name="T48" fmla="*/ 362 w 686"/>
                  <a:gd name="T49" fmla="*/ 598 h 1246"/>
                  <a:gd name="T50" fmla="*/ 354 w 686"/>
                  <a:gd name="T51" fmla="*/ 644 h 1246"/>
                  <a:gd name="T52" fmla="*/ 344 w 686"/>
                  <a:gd name="T53" fmla="*/ 704 h 1246"/>
                  <a:gd name="T54" fmla="*/ 323 w 686"/>
                  <a:gd name="T55" fmla="*/ 805 h 1246"/>
                  <a:gd name="T56" fmla="*/ 299 w 686"/>
                  <a:gd name="T57" fmla="*/ 908 h 1246"/>
                  <a:gd name="T58" fmla="*/ 258 w 686"/>
                  <a:gd name="T59" fmla="*/ 1034 h 1246"/>
                  <a:gd name="T60" fmla="*/ 220 w 686"/>
                  <a:gd name="T61" fmla="*/ 1117 h 1246"/>
                  <a:gd name="T62" fmla="*/ 184 w 686"/>
                  <a:gd name="T63" fmla="*/ 1170 h 1246"/>
                  <a:gd name="T64" fmla="*/ 142 w 686"/>
                  <a:gd name="T65" fmla="*/ 1207 h 1246"/>
                  <a:gd name="T66" fmla="*/ 92 w 686"/>
                  <a:gd name="T67" fmla="*/ 1236 h 1246"/>
                  <a:gd name="T68" fmla="*/ 57 w 686"/>
                  <a:gd name="T69" fmla="*/ 1246 h 1246"/>
                  <a:gd name="T70" fmla="*/ 25 w 686"/>
                  <a:gd name="T71" fmla="*/ 1239 h 1246"/>
                  <a:gd name="T72" fmla="*/ 7 w 686"/>
                  <a:gd name="T73" fmla="*/ 1225 h 1246"/>
                  <a:gd name="T74" fmla="*/ 0 w 686"/>
                  <a:gd name="T75" fmla="*/ 1200 h 1246"/>
                  <a:gd name="T76" fmla="*/ 14 w 686"/>
                  <a:gd name="T77" fmla="*/ 1173 h 1246"/>
                  <a:gd name="T78" fmla="*/ 30 w 686"/>
                  <a:gd name="T79" fmla="*/ 1153 h 1246"/>
                  <a:gd name="T80" fmla="*/ 52 w 686"/>
                  <a:gd name="T81" fmla="*/ 1149 h 1246"/>
                  <a:gd name="T82" fmla="*/ 77 w 686"/>
                  <a:gd name="T83" fmla="*/ 1162 h 1246"/>
                  <a:gd name="T84" fmla="*/ 107 w 686"/>
                  <a:gd name="T85" fmla="*/ 1170 h 1246"/>
                  <a:gd name="T86" fmla="*/ 134 w 686"/>
                  <a:gd name="T87" fmla="*/ 1166 h 1246"/>
                  <a:gd name="T88" fmla="*/ 146 w 686"/>
                  <a:gd name="T89" fmla="*/ 1158 h 1246"/>
                  <a:gd name="T90" fmla="*/ 160 w 686"/>
                  <a:gd name="T91" fmla="*/ 1140 h 1246"/>
                  <a:gd name="T92" fmla="*/ 179 w 686"/>
                  <a:gd name="T93" fmla="*/ 1087 h 1246"/>
                  <a:gd name="T94" fmla="*/ 204 w 686"/>
                  <a:gd name="T95" fmla="*/ 994 h 1246"/>
                  <a:gd name="T96" fmla="*/ 230 w 686"/>
                  <a:gd name="T97" fmla="*/ 852 h 1246"/>
                  <a:gd name="T98" fmla="*/ 247 w 686"/>
                  <a:gd name="T99" fmla="*/ 720 h 1246"/>
                  <a:gd name="T100" fmla="*/ 264 w 686"/>
                  <a:gd name="T101" fmla="*/ 622 h 1246"/>
                  <a:gd name="T102" fmla="*/ 275 w 686"/>
                  <a:gd name="T103" fmla="*/ 531 h 1246"/>
                  <a:gd name="T104" fmla="*/ 288 w 686"/>
                  <a:gd name="T105" fmla="*/ 445 h 1246"/>
                  <a:gd name="T106" fmla="*/ 204 w 686"/>
                  <a:gd name="T107" fmla="*/ 425 h 1246"/>
                  <a:gd name="T108" fmla="*/ 200 w 686"/>
                  <a:gd name="T109" fmla="*/ 392 h 1246"/>
                  <a:gd name="T110" fmla="*/ 289 w 686"/>
                  <a:gd name="T111" fmla="*/ 377 h 1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6" h="1246">
                    <a:moveTo>
                      <a:pt x="303" y="377"/>
                    </a:moveTo>
                    <a:lnTo>
                      <a:pt x="305" y="356"/>
                    </a:lnTo>
                    <a:lnTo>
                      <a:pt x="308" y="337"/>
                    </a:lnTo>
                    <a:lnTo>
                      <a:pt x="314" y="318"/>
                    </a:lnTo>
                    <a:lnTo>
                      <a:pt x="319" y="298"/>
                    </a:lnTo>
                    <a:lnTo>
                      <a:pt x="331" y="261"/>
                    </a:lnTo>
                    <a:lnTo>
                      <a:pt x="342" y="224"/>
                    </a:lnTo>
                    <a:lnTo>
                      <a:pt x="348" y="207"/>
                    </a:lnTo>
                    <a:lnTo>
                      <a:pt x="354" y="190"/>
                    </a:lnTo>
                    <a:lnTo>
                      <a:pt x="360" y="174"/>
                    </a:lnTo>
                    <a:lnTo>
                      <a:pt x="367" y="160"/>
                    </a:lnTo>
                    <a:lnTo>
                      <a:pt x="374" y="144"/>
                    </a:lnTo>
                    <a:lnTo>
                      <a:pt x="383" y="130"/>
                    </a:lnTo>
                    <a:lnTo>
                      <a:pt x="391" y="119"/>
                    </a:lnTo>
                    <a:lnTo>
                      <a:pt x="401" y="106"/>
                    </a:lnTo>
                    <a:lnTo>
                      <a:pt x="423" y="84"/>
                    </a:lnTo>
                    <a:lnTo>
                      <a:pt x="446" y="65"/>
                    </a:lnTo>
                    <a:lnTo>
                      <a:pt x="459" y="54"/>
                    </a:lnTo>
                    <a:lnTo>
                      <a:pt x="472" y="46"/>
                    </a:lnTo>
                    <a:lnTo>
                      <a:pt x="484" y="37"/>
                    </a:lnTo>
                    <a:lnTo>
                      <a:pt x="497" y="31"/>
                    </a:lnTo>
                    <a:lnTo>
                      <a:pt x="512" y="22"/>
                    </a:lnTo>
                    <a:lnTo>
                      <a:pt x="527" y="15"/>
                    </a:lnTo>
                    <a:lnTo>
                      <a:pt x="542" y="10"/>
                    </a:lnTo>
                    <a:lnTo>
                      <a:pt x="554" y="6"/>
                    </a:lnTo>
                    <a:lnTo>
                      <a:pt x="568" y="4"/>
                    </a:lnTo>
                    <a:lnTo>
                      <a:pt x="583" y="1"/>
                    </a:lnTo>
                    <a:lnTo>
                      <a:pt x="597" y="0"/>
                    </a:lnTo>
                    <a:lnTo>
                      <a:pt x="612" y="0"/>
                    </a:lnTo>
                    <a:lnTo>
                      <a:pt x="625" y="1"/>
                    </a:lnTo>
                    <a:lnTo>
                      <a:pt x="639" y="5"/>
                    </a:lnTo>
                    <a:lnTo>
                      <a:pt x="646" y="8"/>
                    </a:lnTo>
                    <a:lnTo>
                      <a:pt x="653" y="10"/>
                    </a:lnTo>
                    <a:lnTo>
                      <a:pt x="658" y="14"/>
                    </a:lnTo>
                    <a:lnTo>
                      <a:pt x="663" y="18"/>
                    </a:lnTo>
                    <a:lnTo>
                      <a:pt x="669" y="23"/>
                    </a:lnTo>
                    <a:lnTo>
                      <a:pt x="674" y="27"/>
                    </a:lnTo>
                    <a:lnTo>
                      <a:pt x="677" y="32"/>
                    </a:lnTo>
                    <a:lnTo>
                      <a:pt x="682" y="35"/>
                    </a:lnTo>
                    <a:lnTo>
                      <a:pt x="684" y="40"/>
                    </a:lnTo>
                    <a:lnTo>
                      <a:pt x="685" y="45"/>
                    </a:lnTo>
                    <a:lnTo>
                      <a:pt x="686" y="49"/>
                    </a:lnTo>
                    <a:lnTo>
                      <a:pt x="686" y="54"/>
                    </a:lnTo>
                    <a:lnTo>
                      <a:pt x="685" y="63"/>
                    </a:lnTo>
                    <a:lnTo>
                      <a:pt x="683" y="68"/>
                    </a:lnTo>
                    <a:lnTo>
                      <a:pt x="679" y="75"/>
                    </a:lnTo>
                    <a:lnTo>
                      <a:pt x="675" y="83"/>
                    </a:lnTo>
                    <a:lnTo>
                      <a:pt x="667" y="91"/>
                    </a:lnTo>
                    <a:lnTo>
                      <a:pt x="658" y="100"/>
                    </a:lnTo>
                    <a:lnTo>
                      <a:pt x="653" y="104"/>
                    </a:lnTo>
                    <a:lnTo>
                      <a:pt x="650" y="106"/>
                    </a:lnTo>
                    <a:lnTo>
                      <a:pt x="645" y="109"/>
                    </a:lnTo>
                    <a:lnTo>
                      <a:pt x="639" y="109"/>
                    </a:lnTo>
                    <a:lnTo>
                      <a:pt x="636" y="109"/>
                    </a:lnTo>
                    <a:lnTo>
                      <a:pt x="632" y="106"/>
                    </a:lnTo>
                    <a:lnTo>
                      <a:pt x="628" y="104"/>
                    </a:lnTo>
                    <a:lnTo>
                      <a:pt x="622" y="100"/>
                    </a:lnTo>
                    <a:lnTo>
                      <a:pt x="614" y="91"/>
                    </a:lnTo>
                    <a:lnTo>
                      <a:pt x="602" y="84"/>
                    </a:lnTo>
                    <a:lnTo>
                      <a:pt x="589" y="76"/>
                    </a:lnTo>
                    <a:lnTo>
                      <a:pt x="578" y="72"/>
                    </a:lnTo>
                    <a:lnTo>
                      <a:pt x="567" y="67"/>
                    </a:lnTo>
                    <a:lnTo>
                      <a:pt x="553" y="64"/>
                    </a:lnTo>
                    <a:lnTo>
                      <a:pt x="540" y="59"/>
                    </a:lnTo>
                    <a:lnTo>
                      <a:pt x="526" y="58"/>
                    </a:lnTo>
                    <a:lnTo>
                      <a:pt x="517" y="59"/>
                    </a:lnTo>
                    <a:lnTo>
                      <a:pt x="506" y="65"/>
                    </a:lnTo>
                    <a:lnTo>
                      <a:pt x="495" y="70"/>
                    </a:lnTo>
                    <a:lnTo>
                      <a:pt x="486" y="76"/>
                    </a:lnTo>
                    <a:lnTo>
                      <a:pt x="480" y="84"/>
                    </a:lnTo>
                    <a:lnTo>
                      <a:pt x="474" y="94"/>
                    </a:lnTo>
                    <a:lnTo>
                      <a:pt x="465" y="108"/>
                    </a:lnTo>
                    <a:lnTo>
                      <a:pt x="457" y="124"/>
                    </a:lnTo>
                    <a:lnTo>
                      <a:pt x="449" y="146"/>
                    </a:lnTo>
                    <a:lnTo>
                      <a:pt x="443" y="170"/>
                    </a:lnTo>
                    <a:lnTo>
                      <a:pt x="437" y="195"/>
                    </a:lnTo>
                    <a:lnTo>
                      <a:pt x="429" y="224"/>
                    </a:lnTo>
                    <a:lnTo>
                      <a:pt x="421" y="256"/>
                    </a:lnTo>
                    <a:lnTo>
                      <a:pt x="414" y="295"/>
                    </a:lnTo>
                    <a:lnTo>
                      <a:pt x="407" y="335"/>
                    </a:lnTo>
                    <a:lnTo>
                      <a:pt x="401" y="377"/>
                    </a:lnTo>
                    <a:lnTo>
                      <a:pt x="423" y="377"/>
                    </a:lnTo>
                    <a:lnTo>
                      <a:pt x="474" y="377"/>
                    </a:lnTo>
                    <a:lnTo>
                      <a:pt x="526" y="377"/>
                    </a:lnTo>
                    <a:lnTo>
                      <a:pt x="548" y="377"/>
                    </a:lnTo>
                    <a:lnTo>
                      <a:pt x="535" y="394"/>
                    </a:lnTo>
                    <a:lnTo>
                      <a:pt x="520" y="411"/>
                    </a:lnTo>
                    <a:lnTo>
                      <a:pt x="500" y="413"/>
                    </a:lnTo>
                    <a:lnTo>
                      <a:pt x="455" y="417"/>
                    </a:lnTo>
                    <a:lnTo>
                      <a:pt x="410" y="422"/>
                    </a:lnTo>
                    <a:lnTo>
                      <a:pt x="389" y="425"/>
                    </a:lnTo>
                    <a:lnTo>
                      <a:pt x="388" y="449"/>
                    </a:lnTo>
                    <a:lnTo>
                      <a:pt x="386" y="474"/>
                    </a:lnTo>
                    <a:lnTo>
                      <a:pt x="381" y="495"/>
                    </a:lnTo>
                    <a:lnTo>
                      <a:pt x="377" y="518"/>
                    </a:lnTo>
                    <a:lnTo>
                      <a:pt x="373" y="535"/>
                    </a:lnTo>
                    <a:lnTo>
                      <a:pt x="370" y="552"/>
                    </a:lnTo>
                    <a:lnTo>
                      <a:pt x="367" y="568"/>
                    </a:lnTo>
                    <a:lnTo>
                      <a:pt x="366" y="583"/>
                    </a:lnTo>
                    <a:lnTo>
                      <a:pt x="362" y="598"/>
                    </a:lnTo>
                    <a:lnTo>
                      <a:pt x="360" y="611"/>
                    </a:lnTo>
                    <a:lnTo>
                      <a:pt x="357" y="623"/>
                    </a:lnTo>
                    <a:lnTo>
                      <a:pt x="354" y="635"/>
                    </a:lnTo>
                    <a:lnTo>
                      <a:pt x="354" y="644"/>
                    </a:lnTo>
                    <a:lnTo>
                      <a:pt x="354" y="656"/>
                    </a:lnTo>
                    <a:lnTo>
                      <a:pt x="352" y="666"/>
                    </a:lnTo>
                    <a:lnTo>
                      <a:pt x="349" y="676"/>
                    </a:lnTo>
                    <a:lnTo>
                      <a:pt x="344" y="704"/>
                    </a:lnTo>
                    <a:lnTo>
                      <a:pt x="339" y="731"/>
                    </a:lnTo>
                    <a:lnTo>
                      <a:pt x="334" y="757"/>
                    </a:lnTo>
                    <a:lnTo>
                      <a:pt x="328" y="782"/>
                    </a:lnTo>
                    <a:lnTo>
                      <a:pt x="323" y="805"/>
                    </a:lnTo>
                    <a:lnTo>
                      <a:pt x="319" y="828"/>
                    </a:lnTo>
                    <a:lnTo>
                      <a:pt x="314" y="850"/>
                    </a:lnTo>
                    <a:lnTo>
                      <a:pt x="308" y="870"/>
                    </a:lnTo>
                    <a:lnTo>
                      <a:pt x="299" y="908"/>
                    </a:lnTo>
                    <a:lnTo>
                      <a:pt x="288" y="944"/>
                    </a:lnTo>
                    <a:lnTo>
                      <a:pt x="279" y="977"/>
                    </a:lnTo>
                    <a:lnTo>
                      <a:pt x="268" y="1004"/>
                    </a:lnTo>
                    <a:lnTo>
                      <a:pt x="258" y="1034"/>
                    </a:lnTo>
                    <a:lnTo>
                      <a:pt x="249" y="1059"/>
                    </a:lnTo>
                    <a:lnTo>
                      <a:pt x="238" y="1080"/>
                    </a:lnTo>
                    <a:lnTo>
                      <a:pt x="229" y="1100"/>
                    </a:lnTo>
                    <a:lnTo>
                      <a:pt x="220" y="1117"/>
                    </a:lnTo>
                    <a:lnTo>
                      <a:pt x="212" y="1130"/>
                    </a:lnTo>
                    <a:lnTo>
                      <a:pt x="202" y="1145"/>
                    </a:lnTo>
                    <a:lnTo>
                      <a:pt x="195" y="1158"/>
                    </a:lnTo>
                    <a:lnTo>
                      <a:pt x="184" y="1170"/>
                    </a:lnTo>
                    <a:lnTo>
                      <a:pt x="174" y="1179"/>
                    </a:lnTo>
                    <a:lnTo>
                      <a:pt x="164" y="1191"/>
                    </a:lnTo>
                    <a:lnTo>
                      <a:pt x="154" y="1199"/>
                    </a:lnTo>
                    <a:lnTo>
                      <a:pt x="142" y="1207"/>
                    </a:lnTo>
                    <a:lnTo>
                      <a:pt x="132" y="1213"/>
                    </a:lnTo>
                    <a:lnTo>
                      <a:pt x="123" y="1219"/>
                    </a:lnTo>
                    <a:lnTo>
                      <a:pt x="114" y="1228"/>
                    </a:lnTo>
                    <a:lnTo>
                      <a:pt x="92" y="1236"/>
                    </a:lnTo>
                    <a:lnTo>
                      <a:pt x="80" y="1240"/>
                    </a:lnTo>
                    <a:lnTo>
                      <a:pt x="72" y="1244"/>
                    </a:lnTo>
                    <a:lnTo>
                      <a:pt x="63" y="1245"/>
                    </a:lnTo>
                    <a:lnTo>
                      <a:pt x="57" y="1246"/>
                    </a:lnTo>
                    <a:lnTo>
                      <a:pt x="50" y="1246"/>
                    </a:lnTo>
                    <a:lnTo>
                      <a:pt x="42" y="1245"/>
                    </a:lnTo>
                    <a:lnTo>
                      <a:pt x="33" y="1243"/>
                    </a:lnTo>
                    <a:lnTo>
                      <a:pt x="25" y="1239"/>
                    </a:lnTo>
                    <a:lnTo>
                      <a:pt x="17" y="1234"/>
                    </a:lnTo>
                    <a:lnTo>
                      <a:pt x="12" y="1232"/>
                    </a:lnTo>
                    <a:lnTo>
                      <a:pt x="9" y="1228"/>
                    </a:lnTo>
                    <a:lnTo>
                      <a:pt x="7" y="1225"/>
                    </a:lnTo>
                    <a:lnTo>
                      <a:pt x="4" y="1220"/>
                    </a:lnTo>
                    <a:lnTo>
                      <a:pt x="1" y="1213"/>
                    </a:lnTo>
                    <a:lnTo>
                      <a:pt x="0" y="1204"/>
                    </a:lnTo>
                    <a:lnTo>
                      <a:pt x="0" y="1200"/>
                    </a:lnTo>
                    <a:lnTo>
                      <a:pt x="1" y="1195"/>
                    </a:lnTo>
                    <a:lnTo>
                      <a:pt x="2" y="1190"/>
                    </a:lnTo>
                    <a:lnTo>
                      <a:pt x="6" y="1180"/>
                    </a:lnTo>
                    <a:lnTo>
                      <a:pt x="14" y="1173"/>
                    </a:lnTo>
                    <a:lnTo>
                      <a:pt x="23" y="1163"/>
                    </a:lnTo>
                    <a:lnTo>
                      <a:pt x="24" y="1160"/>
                    </a:lnTo>
                    <a:lnTo>
                      <a:pt x="26" y="1155"/>
                    </a:lnTo>
                    <a:lnTo>
                      <a:pt x="30" y="1153"/>
                    </a:lnTo>
                    <a:lnTo>
                      <a:pt x="33" y="1153"/>
                    </a:lnTo>
                    <a:lnTo>
                      <a:pt x="40" y="1149"/>
                    </a:lnTo>
                    <a:lnTo>
                      <a:pt x="45" y="1147"/>
                    </a:lnTo>
                    <a:lnTo>
                      <a:pt x="52" y="1149"/>
                    </a:lnTo>
                    <a:lnTo>
                      <a:pt x="57" y="1153"/>
                    </a:lnTo>
                    <a:lnTo>
                      <a:pt x="61" y="1157"/>
                    </a:lnTo>
                    <a:lnTo>
                      <a:pt x="69" y="1160"/>
                    </a:lnTo>
                    <a:lnTo>
                      <a:pt x="77" y="1162"/>
                    </a:lnTo>
                    <a:lnTo>
                      <a:pt x="85" y="1163"/>
                    </a:lnTo>
                    <a:lnTo>
                      <a:pt x="93" y="1167"/>
                    </a:lnTo>
                    <a:lnTo>
                      <a:pt x="99" y="1168"/>
                    </a:lnTo>
                    <a:lnTo>
                      <a:pt x="107" y="1170"/>
                    </a:lnTo>
                    <a:lnTo>
                      <a:pt x="114" y="1170"/>
                    </a:lnTo>
                    <a:lnTo>
                      <a:pt x="123" y="1170"/>
                    </a:lnTo>
                    <a:lnTo>
                      <a:pt x="131" y="1167"/>
                    </a:lnTo>
                    <a:lnTo>
                      <a:pt x="134" y="1166"/>
                    </a:lnTo>
                    <a:lnTo>
                      <a:pt x="136" y="1165"/>
                    </a:lnTo>
                    <a:lnTo>
                      <a:pt x="141" y="1161"/>
                    </a:lnTo>
                    <a:lnTo>
                      <a:pt x="143" y="1158"/>
                    </a:lnTo>
                    <a:lnTo>
                      <a:pt x="146" y="1158"/>
                    </a:lnTo>
                    <a:lnTo>
                      <a:pt x="148" y="1157"/>
                    </a:lnTo>
                    <a:lnTo>
                      <a:pt x="150" y="1154"/>
                    </a:lnTo>
                    <a:lnTo>
                      <a:pt x="154" y="1150"/>
                    </a:lnTo>
                    <a:lnTo>
                      <a:pt x="160" y="1140"/>
                    </a:lnTo>
                    <a:lnTo>
                      <a:pt x="165" y="1128"/>
                    </a:lnTo>
                    <a:lnTo>
                      <a:pt x="169" y="1118"/>
                    </a:lnTo>
                    <a:lnTo>
                      <a:pt x="174" y="1104"/>
                    </a:lnTo>
                    <a:lnTo>
                      <a:pt x="179" y="1087"/>
                    </a:lnTo>
                    <a:lnTo>
                      <a:pt x="182" y="1070"/>
                    </a:lnTo>
                    <a:lnTo>
                      <a:pt x="190" y="1046"/>
                    </a:lnTo>
                    <a:lnTo>
                      <a:pt x="197" y="1021"/>
                    </a:lnTo>
                    <a:lnTo>
                      <a:pt x="204" y="994"/>
                    </a:lnTo>
                    <a:lnTo>
                      <a:pt x="212" y="964"/>
                    </a:lnTo>
                    <a:lnTo>
                      <a:pt x="216" y="931"/>
                    </a:lnTo>
                    <a:lnTo>
                      <a:pt x="222" y="894"/>
                    </a:lnTo>
                    <a:lnTo>
                      <a:pt x="230" y="852"/>
                    </a:lnTo>
                    <a:lnTo>
                      <a:pt x="234" y="805"/>
                    </a:lnTo>
                    <a:lnTo>
                      <a:pt x="238" y="774"/>
                    </a:lnTo>
                    <a:lnTo>
                      <a:pt x="242" y="748"/>
                    </a:lnTo>
                    <a:lnTo>
                      <a:pt x="247" y="720"/>
                    </a:lnTo>
                    <a:lnTo>
                      <a:pt x="251" y="694"/>
                    </a:lnTo>
                    <a:lnTo>
                      <a:pt x="255" y="669"/>
                    </a:lnTo>
                    <a:lnTo>
                      <a:pt x="259" y="644"/>
                    </a:lnTo>
                    <a:lnTo>
                      <a:pt x="264" y="622"/>
                    </a:lnTo>
                    <a:lnTo>
                      <a:pt x="268" y="600"/>
                    </a:lnTo>
                    <a:lnTo>
                      <a:pt x="270" y="574"/>
                    </a:lnTo>
                    <a:lnTo>
                      <a:pt x="272" y="551"/>
                    </a:lnTo>
                    <a:lnTo>
                      <a:pt x="275" y="531"/>
                    </a:lnTo>
                    <a:lnTo>
                      <a:pt x="280" y="512"/>
                    </a:lnTo>
                    <a:lnTo>
                      <a:pt x="283" y="491"/>
                    </a:lnTo>
                    <a:lnTo>
                      <a:pt x="286" y="468"/>
                    </a:lnTo>
                    <a:lnTo>
                      <a:pt x="288" y="445"/>
                    </a:lnTo>
                    <a:lnTo>
                      <a:pt x="291" y="425"/>
                    </a:lnTo>
                    <a:lnTo>
                      <a:pt x="275" y="425"/>
                    </a:lnTo>
                    <a:lnTo>
                      <a:pt x="239" y="425"/>
                    </a:lnTo>
                    <a:lnTo>
                      <a:pt x="204" y="425"/>
                    </a:lnTo>
                    <a:lnTo>
                      <a:pt x="188" y="425"/>
                    </a:lnTo>
                    <a:lnTo>
                      <a:pt x="185" y="414"/>
                    </a:lnTo>
                    <a:lnTo>
                      <a:pt x="182" y="407"/>
                    </a:lnTo>
                    <a:lnTo>
                      <a:pt x="200" y="392"/>
                    </a:lnTo>
                    <a:lnTo>
                      <a:pt x="217" y="377"/>
                    </a:lnTo>
                    <a:lnTo>
                      <a:pt x="231" y="377"/>
                    </a:lnTo>
                    <a:lnTo>
                      <a:pt x="259" y="377"/>
                    </a:lnTo>
                    <a:lnTo>
                      <a:pt x="289" y="377"/>
                    </a:lnTo>
                    <a:lnTo>
                      <a:pt x="303" y="3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492"/>
              <p:cNvSpPr>
                <a:spLocks/>
              </p:cNvSpPr>
              <p:nvPr/>
            </p:nvSpPr>
            <p:spPr bwMode="auto">
              <a:xfrm>
                <a:off x="26134" y="2122"/>
                <a:ext cx="192" cy="223"/>
              </a:xfrm>
              <a:custGeom>
                <a:avLst/>
                <a:gdLst>
                  <a:gd name="T0" fmla="*/ 695 w 767"/>
                  <a:gd name="T1" fmla="*/ 198 h 894"/>
                  <a:gd name="T2" fmla="*/ 658 w 767"/>
                  <a:gd name="T3" fmla="*/ 125 h 894"/>
                  <a:gd name="T4" fmla="*/ 602 w 767"/>
                  <a:gd name="T5" fmla="*/ 75 h 894"/>
                  <a:gd name="T6" fmla="*/ 529 w 767"/>
                  <a:gd name="T7" fmla="*/ 50 h 894"/>
                  <a:gd name="T8" fmla="*/ 444 w 767"/>
                  <a:gd name="T9" fmla="*/ 43 h 894"/>
                  <a:gd name="T10" fmla="*/ 364 w 767"/>
                  <a:gd name="T11" fmla="*/ 57 h 894"/>
                  <a:gd name="T12" fmla="*/ 299 w 767"/>
                  <a:gd name="T13" fmla="*/ 84 h 894"/>
                  <a:gd name="T14" fmla="*/ 241 w 767"/>
                  <a:gd name="T15" fmla="*/ 123 h 894"/>
                  <a:gd name="T16" fmla="*/ 189 w 767"/>
                  <a:gd name="T17" fmla="*/ 188 h 894"/>
                  <a:gd name="T18" fmla="*/ 154 w 767"/>
                  <a:gd name="T19" fmla="*/ 265 h 894"/>
                  <a:gd name="T20" fmla="*/ 134 w 767"/>
                  <a:gd name="T21" fmla="*/ 336 h 894"/>
                  <a:gd name="T22" fmla="*/ 127 w 767"/>
                  <a:gd name="T23" fmla="*/ 411 h 894"/>
                  <a:gd name="T24" fmla="*/ 130 w 767"/>
                  <a:gd name="T25" fmla="*/ 495 h 894"/>
                  <a:gd name="T26" fmla="*/ 145 w 767"/>
                  <a:gd name="T27" fmla="*/ 581 h 894"/>
                  <a:gd name="T28" fmla="*/ 171 w 767"/>
                  <a:gd name="T29" fmla="*/ 657 h 894"/>
                  <a:gd name="T30" fmla="*/ 207 w 767"/>
                  <a:gd name="T31" fmla="*/ 722 h 894"/>
                  <a:gd name="T32" fmla="*/ 250 w 767"/>
                  <a:gd name="T33" fmla="*/ 774 h 894"/>
                  <a:gd name="T34" fmla="*/ 306 w 767"/>
                  <a:gd name="T35" fmla="*/ 815 h 894"/>
                  <a:gd name="T36" fmla="*/ 369 w 767"/>
                  <a:gd name="T37" fmla="*/ 840 h 894"/>
                  <a:gd name="T38" fmla="*/ 440 w 767"/>
                  <a:gd name="T39" fmla="*/ 852 h 894"/>
                  <a:gd name="T40" fmla="*/ 534 w 767"/>
                  <a:gd name="T41" fmla="*/ 846 h 894"/>
                  <a:gd name="T42" fmla="*/ 601 w 767"/>
                  <a:gd name="T43" fmla="*/ 819 h 894"/>
                  <a:gd name="T44" fmla="*/ 642 w 767"/>
                  <a:gd name="T45" fmla="*/ 786 h 894"/>
                  <a:gd name="T46" fmla="*/ 700 w 767"/>
                  <a:gd name="T47" fmla="*/ 713 h 894"/>
                  <a:gd name="T48" fmla="*/ 751 w 767"/>
                  <a:gd name="T49" fmla="*/ 644 h 894"/>
                  <a:gd name="T50" fmla="*/ 755 w 767"/>
                  <a:gd name="T51" fmla="*/ 685 h 894"/>
                  <a:gd name="T52" fmla="*/ 737 w 767"/>
                  <a:gd name="T53" fmla="*/ 742 h 894"/>
                  <a:gd name="T54" fmla="*/ 720 w 767"/>
                  <a:gd name="T55" fmla="*/ 798 h 894"/>
                  <a:gd name="T56" fmla="*/ 703 w 767"/>
                  <a:gd name="T57" fmla="*/ 849 h 894"/>
                  <a:gd name="T58" fmla="*/ 670 w 767"/>
                  <a:gd name="T59" fmla="*/ 868 h 894"/>
                  <a:gd name="T60" fmla="*/ 618 w 767"/>
                  <a:gd name="T61" fmla="*/ 878 h 894"/>
                  <a:gd name="T62" fmla="*/ 547 w 767"/>
                  <a:gd name="T63" fmla="*/ 887 h 894"/>
                  <a:gd name="T64" fmla="*/ 476 w 767"/>
                  <a:gd name="T65" fmla="*/ 894 h 894"/>
                  <a:gd name="T66" fmla="*/ 373 w 767"/>
                  <a:gd name="T67" fmla="*/ 889 h 894"/>
                  <a:gd name="T68" fmla="*/ 274 w 767"/>
                  <a:gd name="T69" fmla="*/ 864 h 894"/>
                  <a:gd name="T70" fmla="*/ 189 w 767"/>
                  <a:gd name="T71" fmla="*/ 822 h 894"/>
                  <a:gd name="T72" fmla="*/ 124 w 767"/>
                  <a:gd name="T73" fmla="*/ 768 h 894"/>
                  <a:gd name="T74" fmla="*/ 68 w 767"/>
                  <a:gd name="T75" fmla="*/ 705 h 894"/>
                  <a:gd name="T76" fmla="*/ 31 w 767"/>
                  <a:gd name="T77" fmla="*/ 632 h 894"/>
                  <a:gd name="T78" fmla="*/ 9 w 767"/>
                  <a:gd name="T79" fmla="*/ 558 h 894"/>
                  <a:gd name="T80" fmla="*/ 0 w 767"/>
                  <a:gd name="T81" fmla="*/ 479 h 894"/>
                  <a:gd name="T82" fmla="*/ 6 w 767"/>
                  <a:gd name="T83" fmla="*/ 385 h 894"/>
                  <a:gd name="T84" fmla="*/ 31 w 767"/>
                  <a:gd name="T85" fmla="*/ 294 h 894"/>
                  <a:gd name="T86" fmla="*/ 72 w 767"/>
                  <a:gd name="T87" fmla="*/ 212 h 894"/>
                  <a:gd name="T88" fmla="*/ 124 w 767"/>
                  <a:gd name="T89" fmla="*/ 141 h 894"/>
                  <a:gd name="T90" fmla="*/ 191 w 767"/>
                  <a:gd name="T91" fmla="*/ 86 h 894"/>
                  <a:gd name="T92" fmla="*/ 271 w 767"/>
                  <a:gd name="T93" fmla="*/ 43 h 894"/>
                  <a:gd name="T94" fmla="*/ 361 w 767"/>
                  <a:gd name="T95" fmla="*/ 15 h 894"/>
                  <a:gd name="T96" fmla="*/ 462 w 767"/>
                  <a:gd name="T97" fmla="*/ 1 h 894"/>
                  <a:gd name="T98" fmla="*/ 583 w 767"/>
                  <a:gd name="T99" fmla="*/ 9 h 894"/>
                  <a:gd name="T100" fmla="*/ 658 w 767"/>
                  <a:gd name="T101" fmla="*/ 24 h 894"/>
                  <a:gd name="T102" fmla="*/ 720 w 767"/>
                  <a:gd name="T103" fmla="*/ 64 h 894"/>
                  <a:gd name="T104" fmla="*/ 731 w 767"/>
                  <a:gd name="T105" fmla="*/ 162 h 894"/>
                  <a:gd name="T106" fmla="*/ 722 w 767"/>
                  <a:gd name="T107" fmla="*/ 237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7" h="894">
                    <a:moveTo>
                      <a:pt x="704" y="237"/>
                    </a:moveTo>
                    <a:lnTo>
                      <a:pt x="702" y="223"/>
                    </a:lnTo>
                    <a:lnTo>
                      <a:pt x="700" y="211"/>
                    </a:lnTo>
                    <a:lnTo>
                      <a:pt x="695" y="198"/>
                    </a:lnTo>
                    <a:lnTo>
                      <a:pt x="692" y="188"/>
                    </a:lnTo>
                    <a:lnTo>
                      <a:pt x="683" y="165"/>
                    </a:lnTo>
                    <a:lnTo>
                      <a:pt x="670" y="142"/>
                    </a:lnTo>
                    <a:lnTo>
                      <a:pt x="658" y="125"/>
                    </a:lnTo>
                    <a:lnTo>
                      <a:pt x="644" y="112"/>
                    </a:lnTo>
                    <a:lnTo>
                      <a:pt x="632" y="98"/>
                    </a:lnTo>
                    <a:lnTo>
                      <a:pt x="619" y="83"/>
                    </a:lnTo>
                    <a:lnTo>
                      <a:pt x="602" y="75"/>
                    </a:lnTo>
                    <a:lnTo>
                      <a:pt x="585" y="67"/>
                    </a:lnTo>
                    <a:lnTo>
                      <a:pt x="568" y="61"/>
                    </a:lnTo>
                    <a:lnTo>
                      <a:pt x="550" y="55"/>
                    </a:lnTo>
                    <a:lnTo>
                      <a:pt x="529" y="50"/>
                    </a:lnTo>
                    <a:lnTo>
                      <a:pt x="508" y="46"/>
                    </a:lnTo>
                    <a:lnTo>
                      <a:pt x="486" y="43"/>
                    </a:lnTo>
                    <a:lnTo>
                      <a:pt x="464" y="42"/>
                    </a:lnTo>
                    <a:lnTo>
                      <a:pt x="444" y="43"/>
                    </a:lnTo>
                    <a:lnTo>
                      <a:pt x="423" y="45"/>
                    </a:lnTo>
                    <a:lnTo>
                      <a:pt x="403" y="47"/>
                    </a:lnTo>
                    <a:lnTo>
                      <a:pt x="384" y="51"/>
                    </a:lnTo>
                    <a:lnTo>
                      <a:pt x="364" y="57"/>
                    </a:lnTo>
                    <a:lnTo>
                      <a:pt x="347" y="63"/>
                    </a:lnTo>
                    <a:lnTo>
                      <a:pt x="330" y="70"/>
                    </a:lnTo>
                    <a:lnTo>
                      <a:pt x="316" y="78"/>
                    </a:lnTo>
                    <a:lnTo>
                      <a:pt x="299" y="84"/>
                    </a:lnTo>
                    <a:lnTo>
                      <a:pt x="283" y="95"/>
                    </a:lnTo>
                    <a:lnTo>
                      <a:pt x="269" y="103"/>
                    </a:lnTo>
                    <a:lnTo>
                      <a:pt x="255" y="113"/>
                    </a:lnTo>
                    <a:lnTo>
                      <a:pt x="241" y="123"/>
                    </a:lnTo>
                    <a:lnTo>
                      <a:pt x="230" y="135"/>
                    </a:lnTo>
                    <a:lnTo>
                      <a:pt x="217" y="148"/>
                    </a:lnTo>
                    <a:lnTo>
                      <a:pt x="206" y="160"/>
                    </a:lnTo>
                    <a:lnTo>
                      <a:pt x="189" y="188"/>
                    </a:lnTo>
                    <a:lnTo>
                      <a:pt x="173" y="218"/>
                    </a:lnTo>
                    <a:lnTo>
                      <a:pt x="166" y="234"/>
                    </a:lnTo>
                    <a:lnTo>
                      <a:pt x="160" y="249"/>
                    </a:lnTo>
                    <a:lnTo>
                      <a:pt x="154" y="265"/>
                    </a:lnTo>
                    <a:lnTo>
                      <a:pt x="149" y="284"/>
                    </a:lnTo>
                    <a:lnTo>
                      <a:pt x="145" y="301"/>
                    </a:lnTo>
                    <a:lnTo>
                      <a:pt x="139" y="319"/>
                    </a:lnTo>
                    <a:lnTo>
                      <a:pt x="134" y="336"/>
                    </a:lnTo>
                    <a:lnTo>
                      <a:pt x="132" y="354"/>
                    </a:lnTo>
                    <a:lnTo>
                      <a:pt x="130" y="374"/>
                    </a:lnTo>
                    <a:lnTo>
                      <a:pt x="129" y="391"/>
                    </a:lnTo>
                    <a:lnTo>
                      <a:pt x="127" y="411"/>
                    </a:lnTo>
                    <a:lnTo>
                      <a:pt x="127" y="429"/>
                    </a:lnTo>
                    <a:lnTo>
                      <a:pt x="127" y="452"/>
                    </a:lnTo>
                    <a:lnTo>
                      <a:pt x="129" y="475"/>
                    </a:lnTo>
                    <a:lnTo>
                      <a:pt x="130" y="495"/>
                    </a:lnTo>
                    <a:lnTo>
                      <a:pt x="132" y="517"/>
                    </a:lnTo>
                    <a:lnTo>
                      <a:pt x="134" y="537"/>
                    </a:lnTo>
                    <a:lnTo>
                      <a:pt x="139" y="560"/>
                    </a:lnTo>
                    <a:lnTo>
                      <a:pt x="145" y="581"/>
                    </a:lnTo>
                    <a:lnTo>
                      <a:pt x="149" y="601"/>
                    </a:lnTo>
                    <a:lnTo>
                      <a:pt x="156" y="619"/>
                    </a:lnTo>
                    <a:lnTo>
                      <a:pt x="164" y="639"/>
                    </a:lnTo>
                    <a:lnTo>
                      <a:pt x="171" y="657"/>
                    </a:lnTo>
                    <a:lnTo>
                      <a:pt x="180" y="674"/>
                    </a:lnTo>
                    <a:lnTo>
                      <a:pt x="188" y="691"/>
                    </a:lnTo>
                    <a:lnTo>
                      <a:pt x="198" y="707"/>
                    </a:lnTo>
                    <a:lnTo>
                      <a:pt x="207" y="722"/>
                    </a:lnTo>
                    <a:lnTo>
                      <a:pt x="219" y="737"/>
                    </a:lnTo>
                    <a:lnTo>
                      <a:pt x="226" y="748"/>
                    </a:lnTo>
                    <a:lnTo>
                      <a:pt x="238" y="761"/>
                    </a:lnTo>
                    <a:lnTo>
                      <a:pt x="250" y="774"/>
                    </a:lnTo>
                    <a:lnTo>
                      <a:pt x="264" y="784"/>
                    </a:lnTo>
                    <a:lnTo>
                      <a:pt x="277" y="795"/>
                    </a:lnTo>
                    <a:lnTo>
                      <a:pt x="291" y="804"/>
                    </a:lnTo>
                    <a:lnTo>
                      <a:pt x="306" y="815"/>
                    </a:lnTo>
                    <a:lnTo>
                      <a:pt x="321" y="823"/>
                    </a:lnTo>
                    <a:lnTo>
                      <a:pt x="337" y="830"/>
                    </a:lnTo>
                    <a:lnTo>
                      <a:pt x="353" y="836"/>
                    </a:lnTo>
                    <a:lnTo>
                      <a:pt x="369" y="840"/>
                    </a:lnTo>
                    <a:lnTo>
                      <a:pt x="386" y="845"/>
                    </a:lnTo>
                    <a:lnTo>
                      <a:pt x="404" y="848"/>
                    </a:lnTo>
                    <a:lnTo>
                      <a:pt x="421" y="850"/>
                    </a:lnTo>
                    <a:lnTo>
                      <a:pt x="440" y="852"/>
                    </a:lnTo>
                    <a:lnTo>
                      <a:pt x="459" y="853"/>
                    </a:lnTo>
                    <a:lnTo>
                      <a:pt x="486" y="852"/>
                    </a:lnTo>
                    <a:lnTo>
                      <a:pt x="512" y="849"/>
                    </a:lnTo>
                    <a:lnTo>
                      <a:pt x="534" y="846"/>
                    </a:lnTo>
                    <a:lnTo>
                      <a:pt x="555" y="840"/>
                    </a:lnTo>
                    <a:lnTo>
                      <a:pt x="574" y="832"/>
                    </a:lnTo>
                    <a:lnTo>
                      <a:pt x="592" y="823"/>
                    </a:lnTo>
                    <a:lnTo>
                      <a:pt x="601" y="819"/>
                    </a:lnTo>
                    <a:lnTo>
                      <a:pt x="609" y="812"/>
                    </a:lnTo>
                    <a:lnTo>
                      <a:pt x="618" y="806"/>
                    </a:lnTo>
                    <a:lnTo>
                      <a:pt x="625" y="800"/>
                    </a:lnTo>
                    <a:lnTo>
                      <a:pt x="642" y="786"/>
                    </a:lnTo>
                    <a:lnTo>
                      <a:pt x="658" y="770"/>
                    </a:lnTo>
                    <a:lnTo>
                      <a:pt x="674" y="753"/>
                    </a:lnTo>
                    <a:lnTo>
                      <a:pt x="687" y="737"/>
                    </a:lnTo>
                    <a:lnTo>
                      <a:pt x="700" y="713"/>
                    </a:lnTo>
                    <a:lnTo>
                      <a:pt x="710" y="691"/>
                    </a:lnTo>
                    <a:lnTo>
                      <a:pt x="722" y="667"/>
                    </a:lnTo>
                    <a:lnTo>
                      <a:pt x="734" y="642"/>
                    </a:lnTo>
                    <a:lnTo>
                      <a:pt x="751" y="644"/>
                    </a:lnTo>
                    <a:lnTo>
                      <a:pt x="767" y="648"/>
                    </a:lnTo>
                    <a:lnTo>
                      <a:pt x="764" y="659"/>
                    </a:lnTo>
                    <a:lnTo>
                      <a:pt x="759" y="672"/>
                    </a:lnTo>
                    <a:lnTo>
                      <a:pt x="755" y="685"/>
                    </a:lnTo>
                    <a:lnTo>
                      <a:pt x="751" y="701"/>
                    </a:lnTo>
                    <a:lnTo>
                      <a:pt x="745" y="713"/>
                    </a:lnTo>
                    <a:lnTo>
                      <a:pt x="742" y="728"/>
                    </a:lnTo>
                    <a:lnTo>
                      <a:pt x="737" y="742"/>
                    </a:lnTo>
                    <a:lnTo>
                      <a:pt x="734" y="759"/>
                    </a:lnTo>
                    <a:lnTo>
                      <a:pt x="728" y="773"/>
                    </a:lnTo>
                    <a:lnTo>
                      <a:pt x="725" y="786"/>
                    </a:lnTo>
                    <a:lnTo>
                      <a:pt x="720" y="798"/>
                    </a:lnTo>
                    <a:lnTo>
                      <a:pt x="717" y="812"/>
                    </a:lnTo>
                    <a:lnTo>
                      <a:pt x="711" y="824"/>
                    </a:lnTo>
                    <a:lnTo>
                      <a:pt x="708" y="837"/>
                    </a:lnTo>
                    <a:lnTo>
                      <a:pt x="703" y="849"/>
                    </a:lnTo>
                    <a:lnTo>
                      <a:pt x="700" y="860"/>
                    </a:lnTo>
                    <a:lnTo>
                      <a:pt x="691" y="863"/>
                    </a:lnTo>
                    <a:lnTo>
                      <a:pt x="682" y="865"/>
                    </a:lnTo>
                    <a:lnTo>
                      <a:pt x="670" y="868"/>
                    </a:lnTo>
                    <a:lnTo>
                      <a:pt x="659" y="871"/>
                    </a:lnTo>
                    <a:lnTo>
                      <a:pt x="646" y="872"/>
                    </a:lnTo>
                    <a:lnTo>
                      <a:pt x="633" y="874"/>
                    </a:lnTo>
                    <a:lnTo>
                      <a:pt x="618" y="878"/>
                    </a:lnTo>
                    <a:lnTo>
                      <a:pt x="602" y="882"/>
                    </a:lnTo>
                    <a:lnTo>
                      <a:pt x="585" y="883"/>
                    </a:lnTo>
                    <a:lnTo>
                      <a:pt x="567" y="886"/>
                    </a:lnTo>
                    <a:lnTo>
                      <a:pt x="547" y="887"/>
                    </a:lnTo>
                    <a:lnTo>
                      <a:pt x="528" y="888"/>
                    </a:lnTo>
                    <a:lnTo>
                      <a:pt x="511" y="891"/>
                    </a:lnTo>
                    <a:lnTo>
                      <a:pt x="493" y="893"/>
                    </a:lnTo>
                    <a:lnTo>
                      <a:pt x="476" y="894"/>
                    </a:lnTo>
                    <a:lnTo>
                      <a:pt x="459" y="894"/>
                    </a:lnTo>
                    <a:lnTo>
                      <a:pt x="429" y="893"/>
                    </a:lnTo>
                    <a:lnTo>
                      <a:pt x="401" y="891"/>
                    </a:lnTo>
                    <a:lnTo>
                      <a:pt x="373" y="889"/>
                    </a:lnTo>
                    <a:lnTo>
                      <a:pt x="347" y="885"/>
                    </a:lnTo>
                    <a:lnTo>
                      <a:pt x="322" y="880"/>
                    </a:lnTo>
                    <a:lnTo>
                      <a:pt x="298" y="872"/>
                    </a:lnTo>
                    <a:lnTo>
                      <a:pt x="274" y="864"/>
                    </a:lnTo>
                    <a:lnTo>
                      <a:pt x="253" y="853"/>
                    </a:lnTo>
                    <a:lnTo>
                      <a:pt x="230" y="844"/>
                    </a:lnTo>
                    <a:lnTo>
                      <a:pt x="208" y="833"/>
                    </a:lnTo>
                    <a:lnTo>
                      <a:pt x="189" y="822"/>
                    </a:lnTo>
                    <a:lnTo>
                      <a:pt x="170" y="809"/>
                    </a:lnTo>
                    <a:lnTo>
                      <a:pt x="153" y="797"/>
                    </a:lnTo>
                    <a:lnTo>
                      <a:pt x="137" y="783"/>
                    </a:lnTo>
                    <a:lnTo>
                      <a:pt x="124" y="768"/>
                    </a:lnTo>
                    <a:lnTo>
                      <a:pt x="110" y="753"/>
                    </a:lnTo>
                    <a:lnTo>
                      <a:pt x="96" y="738"/>
                    </a:lnTo>
                    <a:lnTo>
                      <a:pt x="82" y="721"/>
                    </a:lnTo>
                    <a:lnTo>
                      <a:pt x="68" y="705"/>
                    </a:lnTo>
                    <a:lnTo>
                      <a:pt x="58" y="688"/>
                    </a:lnTo>
                    <a:lnTo>
                      <a:pt x="48" y="669"/>
                    </a:lnTo>
                    <a:lnTo>
                      <a:pt x="39" y="651"/>
                    </a:lnTo>
                    <a:lnTo>
                      <a:pt x="31" y="632"/>
                    </a:lnTo>
                    <a:lnTo>
                      <a:pt x="24" y="613"/>
                    </a:lnTo>
                    <a:lnTo>
                      <a:pt x="17" y="595"/>
                    </a:lnTo>
                    <a:lnTo>
                      <a:pt x="13" y="576"/>
                    </a:lnTo>
                    <a:lnTo>
                      <a:pt x="9" y="558"/>
                    </a:lnTo>
                    <a:lnTo>
                      <a:pt x="6" y="537"/>
                    </a:lnTo>
                    <a:lnTo>
                      <a:pt x="3" y="518"/>
                    </a:lnTo>
                    <a:lnTo>
                      <a:pt x="2" y="500"/>
                    </a:lnTo>
                    <a:lnTo>
                      <a:pt x="0" y="479"/>
                    </a:lnTo>
                    <a:lnTo>
                      <a:pt x="0" y="460"/>
                    </a:lnTo>
                    <a:lnTo>
                      <a:pt x="2" y="434"/>
                    </a:lnTo>
                    <a:lnTo>
                      <a:pt x="3" y="409"/>
                    </a:lnTo>
                    <a:lnTo>
                      <a:pt x="6" y="385"/>
                    </a:lnTo>
                    <a:lnTo>
                      <a:pt x="10" y="361"/>
                    </a:lnTo>
                    <a:lnTo>
                      <a:pt x="15" y="338"/>
                    </a:lnTo>
                    <a:lnTo>
                      <a:pt x="23" y="315"/>
                    </a:lnTo>
                    <a:lnTo>
                      <a:pt x="31" y="294"/>
                    </a:lnTo>
                    <a:lnTo>
                      <a:pt x="41" y="271"/>
                    </a:lnTo>
                    <a:lnTo>
                      <a:pt x="50" y="252"/>
                    </a:lnTo>
                    <a:lnTo>
                      <a:pt x="60" y="232"/>
                    </a:lnTo>
                    <a:lnTo>
                      <a:pt x="72" y="212"/>
                    </a:lnTo>
                    <a:lnTo>
                      <a:pt x="83" y="194"/>
                    </a:lnTo>
                    <a:lnTo>
                      <a:pt x="96" y="174"/>
                    </a:lnTo>
                    <a:lnTo>
                      <a:pt x="109" y="157"/>
                    </a:lnTo>
                    <a:lnTo>
                      <a:pt x="124" y="141"/>
                    </a:lnTo>
                    <a:lnTo>
                      <a:pt x="138" y="124"/>
                    </a:lnTo>
                    <a:lnTo>
                      <a:pt x="155" y="112"/>
                    </a:lnTo>
                    <a:lnTo>
                      <a:pt x="173" y="99"/>
                    </a:lnTo>
                    <a:lnTo>
                      <a:pt x="191" y="86"/>
                    </a:lnTo>
                    <a:lnTo>
                      <a:pt x="212" y="73"/>
                    </a:lnTo>
                    <a:lnTo>
                      <a:pt x="231" y="64"/>
                    </a:lnTo>
                    <a:lnTo>
                      <a:pt x="252" y="53"/>
                    </a:lnTo>
                    <a:lnTo>
                      <a:pt x="271" y="43"/>
                    </a:lnTo>
                    <a:lnTo>
                      <a:pt x="292" y="36"/>
                    </a:lnTo>
                    <a:lnTo>
                      <a:pt x="314" y="29"/>
                    </a:lnTo>
                    <a:lnTo>
                      <a:pt x="338" y="22"/>
                    </a:lnTo>
                    <a:lnTo>
                      <a:pt x="361" y="15"/>
                    </a:lnTo>
                    <a:lnTo>
                      <a:pt x="386" y="10"/>
                    </a:lnTo>
                    <a:lnTo>
                      <a:pt x="411" y="7"/>
                    </a:lnTo>
                    <a:lnTo>
                      <a:pt x="436" y="5"/>
                    </a:lnTo>
                    <a:lnTo>
                      <a:pt x="462" y="1"/>
                    </a:lnTo>
                    <a:lnTo>
                      <a:pt x="487" y="0"/>
                    </a:lnTo>
                    <a:lnTo>
                      <a:pt x="528" y="1"/>
                    </a:lnTo>
                    <a:lnTo>
                      <a:pt x="566" y="7"/>
                    </a:lnTo>
                    <a:lnTo>
                      <a:pt x="583" y="9"/>
                    </a:lnTo>
                    <a:lnTo>
                      <a:pt x="600" y="12"/>
                    </a:lnTo>
                    <a:lnTo>
                      <a:pt x="616" y="15"/>
                    </a:lnTo>
                    <a:lnTo>
                      <a:pt x="630" y="18"/>
                    </a:lnTo>
                    <a:lnTo>
                      <a:pt x="658" y="24"/>
                    </a:lnTo>
                    <a:lnTo>
                      <a:pt x="683" y="28"/>
                    </a:lnTo>
                    <a:lnTo>
                      <a:pt x="701" y="32"/>
                    </a:lnTo>
                    <a:lnTo>
                      <a:pt x="717" y="36"/>
                    </a:lnTo>
                    <a:lnTo>
                      <a:pt x="720" y="64"/>
                    </a:lnTo>
                    <a:lnTo>
                      <a:pt x="724" y="88"/>
                    </a:lnTo>
                    <a:lnTo>
                      <a:pt x="726" y="114"/>
                    </a:lnTo>
                    <a:lnTo>
                      <a:pt x="727" y="136"/>
                    </a:lnTo>
                    <a:lnTo>
                      <a:pt x="731" y="162"/>
                    </a:lnTo>
                    <a:lnTo>
                      <a:pt x="734" y="187"/>
                    </a:lnTo>
                    <a:lnTo>
                      <a:pt x="736" y="211"/>
                    </a:lnTo>
                    <a:lnTo>
                      <a:pt x="740" y="237"/>
                    </a:lnTo>
                    <a:lnTo>
                      <a:pt x="722" y="237"/>
                    </a:lnTo>
                    <a:lnTo>
                      <a:pt x="704" y="2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493"/>
              <p:cNvSpPr>
                <a:spLocks/>
              </p:cNvSpPr>
              <p:nvPr/>
            </p:nvSpPr>
            <p:spPr bwMode="auto">
              <a:xfrm>
                <a:off x="26244" y="1634"/>
                <a:ext cx="855" cy="200"/>
              </a:xfrm>
              <a:custGeom>
                <a:avLst/>
                <a:gdLst>
                  <a:gd name="T0" fmla="*/ 653 w 3420"/>
                  <a:gd name="T1" fmla="*/ 38 h 799"/>
                  <a:gd name="T2" fmla="*/ 747 w 3420"/>
                  <a:gd name="T3" fmla="*/ 137 h 799"/>
                  <a:gd name="T4" fmla="*/ 891 w 3420"/>
                  <a:gd name="T5" fmla="*/ 253 h 799"/>
                  <a:gd name="T6" fmla="*/ 1054 w 3420"/>
                  <a:gd name="T7" fmla="*/ 362 h 799"/>
                  <a:gd name="T8" fmla="*/ 1224 w 3420"/>
                  <a:gd name="T9" fmla="*/ 445 h 799"/>
                  <a:gd name="T10" fmla="*/ 1399 w 3420"/>
                  <a:gd name="T11" fmla="*/ 503 h 799"/>
                  <a:gd name="T12" fmla="*/ 1592 w 3420"/>
                  <a:gd name="T13" fmla="*/ 548 h 799"/>
                  <a:gd name="T14" fmla="*/ 1793 w 3420"/>
                  <a:gd name="T15" fmla="*/ 567 h 799"/>
                  <a:gd name="T16" fmla="*/ 2043 w 3420"/>
                  <a:gd name="T17" fmla="*/ 567 h 799"/>
                  <a:gd name="T18" fmla="*/ 2306 w 3420"/>
                  <a:gd name="T19" fmla="*/ 535 h 799"/>
                  <a:gd name="T20" fmla="*/ 2525 w 3420"/>
                  <a:gd name="T21" fmla="*/ 458 h 799"/>
                  <a:gd name="T22" fmla="*/ 2676 w 3420"/>
                  <a:gd name="T23" fmla="*/ 382 h 799"/>
                  <a:gd name="T24" fmla="*/ 2770 w 3420"/>
                  <a:gd name="T25" fmla="*/ 317 h 799"/>
                  <a:gd name="T26" fmla="*/ 2901 w 3420"/>
                  <a:gd name="T27" fmla="*/ 202 h 799"/>
                  <a:gd name="T28" fmla="*/ 3076 w 3420"/>
                  <a:gd name="T29" fmla="*/ 21 h 799"/>
                  <a:gd name="T30" fmla="*/ 3420 w 3420"/>
                  <a:gd name="T31" fmla="*/ 0 h 799"/>
                  <a:gd name="T32" fmla="*/ 3377 w 3420"/>
                  <a:gd name="T33" fmla="*/ 130 h 799"/>
                  <a:gd name="T34" fmla="*/ 3333 w 3420"/>
                  <a:gd name="T35" fmla="*/ 272 h 799"/>
                  <a:gd name="T36" fmla="*/ 3283 w 3420"/>
                  <a:gd name="T37" fmla="*/ 413 h 799"/>
                  <a:gd name="T38" fmla="*/ 3239 w 3420"/>
                  <a:gd name="T39" fmla="*/ 555 h 799"/>
                  <a:gd name="T40" fmla="*/ 3171 w 3420"/>
                  <a:gd name="T41" fmla="*/ 625 h 799"/>
                  <a:gd name="T42" fmla="*/ 3058 w 3420"/>
                  <a:gd name="T43" fmla="*/ 651 h 799"/>
                  <a:gd name="T44" fmla="*/ 2926 w 3420"/>
                  <a:gd name="T45" fmla="*/ 676 h 799"/>
                  <a:gd name="T46" fmla="*/ 2770 w 3420"/>
                  <a:gd name="T47" fmla="*/ 709 h 799"/>
                  <a:gd name="T48" fmla="*/ 2588 w 3420"/>
                  <a:gd name="T49" fmla="*/ 741 h 799"/>
                  <a:gd name="T50" fmla="*/ 2381 w 3420"/>
                  <a:gd name="T51" fmla="*/ 761 h 799"/>
                  <a:gd name="T52" fmla="*/ 2181 w 3420"/>
                  <a:gd name="T53" fmla="*/ 786 h 799"/>
                  <a:gd name="T54" fmla="*/ 1987 w 3420"/>
                  <a:gd name="T55" fmla="*/ 799 h 799"/>
                  <a:gd name="T56" fmla="*/ 1730 w 3420"/>
                  <a:gd name="T57" fmla="*/ 792 h 799"/>
                  <a:gd name="T58" fmla="*/ 1424 w 3420"/>
                  <a:gd name="T59" fmla="*/ 773 h 799"/>
                  <a:gd name="T60" fmla="*/ 1142 w 3420"/>
                  <a:gd name="T61" fmla="*/ 722 h 799"/>
                  <a:gd name="T62" fmla="*/ 879 w 3420"/>
                  <a:gd name="T63" fmla="*/ 632 h 799"/>
                  <a:gd name="T64" fmla="*/ 634 w 3420"/>
                  <a:gd name="T65" fmla="*/ 523 h 799"/>
                  <a:gd name="T66" fmla="*/ 409 w 3420"/>
                  <a:gd name="T67" fmla="*/ 401 h 799"/>
                  <a:gd name="T68" fmla="*/ 209 w 3420"/>
                  <a:gd name="T69" fmla="*/ 265 h 799"/>
                  <a:gd name="T70" fmla="*/ 53 w 3420"/>
                  <a:gd name="T71" fmla="*/ 105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20" h="799">
                    <a:moveTo>
                      <a:pt x="0" y="47"/>
                    </a:moveTo>
                    <a:lnTo>
                      <a:pt x="653" y="38"/>
                    </a:lnTo>
                    <a:lnTo>
                      <a:pt x="679" y="66"/>
                    </a:lnTo>
                    <a:lnTo>
                      <a:pt x="747" y="137"/>
                    </a:lnTo>
                    <a:lnTo>
                      <a:pt x="822" y="195"/>
                    </a:lnTo>
                    <a:lnTo>
                      <a:pt x="891" y="253"/>
                    </a:lnTo>
                    <a:lnTo>
                      <a:pt x="972" y="304"/>
                    </a:lnTo>
                    <a:lnTo>
                      <a:pt x="1054" y="362"/>
                    </a:lnTo>
                    <a:lnTo>
                      <a:pt x="1136" y="407"/>
                    </a:lnTo>
                    <a:lnTo>
                      <a:pt x="1224" y="445"/>
                    </a:lnTo>
                    <a:lnTo>
                      <a:pt x="1311" y="477"/>
                    </a:lnTo>
                    <a:lnTo>
                      <a:pt x="1399" y="503"/>
                    </a:lnTo>
                    <a:lnTo>
                      <a:pt x="1492" y="529"/>
                    </a:lnTo>
                    <a:lnTo>
                      <a:pt x="1592" y="548"/>
                    </a:lnTo>
                    <a:lnTo>
                      <a:pt x="1687" y="561"/>
                    </a:lnTo>
                    <a:lnTo>
                      <a:pt x="1793" y="567"/>
                    </a:lnTo>
                    <a:lnTo>
                      <a:pt x="1893" y="574"/>
                    </a:lnTo>
                    <a:lnTo>
                      <a:pt x="2043" y="567"/>
                    </a:lnTo>
                    <a:lnTo>
                      <a:pt x="2188" y="555"/>
                    </a:lnTo>
                    <a:lnTo>
                      <a:pt x="2306" y="535"/>
                    </a:lnTo>
                    <a:lnTo>
                      <a:pt x="2425" y="503"/>
                    </a:lnTo>
                    <a:lnTo>
                      <a:pt x="2525" y="458"/>
                    </a:lnTo>
                    <a:lnTo>
                      <a:pt x="2626" y="407"/>
                    </a:lnTo>
                    <a:lnTo>
                      <a:pt x="2676" y="382"/>
                    </a:lnTo>
                    <a:lnTo>
                      <a:pt x="2720" y="349"/>
                    </a:lnTo>
                    <a:lnTo>
                      <a:pt x="2770" y="317"/>
                    </a:lnTo>
                    <a:lnTo>
                      <a:pt x="2808" y="285"/>
                    </a:lnTo>
                    <a:lnTo>
                      <a:pt x="2901" y="202"/>
                    </a:lnTo>
                    <a:lnTo>
                      <a:pt x="2989" y="112"/>
                    </a:lnTo>
                    <a:lnTo>
                      <a:pt x="3076" y="21"/>
                    </a:lnTo>
                    <a:lnTo>
                      <a:pt x="3090" y="5"/>
                    </a:lnTo>
                    <a:lnTo>
                      <a:pt x="3420" y="0"/>
                    </a:lnTo>
                    <a:lnTo>
                      <a:pt x="3409" y="59"/>
                    </a:lnTo>
                    <a:lnTo>
                      <a:pt x="3377" y="130"/>
                    </a:lnTo>
                    <a:lnTo>
                      <a:pt x="3359" y="202"/>
                    </a:lnTo>
                    <a:lnTo>
                      <a:pt x="3333" y="272"/>
                    </a:lnTo>
                    <a:lnTo>
                      <a:pt x="3314" y="349"/>
                    </a:lnTo>
                    <a:lnTo>
                      <a:pt x="3283" y="413"/>
                    </a:lnTo>
                    <a:lnTo>
                      <a:pt x="3264" y="484"/>
                    </a:lnTo>
                    <a:lnTo>
                      <a:pt x="3239" y="555"/>
                    </a:lnTo>
                    <a:lnTo>
                      <a:pt x="3221" y="606"/>
                    </a:lnTo>
                    <a:lnTo>
                      <a:pt x="3171" y="625"/>
                    </a:lnTo>
                    <a:lnTo>
                      <a:pt x="3121" y="639"/>
                    </a:lnTo>
                    <a:lnTo>
                      <a:pt x="3058" y="651"/>
                    </a:lnTo>
                    <a:lnTo>
                      <a:pt x="2995" y="671"/>
                    </a:lnTo>
                    <a:lnTo>
                      <a:pt x="2926" y="676"/>
                    </a:lnTo>
                    <a:lnTo>
                      <a:pt x="2851" y="690"/>
                    </a:lnTo>
                    <a:lnTo>
                      <a:pt x="2770" y="709"/>
                    </a:lnTo>
                    <a:lnTo>
                      <a:pt x="2683" y="734"/>
                    </a:lnTo>
                    <a:lnTo>
                      <a:pt x="2588" y="741"/>
                    </a:lnTo>
                    <a:lnTo>
                      <a:pt x="2488" y="754"/>
                    </a:lnTo>
                    <a:lnTo>
                      <a:pt x="2381" y="761"/>
                    </a:lnTo>
                    <a:lnTo>
                      <a:pt x="2275" y="766"/>
                    </a:lnTo>
                    <a:lnTo>
                      <a:pt x="2181" y="786"/>
                    </a:lnTo>
                    <a:lnTo>
                      <a:pt x="2081" y="792"/>
                    </a:lnTo>
                    <a:lnTo>
                      <a:pt x="1987" y="799"/>
                    </a:lnTo>
                    <a:lnTo>
                      <a:pt x="1893" y="799"/>
                    </a:lnTo>
                    <a:lnTo>
                      <a:pt x="1730" y="792"/>
                    </a:lnTo>
                    <a:lnTo>
                      <a:pt x="1574" y="786"/>
                    </a:lnTo>
                    <a:lnTo>
                      <a:pt x="1424" y="773"/>
                    </a:lnTo>
                    <a:lnTo>
                      <a:pt x="1279" y="748"/>
                    </a:lnTo>
                    <a:lnTo>
                      <a:pt x="1142" y="722"/>
                    </a:lnTo>
                    <a:lnTo>
                      <a:pt x="1010" y="676"/>
                    </a:lnTo>
                    <a:lnTo>
                      <a:pt x="879" y="632"/>
                    </a:lnTo>
                    <a:lnTo>
                      <a:pt x="759" y="574"/>
                    </a:lnTo>
                    <a:lnTo>
                      <a:pt x="634" y="523"/>
                    </a:lnTo>
                    <a:lnTo>
                      <a:pt x="516" y="465"/>
                    </a:lnTo>
                    <a:lnTo>
                      <a:pt x="409" y="401"/>
                    </a:lnTo>
                    <a:lnTo>
                      <a:pt x="303" y="336"/>
                    </a:lnTo>
                    <a:lnTo>
                      <a:pt x="209" y="265"/>
                    </a:lnTo>
                    <a:lnTo>
                      <a:pt x="121" y="188"/>
                    </a:lnTo>
                    <a:lnTo>
                      <a:pt x="53" y="105"/>
                    </a:lnTo>
                    <a:lnTo>
                      <a:pt x="0"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494"/>
              <p:cNvSpPr>
                <a:spLocks noEditPoints="1"/>
              </p:cNvSpPr>
              <p:nvPr/>
            </p:nvSpPr>
            <p:spPr bwMode="auto">
              <a:xfrm>
                <a:off x="26228" y="1617"/>
                <a:ext cx="875" cy="45"/>
              </a:xfrm>
              <a:custGeom>
                <a:avLst/>
                <a:gdLst>
                  <a:gd name="T0" fmla="*/ 3466 w 3497"/>
                  <a:gd name="T1" fmla="*/ 133 h 180"/>
                  <a:gd name="T2" fmla="*/ 3088 w 3497"/>
                  <a:gd name="T3" fmla="*/ 139 h 180"/>
                  <a:gd name="T4" fmla="*/ 3137 w 3497"/>
                  <a:gd name="T5" fmla="*/ 88 h 180"/>
                  <a:gd name="T6" fmla="*/ 3208 w 3497"/>
                  <a:gd name="T7" fmla="*/ 5 h 180"/>
                  <a:gd name="T8" fmla="*/ 3497 w 3497"/>
                  <a:gd name="T9" fmla="*/ 0 h 180"/>
                  <a:gd name="T10" fmla="*/ 3488 w 3497"/>
                  <a:gd name="T11" fmla="*/ 31 h 180"/>
                  <a:gd name="T12" fmla="*/ 3470 w 3497"/>
                  <a:gd name="T13" fmla="*/ 126 h 180"/>
                  <a:gd name="T14" fmla="*/ 3466 w 3497"/>
                  <a:gd name="T15" fmla="*/ 133 h 180"/>
                  <a:gd name="T16" fmla="*/ 776 w 3497"/>
                  <a:gd name="T17" fmla="*/ 171 h 180"/>
                  <a:gd name="T18" fmla="*/ 119 w 3497"/>
                  <a:gd name="T19" fmla="*/ 180 h 180"/>
                  <a:gd name="T20" fmla="*/ 114 w 3497"/>
                  <a:gd name="T21" fmla="*/ 172 h 180"/>
                  <a:gd name="T22" fmla="*/ 39 w 3497"/>
                  <a:gd name="T23" fmla="*/ 88 h 180"/>
                  <a:gd name="T24" fmla="*/ 0 w 3497"/>
                  <a:gd name="T25" fmla="*/ 49 h 180"/>
                  <a:gd name="T26" fmla="*/ 661 w 3497"/>
                  <a:gd name="T27" fmla="*/ 40 h 180"/>
                  <a:gd name="T28" fmla="*/ 677 w 3497"/>
                  <a:gd name="T29" fmla="*/ 63 h 180"/>
                  <a:gd name="T30" fmla="*/ 740 w 3497"/>
                  <a:gd name="T31" fmla="*/ 133 h 180"/>
                  <a:gd name="T32" fmla="*/ 776 w 3497"/>
                  <a:gd name="T33" fmla="*/ 17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97" h="180">
                    <a:moveTo>
                      <a:pt x="3466" y="133"/>
                    </a:moveTo>
                    <a:lnTo>
                      <a:pt x="3088" y="139"/>
                    </a:lnTo>
                    <a:lnTo>
                      <a:pt x="3137" y="88"/>
                    </a:lnTo>
                    <a:lnTo>
                      <a:pt x="3208" y="5"/>
                    </a:lnTo>
                    <a:lnTo>
                      <a:pt x="3497" y="0"/>
                    </a:lnTo>
                    <a:lnTo>
                      <a:pt x="3488" y="31"/>
                    </a:lnTo>
                    <a:lnTo>
                      <a:pt x="3470" y="126"/>
                    </a:lnTo>
                    <a:lnTo>
                      <a:pt x="3466" y="133"/>
                    </a:lnTo>
                    <a:close/>
                    <a:moveTo>
                      <a:pt x="776" y="171"/>
                    </a:moveTo>
                    <a:lnTo>
                      <a:pt x="119" y="180"/>
                    </a:lnTo>
                    <a:lnTo>
                      <a:pt x="114" y="172"/>
                    </a:lnTo>
                    <a:lnTo>
                      <a:pt x="39" y="88"/>
                    </a:lnTo>
                    <a:lnTo>
                      <a:pt x="0" y="49"/>
                    </a:lnTo>
                    <a:lnTo>
                      <a:pt x="661" y="40"/>
                    </a:lnTo>
                    <a:lnTo>
                      <a:pt x="677" y="63"/>
                    </a:lnTo>
                    <a:lnTo>
                      <a:pt x="740" y="133"/>
                    </a:lnTo>
                    <a:lnTo>
                      <a:pt x="776"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495"/>
              <p:cNvSpPr>
                <a:spLocks noEditPoints="1"/>
              </p:cNvSpPr>
              <p:nvPr/>
            </p:nvSpPr>
            <p:spPr bwMode="auto">
              <a:xfrm>
                <a:off x="26213" y="1601"/>
                <a:ext cx="895" cy="45"/>
              </a:xfrm>
              <a:custGeom>
                <a:avLst/>
                <a:gdLst>
                  <a:gd name="T0" fmla="*/ 3543 w 3578"/>
                  <a:gd name="T1" fmla="*/ 133 h 180"/>
                  <a:gd name="T2" fmla="*/ 3213 w 3578"/>
                  <a:gd name="T3" fmla="*/ 138 h 180"/>
                  <a:gd name="T4" fmla="*/ 3274 w 3578"/>
                  <a:gd name="T5" fmla="*/ 64 h 180"/>
                  <a:gd name="T6" fmla="*/ 3307 w 3578"/>
                  <a:gd name="T7" fmla="*/ 3 h 180"/>
                  <a:gd name="T8" fmla="*/ 3578 w 3578"/>
                  <a:gd name="T9" fmla="*/ 0 h 180"/>
                  <a:gd name="T10" fmla="*/ 3575 w 3578"/>
                  <a:gd name="T11" fmla="*/ 13 h 180"/>
                  <a:gd name="T12" fmla="*/ 3550 w 3578"/>
                  <a:gd name="T13" fmla="*/ 97 h 180"/>
                  <a:gd name="T14" fmla="*/ 3543 w 3578"/>
                  <a:gd name="T15" fmla="*/ 133 h 180"/>
                  <a:gd name="T16" fmla="*/ 776 w 3578"/>
                  <a:gd name="T17" fmla="*/ 171 h 180"/>
                  <a:gd name="T18" fmla="*/ 123 w 3578"/>
                  <a:gd name="T19" fmla="*/ 180 h 180"/>
                  <a:gd name="T20" fmla="*/ 101 w 3578"/>
                  <a:gd name="T21" fmla="*/ 154 h 180"/>
                  <a:gd name="T22" fmla="*/ 19 w 3578"/>
                  <a:gd name="T23" fmla="*/ 71 h 180"/>
                  <a:gd name="T24" fmla="*/ 0 w 3578"/>
                  <a:gd name="T25" fmla="*/ 49 h 180"/>
                  <a:gd name="T26" fmla="*/ 675 w 3578"/>
                  <a:gd name="T27" fmla="*/ 40 h 180"/>
                  <a:gd name="T28" fmla="*/ 695 w 3578"/>
                  <a:gd name="T29" fmla="*/ 64 h 180"/>
                  <a:gd name="T30" fmla="*/ 739 w 3578"/>
                  <a:gd name="T31" fmla="*/ 129 h 180"/>
                  <a:gd name="T32" fmla="*/ 776 w 3578"/>
                  <a:gd name="T33" fmla="*/ 17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78" h="180">
                    <a:moveTo>
                      <a:pt x="3543" y="133"/>
                    </a:moveTo>
                    <a:lnTo>
                      <a:pt x="3213" y="138"/>
                    </a:lnTo>
                    <a:lnTo>
                      <a:pt x="3274" y="64"/>
                    </a:lnTo>
                    <a:lnTo>
                      <a:pt x="3307" y="3"/>
                    </a:lnTo>
                    <a:lnTo>
                      <a:pt x="3578" y="0"/>
                    </a:lnTo>
                    <a:lnTo>
                      <a:pt x="3575" y="13"/>
                    </a:lnTo>
                    <a:lnTo>
                      <a:pt x="3550" y="97"/>
                    </a:lnTo>
                    <a:lnTo>
                      <a:pt x="3543" y="133"/>
                    </a:lnTo>
                    <a:close/>
                    <a:moveTo>
                      <a:pt x="776" y="171"/>
                    </a:moveTo>
                    <a:lnTo>
                      <a:pt x="123" y="180"/>
                    </a:lnTo>
                    <a:lnTo>
                      <a:pt x="101" y="154"/>
                    </a:lnTo>
                    <a:lnTo>
                      <a:pt x="19" y="71"/>
                    </a:lnTo>
                    <a:lnTo>
                      <a:pt x="0" y="49"/>
                    </a:lnTo>
                    <a:lnTo>
                      <a:pt x="675" y="40"/>
                    </a:lnTo>
                    <a:lnTo>
                      <a:pt x="695" y="64"/>
                    </a:lnTo>
                    <a:lnTo>
                      <a:pt x="739" y="129"/>
                    </a:lnTo>
                    <a:lnTo>
                      <a:pt x="776"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496"/>
              <p:cNvSpPr>
                <a:spLocks noEditPoints="1"/>
              </p:cNvSpPr>
              <p:nvPr/>
            </p:nvSpPr>
            <p:spPr bwMode="auto">
              <a:xfrm>
                <a:off x="26199" y="1584"/>
                <a:ext cx="913" cy="46"/>
              </a:xfrm>
              <a:custGeom>
                <a:avLst/>
                <a:gdLst>
                  <a:gd name="T0" fmla="*/ 3613 w 3649"/>
                  <a:gd name="T1" fmla="*/ 132 h 181"/>
                  <a:gd name="T2" fmla="*/ 3324 w 3649"/>
                  <a:gd name="T3" fmla="*/ 137 h 181"/>
                  <a:gd name="T4" fmla="*/ 3328 w 3649"/>
                  <a:gd name="T5" fmla="*/ 130 h 181"/>
                  <a:gd name="T6" fmla="*/ 3397 w 3649"/>
                  <a:gd name="T7" fmla="*/ 3 h 181"/>
                  <a:gd name="T8" fmla="*/ 3649 w 3649"/>
                  <a:gd name="T9" fmla="*/ 0 h 181"/>
                  <a:gd name="T10" fmla="*/ 3648 w 3649"/>
                  <a:gd name="T11" fmla="*/ 2 h 181"/>
                  <a:gd name="T12" fmla="*/ 3629 w 3649"/>
                  <a:gd name="T13" fmla="*/ 79 h 181"/>
                  <a:gd name="T14" fmla="*/ 3613 w 3649"/>
                  <a:gd name="T15" fmla="*/ 132 h 181"/>
                  <a:gd name="T16" fmla="*/ 777 w 3649"/>
                  <a:gd name="T17" fmla="*/ 172 h 181"/>
                  <a:gd name="T18" fmla="*/ 116 w 3649"/>
                  <a:gd name="T19" fmla="*/ 181 h 181"/>
                  <a:gd name="T20" fmla="*/ 73 w 3649"/>
                  <a:gd name="T21" fmla="*/ 137 h 181"/>
                  <a:gd name="T22" fmla="*/ 0 w 3649"/>
                  <a:gd name="T23" fmla="*/ 50 h 181"/>
                  <a:gd name="T24" fmla="*/ 679 w 3649"/>
                  <a:gd name="T25" fmla="*/ 41 h 181"/>
                  <a:gd name="T26" fmla="*/ 686 w 3649"/>
                  <a:gd name="T27" fmla="*/ 54 h 181"/>
                  <a:gd name="T28" fmla="*/ 749 w 3649"/>
                  <a:gd name="T29" fmla="*/ 130 h 181"/>
                  <a:gd name="T30" fmla="*/ 777 w 3649"/>
                  <a:gd name="T31" fmla="*/ 17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49" h="181">
                    <a:moveTo>
                      <a:pt x="3613" y="132"/>
                    </a:moveTo>
                    <a:lnTo>
                      <a:pt x="3324" y="137"/>
                    </a:lnTo>
                    <a:lnTo>
                      <a:pt x="3328" y="130"/>
                    </a:lnTo>
                    <a:lnTo>
                      <a:pt x="3397" y="3"/>
                    </a:lnTo>
                    <a:lnTo>
                      <a:pt x="3649" y="0"/>
                    </a:lnTo>
                    <a:lnTo>
                      <a:pt x="3648" y="2"/>
                    </a:lnTo>
                    <a:lnTo>
                      <a:pt x="3629" y="79"/>
                    </a:lnTo>
                    <a:lnTo>
                      <a:pt x="3613" y="132"/>
                    </a:lnTo>
                    <a:close/>
                    <a:moveTo>
                      <a:pt x="777" y="172"/>
                    </a:moveTo>
                    <a:lnTo>
                      <a:pt x="116" y="181"/>
                    </a:lnTo>
                    <a:lnTo>
                      <a:pt x="73" y="137"/>
                    </a:lnTo>
                    <a:lnTo>
                      <a:pt x="0" y="50"/>
                    </a:lnTo>
                    <a:lnTo>
                      <a:pt x="679" y="41"/>
                    </a:lnTo>
                    <a:lnTo>
                      <a:pt x="686" y="54"/>
                    </a:lnTo>
                    <a:lnTo>
                      <a:pt x="749" y="130"/>
                    </a:lnTo>
                    <a:lnTo>
                      <a:pt x="777" y="1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497"/>
              <p:cNvSpPr>
                <a:spLocks noEditPoints="1"/>
              </p:cNvSpPr>
              <p:nvPr/>
            </p:nvSpPr>
            <p:spPr bwMode="auto">
              <a:xfrm>
                <a:off x="26186" y="1567"/>
                <a:ext cx="934" cy="46"/>
              </a:xfrm>
              <a:custGeom>
                <a:avLst/>
                <a:gdLst>
                  <a:gd name="T0" fmla="*/ 3687 w 3735"/>
                  <a:gd name="T1" fmla="*/ 133 h 182"/>
                  <a:gd name="T2" fmla="*/ 3416 w 3735"/>
                  <a:gd name="T3" fmla="*/ 136 h 182"/>
                  <a:gd name="T4" fmla="*/ 3453 w 3735"/>
                  <a:gd name="T5" fmla="*/ 69 h 182"/>
                  <a:gd name="T6" fmla="*/ 3482 w 3735"/>
                  <a:gd name="T7" fmla="*/ 3 h 182"/>
                  <a:gd name="T8" fmla="*/ 3735 w 3735"/>
                  <a:gd name="T9" fmla="*/ 0 h 182"/>
                  <a:gd name="T10" fmla="*/ 3734 w 3735"/>
                  <a:gd name="T11" fmla="*/ 4 h 182"/>
                  <a:gd name="T12" fmla="*/ 3703 w 3735"/>
                  <a:gd name="T13" fmla="*/ 69 h 182"/>
                  <a:gd name="T14" fmla="*/ 3687 w 3735"/>
                  <a:gd name="T15" fmla="*/ 133 h 182"/>
                  <a:gd name="T16" fmla="*/ 784 w 3735"/>
                  <a:gd name="T17" fmla="*/ 173 h 182"/>
                  <a:gd name="T18" fmla="*/ 109 w 3735"/>
                  <a:gd name="T19" fmla="*/ 182 h 182"/>
                  <a:gd name="T20" fmla="*/ 52 w 3735"/>
                  <a:gd name="T21" fmla="*/ 114 h 182"/>
                  <a:gd name="T22" fmla="*/ 0 w 3735"/>
                  <a:gd name="T23" fmla="*/ 51 h 182"/>
                  <a:gd name="T24" fmla="*/ 694 w 3735"/>
                  <a:gd name="T25" fmla="*/ 42 h 182"/>
                  <a:gd name="T26" fmla="*/ 741 w 3735"/>
                  <a:gd name="T27" fmla="*/ 121 h 182"/>
                  <a:gd name="T28" fmla="*/ 784 w 3735"/>
                  <a:gd name="T29" fmla="*/ 17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35" h="182">
                    <a:moveTo>
                      <a:pt x="3687" y="133"/>
                    </a:moveTo>
                    <a:lnTo>
                      <a:pt x="3416" y="136"/>
                    </a:lnTo>
                    <a:lnTo>
                      <a:pt x="3453" y="69"/>
                    </a:lnTo>
                    <a:lnTo>
                      <a:pt x="3482" y="3"/>
                    </a:lnTo>
                    <a:lnTo>
                      <a:pt x="3735" y="0"/>
                    </a:lnTo>
                    <a:lnTo>
                      <a:pt x="3734" y="4"/>
                    </a:lnTo>
                    <a:lnTo>
                      <a:pt x="3703" y="69"/>
                    </a:lnTo>
                    <a:lnTo>
                      <a:pt x="3687" y="133"/>
                    </a:lnTo>
                    <a:close/>
                    <a:moveTo>
                      <a:pt x="784" y="173"/>
                    </a:moveTo>
                    <a:lnTo>
                      <a:pt x="109" y="182"/>
                    </a:lnTo>
                    <a:lnTo>
                      <a:pt x="52" y="114"/>
                    </a:lnTo>
                    <a:lnTo>
                      <a:pt x="0" y="51"/>
                    </a:lnTo>
                    <a:lnTo>
                      <a:pt x="694" y="42"/>
                    </a:lnTo>
                    <a:lnTo>
                      <a:pt x="741" y="121"/>
                    </a:lnTo>
                    <a:lnTo>
                      <a:pt x="784"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Freeform 498"/>
              <p:cNvSpPr>
                <a:spLocks noEditPoints="1"/>
              </p:cNvSpPr>
              <p:nvPr/>
            </p:nvSpPr>
            <p:spPr bwMode="auto">
              <a:xfrm>
                <a:off x="26174" y="1551"/>
                <a:ext cx="949" cy="46"/>
              </a:xfrm>
              <a:custGeom>
                <a:avLst/>
                <a:gdLst>
                  <a:gd name="T0" fmla="*/ 3749 w 3794"/>
                  <a:gd name="T1" fmla="*/ 133 h 183"/>
                  <a:gd name="T2" fmla="*/ 3497 w 3794"/>
                  <a:gd name="T3" fmla="*/ 136 h 183"/>
                  <a:gd name="T4" fmla="*/ 3498 w 3794"/>
                  <a:gd name="T5" fmla="*/ 135 h 183"/>
                  <a:gd name="T6" fmla="*/ 3554 w 3794"/>
                  <a:gd name="T7" fmla="*/ 12 h 183"/>
                  <a:gd name="T8" fmla="*/ 3558 w 3794"/>
                  <a:gd name="T9" fmla="*/ 3 h 183"/>
                  <a:gd name="T10" fmla="*/ 3794 w 3794"/>
                  <a:gd name="T11" fmla="*/ 0 h 183"/>
                  <a:gd name="T12" fmla="*/ 3779 w 3794"/>
                  <a:gd name="T13" fmla="*/ 70 h 183"/>
                  <a:gd name="T14" fmla="*/ 3749 w 3794"/>
                  <a:gd name="T15" fmla="*/ 133 h 183"/>
                  <a:gd name="T16" fmla="*/ 779 w 3794"/>
                  <a:gd name="T17" fmla="*/ 174 h 183"/>
                  <a:gd name="T18" fmla="*/ 100 w 3794"/>
                  <a:gd name="T19" fmla="*/ 183 h 183"/>
                  <a:gd name="T20" fmla="*/ 97 w 3794"/>
                  <a:gd name="T21" fmla="*/ 180 h 183"/>
                  <a:gd name="T22" fmla="*/ 22 w 3794"/>
                  <a:gd name="T23" fmla="*/ 90 h 183"/>
                  <a:gd name="T24" fmla="*/ 0 w 3794"/>
                  <a:gd name="T25" fmla="*/ 52 h 183"/>
                  <a:gd name="T26" fmla="*/ 698 w 3794"/>
                  <a:gd name="T27" fmla="*/ 42 h 183"/>
                  <a:gd name="T28" fmla="*/ 736 w 3794"/>
                  <a:gd name="T29" fmla="*/ 102 h 183"/>
                  <a:gd name="T30" fmla="*/ 779 w 3794"/>
                  <a:gd name="T31" fmla="*/ 174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94" h="183">
                    <a:moveTo>
                      <a:pt x="3749" y="133"/>
                    </a:moveTo>
                    <a:lnTo>
                      <a:pt x="3497" y="136"/>
                    </a:lnTo>
                    <a:lnTo>
                      <a:pt x="3498" y="135"/>
                    </a:lnTo>
                    <a:lnTo>
                      <a:pt x="3554" y="12"/>
                    </a:lnTo>
                    <a:lnTo>
                      <a:pt x="3558" y="3"/>
                    </a:lnTo>
                    <a:lnTo>
                      <a:pt x="3794" y="0"/>
                    </a:lnTo>
                    <a:lnTo>
                      <a:pt x="3779" y="70"/>
                    </a:lnTo>
                    <a:lnTo>
                      <a:pt x="3749" y="133"/>
                    </a:lnTo>
                    <a:close/>
                    <a:moveTo>
                      <a:pt x="779" y="174"/>
                    </a:moveTo>
                    <a:lnTo>
                      <a:pt x="100" y="183"/>
                    </a:lnTo>
                    <a:lnTo>
                      <a:pt x="97" y="180"/>
                    </a:lnTo>
                    <a:lnTo>
                      <a:pt x="22" y="90"/>
                    </a:lnTo>
                    <a:lnTo>
                      <a:pt x="0" y="52"/>
                    </a:lnTo>
                    <a:lnTo>
                      <a:pt x="698" y="42"/>
                    </a:lnTo>
                    <a:lnTo>
                      <a:pt x="736" y="102"/>
                    </a:lnTo>
                    <a:lnTo>
                      <a:pt x="77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Freeform 499"/>
              <p:cNvSpPr>
                <a:spLocks noEditPoints="1"/>
              </p:cNvSpPr>
              <p:nvPr/>
            </p:nvSpPr>
            <p:spPr bwMode="auto">
              <a:xfrm>
                <a:off x="26165" y="1534"/>
                <a:ext cx="963" cy="46"/>
              </a:xfrm>
              <a:custGeom>
                <a:avLst/>
                <a:gdLst>
                  <a:gd name="T0" fmla="*/ 3818 w 3853"/>
                  <a:gd name="T1" fmla="*/ 133 h 184"/>
                  <a:gd name="T2" fmla="*/ 3565 w 3853"/>
                  <a:gd name="T3" fmla="*/ 136 h 184"/>
                  <a:gd name="T4" fmla="*/ 3592 w 3853"/>
                  <a:gd name="T5" fmla="*/ 79 h 184"/>
                  <a:gd name="T6" fmla="*/ 3629 w 3853"/>
                  <a:gd name="T7" fmla="*/ 3 h 184"/>
                  <a:gd name="T8" fmla="*/ 3853 w 3853"/>
                  <a:gd name="T9" fmla="*/ 0 h 184"/>
                  <a:gd name="T10" fmla="*/ 3836 w 3853"/>
                  <a:gd name="T11" fmla="*/ 48 h 184"/>
                  <a:gd name="T12" fmla="*/ 3818 w 3853"/>
                  <a:gd name="T13" fmla="*/ 133 h 184"/>
                  <a:gd name="T14" fmla="*/ 777 w 3853"/>
                  <a:gd name="T15" fmla="*/ 175 h 184"/>
                  <a:gd name="T16" fmla="*/ 83 w 3853"/>
                  <a:gd name="T17" fmla="*/ 184 h 184"/>
                  <a:gd name="T18" fmla="*/ 60 w 3853"/>
                  <a:gd name="T19" fmla="*/ 157 h 184"/>
                  <a:gd name="T20" fmla="*/ 3 w 3853"/>
                  <a:gd name="T21" fmla="*/ 60 h 184"/>
                  <a:gd name="T22" fmla="*/ 0 w 3853"/>
                  <a:gd name="T23" fmla="*/ 53 h 184"/>
                  <a:gd name="T24" fmla="*/ 700 w 3853"/>
                  <a:gd name="T25" fmla="*/ 43 h 184"/>
                  <a:gd name="T26" fmla="*/ 718 w 3853"/>
                  <a:gd name="T27" fmla="*/ 79 h 184"/>
                  <a:gd name="T28" fmla="*/ 774 w 3853"/>
                  <a:gd name="T29" fmla="*/ 169 h 184"/>
                  <a:gd name="T30" fmla="*/ 777 w 3853"/>
                  <a:gd name="T31" fmla="*/ 17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53" h="184">
                    <a:moveTo>
                      <a:pt x="3818" y="133"/>
                    </a:moveTo>
                    <a:lnTo>
                      <a:pt x="3565" y="136"/>
                    </a:lnTo>
                    <a:lnTo>
                      <a:pt x="3592" y="79"/>
                    </a:lnTo>
                    <a:lnTo>
                      <a:pt x="3629" y="3"/>
                    </a:lnTo>
                    <a:lnTo>
                      <a:pt x="3853" y="0"/>
                    </a:lnTo>
                    <a:lnTo>
                      <a:pt x="3836" y="48"/>
                    </a:lnTo>
                    <a:lnTo>
                      <a:pt x="3818" y="133"/>
                    </a:lnTo>
                    <a:close/>
                    <a:moveTo>
                      <a:pt x="777" y="175"/>
                    </a:moveTo>
                    <a:lnTo>
                      <a:pt x="83" y="184"/>
                    </a:lnTo>
                    <a:lnTo>
                      <a:pt x="60" y="157"/>
                    </a:lnTo>
                    <a:lnTo>
                      <a:pt x="3" y="60"/>
                    </a:lnTo>
                    <a:lnTo>
                      <a:pt x="0" y="53"/>
                    </a:lnTo>
                    <a:lnTo>
                      <a:pt x="700" y="43"/>
                    </a:lnTo>
                    <a:lnTo>
                      <a:pt x="718" y="79"/>
                    </a:lnTo>
                    <a:lnTo>
                      <a:pt x="774" y="169"/>
                    </a:lnTo>
                    <a:lnTo>
                      <a:pt x="777"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Freeform 500"/>
              <p:cNvSpPr>
                <a:spLocks noEditPoints="1"/>
              </p:cNvSpPr>
              <p:nvPr/>
            </p:nvSpPr>
            <p:spPr bwMode="auto">
              <a:xfrm>
                <a:off x="26155" y="1518"/>
                <a:ext cx="979" cy="46"/>
              </a:xfrm>
              <a:custGeom>
                <a:avLst/>
                <a:gdLst>
                  <a:gd name="T0" fmla="*/ 3871 w 3915"/>
                  <a:gd name="T1" fmla="*/ 133 h 185"/>
                  <a:gd name="T2" fmla="*/ 3635 w 3915"/>
                  <a:gd name="T3" fmla="*/ 136 h 185"/>
                  <a:gd name="T4" fmla="*/ 3693 w 3915"/>
                  <a:gd name="T5" fmla="*/ 17 h 185"/>
                  <a:gd name="T6" fmla="*/ 3701 w 3915"/>
                  <a:gd name="T7" fmla="*/ 2 h 185"/>
                  <a:gd name="T8" fmla="*/ 3915 w 3915"/>
                  <a:gd name="T9" fmla="*/ 0 h 185"/>
                  <a:gd name="T10" fmla="*/ 3900 w 3915"/>
                  <a:gd name="T11" fmla="*/ 43 h 185"/>
                  <a:gd name="T12" fmla="*/ 3875 w 3915"/>
                  <a:gd name="T13" fmla="*/ 114 h 185"/>
                  <a:gd name="T14" fmla="*/ 3871 w 3915"/>
                  <a:gd name="T15" fmla="*/ 133 h 185"/>
                  <a:gd name="T16" fmla="*/ 775 w 3915"/>
                  <a:gd name="T17" fmla="*/ 175 h 185"/>
                  <a:gd name="T18" fmla="*/ 77 w 3915"/>
                  <a:gd name="T19" fmla="*/ 185 h 185"/>
                  <a:gd name="T20" fmla="*/ 42 w 3915"/>
                  <a:gd name="T21" fmla="*/ 126 h 185"/>
                  <a:gd name="T22" fmla="*/ 0 w 3915"/>
                  <a:gd name="T23" fmla="*/ 53 h 185"/>
                  <a:gd name="T24" fmla="*/ 707 w 3915"/>
                  <a:gd name="T25" fmla="*/ 44 h 185"/>
                  <a:gd name="T26" fmla="*/ 713 w 3915"/>
                  <a:gd name="T27" fmla="*/ 55 h 185"/>
                  <a:gd name="T28" fmla="*/ 757 w 3915"/>
                  <a:gd name="T29" fmla="*/ 145 h 185"/>
                  <a:gd name="T30" fmla="*/ 775 w 3915"/>
                  <a:gd name="T31" fmla="*/ 17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15" h="185">
                    <a:moveTo>
                      <a:pt x="3871" y="133"/>
                    </a:moveTo>
                    <a:lnTo>
                      <a:pt x="3635" y="136"/>
                    </a:lnTo>
                    <a:lnTo>
                      <a:pt x="3693" y="17"/>
                    </a:lnTo>
                    <a:lnTo>
                      <a:pt x="3701" y="2"/>
                    </a:lnTo>
                    <a:lnTo>
                      <a:pt x="3915" y="0"/>
                    </a:lnTo>
                    <a:lnTo>
                      <a:pt x="3900" y="43"/>
                    </a:lnTo>
                    <a:lnTo>
                      <a:pt x="3875" y="114"/>
                    </a:lnTo>
                    <a:lnTo>
                      <a:pt x="3871" y="133"/>
                    </a:lnTo>
                    <a:close/>
                    <a:moveTo>
                      <a:pt x="775" y="175"/>
                    </a:moveTo>
                    <a:lnTo>
                      <a:pt x="77" y="185"/>
                    </a:lnTo>
                    <a:lnTo>
                      <a:pt x="42" y="126"/>
                    </a:lnTo>
                    <a:lnTo>
                      <a:pt x="0" y="53"/>
                    </a:lnTo>
                    <a:lnTo>
                      <a:pt x="707" y="44"/>
                    </a:lnTo>
                    <a:lnTo>
                      <a:pt x="713" y="55"/>
                    </a:lnTo>
                    <a:lnTo>
                      <a:pt x="757" y="145"/>
                    </a:lnTo>
                    <a:lnTo>
                      <a:pt x="775"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Freeform 501"/>
              <p:cNvSpPr>
                <a:spLocks noEditPoints="1"/>
              </p:cNvSpPr>
              <p:nvPr/>
            </p:nvSpPr>
            <p:spPr bwMode="auto">
              <a:xfrm>
                <a:off x="26147" y="1501"/>
                <a:ext cx="992" cy="47"/>
              </a:xfrm>
              <a:custGeom>
                <a:avLst/>
                <a:gdLst>
                  <a:gd name="T0" fmla="*/ 3926 w 3971"/>
                  <a:gd name="T1" fmla="*/ 133 h 186"/>
                  <a:gd name="T2" fmla="*/ 3702 w 3971"/>
                  <a:gd name="T3" fmla="*/ 136 h 186"/>
                  <a:gd name="T4" fmla="*/ 3727 w 3971"/>
                  <a:gd name="T5" fmla="*/ 84 h 186"/>
                  <a:gd name="T6" fmla="*/ 3767 w 3971"/>
                  <a:gd name="T7" fmla="*/ 3 h 186"/>
                  <a:gd name="T8" fmla="*/ 3971 w 3971"/>
                  <a:gd name="T9" fmla="*/ 0 h 186"/>
                  <a:gd name="T10" fmla="*/ 3959 w 3971"/>
                  <a:gd name="T11" fmla="*/ 39 h 186"/>
                  <a:gd name="T12" fmla="*/ 3934 w 3971"/>
                  <a:gd name="T13" fmla="*/ 110 h 186"/>
                  <a:gd name="T14" fmla="*/ 3926 w 3971"/>
                  <a:gd name="T15" fmla="*/ 133 h 186"/>
                  <a:gd name="T16" fmla="*/ 773 w 3971"/>
                  <a:gd name="T17" fmla="*/ 176 h 186"/>
                  <a:gd name="T18" fmla="*/ 73 w 3971"/>
                  <a:gd name="T19" fmla="*/ 186 h 186"/>
                  <a:gd name="T20" fmla="*/ 21 w 3971"/>
                  <a:gd name="T21" fmla="*/ 97 h 186"/>
                  <a:gd name="T22" fmla="*/ 0 w 3971"/>
                  <a:gd name="T23" fmla="*/ 54 h 186"/>
                  <a:gd name="T24" fmla="*/ 707 w 3971"/>
                  <a:gd name="T25" fmla="*/ 45 h 186"/>
                  <a:gd name="T26" fmla="*/ 747 w 3971"/>
                  <a:gd name="T27" fmla="*/ 122 h 186"/>
                  <a:gd name="T28" fmla="*/ 773 w 3971"/>
                  <a:gd name="T29" fmla="*/ 17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71" h="186">
                    <a:moveTo>
                      <a:pt x="3926" y="133"/>
                    </a:moveTo>
                    <a:lnTo>
                      <a:pt x="3702" y="136"/>
                    </a:lnTo>
                    <a:lnTo>
                      <a:pt x="3727" y="84"/>
                    </a:lnTo>
                    <a:lnTo>
                      <a:pt x="3767" y="3"/>
                    </a:lnTo>
                    <a:lnTo>
                      <a:pt x="3971" y="0"/>
                    </a:lnTo>
                    <a:lnTo>
                      <a:pt x="3959" y="39"/>
                    </a:lnTo>
                    <a:lnTo>
                      <a:pt x="3934" y="110"/>
                    </a:lnTo>
                    <a:lnTo>
                      <a:pt x="3926" y="133"/>
                    </a:lnTo>
                    <a:close/>
                    <a:moveTo>
                      <a:pt x="773" y="176"/>
                    </a:moveTo>
                    <a:lnTo>
                      <a:pt x="73" y="186"/>
                    </a:lnTo>
                    <a:lnTo>
                      <a:pt x="21" y="97"/>
                    </a:lnTo>
                    <a:lnTo>
                      <a:pt x="0" y="54"/>
                    </a:lnTo>
                    <a:lnTo>
                      <a:pt x="707" y="45"/>
                    </a:lnTo>
                    <a:lnTo>
                      <a:pt x="747" y="122"/>
                    </a:lnTo>
                    <a:lnTo>
                      <a:pt x="773"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502"/>
              <p:cNvSpPr>
                <a:spLocks noEditPoints="1"/>
              </p:cNvSpPr>
              <p:nvPr/>
            </p:nvSpPr>
            <p:spPr bwMode="auto">
              <a:xfrm>
                <a:off x="26139" y="1487"/>
                <a:ext cx="1002" cy="44"/>
              </a:xfrm>
              <a:custGeom>
                <a:avLst/>
                <a:gdLst>
                  <a:gd name="T0" fmla="*/ 3981 w 4010"/>
                  <a:gd name="T1" fmla="*/ 124 h 177"/>
                  <a:gd name="T2" fmla="*/ 3767 w 4010"/>
                  <a:gd name="T3" fmla="*/ 126 h 177"/>
                  <a:gd name="T4" fmla="*/ 3829 w 4010"/>
                  <a:gd name="T5" fmla="*/ 0 h 177"/>
                  <a:gd name="T6" fmla="*/ 3922 w 4010"/>
                  <a:gd name="T7" fmla="*/ 12 h 177"/>
                  <a:gd name="T8" fmla="*/ 4010 w 4010"/>
                  <a:gd name="T9" fmla="*/ 32 h 177"/>
                  <a:gd name="T10" fmla="*/ 4010 w 4010"/>
                  <a:gd name="T11" fmla="*/ 32 h 177"/>
                  <a:gd name="T12" fmla="*/ 3991 w 4010"/>
                  <a:gd name="T13" fmla="*/ 96 h 177"/>
                  <a:gd name="T14" fmla="*/ 3981 w 4010"/>
                  <a:gd name="T15" fmla="*/ 124 h 177"/>
                  <a:gd name="T16" fmla="*/ 773 w 4010"/>
                  <a:gd name="T17" fmla="*/ 168 h 177"/>
                  <a:gd name="T18" fmla="*/ 66 w 4010"/>
                  <a:gd name="T19" fmla="*/ 177 h 177"/>
                  <a:gd name="T20" fmla="*/ 53 w 4010"/>
                  <a:gd name="T21" fmla="*/ 154 h 177"/>
                  <a:gd name="T22" fmla="*/ 3 w 4010"/>
                  <a:gd name="T23" fmla="*/ 51 h 177"/>
                  <a:gd name="T24" fmla="*/ 0 w 4010"/>
                  <a:gd name="T25" fmla="*/ 46 h 177"/>
                  <a:gd name="T26" fmla="*/ 712 w 4010"/>
                  <a:gd name="T27" fmla="*/ 36 h 177"/>
                  <a:gd name="T28" fmla="*/ 729 w 4010"/>
                  <a:gd name="T29" fmla="*/ 83 h 177"/>
                  <a:gd name="T30" fmla="*/ 773 w 4010"/>
                  <a:gd name="T31" fmla="*/ 168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10" h="177">
                    <a:moveTo>
                      <a:pt x="3981" y="124"/>
                    </a:moveTo>
                    <a:lnTo>
                      <a:pt x="3767" y="126"/>
                    </a:lnTo>
                    <a:lnTo>
                      <a:pt x="3829" y="0"/>
                    </a:lnTo>
                    <a:lnTo>
                      <a:pt x="3922" y="12"/>
                    </a:lnTo>
                    <a:lnTo>
                      <a:pt x="4010" y="32"/>
                    </a:lnTo>
                    <a:lnTo>
                      <a:pt x="4010" y="32"/>
                    </a:lnTo>
                    <a:lnTo>
                      <a:pt x="3991" y="96"/>
                    </a:lnTo>
                    <a:lnTo>
                      <a:pt x="3981" y="124"/>
                    </a:lnTo>
                    <a:close/>
                    <a:moveTo>
                      <a:pt x="773" y="168"/>
                    </a:moveTo>
                    <a:lnTo>
                      <a:pt x="66" y="177"/>
                    </a:lnTo>
                    <a:lnTo>
                      <a:pt x="53" y="154"/>
                    </a:lnTo>
                    <a:lnTo>
                      <a:pt x="3" y="51"/>
                    </a:lnTo>
                    <a:lnTo>
                      <a:pt x="0" y="46"/>
                    </a:lnTo>
                    <a:lnTo>
                      <a:pt x="712" y="36"/>
                    </a:lnTo>
                    <a:lnTo>
                      <a:pt x="729" y="83"/>
                    </a:lnTo>
                    <a:lnTo>
                      <a:pt x="773"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Freeform 503"/>
              <p:cNvSpPr>
                <a:spLocks noEditPoints="1"/>
              </p:cNvSpPr>
              <p:nvPr/>
            </p:nvSpPr>
            <p:spPr bwMode="auto">
              <a:xfrm>
                <a:off x="26132" y="1479"/>
                <a:ext cx="1009" cy="36"/>
              </a:xfrm>
              <a:custGeom>
                <a:avLst/>
                <a:gdLst>
                  <a:gd name="T0" fmla="*/ 4031 w 4038"/>
                  <a:gd name="T1" fmla="*/ 87 h 141"/>
                  <a:gd name="T2" fmla="*/ 3827 w 4038"/>
                  <a:gd name="T3" fmla="*/ 90 h 141"/>
                  <a:gd name="T4" fmla="*/ 3857 w 4038"/>
                  <a:gd name="T5" fmla="*/ 30 h 141"/>
                  <a:gd name="T6" fmla="*/ 3950 w 4038"/>
                  <a:gd name="T7" fmla="*/ 42 h 141"/>
                  <a:gd name="T8" fmla="*/ 4038 w 4038"/>
                  <a:gd name="T9" fmla="*/ 62 h 141"/>
                  <a:gd name="T10" fmla="*/ 4038 w 4038"/>
                  <a:gd name="T11" fmla="*/ 62 h 141"/>
                  <a:gd name="T12" fmla="*/ 4031 w 4038"/>
                  <a:gd name="T13" fmla="*/ 87 h 141"/>
                  <a:gd name="T14" fmla="*/ 767 w 4038"/>
                  <a:gd name="T15" fmla="*/ 132 h 141"/>
                  <a:gd name="T16" fmla="*/ 60 w 4038"/>
                  <a:gd name="T17" fmla="*/ 141 h 141"/>
                  <a:gd name="T18" fmla="*/ 31 w 4038"/>
                  <a:gd name="T19" fmla="*/ 81 h 141"/>
                  <a:gd name="T20" fmla="*/ 0 w 4038"/>
                  <a:gd name="T21" fmla="*/ 10 h 141"/>
                  <a:gd name="T22" fmla="*/ 715 w 4038"/>
                  <a:gd name="T23" fmla="*/ 0 h 141"/>
                  <a:gd name="T24" fmla="*/ 719 w 4038"/>
                  <a:gd name="T25" fmla="*/ 10 h 141"/>
                  <a:gd name="T26" fmla="*/ 757 w 4038"/>
                  <a:gd name="T27" fmla="*/ 113 h 141"/>
                  <a:gd name="T28" fmla="*/ 767 w 4038"/>
                  <a:gd name="T29" fmla="*/ 13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38" h="141">
                    <a:moveTo>
                      <a:pt x="4031" y="87"/>
                    </a:moveTo>
                    <a:lnTo>
                      <a:pt x="3827" y="90"/>
                    </a:lnTo>
                    <a:lnTo>
                      <a:pt x="3857" y="30"/>
                    </a:lnTo>
                    <a:lnTo>
                      <a:pt x="3950" y="42"/>
                    </a:lnTo>
                    <a:lnTo>
                      <a:pt x="4038" y="62"/>
                    </a:lnTo>
                    <a:lnTo>
                      <a:pt x="4038" y="62"/>
                    </a:lnTo>
                    <a:lnTo>
                      <a:pt x="4031" y="87"/>
                    </a:lnTo>
                    <a:close/>
                    <a:moveTo>
                      <a:pt x="767" y="132"/>
                    </a:moveTo>
                    <a:lnTo>
                      <a:pt x="60" y="141"/>
                    </a:lnTo>
                    <a:lnTo>
                      <a:pt x="31" y="81"/>
                    </a:lnTo>
                    <a:lnTo>
                      <a:pt x="0" y="10"/>
                    </a:lnTo>
                    <a:lnTo>
                      <a:pt x="715" y="0"/>
                    </a:lnTo>
                    <a:lnTo>
                      <a:pt x="719" y="10"/>
                    </a:lnTo>
                    <a:lnTo>
                      <a:pt x="757" y="113"/>
                    </a:lnTo>
                    <a:lnTo>
                      <a:pt x="767"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504"/>
              <p:cNvSpPr>
                <a:spLocks/>
              </p:cNvSpPr>
              <p:nvPr/>
            </p:nvSpPr>
            <p:spPr bwMode="auto">
              <a:xfrm>
                <a:off x="26125" y="1463"/>
                <a:ext cx="192" cy="35"/>
              </a:xfrm>
              <a:custGeom>
                <a:avLst/>
                <a:gdLst>
                  <a:gd name="T0" fmla="*/ 765 w 765"/>
                  <a:gd name="T1" fmla="*/ 132 h 142"/>
                  <a:gd name="T2" fmla="*/ 53 w 765"/>
                  <a:gd name="T3" fmla="*/ 142 h 142"/>
                  <a:gd name="T4" fmla="*/ 11 w 765"/>
                  <a:gd name="T5" fmla="*/ 44 h 142"/>
                  <a:gd name="T6" fmla="*/ 0 w 765"/>
                  <a:gd name="T7" fmla="*/ 10 h 142"/>
                  <a:gd name="T8" fmla="*/ 712 w 765"/>
                  <a:gd name="T9" fmla="*/ 0 h 142"/>
                  <a:gd name="T10" fmla="*/ 744 w 765"/>
                  <a:gd name="T11" fmla="*/ 76 h 142"/>
                  <a:gd name="T12" fmla="*/ 765 w 765"/>
                  <a:gd name="T13" fmla="*/ 132 h 142"/>
                </a:gdLst>
                <a:ahLst/>
                <a:cxnLst>
                  <a:cxn ang="0">
                    <a:pos x="T0" y="T1"/>
                  </a:cxn>
                  <a:cxn ang="0">
                    <a:pos x="T2" y="T3"/>
                  </a:cxn>
                  <a:cxn ang="0">
                    <a:pos x="T4" y="T5"/>
                  </a:cxn>
                  <a:cxn ang="0">
                    <a:pos x="T6" y="T7"/>
                  </a:cxn>
                  <a:cxn ang="0">
                    <a:pos x="T8" y="T9"/>
                  </a:cxn>
                  <a:cxn ang="0">
                    <a:pos x="T10" y="T11"/>
                  </a:cxn>
                  <a:cxn ang="0">
                    <a:pos x="T12" y="T13"/>
                  </a:cxn>
                </a:cxnLst>
                <a:rect l="0" t="0" r="r" b="b"/>
                <a:pathLst>
                  <a:path w="765" h="142">
                    <a:moveTo>
                      <a:pt x="765" y="132"/>
                    </a:moveTo>
                    <a:lnTo>
                      <a:pt x="53" y="142"/>
                    </a:lnTo>
                    <a:lnTo>
                      <a:pt x="11" y="44"/>
                    </a:lnTo>
                    <a:lnTo>
                      <a:pt x="0" y="10"/>
                    </a:lnTo>
                    <a:lnTo>
                      <a:pt x="712" y="0"/>
                    </a:lnTo>
                    <a:lnTo>
                      <a:pt x="744" y="76"/>
                    </a:lnTo>
                    <a:lnTo>
                      <a:pt x="765"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505"/>
              <p:cNvSpPr>
                <a:spLocks/>
              </p:cNvSpPr>
              <p:nvPr/>
            </p:nvSpPr>
            <p:spPr bwMode="auto">
              <a:xfrm>
                <a:off x="26120" y="1446"/>
                <a:ext cx="190" cy="36"/>
              </a:xfrm>
              <a:custGeom>
                <a:avLst/>
                <a:gdLst>
                  <a:gd name="T0" fmla="*/ 763 w 763"/>
                  <a:gd name="T1" fmla="*/ 132 h 142"/>
                  <a:gd name="T2" fmla="*/ 48 w 763"/>
                  <a:gd name="T3" fmla="*/ 142 h 142"/>
                  <a:gd name="T4" fmla="*/ 34 w 763"/>
                  <a:gd name="T5" fmla="*/ 110 h 142"/>
                  <a:gd name="T6" fmla="*/ 0 w 763"/>
                  <a:gd name="T7" fmla="*/ 10 h 142"/>
                  <a:gd name="T8" fmla="*/ 709 w 763"/>
                  <a:gd name="T9" fmla="*/ 0 h 142"/>
                  <a:gd name="T10" fmla="*/ 724 w 763"/>
                  <a:gd name="T11" fmla="*/ 40 h 142"/>
                  <a:gd name="T12" fmla="*/ 763 w 763"/>
                  <a:gd name="T13" fmla="*/ 132 h 142"/>
                </a:gdLst>
                <a:ahLst/>
                <a:cxnLst>
                  <a:cxn ang="0">
                    <a:pos x="T0" y="T1"/>
                  </a:cxn>
                  <a:cxn ang="0">
                    <a:pos x="T2" y="T3"/>
                  </a:cxn>
                  <a:cxn ang="0">
                    <a:pos x="T4" y="T5"/>
                  </a:cxn>
                  <a:cxn ang="0">
                    <a:pos x="T6" y="T7"/>
                  </a:cxn>
                  <a:cxn ang="0">
                    <a:pos x="T8" y="T9"/>
                  </a:cxn>
                  <a:cxn ang="0">
                    <a:pos x="T10" y="T11"/>
                  </a:cxn>
                  <a:cxn ang="0">
                    <a:pos x="T12" y="T13"/>
                  </a:cxn>
                </a:cxnLst>
                <a:rect l="0" t="0" r="r" b="b"/>
                <a:pathLst>
                  <a:path w="763" h="142">
                    <a:moveTo>
                      <a:pt x="763" y="132"/>
                    </a:moveTo>
                    <a:lnTo>
                      <a:pt x="48" y="142"/>
                    </a:lnTo>
                    <a:lnTo>
                      <a:pt x="34" y="110"/>
                    </a:lnTo>
                    <a:lnTo>
                      <a:pt x="0" y="10"/>
                    </a:lnTo>
                    <a:lnTo>
                      <a:pt x="709" y="0"/>
                    </a:lnTo>
                    <a:lnTo>
                      <a:pt x="724" y="40"/>
                    </a:lnTo>
                    <a:lnTo>
                      <a:pt x="76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Freeform 506"/>
              <p:cNvSpPr>
                <a:spLocks/>
              </p:cNvSpPr>
              <p:nvPr/>
            </p:nvSpPr>
            <p:spPr bwMode="auto">
              <a:xfrm>
                <a:off x="26114" y="1430"/>
                <a:ext cx="190" cy="35"/>
              </a:xfrm>
              <a:custGeom>
                <a:avLst/>
                <a:gdLst>
                  <a:gd name="T0" fmla="*/ 760 w 760"/>
                  <a:gd name="T1" fmla="*/ 132 h 142"/>
                  <a:gd name="T2" fmla="*/ 48 w 760"/>
                  <a:gd name="T3" fmla="*/ 142 h 142"/>
                  <a:gd name="T4" fmla="*/ 22 w 760"/>
                  <a:gd name="T5" fmla="*/ 67 h 142"/>
                  <a:gd name="T6" fmla="*/ 0 w 760"/>
                  <a:gd name="T7" fmla="*/ 10 h 142"/>
                  <a:gd name="T8" fmla="*/ 710 w 760"/>
                  <a:gd name="T9" fmla="*/ 0 h 142"/>
                  <a:gd name="T10" fmla="*/ 711 w 760"/>
                  <a:gd name="T11" fmla="*/ 2 h 142"/>
                  <a:gd name="T12" fmla="*/ 749 w 760"/>
                  <a:gd name="T13" fmla="*/ 106 h 142"/>
                  <a:gd name="T14" fmla="*/ 760 w 760"/>
                  <a:gd name="T15" fmla="*/ 13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0" h="142">
                    <a:moveTo>
                      <a:pt x="760" y="132"/>
                    </a:moveTo>
                    <a:lnTo>
                      <a:pt x="48" y="142"/>
                    </a:lnTo>
                    <a:lnTo>
                      <a:pt x="22" y="67"/>
                    </a:lnTo>
                    <a:lnTo>
                      <a:pt x="0" y="10"/>
                    </a:lnTo>
                    <a:lnTo>
                      <a:pt x="710" y="0"/>
                    </a:lnTo>
                    <a:lnTo>
                      <a:pt x="711" y="2"/>
                    </a:lnTo>
                    <a:lnTo>
                      <a:pt x="749" y="106"/>
                    </a:lnTo>
                    <a:lnTo>
                      <a:pt x="760"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Freeform 507"/>
              <p:cNvSpPr>
                <a:spLocks/>
              </p:cNvSpPr>
              <p:nvPr/>
            </p:nvSpPr>
            <p:spPr bwMode="auto">
              <a:xfrm>
                <a:off x="26108" y="1413"/>
                <a:ext cx="189" cy="36"/>
              </a:xfrm>
              <a:custGeom>
                <a:avLst/>
                <a:gdLst>
                  <a:gd name="T0" fmla="*/ 756 w 756"/>
                  <a:gd name="T1" fmla="*/ 132 h 142"/>
                  <a:gd name="T2" fmla="*/ 47 w 756"/>
                  <a:gd name="T3" fmla="*/ 142 h 142"/>
                  <a:gd name="T4" fmla="*/ 44 w 756"/>
                  <a:gd name="T5" fmla="*/ 133 h 142"/>
                  <a:gd name="T6" fmla="*/ 6 w 756"/>
                  <a:gd name="T7" fmla="*/ 36 h 142"/>
                  <a:gd name="T8" fmla="*/ 0 w 756"/>
                  <a:gd name="T9" fmla="*/ 10 h 142"/>
                  <a:gd name="T10" fmla="*/ 717 w 756"/>
                  <a:gd name="T11" fmla="*/ 0 h 142"/>
                  <a:gd name="T12" fmla="*/ 733 w 756"/>
                  <a:gd name="T13" fmla="*/ 68 h 142"/>
                  <a:gd name="T14" fmla="*/ 756 w 756"/>
                  <a:gd name="T15" fmla="*/ 13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6" h="142">
                    <a:moveTo>
                      <a:pt x="756" y="132"/>
                    </a:moveTo>
                    <a:lnTo>
                      <a:pt x="47" y="142"/>
                    </a:lnTo>
                    <a:lnTo>
                      <a:pt x="44" y="133"/>
                    </a:lnTo>
                    <a:lnTo>
                      <a:pt x="6" y="36"/>
                    </a:lnTo>
                    <a:lnTo>
                      <a:pt x="0" y="10"/>
                    </a:lnTo>
                    <a:lnTo>
                      <a:pt x="717" y="0"/>
                    </a:lnTo>
                    <a:lnTo>
                      <a:pt x="733" y="68"/>
                    </a:lnTo>
                    <a:lnTo>
                      <a:pt x="75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508"/>
              <p:cNvSpPr>
                <a:spLocks/>
              </p:cNvSpPr>
              <p:nvPr/>
            </p:nvSpPr>
            <p:spPr bwMode="auto">
              <a:xfrm>
                <a:off x="26104" y="1397"/>
                <a:ext cx="187" cy="35"/>
              </a:xfrm>
              <a:custGeom>
                <a:avLst/>
                <a:gdLst>
                  <a:gd name="T0" fmla="*/ 747 w 747"/>
                  <a:gd name="T1" fmla="*/ 132 h 142"/>
                  <a:gd name="T2" fmla="*/ 37 w 747"/>
                  <a:gd name="T3" fmla="*/ 142 h 142"/>
                  <a:gd name="T4" fmla="*/ 21 w 747"/>
                  <a:gd name="T5" fmla="*/ 102 h 142"/>
                  <a:gd name="T6" fmla="*/ 0 w 747"/>
                  <a:gd name="T7" fmla="*/ 10 h 142"/>
                  <a:gd name="T8" fmla="*/ 716 w 747"/>
                  <a:gd name="T9" fmla="*/ 0 h 142"/>
                  <a:gd name="T10" fmla="*/ 723 w 747"/>
                  <a:gd name="T11" fmla="*/ 25 h 142"/>
                  <a:gd name="T12" fmla="*/ 747 w 747"/>
                  <a:gd name="T13" fmla="*/ 132 h 142"/>
                </a:gdLst>
                <a:ahLst/>
                <a:cxnLst>
                  <a:cxn ang="0">
                    <a:pos x="T0" y="T1"/>
                  </a:cxn>
                  <a:cxn ang="0">
                    <a:pos x="T2" y="T3"/>
                  </a:cxn>
                  <a:cxn ang="0">
                    <a:pos x="T4" y="T5"/>
                  </a:cxn>
                  <a:cxn ang="0">
                    <a:pos x="T6" y="T7"/>
                  </a:cxn>
                  <a:cxn ang="0">
                    <a:pos x="T8" y="T9"/>
                  </a:cxn>
                  <a:cxn ang="0">
                    <a:pos x="T10" y="T11"/>
                  </a:cxn>
                  <a:cxn ang="0">
                    <a:pos x="T12" y="T13"/>
                  </a:cxn>
                </a:cxnLst>
                <a:rect l="0" t="0" r="r" b="b"/>
                <a:pathLst>
                  <a:path w="747" h="142">
                    <a:moveTo>
                      <a:pt x="747" y="132"/>
                    </a:moveTo>
                    <a:lnTo>
                      <a:pt x="37" y="142"/>
                    </a:lnTo>
                    <a:lnTo>
                      <a:pt x="21" y="102"/>
                    </a:lnTo>
                    <a:lnTo>
                      <a:pt x="0" y="10"/>
                    </a:lnTo>
                    <a:lnTo>
                      <a:pt x="716" y="0"/>
                    </a:lnTo>
                    <a:lnTo>
                      <a:pt x="723" y="25"/>
                    </a:lnTo>
                    <a:lnTo>
                      <a:pt x="747"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509"/>
              <p:cNvSpPr>
                <a:spLocks/>
              </p:cNvSpPr>
              <p:nvPr/>
            </p:nvSpPr>
            <p:spPr bwMode="auto">
              <a:xfrm>
                <a:off x="26101" y="1381"/>
                <a:ext cx="186" cy="35"/>
              </a:xfrm>
              <a:custGeom>
                <a:avLst/>
                <a:gdLst>
                  <a:gd name="T0" fmla="*/ 746 w 746"/>
                  <a:gd name="T1" fmla="*/ 131 h 141"/>
                  <a:gd name="T2" fmla="*/ 29 w 746"/>
                  <a:gd name="T3" fmla="*/ 141 h 141"/>
                  <a:gd name="T4" fmla="*/ 10 w 746"/>
                  <a:gd name="T5" fmla="*/ 65 h 141"/>
                  <a:gd name="T6" fmla="*/ 0 w 746"/>
                  <a:gd name="T7" fmla="*/ 9 h 141"/>
                  <a:gd name="T8" fmla="*/ 712 w 746"/>
                  <a:gd name="T9" fmla="*/ 0 h 141"/>
                  <a:gd name="T10" fmla="*/ 737 w 746"/>
                  <a:gd name="T11" fmla="*/ 90 h 141"/>
                  <a:gd name="T12" fmla="*/ 746 w 746"/>
                  <a:gd name="T13" fmla="*/ 131 h 141"/>
                </a:gdLst>
                <a:ahLst/>
                <a:cxnLst>
                  <a:cxn ang="0">
                    <a:pos x="T0" y="T1"/>
                  </a:cxn>
                  <a:cxn ang="0">
                    <a:pos x="T2" y="T3"/>
                  </a:cxn>
                  <a:cxn ang="0">
                    <a:pos x="T4" y="T5"/>
                  </a:cxn>
                  <a:cxn ang="0">
                    <a:pos x="T6" y="T7"/>
                  </a:cxn>
                  <a:cxn ang="0">
                    <a:pos x="T8" y="T9"/>
                  </a:cxn>
                  <a:cxn ang="0">
                    <a:pos x="T10" y="T11"/>
                  </a:cxn>
                  <a:cxn ang="0">
                    <a:pos x="T12" y="T13"/>
                  </a:cxn>
                </a:cxnLst>
                <a:rect l="0" t="0" r="r" b="b"/>
                <a:pathLst>
                  <a:path w="746" h="141">
                    <a:moveTo>
                      <a:pt x="746" y="131"/>
                    </a:moveTo>
                    <a:lnTo>
                      <a:pt x="29" y="141"/>
                    </a:lnTo>
                    <a:lnTo>
                      <a:pt x="10" y="65"/>
                    </a:lnTo>
                    <a:lnTo>
                      <a:pt x="0" y="9"/>
                    </a:lnTo>
                    <a:lnTo>
                      <a:pt x="712" y="0"/>
                    </a:lnTo>
                    <a:lnTo>
                      <a:pt x="737" y="90"/>
                    </a:lnTo>
                    <a:lnTo>
                      <a:pt x="746"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510"/>
              <p:cNvSpPr>
                <a:spLocks/>
              </p:cNvSpPr>
              <p:nvPr/>
            </p:nvSpPr>
            <p:spPr bwMode="auto">
              <a:xfrm>
                <a:off x="26098" y="1364"/>
                <a:ext cx="185" cy="35"/>
              </a:xfrm>
              <a:custGeom>
                <a:avLst/>
                <a:gdLst>
                  <a:gd name="T0" fmla="*/ 742 w 742"/>
                  <a:gd name="T1" fmla="*/ 131 h 141"/>
                  <a:gd name="T2" fmla="*/ 26 w 742"/>
                  <a:gd name="T3" fmla="*/ 141 h 141"/>
                  <a:gd name="T4" fmla="*/ 22 w 742"/>
                  <a:gd name="T5" fmla="*/ 131 h 141"/>
                  <a:gd name="T6" fmla="*/ 4 w 742"/>
                  <a:gd name="T7" fmla="*/ 27 h 141"/>
                  <a:gd name="T8" fmla="*/ 0 w 742"/>
                  <a:gd name="T9" fmla="*/ 9 h 141"/>
                  <a:gd name="T10" fmla="*/ 709 w 742"/>
                  <a:gd name="T11" fmla="*/ 0 h 141"/>
                  <a:gd name="T12" fmla="*/ 717 w 742"/>
                  <a:gd name="T13" fmla="*/ 41 h 141"/>
                  <a:gd name="T14" fmla="*/ 742 w 742"/>
                  <a:gd name="T15" fmla="*/ 131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2" h="141">
                    <a:moveTo>
                      <a:pt x="742" y="131"/>
                    </a:moveTo>
                    <a:lnTo>
                      <a:pt x="26" y="141"/>
                    </a:lnTo>
                    <a:lnTo>
                      <a:pt x="22" y="131"/>
                    </a:lnTo>
                    <a:lnTo>
                      <a:pt x="4" y="27"/>
                    </a:lnTo>
                    <a:lnTo>
                      <a:pt x="0" y="9"/>
                    </a:lnTo>
                    <a:lnTo>
                      <a:pt x="709" y="0"/>
                    </a:lnTo>
                    <a:lnTo>
                      <a:pt x="717" y="41"/>
                    </a:lnTo>
                    <a:lnTo>
                      <a:pt x="742"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Freeform 512"/>
            <p:cNvSpPr>
              <a:spLocks/>
            </p:cNvSpPr>
            <p:nvPr/>
          </p:nvSpPr>
          <p:spPr bwMode="auto">
            <a:xfrm>
              <a:off x="26095" y="1348"/>
              <a:ext cx="184" cy="35"/>
            </a:xfrm>
            <a:custGeom>
              <a:avLst/>
              <a:gdLst>
                <a:gd name="T0" fmla="*/ 735 w 735"/>
                <a:gd name="T1" fmla="*/ 132 h 141"/>
                <a:gd name="T2" fmla="*/ 23 w 735"/>
                <a:gd name="T3" fmla="*/ 141 h 141"/>
                <a:gd name="T4" fmla="*/ 15 w 735"/>
                <a:gd name="T5" fmla="*/ 93 h 141"/>
                <a:gd name="T6" fmla="*/ 0 w 735"/>
                <a:gd name="T7" fmla="*/ 9 h 141"/>
                <a:gd name="T8" fmla="*/ 707 w 735"/>
                <a:gd name="T9" fmla="*/ 0 h 141"/>
                <a:gd name="T10" fmla="*/ 728 w 735"/>
                <a:gd name="T11" fmla="*/ 107 h 141"/>
                <a:gd name="T12" fmla="*/ 735 w 735"/>
                <a:gd name="T13" fmla="*/ 132 h 141"/>
              </a:gdLst>
              <a:ahLst/>
              <a:cxnLst>
                <a:cxn ang="0">
                  <a:pos x="T0" y="T1"/>
                </a:cxn>
                <a:cxn ang="0">
                  <a:pos x="T2" y="T3"/>
                </a:cxn>
                <a:cxn ang="0">
                  <a:pos x="T4" y="T5"/>
                </a:cxn>
                <a:cxn ang="0">
                  <a:pos x="T6" y="T7"/>
                </a:cxn>
                <a:cxn ang="0">
                  <a:pos x="T8" y="T9"/>
                </a:cxn>
                <a:cxn ang="0">
                  <a:pos x="T10" y="T11"/>
                </a:cxn>
                <a:cxn ang="0">
                  <a:pos x="T12" y="T13"/>
                </a:cxn>
              </a:cxnLst>
              <a:rect l="0" t="0" r="r" b="b"/>
              <a:pathLst>
                <a:path w="735" h="141">
                  <a:moveTo>
                    <a:pt x="735" y="132"/>
                  </a:moveTo>
                  <a:lnTo>
                    <a:pt x="23" y="141"/>
                  </a:lnTo>
                  <a:lnTo>
                    <a:pt x="15" y="93"/>
                  </a:lnTo>
                  <a:lnTo>
                    <a:pt x="0" y="9"/>
                  </a:lnTo>
                  <a:lnTo>
                    <a:pt x="707" y="0"/>
                  </a:lnTo>
                  <a:lnTo>
                    <a:pt x="728" y="107"/>
                  </a:lnTo>
                  <a:lnTo>
                    <a:pt x="735"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513"/>
            <p:cNvSpPr>
              <a:spLocks/>
            </p:cNvSpPr>
            <p:nvPr/>
          </p:nvSpPr>
          <p:spPr bwMode="auto">
            <a:xfrm>
              <a:off x="26093" y="1331"/>
              <a:ext cx="182" cy="35"/>
            </a:xfrm>
            <a:custGeom>
              <a:avLst/>
              <a:gdLst>
                <a:gd name="T0" fmla="*/ 729 w 729"/>
                <a:gd name="T1" fmla="*/ 133 h 142"/>
                <a:gd name="T2" fmla="*/ 20 w 729"/>
                <a:gd name="T3" fmla="*/ 142 h 142"/>
                <a:gd name="T4" fmla="*/ 5 w 729"/>
                <a:gd name="T5" fmla="*/ 51 h 142"/>
                <a:gd name="T6" fmla="*/ 0 w 729"/>
                <a:gd name="T7" fmla="*/ 10 h 142"/>
                <a:gd name="T8" fmla="*/ 707 w 729"/>
                <a:gd name="T9" fmla="*/ 0 h 142"/>
                <a:gd name="T10" fmla="*/ 712 w 729"/>
                <a:gd name="T11" fmla="*/ 51 h 142"/>
                <a:gd name="T12" fmla="*/ 729 w 729"/>
                <a:gd name="T13" fmla="*/ 133 h 142"/>
              </a:gdLst>
              <a:ahLst/>
              <a:cxnLst>
                <a:cxn ang="0">
                  <a:pos x="T0" y="T1"/>
                </a:cxn>
                <a:cxn ang="0">
                  <a:pos x="T2" y="T3"/>
                </a:cxn>
                <a:cxn ang="0">
                  <a:pos x="T4" y="T5"/>
                </a:cxn>
                <a:cxn ang="0">
                  <a:pos x="T6" y="T7"/>
                </a:cxn>
                <a:cxn ang="0">
                  <a:pos x="T8" y="T9"/>
                </a:cxn>
                <a:cxn ang="0">
                  <a:pos x="T10" y="T11"/>
                </a:cxn>
                <a:cxn ang="0">
                  <a:pos x="T12" y="T13"/>
                </a:cxn>
              </a:cxnLst>
              <a:rect l="0" t="0" r="r" b="b"/>
              <a:pathLst>
                <a:path w="729" h="142">
                  <a:moveTo>
                    <a:pt x="729" y="133"/>
                  </a:moveTo>
                  <a:lnTo>
                    <a:pt x="20" y="142"/>
                  </a:lnTo>
                  <a:lnTo>
                    <a:pt x="5" y="51"/>
                  </a:lnTo>
                  <a:lnTo>
                    <a:pt x="0" y="10"/>
                  </a:lnTo>
                  <a:lnTo>
                    <a:pt x="707" y="0"/>
                  </a:lnTo>
                  <a:lnTo>
                    <a:pt x="712" y="51"/>
                  </a:lnTo>
                  <a:lnTo>
                    <a:pt x="729"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514"/>
            <p:cNvSpPr>
              <a:spLocks/>
            </p:cNvSpPr>
            <p:nvPr/>
          </p:nvSpPr>
          <p:spPr bwMode="auto">
            <a:xfrm>
              <a:off x="26091" y="1314"/>
              <a:ext cx="181" cy="36"/>
            </a:xfrm>
            <a:custGeom>
              <a:avLst/>
              <a:gdLst>
                <a:gd name="T0" fmla="*/ 723 w 723"/>
                <a:gd name="T1" fmla="*/ 133 h 142"/>
                <a:gd name="T2" fmla="*/ 16 w 723"/>
                <a:gd name="T3" fmla="*/ 142 h 142"/>
                <a:gd name="T4" fmla="*/ 12 w 723"/>
                <a:gd name="T5" fmla="*/ 117 h 142"/>
                <a:gd name="T6" fmla="*/ 0 w 723"/>
                <a:gd name="T7" fmla="*/ 10 h 142"/>
                <a:gd name="T8" fmla="*/ 707 w 723"/>
                <a:gd name="T9" fmla="*/ 0 h 142"/>
                <a:gd name="T10" fmla="*/ 707 w 723"/>
                <a:gd name="T11" fmla="*/ 2 h 142"/>
                <a:gd name="T12" fmla="*/ 719 w 723"/>
                <a:gd name="T13" fmla="*/ 117 h 142"/>
                <a:gd name="T14" fmla="*/ 723 w 723"/>
                <a:gd name="T15" fmla="*/ 13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3" h="142">
                  <a:moveTo>
                    <a:pt x="723" y="133"/>
                  </a:moveTo>
                  <a:lnTo>
                    <a:pt x="16" y="142"/>
                  </a:lnTo>
                  <a:lnTo>
                    <a:pt x="12" y="117"/>
                  </a:lnTo>
                  <a:lnTo>
                    <a:pt x="0" y="10"/>
                  </a:lnTo>
                  <a:lnTo>
                    <a:pt x="707" y="0"/>
                  </a:lnTo>
                  <a:lnTo>
                    <a:pt x="707" y="2"/>
                  </a:lnTo>
                  <a:lnTo>
                    <a:pt x="719" y="117"/>
                  </a:lnTo>
                  <a:lnTo>
                    <a:pt x="723"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515"/>
            <p:cNvSpPr>
              <a:spLocks/>
            </p:cNvSpPr>
            <p:nvPr/>
          </p:nvSpPr>
          <p:spPr bwMode="auto">
            <a:xfrm>
              <a:off x="26090" y="1298"/>
              <a:ext cx="179" cy="35"/>
            </a:xfrm>
            <a:custGeom>
              <a:avLst/>
              <a:gdLst>
                <a:gd name="T0" fmla="*/ 718 w 718"/>
                <a:gd name="T1" fmla="*/ 132 h 142"/>
                <a:gd name="T2" fmla="*/ 11 w 718"/>
                <a:gd name="T3" fmla="*/ 142 h 142"/>
                <a:gd name="T4" fmla="*/ 3 w 718"/>
                <a:gd name="T5" fmla="*/ 74 h 142"/>
                <a:gd name="T6" fmla="*/ 0 w 718"/>
                <a:gd name="T7" fmla="*/ 10 h 142"/>
                <a:gd name="T8" fmla="*/ 704 w 718"/>
                <a:gd name="T9" fmla="*/ 0 h 142"/>
                <a:gd name="T10" fmla="*/ 711 w 718"/>
                <a:gd name="T11" fmla="*/ 68 h 142"/>
                <a:gd name="T12" fmla="*/ 718 w 718"/>
                <a:gd name="T13" fmla="*/ 132 h 142"/>
              </a:gdLst>
              <a:ahLst/>
              <a:cxnLst>
                <a:cxn ang="0">
                  <a:pos x="T0" y="T1"/>
                </a:cxn>
                <a:cxn ang="0">
                  <a:pos x="T2" y="T3"/>
                </a:cxn>
                <a:cxn ang="0">
                  <a:pos x="T4" y="T5"/>
                </a:cxn>
                <a:cxn ang="0">
                  <a:pos x="T6" y="T7"/>
                </a:cxn>
                <a:cxn ang="0">
                  <a:pos x="T8" y="T9"/>
                </a:cxn>
                <a:cxn ang="0">
                  <a:pos x="T10" y="T11"/>
                </a:cxn>
                <a:cxn ang="0">
                  <a:pos x="T12" y="T13"/>
                </a:cxn>
              </a:cxnLst>
              <a:rect l="0" t="0" r="r" b="b"/>
              <a:pathLst>
                <a:path w="718" h="142">
                  <a:moveTo>
                    <a:pt x="718" y="132"/>
                  </a:moveTo>
                  <a:lnTo>
                    <a:pt x="11" y="142"/>
                  </a:lnTo>
                  <a:lnTo>
                    <a:pt x="3" y="74"/>
                  </a:lnTo>
                  <a:lnTo>
                    <a:pt x="0" y="10"/>
                  </a:lnTo>
                  <a:lnTo>
                    <a:pt x="704" y="0"/>
                  </a:lnTo>
                  <a:lnTo>
                    <a:pt x="711" y="68"/>
                  </a:lnTo>
                  <a:lnTo>
                    <a:pt x="71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516"/>
            <p:cNvSpPr>
              <a:spLocks/>
            </p:cNvSpPr>
            <p:nvPr/>
          </p:nvSpPr>
          <p:spPr bwMode="auto">
            <a:xfrm>
              <a:off x="26088" y="1281"/>
              <a:ext cx="180" cy="36"/>
            </a:xfrm>
            <a:custGeom>
              <a:avLst/>
              <a:gdLst>
                <a:gd name="T0" fmla="*/ 717 w 717"/>
                <a:gd name="T1" fmla="*/ 132 h 142"/>
                <a:gd name="T2" fmla="*/ 10 w 717"/>
                <a:gd name="T3" fmla="*/ 142 h 142"/>
                <a:gd name="T4" fmla="*/ 9 w 717"/>
                <a:gd name="T5" fmla="*/ 140 h 142"/>
                <a:gd name="T6" fmla="*/ 3 w 717"/>
                <a:gd name="T7" fmla="*/ 37 h 142"/>
                <a:gd name="T8" fmla="*/ 0 w 717"/>
                <a:gd name="T9" fmla="*/ 10 h 142"/>
                <a:gd name="T10" fmla="*/ 703 w 717"/>
                <a:gd name="T11" fmla="*/ 0 h 142"/>
                <a:gd name="T12" fmla="*/ 704 w 717"/>
                <a:gd name="T13" fmla="*/ 18 h 142"/>
                <a:gd name="T14" fmla="*/ 717 w 717"/>
                <a:gd name="T15" fmla="*/ 13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7" h="142">
                  <a:moveTo>
                    <a:pt x="717" y="132"/>
                  </a:moveTo>
                  <a:lnTo>
                    <a:pt x="10" y="142"/>
                  </a:lnTo>
                  <a:lnTo>
                    <a:pt x="9" y="140"/>
                  </a:lnTo>
                  <a:lnTo>
                    <a:pt x="3" y="37"/>
                  </a:lnTo>
                  <a:lnTo>
                    <a:pt x="0" y="10"/>
                  </a:lnTo>
                  <a:lnTo>
                    <a:pt x="703" y="0"/>
                  </a:lnTo>
                  <a:lnTo>
                    <a:pt x="704" y="18"/>
                  </a:lnTo>
                  <a:lnTo>
                    <a:pt x="717"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517"/>
            <p:cNvSpPr>
              <a:spLocks/>
            </p:cNvSpPr>
            <p:nvPr/>
          </p:nvSpPr>
          <p:spPr bwMode="auto">
            <a:xfrm>
              <a:off x="26086" y="1265"/>
              <a:ext cx="180" cy="35"/>
            </a:xfrm>
            <a:custGeom>
              <a:avLst/>
              <a:gdLst>
                <a:gd name="T0" fmla="*/ 718 w 718"/>
                <a:gd name="T1" fmla="*/ 132 h 142"/>
                <a:gd name="T2" fmla="*/ 14 w 718"/>
                <a:gd name="T3" fmla="*/ 142 h 142"/>
                <a:gd name="T4" fmla="*/ 11 w 718"/>
                <a:gd name="T5" fmla="*/ 103 h 142"/>
                <a:gd name="T6" fmla="*/ 0 w 718"/>
                <a:gd name="T7" fmla="*/ 10 h 142"/>
                <a:gd name="T8" fmla="*/ 708 w 718"/>
                <a:gd name="T9" fmla="*/ 0 h 142"/>
                <a:gd name="T10" fmla="*/ 712 w 718"/>
                <a:gd name="T11" fmla="*/ 84 h 142"/>
                <a:gd name="T12" fmla="*/ 718 w 718"/>
                <a:gd name="T13" fmla="*/ 132 h 142"/>
              </a:gdLst>
              <a:ahLst/>
              <a:cxnLst>
                <a:cxn ang="0">
                  <a:pos x="T0" y="T1"/>
                </a:cxn>
                <a:cxn ang="0">
                  <a:pos x="T2" y="T3"/>
                </a:cxn>
                <a:cxn ang="0">
                  <a:pos x="T4" y="T5"/>
                </a:cxn>
                <a:cxn ang="0">
                  <a:pos x="T6" y="T7"/>
                </a:cxn>
                <a:cxn ang="0">
                  <a:pos x="T8" y="T9"/>
                </a:cxn>
                <a:cxn ang="0">
                  <a:pos x="T10" y="T11"/>
                </a:cxn>
                <a:cxn ang="0">
                  <a:pos x="T12" y="T13"/>
                </a:cxn>
              </a:cxnLst>
              <a:rect l="0" t="0" r="r" b="b"/>
              <a:pathLst>
                <a:path w="718" h="142">
                  <a:moveTo>
                    <a:pt x="718" y="132"/>
                  </a:moveTo>
                  <a:lnTo>
                    <a:pt x="14" y="142"/>
                  </a:lnTo>
                  <a:lnTo>
                    <a:pt x="11" y="103"/>
                  </a:lnTo>
                  <a:lnTo>
                    <a:pt x="0" y="10"/>
                  </a:lnTo>
                  <a:lnTo>
                    <a:pt x="708" y="0"/>
                  </a:lnTo>
                  <a:lnTo>
                    <a:pt x="712" y="84"/>
                  </a:lnTo>
                  <a:lnTo>
                    <a:pt x="718"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518"/>
            <p:cNvSpPr>
              <a:spLocks/>
            </p:cNvSpPr>
            <p:nvPr/>
          </p:nvSpPr>
          <p:spPr bwMode="auto">
            <a:xfrm>
              <a:off x="26086" y="1248"/>
              <a:ext cx="178" cy="36"/>
            </a:xfrm>
            <a:custGeom>
              <a:avLst/>
              <a:gdLst>
                <a:gd name="T0" fmla="*/ 712 w 712"/>
                <a:gd name="T1" fmla="*/ 132 h 142"/>
                <a:gd name="T2" fmla="*/ 9 w 712"/>
                <a:gd name="T3" fmla="*/ 142 h 142"/>
                <a:gd name="T4" fmla="*/ 0 w 712"/>
                <a:gd name="T5" fmla="*/ 60 h 142"/>
                <a:gd name="T6" fmla="*/ 0 w 712"/>
                <a:gd name="T7" fmla="*/ 9 h 142"/>
                <a:gd name="T8" fmla="*/ 705 w 712"/>
                <a:gd name="T9" fmla="*/ 0 h 142"/>
                <a:gd name="T10" fmla="*/ 708 w 712"/>
                <a:gd name="T11" fmla="*/ 35 h 142"/>
                <a:gd name="T12" fmla="*/ 712 w 712"/>
                <a:gd name="T13" fmla="*/ 132 h 142"/>
              </a:gdLst>
              <a:ahLst/>
              <a:cxnLst>
                <a:cxn ang="0">
                  <a:pos x="T0" y="T1"/>
                </a:cxn>
                <a:cxn ang="0">
                  <a:pos x="T2" y="T3"/>
                </a:cxn>
                <a:cxn ang="0">
                  <a:pos x="T4" y="T5"/>
                </a:cxn>
                <a:cxn ang="0">
                  <a:pos x="T6" y="T7"/>
                </a:cxn>
                <a:cxn ang="0">
                  <a:pos x="T8" y="T9"/>
                </a:cxn>
                <a:cxn ang="0">
                  <a:pos x="T10" y="T11"/>
                </a:cxn>
                <a:cxn ang="0">
                  <a:pos x="T12" y="T13"/>
                </a:cxn>
              </a:cxnLst>
              <a:rect l="0" t="0" r="r" b="b"/>
              <a:pathLst>
                <a:path w="712" h="142">
                  <a:moveTo>
                    <a:pt x="712" y="132"/>
                  </a:moveTo>
                  <a:lnTo>
                    <a:pt x="9" y="142"/>
                  </a:lnTo>
                  <a:lnTo>
                    <a:pt x="0" y="60"/>
                  </a:lnTo>
                  <a:lnTo>
                    <a:pt x="0" y="9"/>
                  </a:lnTo>
                  <a:lnTo>
                    <a:pt x="705" y="0"/>
                  </a:lnTo>
                  <a:lnTo>
                    <a:pt x="708" y="35"/>
                  </a:lnTo>
                  <a:lnTo>
                    <a:pt x="712"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519"/>
            <p:cNvSpPr>
              <a:spLocks/>
            </p:cNvSpPr>
            <p:nvPr/>
          </p:nvSpPr>
          <p:spPr bwMode="auto">
            <a:xfrm>
              <a:off x="26086" y="1232"/>
              <a:ext cx="177" cy="35"/>
            </a:xfrm>
            <a:custGeom>
              <a:avLst/>
              <a:gdLst>
                <a:gd name="T0" fmla="*/ 709 w 709"/>
                <a:gd name="T1" fmla="*/ 132 h 142"/>
                <a:gd name="T2" fmla="*/ 1 w 709"/>
                <a:gd name="T3" fmla="*/ 142 h 142"/>
                <a:gd name="T4" fmla="*/ 0 w 709"/>
                <a:gd name="T5" fmla="*/ 126 h 142"/>
                <a:gd name="T6" fmla="*/ 0 w 709"/>
                <a:gd name="T7" fmla="*/ 17 h 142"/>
                <a:gd name="T8" fmla="*/ 0 w 709"/>
                <a:gd name="T9" fmla="*/ 9 h 142"/>
                <a:gd name="T10" fmla="*/ 702 w 709"/>
                <a:gd name="T11" fmla="*/ 0 h 142"/>
                <a:gd name="T12" fmla="*/ 708 w 709"/>
                <a:gd name="T13" fmla="*/ 101 h 142"/>
                <a:gd name="T14" fmla="*/ 709 w 709"/>
                <a:gd name="T15" fmla="*/ 13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9" h="142">
                  <a:moveTo>
                    <a:pt x="709" y="132"/>
                  </a:moveTo>
                  <a:lnTo>
                    <a:pt x="1" y="142"/>
                  </a:lnTo>
                  <a:lnTo>
                    <a:pt x="0" y="126"/>
                  </a:lnTo>
                  <a:lnTo>
                    <a:pt x="0" y="17"/>
                  </a:lnTo>
                  <a:lnTo>
                    <a:pt x="0" y="9"/>
                  </a:lnTo>
                  <a:lnTo>
                    <a:pt x="702" y="0"/>
                  </a:lnTo>
                  <a:lnTo>
                    <a:pt x="708" y="101"/>
                  </a:lnTo>
                  <a:lnTo>
                    <a:pt x="709"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20"/>
            <p:cNvSpPr>
              <a:spLocks/>
            </p:cNvSpPr>
            <p:nvPr/>
          </p:nvSpPr>
          <p:spPr bwMode="auto">
            <a:xfrm>
              <a:off x="26086" y="1215"/>
              <a:ext cx="177" cy="35"/>
            </a:xfrm>
            <a:custGeom>
              <a:avLst/>
              <a:gdLst>
                <a:gd name="T0" fmla="*/ 705 w 705"/>
                <a:gd name="T1" fmla="*/ 132 h 141"/>
                <a:gd name="T2" fmla="*/ 0 w 705"/>
                <a:gd name="T3" fmla="*/ 141 h 141"/>
                <a:gd name="T4" fmla="*/ 0 w 705"/>
                <a:gd name="T5" fmla="*/ 83 h 141"/>
                <a:gd name="T6" fmla="*/ 7 w 705"/>
                <a:gd name="T7" fmla="*/ 9 h 141"/>
                <a:gd name="T8" fmla="*/ 701 w 705"/>
                <a:gd name="T9" fmla="*/ 0 h 141"/>
                <a:gd name="T10" fmla="*/ 701 w 705"/>
                <a:gd name="T11" fmla="*/ 44 h 141"/>
                <a:gd name="T12" fmla="*/ 705 w 705"/>
                <a:gd name="T13" fmla="*/ 132 h 141"/>
              </a:gdLst>
              <a:ahLst/>
              <a:cxnLst>
                <a:cxn ang="0">
                  <a:pos x="T0" y="T1"/>
                </a:cxn>
                <a:cxn ang="0">
                  <a:pos x="T2" y="T3"/>
                </a:cxn>
                <a:cxn ang="0">
                  <a:pos x="T4" y="T5"/>
                </a:cxn>
                <a:cxn ang="0">
                  <a:pos x="T6" y="T7"/>
                </a:cxn>
                <a:cxn ang="0">
                  <a:pos x="T8" y="T9"/>
                </a:cxn>
                <a:cxn ang="0">
                  <a:pos x="T10" y="T11"/>
                </a:cxn>
                <a:cxn ang="0">
                  <a:pos x="T12" y="T13"/>
                </a:cxn>
              </a:cxnLst>
              <a:rect l="0" t="0" r="r" b="b"/>
              <a:pathLst>
                <a:path w="705" h="141">
                  <a:moveTo>
                    <a:pt x="705" y="132"/>
                  </a:moveTo>
                  <a:lnTo>
                    <a:pt x="0" y="141"/>
                  </a:lnTo>
                  <a:lnTo>
                    <a:pt x="0" y="83"/>
                  </a:lnTo>
                  <a:lnTo>
                    <a:pt x="7" y="9"/>
                  </a:lnTo>
                  <a:lnTo>
                    <a:pt x="701" y="0"/>
                  </a:lnTo>
                  <a:lnTo>
                    <a:pt x="701" y="44"/>
                  </a:lnTo>
                  <a:lnTo>
                    <a:pt x="705"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21"/>
            <p:cNvSpPr>
              <a:spLocks/>
            </p:cNvSpPr>
            <p:nvPr/>
          </p:nvSpPr>
          <p:spPr bwMode="auto">
            <a:xfrm>
              <a:off x="26086" y="1198"/>
              <a:ext cx="176" cy="36"/>
            </a:xfrm>
            <a:custGeom>
              <a:avLst/>
              <a:gdLst>
                <a:gd name="T0" fmla="*/ 702 w 702"/>
                <a:gd name="T1" fmla="*/ 133 h 142"/>
                <a:gd name="T2" fmla="*/ 0 w 702"/>
                <a:gd name="T3" fmla="*/ 142 h 142"/>
                <a:gd name="T4" fmla="*/ 12 w 702"/>
                <a:gd name="T5" fmla="*/ 10 h 142"/>
                <a:gd name="T6" fmla="*/ 701 w 702"/>
                <a:gd name="T7" fmla="*/ 0 h 142"/>
                <a:gd name="T8" fmla="*/ 701 w 702"/>
                <a:gd name="T9" fmla="*/ 111 h 142"/>
                <a:gd name="T10" fmla="*/ 702 w 702"/>
                <a:gd name="T11" fmla="*/ 133 h 142"/>
              </a:gdLst>
              <a:ahLst/>
              <a:cxnLst>
                <a:cxn ang="0">
                  <a:pos x="T0" y="T1"/>
                </a:cxn>
                <a:cxn ang="0">
                  <a:pos x="T2" y="T3"/>
                </a:cxn>
                <a:cxn ang="0">
                  <a:pos x="T4" y="T5"/>
                </a:cxn>
                <a:cxn ang="0">
                  <a:pos x="T6" y="T7"/>
                </a:cxn>
                <a:cxn ang="0">
                  <a:pos x="T8" y="T9"/>
                </a:cxn>
                <a:cxn ang="0">
                  <a:pos x="T10" y="T11"/>
                </a:cxn>
              </a:cxnLst>
              <a:rect l="0" t="0" r="r" b="b"/>
              <a:pathLst>
                <a:path w="702" h="142">
                  <a:moveTo>
                    <a:pt x="702" y="133"/>
                  </a:moveTo>
                  <a:lnTo>
                    <a:pt x="0" y="142"/>
                  </a:lnTo>
                  <a:lnTo>
                    <a:pt x="12" y="10"/>
                  </a:lnTo>
                  <a:lnTo>
                    <a:pt x="701" y="0"/>
                  </a:lnTo>
                  <a:lnTo>
                    <a:pt x="701" y="111"/>
                  </a:lnTo>
                  <a:lnTo>
                    <a:pt x="702"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22"/>
            <p:cNvSpPr>
              <a:spLocks/>
            </p:cNvSpPr>
            <p:nvPr/>
          </p:nvSpPr>
          <p:spPr bwMode="auto">
            <a:xfrm>
              <a:off x="26088" y="1182"/>
              <a:ext cx="173" cy="35"/>
            </a:xfrm>
            <a:custGeom>
              <a:avLst/>
              <a:gdLst>
                <a:gd name="T0" fmla="*/ 694 w 694"/>
                <a:gd name="T1" fmla="*/ 133 h 142"/>
                <a:gd name="T2" fmla="*/ 0 w 694"/>
                <a:gd name="T3" fmla="*/ 142 h 142"/>
                <a:gd name="T4" fmla="*/ 5 w 694"/>
                <a:gd name="T5" fmla="*/ 75 h 142"/>
                <a:gd name="T6" fmla="*/ 8 w 694"/>
                <a:gd name="T7" fmla="*/ 9 h 142"/>
                <a:gd name="T8" fmla="*/ 694 w 694"/>
                <a:gd name="T9" fmla="*/ 0 h 142"/>
                <a:gd name="T10" fmla="*/ 694 w 694"/>
                <a:gd name="T11" fmla="*/ 49 h 142"/>
                <a:gd name="T12" fmla="*/ 694 w 694"/>
                <a:gd name="T13" fmla="*/ 133 h 142"/>
              </a:gdLst>
              <a:ahLst/>
              <a:cxnLst>
                <a:cxn ang="0">
                  <a:pos x="T0" y="T1"/>
                </a:cxn>
                <a:cxn ang="0">
                  <a:pos x="T2" y="T3"/>
                </a:cxn>
                <a:cxn ang="0">
                  <a:pos x="T4" y="T5"/>
                </a:cxn>
                <a:cxn ang="0">
                  <a:pos x="T6" y="T7"/>
                </a:cxn>
                <a:cxn ang="0">
                  <a:pos x="T8" y="T9"/>
                </a:cxn>
                <a:cxn ang="0">
                  <a:pos x="T10" y="T11"/>
                </a:cxn>
                <a:cxn ang="0">
                  <a:pos x="T12" y="T13"/>
                </a:cxn>
              </a:cxnLst>
              <a:rect l="0" t="0" r="r" b="b"/>
              <a:pathLst>
                <a:path w="694" h="142">
                  <a:moveTo>
                    <a:pt x="694" y="133"/>
                  </a:moveTo>
                  <a:lnTo>
                    <a:pt x="0" y="142"/>
                  </a:lnTo>
                  <a:lnTo>
                    <a:pt x="5" y="75"/>
                  </a:lnTo>
                  <a:lnTo>
                    <a:pt x="8" y="9"/>
                  </a:lnTo>
                  <a:lnTo>
                    <a:pt x="694" y="0"/>
                  </a:lnTo>
                  <a:lnTo>
                    <a:pt x="694" y="49"/>
                  </a:lnTo>
                  <a:lnTo>
                    <a:pt x="694"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23"/>
            <p:cNvSpPr>
              <a:spLocks/>
            </p:cNvSpPr>
            <p:nvPr/>
          </p:nvSpPr>
          <p:spPr bwMode="auto">
            <a:xfrm>
              <a:off x="26089" y="1165"/>
              <a:ext cx="173" cy="36"/>
            </a:xfrm>
            <a:custGeom>
              <a:avLst/>
              <a:gdLst>
                <a:gd name="T0" fmla="*/ 689 w 690"/>
                <a:gd name="T1" fmla="*/ 132 h 142"/>
                <a:gd name="T2" fmla="*/ 0 w 690"/>
                <a:gd name="T3" fmla="*/ 142 h 142"/>
                <a:gd name="T4" fmla="*/ 0 w 690"/>
                <a:gd name="T5" fmla="*/ 141 h 142"/>
                <a:gd name="T6" fmla="*/ 6 w 690"/>
                <a:gd name="T7" fmla="*/ 9 h 142"/>
                <a:gd name="T8" fmla="*/ 690 w 690"/>
                <a:gd name="T9" fmla="*/ 0 h 142"/>
                <a:gd name="T10" fmla="*/ 689 w 690"/>
                <a:gd name="T11" fmla="*/ 12 h 142"/>
                <a:gd name="T12" fmla="*/ 689 w 690"/>
                <a:gd name="T13" fmla="*/ 115 h 142"/>
                <a:gd name="T14" fmla="*/ 689 w 690"/>
                <a:gd name="T15" fmla="*/ 132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42">
                  <a:moveTo>
                    <a:pt x="689" y="132"/>
                  </a:moveTo>
                  <a:lnTo>
                    <a:pt x="0" y="142"/>
                  </a:lnTo>
                  <a:lnTo>
                    <a:pt x="0" y="141"/>
                  </a:lnTo>
                  <a:lnTo>
                    <a:pt x="6" y="9"/>
                  </a:lnTo>
                  <a:lnTo>
                    <a:pt x="690" y="0"/>
                  </a:lnTo>
                  <a:lnTo>
                    <a:pt x="689" y="12"/>
                  </a:lnTo>
                  <a:lnTo>
                    <a:pt x="689" y="115"/>
                  </a:lnTo>
                  <a:lnTo>
                    <a:pt x="689"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24"/>
            <p:cNvSpPr>
              <a:spLocks/>
            </p:cNvSpPr>
            <p:nvPr/>
          </p:nvSpPr>
          <p:spPr bwMode="auto">
            <a:xfrm>
              <a:off x="26090" y="1149"/>
              <a:ext cx="173" cy="35"/>
            </a:xfrm>
            <a:custGeom>
              <a:avLst/>
              <a:gdLst>
                <a:gd name="T0" fmla="*/ 686 w 690"/>
                <a:gd name="T1" fmla="*/ 132 h 141"/>
                <a:gd name="T2" fmla="*/ 0 w 690"/>
                <a:gd name="T3" fmla="*/ 141 h 141"/>
                <a:gd name="T4" fmla="*/ 3 w 690"/>
                <a:gd name="T5" fmla="*/ 66 h 141"/>
                <a:gd name="T6" fmla="*/ 9 w 690"/>
                <a:gd name="T7" fmla="*/ 9 h 141"/>
                <a:gd name="T8" fmla="*/ 690 w 690"/>
                <a:gd name="T9" fmla="*/ 0 h 141"/>
                <a:gd name="T10" fmla="*/ 686 w 690"/>
                <a:gd name="T11" fmla="*/ 78 h 141"/>
                <a:gd name="T12" fmla="*/ 686 w 690"/>
                <a:gd name="T13" fmla="*/ 132 h 141"/>
              </a:gdLst>
              <a:ahLst/>
              <a:cxnLst>
                <a:cxn ang="0">
                  <a:pos x="T0" y="T1"/>
                </a:cxn>
                <a:cxn ang="0">
                  <a:pos x="T2" y="T3"/>
                </a:cxn>
                <a:cxn ang="0">
                  <a:pos x="T4" y="T5"/>
                </a:cxn>
                <a:cxn ang="0">
                  <a:pos x="T6" y="T7"/>
                </a:cxn>
                <a:cxn ang="0">
                  <a:pos x="T8" y="T9"/>
                </a:cxn>
                <a:cxn ang="0">
                  <a:pos x="T10" y="T11"/>
                </a:cxn>
                <a:cxn ang="0">
                  <a:pos x="T12" y="T13"/>
                </a:cxn>
              </a:cxnLst>
              <a:rect l="0" t="0" r="r" b="b"/>
              <a:pathLst>
                <a:path w="690" h="141">
                  <a:moveTo>
                    <a:pt x="686" y="132"/>
                  </a:moveTo>
                  <a:lnTo>
                    <a:pt x="0" y="141"/>
                  </a:lnTo>
                  <a:lnTo>
                    <a:pt x="3" y="66"/>
                  </a:lnTo>
                  <a:lnTo>
                    <a:pt x="9" y="9"/>
                  </a:lnTo>
                  <a:lnTo>
                    <a:pt x="690" y="0"/>
                  </a:lnTo>
                  <a:lnTo>
                    <a:pt x="686" y="78"/>
                  </a:lnTo>
                  <a:lnTo>
                    <a:pt x="68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525"/>
            <p:cNvSpPr>
              <a:spLocks/>
            </p:cNvSpPr>
            <p:nvPr/>
          </p:nvSpPr>
          <p:spPr bwMode="auto">
            <a:xfrm>
              <a:off x="26091" y="1132"/>
              <a:ext cx="173" cy="36"/>
            </a:xfrm>
            <a:custGeom>
              <a:avLst/>
              <a:gdLst>
                <a:gd name="T0" fmla="*/ 684 w 692"/>
                <a:gd name="T1" fmla="*/ 132 h 141"/>
                <a:gd name="T2" fmla="*/ 0 w 692"/>
                <a:gd name="T3" fmla="*/ 141 h 141"/>
                <a:gd name="T4" fmla="*/ 0 w 692"/>
                <a:gd name="T5" fmla="*/ 132 h 141"/>
                <a:gd name="T6" fmla="*/ 13 w 692"/>
                <a:gd name="T7" fmla="*/ 9 h 141"/>
                <a:gd name="T8" fmla="*/ 692 w 692"/>
                <a:gd name="T9" fmla="*/ 0 h 141"/>
                <a:gd name="T10" fmla="*/ 690 w 692"/>
                <a:gd name="T11" fmla="*/ 35 h 141"/>
                <a:gd name="T12" fmla="*/ 684 w 692"/>
                <a:gd name="T13" fmla="*/ 132 h 141"/>
              </a:gdLst>
              <a:ahLst/>
              <a:cxnLst>
                <a:cxn ang="0">
                  <a:pos x="T0" y="T1"/>
                </a:cxn>
                <a:cxn ang="0">
                  <a:pos x="T2" y="T3"/>
                </a:cxn>
                <a:cxn ang="0">
                  <a:pos x="T4" y="T5"/>
                </a:cxn>
                <a:cxn ang="0">
                  <a:pos x="T6" y="T7"/>
                </a:cxn>
                <a:cxn ang="0">
                  <a:pos x="T8" y="T9"/>
                </a:cxn>
                <a:cxn ang="0">
                  <a:pos x="T10" y="T11"/>
                </a:cxn>
                <a:cxn ang="0">
                  <a:pos x="T12" y="T13"/>
                </a:cxn>
              </a:cxnLst>
              <a:rect l="0" t="0" r="r" b="b"/>
              <a:pathLst>
                <a:path w="692" h="141">
                  <a:moveTo>
                    <a:pt x="684" y="132"/>
                  </a:moveTo>
                  <a:lnTo>
                    <a:pt x="0" y="141"/>
                  </a:lnTo>
                  <a:lnTo>
                    <a:pt x="0" y="132"/>
                  </a:lnTo>
                  <a:lnTo>
                    <a:pt x="13" y="9"/>
                  </a:lnTo>
                  <a:lnTo>
                    <a:pt x="692" y="0"/>
                  </a:lnTo>
                  <a:lnTo>
                    <a:pt x="690" y="35"/>
                  </a:lnTo>
                  <a:lnTo>
                    <a:pt x="684"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526"/>
            <p:cNvSpPr>
              <a:spLocks/>
            </p:cNvSpPr>
            <p:nvPr/>
          </p:nvSpPr>
          <p:spPr bwMode="auto">
            <a:xfrm>
              <a:off x="26092" y="1116"/>
              <a:ext cx="173" cy="35"/>
            </a:xfrm>
            <a:custGeom>
              <a:avLst/>
              <a:gdLst>
                <a:gd name="T0" fmla="*/ 681 w 690"/>
                <a:gd name="T1" fmla="*/ 134 h 143"/>
                <a:gd name="T2" fmla="*/ 0 w 690"/>
                <a:gd name="T3" fmla="*/ 143 h 143"/>
                <a:gd name="T4" fmla="*/ 7 w 690"/>
                <a:gd name="T5" fmla="*/ 71 h 143"/>
                <a:gd name="T6" fmla="*/ 19 w 690"/>
                <a:gd name="T7" fmla="*/ 10 h 143"/>
                <a:gd name="T8" fmla="*/ 690 w 690"/>
                <a:gd name="T9" fmla="*/ 0 h 143"/>
                <a:gd name="T10" fmla="*/ 689 w 690"/>
                <a:gd name="T11" fmla="*/ 6 h 143"/>
                <a:gd name="T12" fmla="*/ 684 w 690"/>
                <a:gd name="T13" fmla="*/ 103 h 143"/>
                <a:gd name="T14" fmla="*/ 681 w 690"/>
                <a:gd name="T15" fmla="*/ 134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43">
                  <a:moveTo>
                    <a:pt x="681" y="134"/>
                  </a:moveTo>
                  <a:lnTo>
                    <a:pt x="0" y="143"/>
                  </a:lnTo>
                  <a:lnTo>
                    <a:pt x="7" y="71"/>
                  </a:lnTo>
                  <a:lnTo>
                    <a:pt x="19" y="10"/>
                  </a:lnTo>
                  <a:lnTo>
                    <a:pt x="690" y="0"/>
                  </a:lnTo>
                  <a:lnTo>
                    <a:pt x="689" y="6"/>
                  </a:lnTo>
                  <a:lnTo>
                    <a:pt x="684" y="103"/>
                  </a:lnTo>
                  <a:lnTo>
                    <a:pt x="681"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527"/>
            <p:cNvSpPr>
              <a:spLocks/>
            </p:cNvSpPr>
            <p:nvPr/>
          </p:nvSpPr>
          <p:spPr bwMode="auto">
            <a:xfrm>
              <a:off x="26094" y="1099"/>
              <a:ext cx="173" cy="36"/>
            </a:xfrm>
            <a:custGeom>
              <a:avLst/>
              <a:gdLst>
                <a:gd name="T0" fmla="*/ 679 w 691"/>
                <a:gd name="T1" fmla="*/ 134 h 143"/>
                <a:gd name="T2" fmla="*/ 0 w 691"/>
                <a:gd name="T3" fmla="*/ 143 h 143"/>
                <a:gd name="T4" fmla="*/ 0 w 691"/>
                <a:gd name="T5" fmla="*/ 137 h 143"/>
                <a:gd name="T6" fmla="*/ 25 w 691"/>
                <a:gd name="T7" fmla="*/ 10 h 143"/>
                <a:gd name="T8" fmla="*/ 691 w 691"/>
                <a:gd name="T9" fmla="*/ 0 h 143"/>
                <a:gd name="T10" fmla="*/ 682 w 691"/>
                <a:gd name="T11" fmla="*/ 72 h 143"/>
                <a:gd name="T12" fmla="*/ 679 w 691"/>
                <a:gd name="T13" fmla="*/ 134 h 143"/>
              </a:gdLst>
              <a:ahLst/>
              <a:cxnLst>
                <a:cxn ang="0">
                  <a:pos x="T0" y="T1"/>
                </a:cxn>
                <a:cxn ang="0">
                  <a:pos x="T2" y="T3"/>
                </a:cxn>
                <a:cxn ang="0">
                  <a:pos x="T4" y="T5"/>
                </a:cxn>
                <a:cxn ang="0">
                  <a:pos x="T6" y="T7"/>
                </a:cxn>
                <a:cxn ang="0">
                  <a:pos x="T8" y="T9"/>
                </a:cxn>
                <a:cxn ang="0">
                  <a:pos x="T10" y="T11"/>
                </a:cxn>
                <a:cxn ang="0">
                  <a:pos x="T12" y="T13"/>
                </a:cxn>
              </a:cxnLst>
              <a:rect l="0" t="0" r="r" b="b"/>
              <a:pathLst>
                <a:path w="691" h="143">
                  <a:moveTo>
                    <a:pt x="679" y="134"/>
                  </a:moveTo>
                  <a:lnTo>
                    <a:pt x="0" y="143"/>
                  </a:lnTo>
                  <a:lnTo>
                    <a:pt x="0" y="137"/>
                  </a:lnTo>
                  <a:lnTo>
                    <a:pt x="25" y="10"/>
                  </a:lnTo>
                  <a:lnTo>
                    <a:pt x="691" y="0"/>
                  </a:lnTo>
                  <a:lnTo>
                    <a:pt x="682" y="72"/>
                  </a:lnTo>
                  <a:lnTo>
                    <a:pt x="679"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528"/>
            <p:cNvSpPr>
              <a:spLocks/>
            </p:cNvSpPr>
            <p:nvPr/>
          </p:nvSpPr>
          <p:spPr bwMode="auto">
            <a:xfrm>
              <a:off x="26097" y="1083"/>
              <a:ext cx="172" cy="35"/>
            </a:xfrm>
            <a:custGeom>
              <a:avLst/>
              <a:gdLst>
                <a:gd name="T0" fmla="*/ 671 w 687"/>
                <a:gd name="T1" fmla="*/ 132 h 142"/>
                <a:gd name="T2" fmla="*/ 0 w 687"/>
                <a:gd name="T3" fmla="*/ 142 h 142"/>
                <a:gd name="T4" fmla="*/ 13 w 687"/>
                <a:gd name="T5" fmla="*/ 74 h 142"/>
                <a:gd name="T6" fmla="*/ 25 w 687"/>
                <a:gd name="T7" fmla="*/ 10 h 142"/>
                <a:gd name="T8" fmla="*/ 687 w 687"/>
                <a:gd name="T9" fmla="*/ 0 h 142"/>
                <a:gd name="T10" fmla="*/ 683 w 687"/>
                <a:gd name="T11" fmla="*/ 36 h 142"/>
                <a:gd name="T12" fmla="*/ 671 w 687"/>
                <a:gd name="T13" fmla="*/ 132 h 142"/>
              </a:gdLst>
              <a:ahLst/>
              <a:cxnLst>
                <a:cxn ang="0">
                  <a:pos x="T0" y="T1"/>
                </a:cxn>
                <a:cxn ang="0">
                  <a:pos x="T2" y="T3"/>
                </a:cxn>
                <a:cxn ang="0">
                  <a:pos x="T4" y="T5"/>
                </a:cxn>
                <a:cxn ang="0">
                  <a:pos x="T6" y="T7"/>
                </a:cxn>
                <a:cxn ang="0">
                  <a:pos x="T8" y="T9"/>
                </a:cxn>
                <a:cxn ang="0">
                  <a:pos x="T10" y="T11"/>
                </a:cxn>
                <a:cxn ang="0">
                  <a:pos x="T12" y="T13"/>
                </a:cxn>
              </a:cxnLst>
              <a:rect l="0" t="0" r="r" b="b"/>
              <a:pathLst>
                <a:path w="687" h="142">
                  <a:moveTo>
                    <a:pt x="671" y="132"/>
                  </a:moveTo>
                  <a:lnTo>
                    <a:pt x="0" y="142"/>
                  </a:lnTo>
                  <a:lnTo>
                    <a:pt x="13" y="74"/>
                  </a:lnTo>
                  <a:lnTo>
                    <a:pt x="25" y="10"/>
                  </a:lnTo>
                  <a:lnTo>
                    <a:pt x="687" y="0"/>
                  </a:lnTo>
                  <a:lnTo>
                    <a:pt x="683" y="36"/>
                  </a:lnTo>
                  <a:lnTo>
                    <a:pt x="671"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529"/>
            <p:cNvSpPr>
              <a:spLocks/>
            </p:cNvSpPr>
            <p:nvPr/>
          </p:nvSpPr>
          <p:spPr bwMode="auto">
            <a:xfrm>
              <a:off x="26100" y="1066"/>
              <a:ext cx="171" cy="35"/>
            </a:xfrm>
            <a:custGeom>
              <a:avLst/>
              <a:gdLst>
                <a:gd name="T0" fmla="*/ 666 w 682"/>
                <a:gd name="T1" fmla="*/ 133 h 143"/>
                <a:gd name="T2" fmla="*/ 0 w 682"/>
                <a:gd name="T3" fmla="*/ 143 h 143"/>
                <a:gd name="T4" fmla="*/ 0 w 682"/>
                <a:gd name="T5" fmla="*/ 141 h 143"/>
                <a:gd name="T6" fmla="*/ 25 w 682"/>
                <a:gd name="T7" fmla="*/ 13 h 143"/>
                <a:gd name="T8" fmla="*/ 26 w 682"/>
                <a:gd name="T9" fmla="*/ 9 h 143"/>
                <a:gd name="T10" fmla="*/ 682 w 682"/>
                <a:gd name="T11" fmla="*/ 0 h 143"/>
                <a:gd name="T12" fmla="*/ 670 w 682"/>
                <a:gd name="T13" fmla="*/ 103 h 143"/>
                <a:gd name="T14" fmla="*/ 666 w 682"/>
                <a:gd name="T15" fmla="*/ 133 h 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2" h="143">
                  <a:moveTo>
                    <a:pt x="666" y="133"/>
                  </a:moveTo>
                  <a:lnTo>
                    <a:pt x="0" y="143"/>
                  </a:lnTo>
                  <a:lnTo>
                    <a:pt x="0" y="141"/>
                  </a:lnTo>
                  <a:lnTo>
                    <a:pt x="25" y="13"/>
                  </a:lnTo>
                  <a:lnTo>
                    <a:pt x="26" y="9"/>
                  </a:lnTo>
                  <a:lnTo>
                    <a:pt x="682" y="0"/>
                  </a:lnTo>
                  <a:lnTo>
                    <a:pt x="670" y="103"/>
                  </a:lnTo>
                  <a:lnTo>
                    <a:pt x="666"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530"/>
            <p:cNvSpPr>
              <a:spLocks/>
            </p:cNvSpPr>
            <p:nvPr/>
          </p:nvSpPr>
          <p:spPr bwMode="auto">
            <a:xfrm>
              <a:off x="26103" y="1049"/>
              <a:ext cx="172" cy="36"/>
            </a:xfrm>
            <a:custGeom>
              <a:avLst/>
              <a:gdLst>
                <a:gd name="T0" fmla="*/ 662 w 687"/>
                <a:gd name="T1" fmla="*/ 133 h 143"/>
                <a:gd name="T2" fmla="*/ 0 w 687"/>
                <a:gd name="T3" fmla="*/ 143 h 143"/>
                <a:gd name="T4" fmla="*/ 13 w 687"/>
                <a:gd name="T5" fmla="*/ 79 h 143"/>
                <a:gd name="T6" fmla="*/ 38 w 687"/>
                <a:gd name="T7" fmla="*/ 9 h 143"/>
                <a:gd name="T8" fmla="*/ 687 w 687"/>
                <a:gd name="T9" fmla="*/ 0 h 143"/>
                <a:gd name="T10" fmla="*/ 670 w 687"/>
                <a:gd name="T11" fmla="*/ 66 h 143"/>
                <a:gd name="T12" fmla="*/ 662 w 687"/>
                <a:gd name="T13" fmla="*/ 133 h 143"/>
              </a:gdLst>
              <a:ahLst/>
              <a:cxnLst>
                <a:cxn ang="0">
                  <a:pos x="T0" y="T1"/>
                </a:cxn>
                <a:cxn ang="0">
                  <a:pos x="T2" y="T3"/>
                </a:cxn>
                <a:cxn ang="0">
                  <a:pos x="T4" y="T5"/>
                </a:cxn>
                <a:cxn ang="0">
                  <a:pos x="T6" y="T7"/>
                </a:cxn>
                <a:cxn ang="0">
                  <a:pos x="T8" y="T9"/>
                </a:cxn>
                <a:cxn ang="0">
                  <a:pos x="T10" y="T11"/>
                </a:cxn>
                <a:cxn ang="0">
                  <a:pos x="T12" y="T13"/>
                </a:cxn>
              </a:cxnLst>
              <a:rect l="0" t="0" r="r" b="b"/>
              <a:pathLst>
                <a:path w="687" h="143">
                  <a:moveTo>
                    <a:pt x="662" y="133"/>
                  </a:moveTo>
                  <a:lnTo>
                    <a:pt x="0" y="143"/>
                  </a:lnTo>
                  <a:lnTo>
                    <a:pt x="13" y="79"/>
                  </a:lnTo>
                  <a:lnTo>
                    <a:pt x="38" y="9"/>
                  </a:lnTo>
                  <a:lnTo>
                    <a:pt x="687" y="0"/>
                  </a:lnTo>
                  <a:lnTo>
                    <a:pt x="670" y="66"/>
                  </a:lnTo>
                  <a:lnTo>
                    <a:pt x="662"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31"/>
            <p:cNvSpPr>
              <a:spLocks/>
            </p:cNvSpPr>
            <p:nvPr/>
          </p:nvSpPr>
          <p:spPr bwMode="auto">
            <a:xfrm>
              <a:off x="26107" y="1033"/>
              <a:ext cx="173" cy="35"/>
            </a:xfrm>
            <a:custGeom>
              <a:avLst/>
              <a:gdLst>
                <a:gd name="T0" fmla="*/ 656 w 693"/>
                <a:gd name="T1" fmla="*/ 132 h 141"/>
                <a:gd name="T2" fmla="*/ 0 w 693"/>
                <a:gd name="T3" fmla="*/ 141 h 141"/>
                <a:gd name="T4" fmla="*/ 43 w 693"/>
                <a:gd name="T5" fmla="*/ 23 h 141"/>
                <a:gd name="T6" fmla="*/ 48 w 693"/>
                <a:gd name="T7" fmla="*/ 8 h 141"/>
                <a:gd name="T8" fmla="*/ 693 w 693"/>
                <a:gd name="T9" fmla="*/ 0 h 141"/>
                <a:gd name="T10" fmla="*/ 681 w 693"/>
                <a:gd name="T11" fmla="*/ 35 h 141"/>
                <a:gd name="T12" fmla="*/ 656 w 693"/>
                <a:gd name="T13" fmla="*/ 132 h 141"/>
                <a:gd name="T14" fmla="*/ 656 w 693"/>
                <a:gd name="T15" fmla="*/ 132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3" h="141">
                  <a:moveTo>
                    <a:pt x="656" y="132"/>
                  </a:moveTo>
                  <a:lnTo>
                    <a:pt x="0" y="141"/>
                  </a:lnTo>
                  <a:lnTo>
                    <a:pt x="43" y="23"/>
                  </a:lnTo>
                  <a:lnTo>
                    <a:pt x="48" y="8"/>
                  </a:lnTo>
                  <a:lnTo>
                    <a:pt x="693" y="0"/>
                  </a:lnTo>
                  <a:lnTo>
                    <a:pt x="681" y="35"/>
                  </a:lnTo>
                  <a:lnTo>
                    <a:pt x="656" y="132"/>
                  </a:lnTo>
                  <a:lnTo>
                    <a:pt x="656"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32"/>
            <p:cNvSpPr>
              <a:spLocks/>
            </p:cNvSpPr>
            <p:nvPr/>
          </p:nvSpPr>
          <p:spPr bwMode="auto">
            <a:xfrm>
              <a:off x="26113" y="1016"/>
              <a:ext cx="172" cy="36"/>
            </a:xfrm>
            <a:custGeom>
              <a:avLst/>
              <a:gdLst>
                <a:gd name="T0" fmla="*/ 649 w 690"/>
                <a:gd name="T1" fmla="*/ 133 h 142"/>
                <a:gd name="T2" fmla="*/ 0 w 690"/>
                <a:gd name="T3" fmla="*/ 142 h 142"/>
                <a:gd name="T4" fmla="*/ 19 w 690"/>
                <a:gd name="T5" fmla="*/ 90 h 142"/>
                <a:gd name="T6" fmla="*/ 47 w 690"/>
                <a:gd name="T7" fmla="*/ 9 h 142"/>
                <a:gd name="T8" fmla="*/ 690 w 690"/>
                <a:gd name="T9" fmla="*/ 0 h 142"/>
                <a:gd name="T10" fmla="*/ 689 w 690"/>
                <a:gd name="T11" fmla="*/ 6 h 142"/>
                <a:gd name="T12" fmla="*/ 657 w 690"/>
                <a:gd name="T13" fmla="*/ 102 h 142"/>
                <a:gd name="T14" fmla="*/ 649 w 690"/>
                <a:gd name="T15" fmla="*/ 133 h 1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0" h="142">
                  <a:moveTo>
                    <a:pt x="649" y="133"/>
                  </a:moveTo>
                  <a:lnTo>
                    <a:pt x="0" y="142"/>
                  </a:lnTo>
                  <a:lnTo>
                    <a:pt x="19" y="90"/>
                  </a:lnTo>
                  <a:lnTo>
                    <a:pt x="47" y="9"/>
                  </a:lnTo>
                  <a:lnTo>
                    <a:pt x="690" y="0"/>
                  </a:lnTo>
                  <a:lnTo>
                    <a:pt x="689" y="6"/>
                  </a:lnTo>
                  <a:lnTo>
                    <a:pt x="657" y="102"/>
                  </a:lnTo>
                  <a:lnTo>
                    <a:pt x="649"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33"/>
            <p:cNvSpPr>
              <a:spLocks/>
            </p:cNvSpPr>
            <p:nvPr/>
          </p:nvSpPr>
          <p:spPr bwMode="auto">
            <a:xfrm>
              <a:off x="26119" y="1000"/>
              <a:ext cx="171" cy="35"/>
            </a:xfrm>
            <a:custGeom>
              <a:avLst/>
              <a:gdLst>
                <a:gd name="T0" fmla="*/ 645 w 683"/>
                <a:gd name="T1" fmla="*/ 133 h 141"/>
                <a:gd name="T2" fmla="*/ 0 w 683"/>
                <a:gd name="T3" fmla="*/ 141 h 141"/>
                <a:gd name="T4" fmla="*/ 38 w 683"/>
                <a:gd name="T5" fmla="*/ 33 h 141"/>
                <a:gd name="T6" fmla="*/ 51 w 683"/>
                <a:gd name="T7" fmla="*/ 8 h 141"/>
                <a:gd name="T8" fmla="*/ 683 w 683"/>
                <a:gd name="T9" fmla="*/ 0 h 141"/>
                <a:gd name="T10" fmla="*/ 665 w 683"/>
                <a:gd name="T11" fmla="*/ 72 h 141"/>
                <a:gd name="T12" fmla="*/ 645 w 683"/>
                <a:gd name="T13" fmla="*/ 133 h 141"/>
              </a:gdLst>
              <a:ahLst/>
              <a:cxnLst>
                <a:cxn ang="0">
                  <a:pos x="T0" y="T1"/>
                </a:cxn>
                <a:cxn ang="0">
                  <a:pos x="T2" y="T3"/>
                </a:cxn>
                <a:cxn ang="0">
                  <a:pos x="T4" y="T5"/>
                </a:cxn>
                <a:cxn ang="0">
                  <a:pos x="T6" y="T7"/>
                </a:cxn>
                <a:cxn ang="0">
                  <a:pos x="T8" y="T9"/>
                </a:cxn>
                <a:cxn ang="0">
                  <a:pos x="T10" y="T11"/>
                </a:cxn>
                <a:cxn ang="0">
                  <a:pos x="T12" y="T13"/>
                </a:cxn>
              </a:cxnLst>
              <a:rect l="0" t="0" r="r" b="b"/>
              <a:pathLst>
                <a:path w="683" h="141">
                  <a:moveTo>
                    <a:pt x="645" y="133"/>
                  </a:moveTo>
                  <a:lnTo>
                    <a:pt x="0" y="141"/>
                  </a:lnTo>
                  <a:lnTo>
                    <a:pt x="38" y="33"/>
                  </a:lnTo>
                  <a:lnTo>
                    <a:pt x="51" y="8"/>
                  </a:lnTo>
                  <a:lnTo>
                    <a:pt x="683" y="0"/>
                  </a:lnTo>
                  <a:lnTo>
                    <a:pt x="665" y="72"/>
                  </a:lnTo>
                  <a:lnTo>
                    <a:pt x="645"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34"/>
            <p:cNvSpPr>
              <a:spLocks/>
            </p:cNvSpPr>
            <p:nvPr/>
          </p:nvSpPr>
          <p:spPr bwMode="auto">
            <a:xfrm>
              <a:off x="26125" y="983"/>
              <a:ext cx="169" cy="35"/>
            </a:xfrm>
            <a:custGeom>
              <a:avLst/>
              <a:gdLst>
                <a:gd name="T0" fmla="*/ 643 w 678"/>
                <a:gd name="T1" fmla="*/ 133 h 142"/>
                <a:gd name="T2" fmla="*/ 0 w 678"/>
                <a:gd name="T3" fmla="*/ 142 h 142"/>
                <a:gd name="T4" fmla="*/ 15 w 678"/>
                <a:gd name="T5" fmla="*/ 100 h 142"/>
                <a:gd name="T6" fmla="*/ 58 w 678"/>
                <a:gd name="T7" fmla="*/ 9 h 142"/>
                <a:gd name="T8" fmla="*/ 678 w 678"/>
                <a:gd name="T9" fmla="*/ 0 h 142"/>
                <a:gd name="T10" fmla="*/ 667 w 678"/>
                <a:gd name="T11" fmla="*/ 43 h 142"/>
                <a:gd name="T12" fmla="*/ 643 w 678"/>
                <a:gd name="T13" fmla="*/ 133 h 142"/>
              </a:gdLst>
              <a:ahLst/>
              <a:cxnLst>
                <a:cxn ang="0">
                  <a:pos x="T0" y="T1"/>
                </a:cxn>
                <a:cxn ang="0">
                  <a:pos x="T2" y="T3"/>
                </a:cxn>
                <a:cxn ang="0">
                  <a:pos x="T4" y="T5"/>
                </a:cxn>
                <a:cxn ang="0">
                  <a:pos x="T6" y="T7"/>
                </a:cxn>
                <a:cxn ang="0">
                  <a:pos x="T8" y="T9"/>
                </a:cxn>
                <a:cxn ang="0">
                  <a:pos x="T10" y="T11"/>
                </a:cxn>
                <a:cxn ang="0">
                  <a:pos x="T12" y="T13"/>
                </a:cxn>
              </a:cxnLst>
              <a:rect l="0" t="0" r="r" b="b"/>
              <a:pathLst>
                <a:path w="678" h="142">
                  <a:moveTo>
                    <a:pt x="643" y="133"/>
                  </a:moveTo>
                  <a:lnTo>
                    <a:pt x="0" y="142"/>
                  </a:lnTo>
                  <a:lnTo>
                    <a:pt x="15" y="100"/>
                  </a:lnTo>
                  <a:lnTo>
                    <a:pt x="58" y="9"/>
                  </a:lnTo>
                  <a:lnTo>
                    <a:pt x="678" y="0"/>
                  </a:lnTo>
                  <a:lnTo>
                    <a:pt x="667" y="43"/>
                  </a:lnTo>
                  <a:lnTo>
                    <a:pt x="643"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535"/>
            <p:cNvSpPr>
              <a:spLocks/>
            </p:cNvSpPr>
            <p:nvPr/>
          </p:nvSpPr>
          <p:spPr bwMode="auto">
            <a:xfrm>
              <a:off x="26131" y="966"/>
              <a:ext cx="168" cy="36"/>
            </a:xfrm>
            <a:custGeom>
              <a:avLst/>
              <a:gdLst>
                <a:gd name="T0" fmla="*/ 632 w 669"/>
                <a:gd name="T1" fmla="*/ 133 h 141"/>
                <a:gd name="T2" fmla="*/ 0 w 669"/>
                <a:gd name="T3" fmla="*/ 141 h 141"/>
                <a:gd name="T4" fmla="*/ 44 w 669"/>
                <a:gd name="T5" fmla="*/ 44 h 141"/>
                <a:gd name="T6" fmla="*/ 60 w 669"/>
                <a:gd name="T7" fmla="*/ 8 h 141"/>
                <a:gd name="T8" fmla="*/ 669 w 669"/>
                <a:gd name="T9" fmla="*/ 0 h 141"/>
                <a:gd name="T10" fmla="*/ 664 w 669"/>
                <a:gd name="T11" fmla="*/ 12 h 141"/>
                <a:gd name="T12" fmla="*/ 639 w 669"/>
                <a:gd name="T13" fmla="*/ 109 h 141"/>
                <a:gd name="T14" fmla="*/ 632 w 669"/>
                <a:gd name="T15" fmla="*/ 133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9" h="141">
                  <a:moveTo>
                    <a:pt x="632" y="133"/>
                  </a:moveTo>
                  <a:lnTo>
                    <a:pt x="0" y="141"/>
                  </a:lnTo>
                  <a:lnTo>
                    <a:pt x="44" y="44"/>
                  </a:lnTo>
                  <a:lnTo>
                    <a:pt x="60" y="8"/>
                  </a:lnTo>
                  <a:lnTo>
                    <a:pt x="669" y="0"/>
                  </a:lnTo>
                  <a:lnTo>
                    <a:pt x="664" y="12"/>
                  </a:lnTo>
                  <a:lnTo>
                    <a:pt x="639" y="109"/>
                  </a:lnTo>
                  <a:lnTo>
                    <a:pt x="632"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36"/>
            <p:cNvSpPr>
              <a:spLocks/>
            </p:cNvSpPr>
            <p:nvPr/>
          </p:nvSpPr>
          <p:spPr bwMode="auto">
            <a:xfrm>
              <a:off x="26139" y="949"/>
              <a:ext cx="167" cy="36"/>
            </a:xfrm>
            <a:custGeom>
              <a:avLst/>
              <a:gdLst>
                <a:gd name="T0" fmla="*/ 620 w 667"/>
                <a:gd name="T1" fmla="*/ 133 h 142"/>
                <a:gd name="T2" fmla="*/ 0 w 667"/>
                <a:gd name="T3" fmla="*/ 142 h 142"/>
                <a:gd name="T4" fmla="*/ 14 w 667"/>
                <a:gd name="T5" fmla="*/ 111 h 142"/>
                <a:gd name="T6" fmla="*/ 61 w 667"/>
                <a:gd name="T7" fmla="*/ 9 h 142"/>
                <a:gd name="T8" fmla="*/ 667 w 667"/>
                <a:gd name="T9" fmla="*/ 0 h 142"/>
                <a:gd name="T10" fmla="*/ 634 w 667"/>
                <a:gd name="T11" fmla="*/ 79 h 142"/>
                <a:gd name="T12" fmla="*/ 620 w 667"/>
                <a:gd name="T13" fmla="*/ 133 h 142"/>
              </a:gdLst>
              <a:ahLst/>
              <a:cxnLst>
                <a:cxn ang="0">
                  <a:pos x="T0" y="T1"/>
                </a:cxn>
                <a:cxn ang="0">
                  <a:pos x="T2" y="T3"/>
                </a:cxn>
                <a:cxn ang="0">
                  <a:pos x="T4" y="T5"/>
                </a:cxn>
                <a:cxn ang="0">
                  <a:pos x="T6" y="T7"/>
                </a:cxn>
                <a:cxn ang="0">
                  <a:pos x="T8" y="T9"/>
                </a:cxn>
                <a:cxn ang="0">
                  <a:pos x="T10" y="T11"/>
                </a:cxn>
                <a:cxn ang="0">
                  <a:pos x="T12" y="T13"/>
                </a:cxn>
              </a:cxnLst>
              <a:rect l="0" t="0" r="r" b="b"/>
              <a:pathLst>
                <a:path w="667" h="142">
                  <a:moveTo>
                    <a:pt x="620" y="133"/>
                  </a:moveTo>
                  <a:lnTo>
                    <a:pt x="0" y="142"/>
                  </a:lnTo>
                  <a:lnTo>
                    <a:pt x="14" y="111"/>
                  </a:lnTo>
                  <a:lnTo>
                    <a:pt x="61" y="9"/>
                  </a:lnTo>
                  <a:lnTo>
                    <a:pt x="667" y="0"/>
                  </a:lnTo>
                  <a:lnTo>
                    <a:pt x="634" y="79"/>
                  </a:lnTo>
                  <a:lnTo>
                    <a:pt x="62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537"/>
            <p:cNvSpPr>
              <a:spLocks noEditPoints="1"/>
            </p:cNvSpPr>
            <p:nvPr/>
          </p:nvSpPr>
          <p:spPr bwMode="auto">
            <a:xfrm>
              <a:off x="26147" y="922"/>
              <a:ext cx="957" cy="46"/>
            </a:xfrm>
            <a:custGeom>
              <a:avLst/>
              <a:gdLst>
                <a:gd name="T0" fmla="*/ 609 w 3828"/>
                <a:gd name="T1" fmla="*/ 177 h 185"/>
                <a:gd name="T2" fmla="*/ 0 w 3828"/>
                <a:gd name="T3" fmla="*/ 185 h 185"/>
                <a:gd name="T4" fmla="*/ 34 w 3828"/>
                <a:gd name="T5" fmla="*/ 112 h 185"/>
                <a:gd name="T6" fmla="*/ 65 w 3828"/>
                <a:gd name="T7" fmla="*/ 52 h 185"/>
                <a:gd name="T8" fmla="*/ 661 w 3828"/>
                <a:gd name="T9" fmla="*/ 44 h 185"/>
                <a:gd name="T10" fmla="*/ 642 w 3828"/>
                <a:gd name="T11" fmla="*/ 99 h 185"/>
                <a:gd name="T12" fmla="*/ 609 w 3828"/>
                <a:gd name="T13" fmla="*/ 177 h 185"/>
                <a:gd name="T14" fmla="*/ 3630 w 3828"/>
                <a:gd name="T15" fmla="*/ 3 h 185"/>
                <a:gd name="T16" fmla="*/ 3825 w 3828"/>
                <a:gd name="T17" fmla="*/ 0 h 185"/>
                <a:gd name="T18" fmla="*/ 3828 w 3828"/>
                <a:gd name="T19" fmla="*/ 29 h 185"/>
                <a:gd name="T20" fmla="*/ 3728 w 3828"/>
                <a:gd name="T21" fmla="*/ 29 h 185"/>
                <a:gd name="T22" fmla="*/ 3635 w 3828"/>
                <a:gd name="T23" fmla="*/ 29 h 185"/>
                <a:gd name="T24" fmla="*/ 3630 w 3828"/>
                <a:gd name="T25" fmla="*/ 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8" h="185">
                  <a:moveTo>
                    <a:pt x="609" y="177"/>
                  </a:moveTo>
                  <a:lnTo>
                    <a:pt x="0" y="185"/>
                  </a:lnTo>
                  <a:lnTo>
                    <a:pt x="34" y="112"/>
                  </a:lnTo>
                  <a:lnTo>
                    <a:pt x="65" y="52"/>
                  </a:lnTo>
                  <a:lnTo>
                    <a:pt x="661" y="44"/>
                  </a:lnTo>
                  <a:lnTo>
                    <a:pt x="642" y="99"/>
                  </a:lnTo>
                  <a:lnTo>
                    <a:pt x="609" y="177"/>
                  </a:lnTo>
                  <a:close/>
                  <a:moveTo>
                    <a:pt x="3630" y="3"/>
                  </a:moveTo>
                  <a:lnTo>
                    <a:pt x="3825" y="0"/>
                  </a:lnTo>
                  <a:lnTo>
                    <a:pt x="3828" y="29"/>
                  </a:lnTo>
                  <a:lnTo>
                    <a:pt x="3728" y="29"/>
                  </a:lnTo>
                  <a:lnTo>
                    <a:pt x="3635" y="29"/>
                  </a:lnTo>
                  <a:lnTo>
                    <a:pt x="363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38"/>
            <p:cNvSpPr>
              <a:spLocks noEditPoints="1"/>
            </p:cNvSpPr>
            <p:nvPr/>
          </p:nvSpPr>
          <p:spPr bwMode="auto">
            <a:xfrm>
              <a:off x="26154" y="906"/>
              <a:ext cx="950" cy="46"/>
            </a:xfrm>
            <a:custGeom>
              <a:avLst/>
              <a:gdLst>
                <a:gd name="T0" fmla="*/ 606 w 3797"/>
                <a:gd name="T1" fmla="*/ 176 h 185"/>
                <a:gd name="T2" fmla="*/ 0 w 3797"/>
                <a:gd name="T3" fmla="*/ 185 h 185"/>
                <a:gd name="T4" fmla="*/ 3 w 3797"/>
                <a:gd name="T5" fmla="*/ 178 h 185"/>
                <a:gd name="T6" fmla="*/ 59 w 3797"/>
                <a:gd name="T7" fmla="*/ 69 h 185"/>
                <a:gd name="T8" fmla="*/ 69 w 3797"/>
                <a:gd name="T9" fmla="*/ 52 h 185"/>
                <a:gd name="T10" fmla="*/ 656 w 3797"/>
                <a:gd name="T11" fmla="*/ 44 h 185"/>
                <a:gd name="T12" fmla="*/ 642 w 3797"/>
                <a:gd name="T13" fmla="*/ 76 h 185"/>
                <a:gd name="T14" fmla="*/ 611 w 3797"/>
                <a:gd name="T15" fmla="*/ 165 h 185"/>
                <a:gd name="T16" fmla="*/ 606 w 3797"/>
                <a:gd name="T17" fmla="*/ 176 h 185"/>
                <a:gd name="T18" fmla="*/ 3588 w 3797"/>
                <a:gd name="T19" fmla="*/ 3 h 185"/>
                <a:gd name="T20" fmla="*/ 3785 w 3797"/>
                <a:gd name="T21" fmla="*/ 0 h 185"/>
                <a:gd name="T22" fmla="*/ 3797 w 3797"/>
                <a:gd name="T23" fmla="*/ 95 h 185"/>
                <a:gd name="T24" fmla="*/ 3697 w 3797"/>
                <a:gd name="T25" fmla="*/ 95 h 185"/>
                <a:gd name="T26" fmla="*/ 3604 w 3797"/>
                <a:gd name="T27" fmla="*/ 95 h 185"/>
                <a:gd name="T28" fmla="*/ 3591 w 3797"/>
                <a:gd name="T29" fmla="*/ 24 h 185"/>
                <a:gd name="T30" fmla="*/ 3588 w 3797"/>
                <a:gd name="T31" fmla="*/ 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97" h="185">
                  <a:moveTo>
                    <a:pt x="606" y="176"/>
                  </a:moveTo>
                  <a:lnTo>
                    <a:pt x="0" y="185"/>
                  </a:lnTo>
                  <a:lnTo>
                    <a:pt x="3" y="178"/>
                  </a:lnTo>
                  <a:lnTo>
                    <a:pt x="59" y="69"/>
                  </a:lnTo>
                  <a:lnTo>
                    <a:pt x="69" y="52"/>
                  </a:lnTo>
                  <a:lnTo>
                    <a:pt x="656" y="44"/>
                  </a:lnTo>
                  <a:lnTo>
                    <a:pt x="642" y="76"/>
                  </a:lnTo>
                  <a:lnTo>
                    <a:pt x="611" y="165"/>
                  </a:lnTo>
                  <a:lnTo>
                    <a:pt x="606" y="176"/>
                  </a:lnTo>
                  <a:close/>
                  <a:moveTo>
                    <a:pt x="3588" y="3"/>
                  </a:moveTo>
                  <a:lnTo>
                    <a:pt x="3785" y="0"/>
                  </a:lnTo>
                  <a:lnTo>
                    <a:pt x="3797" y="95"/>
                  </a:lnTo>
                  <a:lnTo>
                    <a:pt x="3697" y="95"/>
                  </a:lnTo>
                  <a:lnTo>
                    <a:pt x="3604" y="95"/>
                  </a:lnTo>
                  <a:lnTo>
                    <a:pt x="3591" y="24"/>
                  </a:lnTo>
                  <a:lnTo>
                    <a:pt x="358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39"/>
            <p:cNvSpPr>
              <a:spLocks noEditPoints="1"/>
            </p:cNvSpPr>
            <p:nvPr/>
          </p:nvSpPr>
          <p:spPr bwMode="auto">
            <a:xfrm>
              <a:off x="26163" y="889"/>
              <a:ext cx="940" cy="46"/>
            </a:xfrm>
            <a:custGeom>
              <a:avLst/>
              <a:gdLst>
                <a:gd name="T0" fmla="*/ 3760 w 3760"/>
                <a:gd name="T1" fmla="*/ 132 h 184"/>
                <a:gd name="T2" fmla="*/ 3565 w 3760"/>
                <a:gd name="T3" fmla="*/ 135 h 184"/>
                <a:gd name="T4" fmla="*/ 3557 w 3760"/>
                <a:gd name="T5" fmla="*/ 90 h 184"/>
                <a:gd name="T6" fmla="*/ 3545 w 3760"/>
                <a:gd name="T7" fmla="*/ 19 h 184"/>
                <a:gd name="T8" fmla="*/ 3539 w 3760"/>
                <a:gd name="T9" fmla="*/ 3 h 184"/>
                <a:gd name="T10" fmla="*/ 3743 w 3760"/>
                <a:gd name="T11" fmla="*/ 0 h 184"/>
                <a:gd name="T12" fmla="*/ 3745 w 3760"/>
                <a:gd name="T13" fmla="*/ 19 h 184"/>
                <a:gd name="T14" fmla="*/ 3760 w 3760"/>
                <a:gd name="T15" fmla="*/ 132 h 184"/>
                <a:gd name="T16" fmla="*/ 596 w 3760"/>
                <a:gd name="T17" fmla="*/ 176 h 184"/>
                <a:gd name="T18" fmla="*/ 0 w 3760"/>
                <a:gd name="T19" fmla="*/ 184 h 184"/>
                <a:gd name="T20" fmla="*/ 25 w 3760"/>
                <a:gd name="T21" fmla="*/ 135 h 184"/>
                <a:gd name="T22" fmla="*/ 74 w 3760"/>
                <a:gd name="T23" fmla="*/ 51 h 184"/>
                <a:gd name="T24" fmla="*/ 653 w 3760"/>
                <a:gd name="T25" fmla="*/ 43 h 184"/>
                <a:gd name="T26" fmla="*/ 645 w 3760"/>
                <a:gd name="T27" fmla="*/ 57 h 184"/>
                <a:gd name="T28" fmla="*/ 608 w 3760"/>
                <a:gd name="T29" fmla="*/ 142 h 184"/>
                <a:gd name="T30" fmla="*/ 596 w 3760"/>
                <a:gd name="T31" fmla="*/ 17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60" h="184">
                  <a:moveTo>
                    <a:pt x="3760" y="132"/>
                  </a:moveTo>
                  <a:lnTo>
                    <a:pt x="3565" y="135"/>
                  </a:lnTo>
                  <a:lnTo>
                    <a:pt x="3557" y="90"/>
                  </a:lnTo>
                  <a:lnTo>
                    <a:pt x="3545" y="19"/>
                  </a:lnTo>
                  <a:lnTo>
                    <a:pt x="3539" y="3"/>
                  </a:lnTo>
                  <a:lnTo>
                    <a:pt x="3743" y="0"/>
                  </a:lnTo>
                  <a:lnTo>
                    <a:pt x="3745" y="19"/>
                  </a:lnTo>
                  <a:lnTo>
                    <a:pt x="3760" y="132"/>
                  </a:lnTo>
                  <a:close/>
                  <a:moveTo>
                    <a:pt x="596" y="176"/>
                  </a:moveTo>
                  <a:lnTo>
                    <a:pt x="0" y="184"/>
                  </a:lnTo>
                  <a:lnTo>
                    <a:pt x="25" y="135"/>
                  </a:lnTo>
                  <a:lnTo>
                    <a:pt x="74" y="51"/>
                  </a:lnTo>
                  <a:lnTo>
                    <a:pt x="653" y="43"/>
                  </a:lnTo>
                  <a:lnTo>
                    <a:pt x="645" y="57"/>
                  </a:lnTo>
                  <a:lnTo>
                    <a:pt x="608" y="142"/>
                  </a:lnTo>
                  <a:lnTo>
                    <a:pt x="596"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540"/>
            <p:cNvSpPr>
              <a:spLocks noEditPoints="1"/>
            </p:cNvSpPr>
            <p:nvPr/>
          </p:nvSpPr>
          <p:spPr bwMode="auto">
            <a:xfrm>
              <a:off x="26172" y="873"/>
              <a:ext cx="928" cy="45"/>
            </a:xfrm>
            <a:custGeom>
              <a:avLst/>
              <a:gdLst>
                <a:gd name="T0" fmla="*/ 3716 w 3716"/>
                <a:gd name="T1" fmla="*/ 132 h 184"/>
                <a:gd name="T2" fmla="*/ 3519 w 3716"/>
                <a:gd name="T3" fmla="*/ 135 h 184"/>
                <a:gd name="T4" fmla="*/ 3510 w 3716"/>
                <a:gd name="T5" fmla="*/ 85 h 184"/>
                <a:gd name="T6" fmla="*/ 3485 w 3716"/>
                <a:gd name="T7" fmla="*/ 14 h 184"/>
                <a:gd name="T8" fmla="*/ 3480 w 3716"/>
                <a:gd name="T9" fmla="*/ 3 h 184"/>
                <a:gd name="T10" fmla="*/ 3702 w 3716"/>
                <a:gd name="T11" fmla="*/ 0 h 184"/>
                <a:gd name="T12" fmla="*/ 3710 w 3716"/>
                <a:gd name="T13" fmla="*/ 85 h 184"/>
                <a:gd name="T14" fmla="*/ 3716 w 3716"/>
                <a:gd name="T15" fmla="*/ 132 h 184"/>
                <a:gd name="T16" fmla="*/ 587 w 3716"/>
                <a:gd name="T17" fmla="*/ 176 h 184"/>
                <a:gd name="T18" fmla="*/ 0 w 3716"/>
                <a:gd name="T19" fmla="*/ 184 h 184"/>
                <a:gd name="T20" fmla="*/ 54 w 3716"/>
                <a:gd name="T21" fmla="*/ 91 h 184"/>
                <a:gd name="T22" fmla="*/ 79 w 3716"/>
                <a:gd name="T23" fmla="*/ 49 h 184"/>
                <a:gd name="T24" fmla="*/ 653 w 3716"/>
                <a:gd name="T25" fmla="*/ 41 h 184"/>
                <a:gd name="T26" fmla="*/ 610 w 3716"/>
                <a:gd name="T27" fmla="*/ 123 h 184"/>
                <a:gd name="T28" fmla="*/ 587 w 3716"/>
                <a:gd name="T29" fmla="*/ 17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16" h="184">
                  <a:moveTo>
                    <a:pt x="3716" y="132"/>
                  </a:moveTo>
                  <a:lnTo>
                    <a:pt x="3519" y="135"/>
                  </a:lnTo>
                  <a:lnTo>
                    <a:pt x="3510" y="85"/>
                  </a:lnTo>
                  <a:lnTo>
                    <a:pt x="3485" y="14"/>
                  </a:lnTo>
                  <a:lnTo>
                    <a:pt x="3480" y="3"/>
                  </a:lnTo>
                  <a:lnTo>
                    <a:pt x="3702" y="0"/>
                  </a:lnTo>
                  <a:lnTo>
                    <a:pt x="3710" y="85"/>
                  </a:lnTo>
                  <a:lnTo>
                    <a:pt x="3716" y="132"/>
                  </a:lnTo>
                  <a:close/>
                  <a:moveTo>
                    <a:pt x="587" y="176"/>
                  </a:moveTo>
                  <a:lnTo>
                    <a:pt x="0" y="184"/>
                  </a:lnTo>
                  <a:lnTo>
                    <a:pt x="54" y="91"/>
                  </a:lnTo>
                  <a:lnTo>
                    <a:pt x="79" y="49"/>
                  </a:lnTo>
                  <a:lnTo>
                    <a:pt x="653" y="41"/>
                  </a:lnTo>
                  <a:lnTo>
                    <a:pt x="610" y="123"/>
                  </a:lnTo>
                  <a:lnTo>
                    <a:pt x="587"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41"/>
            <p:cNvSpPr>
              <a:spLocks noEditPoints="1"/>
            </p:cNvSpPr>
            <p:nvPr/>
          </p:nvSpPr>
          <p:spPr bwMode="auto">
            <a:xfrm>
              <a:off x="26181" y="856"/>
              <a:ext cx="917" cy="46"/>
            </a:xfrm>
            <a:custGeom>
              <a:avLst/>
              <a:gdLst>
                <a:gd name="T0" fmla="*/ 3669 w 3669"/>
                <a:gd name="T1" fmla="*/ 133 h 184"/>
                <a:gd name="T2" fmla="*/ 3465 w 3669"/>
                <a:gd name="T3" fmla="*/ 136 h 184"/>
                <a:gd name="T4" fmla="*/ 3446 w 3669"/>
                <a:gd name="T5" fmla="*/ 81 h 184"/>
                <a:gd name="T6" fmla="*/ 3426 w 3669"/>
                <a:gd name="T7" fmla="*/ 23 h 184"/>
                <a:gd name="T8" fmla="*/ 3418 w 3669"/>
                <a:gd name="T9" fmla="*/ 4 h 184"/>
                <a:gd name="T10" fmla="*/ 3656 w 3669"/>
                <a:gd name="T11" fmla="*/ 0 h 184"/>
                <a:gd name="T12" fmla="*/ 3659 w 3669"/>
                <a:gd name="T13" fmla="*/ 17 h 184"/>
                <a:gd name="T14" fmla="*/ 3669 w 3669"/>
                <a:gd name="T15" fmla="*/ 133 h 184"/>
                <a:gd name="T16" fmla="*/ 579 w 3669"/>
                <a:gd name="T17" fmla="*/ 176 h 184"/>
                <a:gd name="T18" fmla="*/ 0 w 3669"/>
                <a:gd name="T19" fmla="*/ 184 h 184"/>
                <a:gd name="T20" fmla="*/ 15 w 3669"/>
                <a:gd name="T21" fmla="*/ 158 h 184"/>
                <a:gd name="T22" fmla="*/ 77 w 3669"/>
                <a:gd name="T23" fmla="*/ 56 h 184"/>
                <a:gd name="T24" fmla="*/ 81 w 3669"/>
                <a:gd name="T25" fmla="*/ 50 h 184"/>
                <a:gd name="T26" fmla="*/ 650 w 3669"/>
                <a:gd name="T27" fmla="*/ 42 h 184"/>
                <a:gd name="T28" fmla="*/ 579 w 3669"/>
                <a:gd name="T29" fmla="*/ 17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69" h="184">
                  <a:moveTo>
                    <a:pt x="3669" y="133"/>
                  </a:moveTo>
                  <a:lnTo>
                    <a:pt x="3465" y="136"/>
                  </a:lnTo>
                  <a:lnTo>
                    <a:pt x="3446" y="81"/>
                  </a:lnTo>
                  <a:lnTo>
                    <a:pt x="3426" y="23"/>
                  </a:lnTo>
                  <a:lnTo>
                    <a:pt x="3418" y="4"/>
                  </a:lnTo>
                  <a:lnTo>
                    <a:pt x="3656" y="0"/>
                  </a:lnTo>
                  <a:lnTo>
                    <a:pt x="3659" y="17"/>
                  </a:lnTo>
                  <a:lnTo>
                    <a:pt x="3669" y="133"/>
                  </a:lnTo>
                  <a:close/>
                  <a:moveTo>
                    <a:pt x="579" y="176"/>
                  </a:moveTo>
                  <a:lnTo>
                    <a:pt x="0" y="184"/>
                  </a:lnTo>
                  <a:lnTo>
                    <a:pt x="15" y="158"/>
                  </a:lnTo>
                  <a:lnTo>
                    <a:pt x="77" y="56"/>
                  </a:lnTo>
                  <a:lnTo>
                    <a:pt x="81" y="50"/>
                  </a:lnTo>
                  <a:lnTo>
                    <a:pt x="650" y="42"/>
                  </a:lnTo>
                  <a:lnTo>
                    <a:pt x="579" y="1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42"/>
            <p:cNvSpPr>
              <a:spLocks noEditPoints="1"/>
            </p:cNvSpPr>
            <p:nvPr/>
          </p:nvSpPr>
          <p:spPr bwMode="auto">
            <a:xfrm>
              <a:off x="26191" y="839"/>
              <a:ext cx="906" cy="46"/>
            </a:xfrm>
            <a:custGeom>
              <a:avLst/>
              <a:gdLst>
                <a:gd name="T0" fmla="*/ 3623 w 3623"/>
                <a:gd name="T1" fmla="*/ 133 h 182"/>
                <a:gd name="T2" fmla="*/ 3401 w 3623"/>
                <a:gd name="T3" fmla="*/ 136 h 182"/>
                <a:gd name="T4" fmla="*/ 3386 w 3623"/>
                <a:gd name="T5" fmla="*/ 89 h 182"/>
                <a:gd name="T6" fmla="*/ 3351 w 3623"/>
                <a:gd name="T7" fmla="*/ 4 h 182"/>
                <a:gd name="T8" fmla="*/ 3607 w 3623"/>
                <a:gd name="T9" fmla="*/ 0 h 182"/>
                <a:gd name="T10" fmla="*/ 3619 w 3623"/>
                <a:gd name="T11" fmla="*/ 83 h 182"/>
                <a:gd name="T12" fmla="*/ 3623 w 3623"/>
                <a:gd name="T13" fmla="*/ 133 h 182"/>
                <a:gd name="T14" fmla="*/ 574 w 3623"/>
                <a:gd name="T15" fmla="*/ 174 h 182"/>
                <a:gd name="T16" fmla="*/ 0 w 3623"/>
                <a:gd name="T17" fmla="*/ 182 h 182"/>
                <a:gd name="T18" fmla="*/ 37 w 3623"/>
                <a:gd name="T19" fmla="*/ 122 h 182"/>
                <a:gd name="T20" fmla="*/ 85 w 3623"/>
                <a:gd name="T21" fmla="*/ 49 h 182"/>
                <a:gd name="T22" fmla="*/ 648 w 3623"/>
                <a:gd name="T23" fmla="*/ 41 h 182"/>
                <a:gd name="T24" fmla="*/ 619 w 3623"/>
                <a:gd name="T25" fmla="*/ 89 h 182"/>
                <a:gd name="T26" fmla="*/ 574 w 3623"/>
                <a:gd name="T2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182">
                  <a:moveTo>
                    <a:pt x="3623" y="133"/>
                  </a:moveTo>
                  <a:lnTo>
                    <a:pt x="3401" y="136"/>
                  </a:lnTo>
                  <a:lnTo>
                    <a:pt x="3386" y="89"/>
                  </a:lnTo>
                  <a:lnTo>
                    <a:pt x="3351" y="4"/>
                  </a:lnTo>
                  <a:lnTo>
                    <a:pt x="3607" y="0"/>
                  </a:lnTo>
                  <a:lnTo>
                    <a:pt x="3619" y="83"/>
                  </a:lnTo>
                  <a:lnTo>
                    <a:pt x="3623" y="133"/>
                  </a:lnTo>
                  <a:close/>
                  <a:moveTo>
                    <a:pt x="574" y="174"/>
                  </a:moveTo>
                  <a:lnTo>
                    <a:pt x="0" y="182"/>
                  </a:lnTo>
                  <a:lnTo>
                    <a:pt x="37" y="122"/>
                  </a:lnTo>
                  <a:lnTo>
                    <a:pt x="85" y="49"/>
                  </a:lnTo>
                  <a:lnTo>
                    <a:pt x="648" y="41"/>
                  </a:lnTo>
                  <a:lnTo>
                    <a:pt x="619" y="89"/>
                  </a:lnTo>
                  <a:lnTo>
                    <a:pt x="574"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543"/>
            <p:cNvSpPr>
              <a:spLocks noEditPoints="1"/>
            </p:cNvSpPr>
            <p:nvPr/>
          </p:nvSpPr>
          <p:spPr bwMode="auto">
            <a:xfrm>
              <a:off x="26201" y="823"/>
              <a:ext cx="894" cy="45"/>
            </a:xfrm>
            <a:custGeom>
              <a:avLst/>
              <a:gdLst>
                <a:gd name="T0" fmla="*/ 3575 w 3575"/>
                <a:gd name="T1" fmla="*/ 132 h 182"/>
                <a:gd name="T2" fmla="*/ 3337 w 3575"/>
                <a:gd name="T3" fmla="*/ 136 h 182"/>
                <a:gd name="T4" fmla="*/ 3295 w 3575"/>
                <a:gd name="T5" fmla="*/ 33 h 182"/>
                <a:gd name="T6" fmla="*/ 3279 w 3575"/>
                <a:gd name="T7" fmla="*/ 5 h 182"/>
                <a:gd name="T8" fmla="*/ 3557 w 3575"/>
                <a:gd name="T9" fmla="*/ 0 h 182"/>
                <a:gd name="T10" fmla="*/ 3558 w 3575"/>
                <a:gd name="T11" fmla="*/ 14 h 182"/>
                <a:gd name="T12" fmla="*/ 3575 w 3575"/>
                <a:gd name="T13" fmla="*/ 132 h 182"/>
                <a:gd name="T14" fmla="*/ 569 w 3575"/>
                <a:gd name="T15" fmla="*/ 174 h 182"/>
                <a:gd name="T16" fmla="*/ 0 w 3575"/>
                <a:gd name="T17" fmla="*/ 182 h 182"/>
                <a:gd name="T18" fmla="*/ 65 w 3575"/>
                <a:gd name="T19" fmla="*/ 84 h 182"/>
                <a:gd name="T20" fmla="*/ 93 w 3575"/>
                <a:gd name="T21" fmla="*/ 48 h 182"/>
                <a:gd name="T22" fmla="*/ 648 w 3575"/>
                <a:gd name="T23" fmla="*/ 40 h 182"/>
                <a:gd name="T24" fmla="*/ 578 w 3575"/>
                <a:gd name="T25" fmla="*/ 155 h 182"/>
                <a:gd name="T26" fmla="*/ 569 w 3575"/>
                <a:gd name="T27" fmla="*/ 17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5" h="182">
                  <a:moveTo>
                    <a:pt x="3575" y="132"/>
                  </a:moveTo>
                  <a:lnTo>
                    <a:pt x="3337" y="136"/>
                  </a:lnTo>
                  <a:lnTo>
                    <a:pt x="3295" y="33"/>
                  </a:lnTo>
                  <a:lnTo>
                    <a:pt x="3279" y="5"/>
                  </a:lnTo>
                  <a:lnTo>
                    <a:pt x="3557" y="0"/>
                  </a:lnTo>
                  <a:lnTo>
                    <a:pt x="3558" y="14"/>
                  </a:lnTo>
                  <a:lnTo>
                    <a:pt x="3575" y="132"/>
                  </a:lnTo>
                  <a:close/>
                  <a:moveTo>
                    <a:pt x="569" y="174"/>
                  </a:moveTo>
                  <a:lnTo>
                    <a:pt x="0" y="182"/>
                  </a:lnTo>
                  <a:lnTo>
                    <a:pt x="65" y="84"/>
                  </a:lnTo>
                  <a:lnTo>
                    <a:pt x="93" y="48"/>
                  </a:lnTo>
                  <a:lnTo>
                    <a:pt x="648" y="40"/>
                  </a:lnTo>
                  <a:lnTo>
                    <a:pt x="578" y="155"/>
                  </a:lnTo>
                  <a:lnTo>
                    <a:pt x="569" y="1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44"/>
            <p:cNvSpPr>
              <a:spLocks noEditPoints="1"/>
            </p:cNvSpPr>
            <p:nvPr/>
          </p:nvSpPr>
          <p:spPr bwMode="auto">
            <a:xfrm>
              <a:off x="26213" y="806"/>
              <a:ext cx="880" cy="46"/>
            </a:xfrm>
            <a:custGeom>
              <a:avLst/>
              <a:gdLst>
                <a:gd name="T0" fmla="*/ 3522 w 3522"/>
                <a:gd name="T1" fmla="*/ 132 h 181"/>
                <a:gd name="T2" fmla="*/ 3266 w 3522"/>
                <a:gd name="T3" fmla="*/ 136 h 181"/>
                <a:gd name="T4" fmla="*/ 3251 w 3522"/>
                <a:gd name="T5" fmla="*/ 99 h 181"/>
                <a:gd name="T6" fmla="*/ 3201 w 3522"/>
                <a:gd name="T7" fmla="*/ 5 h 181"/>
                <a:gd name="T8" fmla="*/ 3504 w 3522"/>
                <a:gd name="T9" fmla="*/ 0 h 181"/>
                <a:gd name="T10" fmla="*/ 3514 w 3522"/>
                <a:gd name="T11" fmla="*/ 80 h 181"/>
                <a:gd name="T12" fmla="*/ 3522 w 3522"/>
                <a:gd name="T13" fmla="*/ 132 h 181"/>
                <a:gd name="T14" fmla="*/ 563 w 3522"/>
                <a:gd name="T15" fmla="*/ 173 h 181"/>
                <a:gd name="T16" fmla="*/ 0 w 3522"/>
                <a:gd name="T17" fmla="*/ 181 h 181"/>
                <a:gd name="T18" fmla="*/ 21 w 3522"/>
                <a:gd name="T19" fmla="*/ 150 h 181"/>
                <a:gd name="T20" fmla="*/ 96 w 3522"/>
                <a:gd name="T21" fmla="*/ 55 h 181"/>
                <a:gd name="T22" fmla="*/ 103 w 3522"/>
                <a:gd name="T23" fmla="*/ 47 h 181"/>
                <a:gd name="T24" fmla="*/ 654 w 3522"/>
                <a:gd name="T25" fmla="*/ 40 h 181"/>
                <a:gd name="T26" fmla="*/ 628 w 3522"/>
                <a:gd name="T27" fmla="*/ 67 h 181"/>
                <a:gd name="T28" fmla="*/ 563 w 3522"/>
                <a:gd name="T29" fmla="*/ 173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22" h="181">
                  <a:moveTo>
                    <a:pt x="3522" y="132"/>
                  </a:moveTo>
                  <a:lnTo>
                    <a:pt x="3266" y="136"/>
                  </a:lnTo>
                  <a:lnTo>
                    <a:pt x="3251" y="99"/>
                  </a:lnTo>
                  <a:lnTo>
                    <a:pt x="3201" y="5"/>
                  </a:lnTo>
                  <a:lnTo>
                    <a:pt x="3504" y="0"/>
                  </a:lnTo>
                  <a:lnTo>
                    <a:pt x="3514" y="80"/>
                  </a:lnTo>
                  <a:lnTo>
                    <a:pt x="3522" y="132"/>
                  </a:lnTo>
                  <a:close/>
                  <a:moveTo>
                    <a:pt x="563" y="173"/>
                  </a:moveTo>
                  <a:lnTo>
                    <a:pt x="0" y="181"/>
                  </a:lnTo>
                  <a:lnTo>
                    <a:pt x="21" y="150"/>
                  </a:lnTo>
                  <a:lnTo>
                    <a:pt x="96" y="55"/>
                  </a:lnTo>
                  <a:lnTo>
                    <a:pt x="103" y="47"/>
                  </a:lnTo>
                  <a:lnTo>
                    <a:pt x="654" y="40"/>
                  </a:lnTo>
                  <a:lnTo>
                    <a:pt x="628" y="67"/>
                  </a:lnTo>
                  <a:lnTo>
                    <a:pt x="563"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45"/>
            <p:cNvSpPr>
              <a:spLocks/>
            </p:cNvSpPr>
            <p:nvPr/>
          </p:nvSpPr>
          <p:spPr bwMode="auto">
            <a:xfrm>
              <a:off x="26225" y="605"/>
              <a:ext cx="866" cy="230"/>
            </a:xfrm>
            <a:custGeom>
              <a:avLst/>
              <a:gdLst>
                <a:gd name="T0" fmla="*/ 3186 w 3464"/>
                <a:gd name="T1" fmla="*/ 878 h 921"/>
                <a:gd name="T2" fmla="*/ 3065 w 3464"/>
                <a:gd name="T3" fmla="*/ 688 h 921"/>
                <a:gd name="T4" fmla="*/ 2921 w 3464"/>
                <a:gd name="T5" fmla="*/ 534 h 921"/>
                <a:gd name="T6" fmla="*/ 2759 w 3464"/>
                <a:gd name="T7" fmla="*/ 411 h 921"/>
                <a:gd name="T8" fmla="*/ 2570 w 3464"/>
                <a:gd name="T9" fmla="*/ 328 h 921"/>
                <a:gd name="T10" fmla="*/ 2357 w 3464"/>
                <a:gd name="T11" fmla="*/ 270 h 921"/>
                <a:gd name="T12" fmla="*/ 2119 w 3464"/>
                <a:gd name="T13" fmla="*/ 238 h 921"/>
                <a:gd name="T14" fmla="*/ 1888 w 3464"/>
                <a:gd name="T15" fmla="*/ 238 h 921"/>
                <a:gd name="T16" fmla="*/ 1663 w 3464"/>
                <a:gd name="T17" fmla="*/ 257 h 921"/>
                <a:gd name="T18" fmla="*/ 1450 w 3464"/>
                <a:gd name="T19" fmla="*/ 309 h 921"/>
                <a:gd name="T20" fmla="*/ 1262 w 3464"/>
                <a:gd name="T21" fmla="*/ 379 h 921"/>
                <a:gd name="T22" fmla="*/ 1093 w 3464"/>
                <a:gd name="T23" fmla="*/ 463 h 921"/>
                <a:gd name="T24" fmla="*/ 923 w 3464"/>
                <a:gd name="T25" fmla="*/ 559 h 921"/>
                <a:gd name="T26" fmla="*/ 773 w 3464"/>
                <a:gd name="T27" fmla="*/ 675 h 921"/>
                <a:gd name="T28" fmla="*/ 642 w 3464"/>
                <a:gd name="T29" fmla="*/ 811 h 921"/>
                <a:gd name="T30" fmla="*/ 555 w 3464"/>
                <a:gd name="T31" fmla="*/ 913 h 921"/>
                <a:gd name="T32" fmla="*/ 47 w 3464"/>
                <a:gd name="T33" fmla="*/ 862 h 921"/>
                <a:gd name="T34" fmla="*/ 204 w 3464"/>
                <a:gd name="T35" fmla="*/ 682 h 921"/>
                <a:gd name="T36" fmla="*/ 397 w 3464"/>
                <a:gd name="T37" fmla="*/ 540 h 921"/>
                <a:gd name="T38" fmla="*/ 610 w 3464"/>
                <a:gd name="T39" fmla="*/ 399 h 921"/>
                <a:gd name="T40" fmla="*/ 830 w 3464"/>
                <a:gd name="T41" fmla="*/ 283 h 921"/>
                <a:gd name="T42" fmla="*/ 1055 w 3464"/>
                <a:gd name="T43" fmla="*/ 193 h 921"/>
                <a:gd name="T44" fmla="*/ 1305 w 3464"/>
                <a:gd name="T45" fmla="*/ 116 h 921"/>
                <a:gd name="T46" fmla="*/ 1568 w 3464"/>
                <a:gd name="T47" fmla="*/ 51 h 921"/>
                <a:gd name="T48" fmla="*/ 1844 w 3464"/>
                <a:gd name="T49" fmla="*/ 20 h 921"/>
                <a:gd name="T50" fmla="*/ 2126 w 3464"/>
                <a:gd name="T51" fmla="*/ 0 h 921"/>
                <a:gd name="T52" fmla="*/ 2557 w 3464"/>
                <a:gd name="T53" fmla="*/ 32 h 921"/>
                <a:gd name="T54" fmla="*/ 2746 w 3464"/>
                <a:gd name="T55" fmla="*/ 58 h 921"/>
                <a:gd name="T56" fmla="*/ 2914 w 3464"/>
                <a:gd name="T57" fmla="*/ 97 h 921"/>
                <a:gd name="T58" fmla="*/ 3202 w 3464"/>
                <a:gd name="T59" fmla="*/ 148 h 921"/>
                <a:gd name="T60" fmla="*/ 3390 w 3464"/>
                <a:gd name="T61" fmla="*/ 193 h 921"/>
                <a:gd name="T62" fmla="*/ 3428 w 3464"/>
                <a:gd name="T63" fmla="*/ 483 h 921"/>
                <a:gd name="T64" fmla="*/ 3447 w 3464"/>
                <a:gd name="T65" fmla="*/ 746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64" h="921">
                  <a:moveTo>
                    <a:pt x="3464" y="873"/>
                  </a:moveTo>
                  <a:lnTo>
                    <a:pt x="3186" y="878"/>
                  </a:lnTo>
                  <a:lnTo>
                    <a:pt x="3134" y="778"/>
                  </a:lnTo>
                  <a:lnTo>
                    <a:pt x="3065" y="688"/>
                  </a:lnTo>
                  <a:lnTo>
                    <a:pt x="2990" y="610"/>
                  </a:lnTo>
                  <a:lnTo>
                    <a:pt x="2921" y="534"/>
                  </a:lnTo>
                  <a:lnTo>
                    <a:pt x="2852" y="457"/>
                  </a:lnTo>
                  <a:lnTo>
                    <a:pt x="2759" y="411"/>
                  </a:lnTo>
                  <a:lnTo>
                    <a:pt x="2664" y="367"/>
                  </a:lnTo>
                  <a:lnTo>
                    <a:pt x="2570" y="328"/>
                  </a:lnTo>
                  <a:lnTo>
                    <a:pt x="2469" y="296"/>
                  </a:lnTo>
                  <a:lnTo>
                    <a:pt x="2357" y="270"/>
                  </a:lnTo>
                  <a:lnTo>
                    <a:pt x="2238" y="251"/>
                  </a:lnTo>
                  <a:lnTo>
                    <a:pt x="2119" y="238"/>
                  </a:lnTo>
                  <a:lnTo>
                    <a:pt x="2001" y="231"/>
                  </a:lnTo>
                  <a:lnTo>
                    <a:pt x="1888" y="238"/>
                  </a:lnTo>
                  <a:lnTo>
                    <a:pt x="1775" y="245"/>
                  </a:lnTo>
                  <a:lnTo>
                    <a:pt x="1663" y="257"/>
                  </a:lnTo>
                  <a:lnTo>
                    <a:pt x="1556" y="277"/>
                  </a:lnTo>
                  <a:lnTo>
                    <a:pt x="1450" y="309"/>
                  </a:lnTo>
                  <a:lnTo>
                    <a:pt x="1355" y="341"/>
                  </a:lnTo>
                  <a:lnTo>
                    <a:pt x="1262" y="379"/>
                  </a:lnTo>
                  <a:lnTo>
                    <a:pt x="1186" y="425"/>
                  </a:lnTo>
                  <a:lnTo>
                    <a:pt x="1093" y="463"/>
                  </a:lnTo>
                  <a:lnTo>
                    <a:pt x="1005" y="515"/>
                  </a:lnTo>
                  <a:lnTo>
                    <a:pt x="923" y="559"/>
                  </a:lnTo>
                  <a:lnTo>
                    <a:pt x="848" y="617"/>
                  </a:lnTo>
                  <a:lnTo>
                    <a:pt x="773" y="675"/>
                  </a:lnTo>
                  <a:lnTo>
                    <a:pt x="710" y="739"/>
                  </a:lnTo>
                  <a:lnTo>
                    <a:pt x="642" y="811"/>
                  </a:lnTo>
                  <a:lnTo>
                    <a:pt x="579" y="874"/>
                  </a:lnTo>
                  <a:lnTo>
                    <a:pt x="555" y="913"/>
                  </a:lnTo>
                  <a:lnTo>
                    <a:pt x="0" y="921"/>
                  </a:lnTo>
                  <a:lnTo>
                    <a:pt x="47" y="862"/>
                  </a:lnTo>
                  <a:lnTo>
                    <a:pt x="129" y="772"/>
                  </a:lnTo>
                  <a:lnTo>
                    <a:pt x="204" y="682"/>
                  </a:lnTo>
                  <a:lnTo>
                    <a:pt x="297" y="610"/>
                  </a:lnTo>
                  <a:lnTo>
                    <a:pt x="397" y="540"/>
                  </a:lnTo>
                  <a:lnTo>
                    <a:pt x="497" y="469"/>
                  </a:lnTo>
                  <a:lnTo>
                    <a:pt x="610" y="399"/>
                  </a:lnTo>
                  <a:lnTo>
                    <a:pt x="717" y="347"/>
                  </a:lnTo>
                  <a:lnTo>
                    <a:pt x="830" y="283"/>
                  </a:lnTo>
                  <a:lnTo>
                    <a:pt x="935" y="238"/>
                  </a:lnTo>
                  <a:lnTo>
                    <a:pt x="1055" y="193"/>
                  </a:lnTo>
                  <a:lnTo>
                    <a:pt x="1173" y="155"/>
                  </a:lnTo>
                  <a:lnTo>
                    <a:pt x="1305" y="116"/>
                  </a:lnTo>
                  <a:lnTo>
                    <a:pt x="1430" y="78"/>
                  </a:lnTo>
                  <a:lnTo>
                    <a:pt x="1568" y="51"/>
                  </a:lnTo>
                  <a:lnTo>
                    <a:pt x="1706" y="32"/>
                  </a:lnTo>
                  <a:lnTo>
                    <a:pt x="1844" y="20"/>
                  </a:lnTo>
                  <a:lnTo>
                    <a:pt x="1988" y="7"/>
                  </a:lnTo>
                  <a:lnTo>
                    <a:pt x="2126" y="0"/>
                  </a:lnTo>
                  <a:lnTo>
                    <a:pt x="2351" y="7"/>
                  </a:lnTo>
                  <a:lnTo>
                    <a:pt x="2557" y="32"/>
                  </a:lnTo>
                  <a:lnTo>
                    <a:pt x="2652" y="46"/>
                  </a:lnTo>
                  <a:lnTo>
                    <a:pt x="2746" y="58"/>
                  </a:lnTo>
                  <a:lnTo>
                    <a:pt x="2834" y="78"/>
                  </a:lnTo>
                  <a:lnTo>
                    <a:pt x="2914" y="97"/>
                  </a:lnTo>
                  <a:lnTo>
                    <a:pt x="3065" y="129"/>
                  </a:lnTo>
                  <a:lnTo>
                    <a:pt x="3202" y="148"/>
                  </a:lnTo>
                  <a:lnTo>
                    <a:pt x="3303" y="173"/>
                  </a:lnTo>
                  <a:lnTo>
                    <a:pt x="3390" y="193"/>
                  </a:lnTo>
                  <a:lnTo>
                    <a:pt x="3409" y="347"/>
                  </a:lnTo>
                  <a:lnTo>
                    <a:pt x="3428" y="483"/>
                  </a:lnTo>
                  <a:lnTo>
                    <a:pt x="3440" y="624"/>
                  </a:lnTo>
                  <a:lnTo>
                    <a:pt x="3447" y="746"/>
                  </a:lnTo>
                  <a:lnTo>
                    <a:pt x="3464" y="8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46"/>
            <p:cNvSpPr>
              <a:spLocks/>
            </p:cNvSpPr>
            <p:nvPr/>
          </p:nvSpPr>
          <p:spPr bwMode="auto">
            <a:xfrm>
              <a:off x="26336" y="2109"/>
              <a:ext cx="157" cy="234"/>
            </a:xfrm>
            <a:custGeom>
              <a:avLst/>
              <a:gdLst>
                <a:gd name="T0" fmla="*/ 216 w 628"/>
                <a:gd name="T1" fmla="*/ 410 h 934"/>
                <a:gd name="T2" fmla="*/ 286 w 628"/>
                <a:gd name="T3" fmla="*/ 371 h 934"/>
                <a:gd name="T4" fmla="*/ 333 w 628"/>
                <a:gd name="T5" fmla="*/ 352 h 934"/>
                <a:gd name="T6" fmla="*/ 391 w 628"/>
                <a:gd name="T7" fmla="*/ 346 h 934"/>
                <a:gd name="T8" fmla="*/ 462 w 628"/>
                <a:gd name="T9" fmla="*/ 362 h 934"/>
                <a:gd name="T10" fmla="*/ 512 w 628"/>
                <a:gd name="T11" fmla="*/ 407 h 934"/>
                <a:gd name="T12" fmla="*/ 541 w 628"/>
                <a:gd name="T13" fmla="*/ 474 h 934"/>
                <a:gd name="T14" fmla="*/ 547 w 628"/>
                <a:gd name="T15" fmla="*/ 546 h 934"/>
                <a:gd name="T16" fmla="*/ 547 w 628"/>
                <a:gd name="T17" fmla="*/ 724 h 934"/>
                <a:gd name="T18" fmla="*/ 547 w 628"/>
                <a:gd name="T19" fmla="*/ 827 h 934"/>
                <a:gd name="T20" fmla="*/ 549 w 628"/>
                <a:gd name="T21" fmla="*/ 866 h 934"/>
                <a:gd name="T22" fmla="*/ 564 w 628"/>
                <a:gd name="T23" fmla="*/ 885 h 934"/>
                <a:gd name="T24" fmla="*/ 592 w 628"/>
                <a:gd name="T25" fmla="*/ 897 h 934"/>
                <a:gd name="T26" fmla="*/ 628 w 628"/>
                <a:gd name="T27" fmla="*/ 917 h 934"/>
                <a:gd name="T28" fmla="*/ 543 w 628"/>
                <a:gd name="T29" fmla="*/ 933 h 934"/>
                <a:gd name="T30" fmla="*/ 371 w 628"/>
                <a:gd name="T31" fmla="*/ 929 h 934"/>
                <a:gd name="T32" fmla="*/ 374 w 628"/>
                <a:gd name="T33" fmla="*/ 899 h 934"/>
                <a:gd name="T34" fmla="*/ 414 w 628"/>
                <a:gd name="T35" fmla="*/ 892 h 934"/>
                <a:gd name="T36" fmla="*/ 439 w 628"/>
                <a:gd name="T37" fmla="*/ 872 h 934"/>
                <a:gd name="T38" fmla="*/ 445 w 628"/>
                <a:gd name="T39" fmla="*/ 825 h 934"/>
                <a:gd name="T40" fmla="*/ 445 w 628"/>
                <a:gd name="T41" fmla="*/ 737 h 934"/>
                <a:gd name="T42" fmla="*/ 445 w 628"/>
                <a:gd name="T43" fmla="*/ 586 h 934"/>
                <a:gd name="T44" fmla="*/ 442 w 628"/>
                <a:gd name="T45" fmla="*/ 527 h 934"/>
                <a:gd name="T46" fmla="*/ 428 w 628"/>
                <a:gd name="T47" fmla="*/ 471 h 934"/>
                <a:gd name="T48" fmla="*/ 393 w 628"/>
                <a:gd name="T49" fmla="*/ 434 h 934"/>
                <a:gd name="T50" fmla="*/ 338 w 628"/>
                <a:gd name="T51" fmla="*/ 419 h 934"/>
                <a:gd name="T52" fmla="*/ 264 w 628"/>
                <a:gd name="T53" fmla="*/ 428 h 934"/>
                <a:gd name="T54" fmla="*/ 201 w 628"/>
                <a:gd name="T55" fmla="*/ 463 h 934"/>
                <a:gd name="T56" fmla="*/ 189 w 628"/>
                <a:gd name="T57" fmla="*/ 581 h 934"/>
                <a:gd name="T58" fmla="*/ 189 w 628"/>
                <a:gd name="T59" fmla="*/ 797 h 934"/>
                <a:gd name="T60" fmla="*/ 189 w 628"/>
                <a:gd name="T61" fmla="*/ 848 h 934"/>
                <a:gd name="T62" fmla="*/ 206 w 628"/>
                <a:gd name="T63" fmla="*/ 885 h 934"/>
                <a:gd name="T64" fmla="*/ 237 w 628"/>
                <a:gd name="T65" fmla="*/ 893 h 934"/>
                <a:gd name="T66" fmla="*/ 275 w 628"/>
                <a:gd name="T67" fmla="*/ 915 h 934"/>
                <a:gd name="T68" fmla="*/ 188 w 628"/>
                <a:gd name="T69" fmla="*/ 929 h 934"/>
                <a:gd name="T70" fmla="*/ 11 w 628"/>
                <a:gd name="T71" fmla="*/ 929 h 934"/>
                <a:gd name="T72" fmla="*/ 16 w 628"/>
                <a:gd name="T73" fmla="*/ 898 h 934"/>
                <a:gd name="T74" fmla="*/ 64 w 628"/>
                <a:gd name="T75" fmla="*/ 888 h 934"/>
                <a:gd name="T76" fmla="*/ 85 w 628"/>
                <a:gd name="T77" fmla="*/ 861 h 934"/>
                <a:gd name="T78" fmla="*/ 85 w 628"/>
                <a:gd name="T79" fmla="*/ 825 h 934"/>
                <a:gd name="T80" fmla="*/ 88 w 628"/>
                <a:gd name="T81" fmla="*/ 603 h 934"/>
                <a:gd name="T82" fmla="*/ 91 w 628"/>
                <a:gd name="T83" fmla="*/ 182 h 934"/>
                <a:gd name="T84" fmla="*/ 91 w 628"/>
                <a:gd name="T85" fmla="*/ 116 h 934"/>
                <a:gd name="T86" fmla="*/ 68 w 628"/>
                <a:gd name="T87" fmla="*/ 77 h 934"/>
                <a:gd name="T88" fmla="*/ 16 w 628"/>
                <a:gd name="T89" fmla="*/ 70 h 934"/>
                <a:gd name="T90" fmla="*/ 14 w 628"/>
                <a:gd name="T91" fmla="*/ 41 h 934"/>
                <a:gd name="T92" fmla="*/ 64 w 628"/>
                <a:gd name="T93" fmla="*/ 32 h 934"/>
                <a:gd name="T94" fmla="*/ 115 w 628"/>
                <a:gd name="T95" fmla="*/ 17 h 934"/>
                <a:gd name="T96" fmla="*/ 162 w 628"/>
                <a:gd name="T97" fmla="*/ 6 h 934"/>
                <a:gd name="T98" fmla="*/ 195 w 628"/>
                <a:gd name="T99" fmla="*/ 20 h 934"/>
                <a:gd name="T100" fmla="*/ 191 w 628"/>
                <a:gd name="T101" fmla="*/ 298 h 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8" h="934">
                  <a:moveTo>
                    <a:pt x="189" y="436"/>
                  </a:moveTo>
                  <a:lnTo>
                    <a:pt x="197" y="427"/>
                  </a:lnTo>
                  <a:lnTo>
                    <a:pt x="207" y="419"/>
                  </a:lnTo>
                  <a:lnTo>
                    <a:pt x="216" y="410"/>
                  </a:lnTo>
                  <a:lnTo>
                    <a:pt x="228" y="404"/>
                  </a:lnTo>
                  <a:lnTo>
                    <a:pt x="249" y="389"/>
                  </a:lnTo>
                  <a:lnTo>
                    <a:pt x="275" y="378"/>
                  </a:lnTo>
                  <a:lnTo>
                    <a:pt x="286" y="371"/>
                  </a:lnTo>
                  <a:lnTo>
                    <a:pt x="297" y="364"/>
                  </a:lnTo>
                  <a:lnTo>
                    <a:pt x="310" y="360"/>
                  </a:lnTo>
                  <a:lnTo>
                    <a:pt x="321" y="355"/>
                  </a:lnTo>
                  <a:lnTo>
                    <a:pt x="333" y="352"/>
                  </a:lnTo>
                  <a:lnTo>
                    <a:pt x="346" y="349"/>
                  </a:lnTo>
                  <a:lnTo>
                    <a:pt x="358" y="348"/>
                  </a:lnTo>
                  <a:lnTo>
                    <a:pt x="370" y="347"/>
                  </a:lnTo>
                  <a:lnTo>
                    <a:pt x="391" y="346"/>
                  </a:lnTo>
                  <a:lnTo>
                    <a:pt x="411" y="347"/>
                  </a:lnTo>
                  <a:lnTo>
                    <a:pt x="430" y="350"/>
                  </a:lnTo>
                  <a:lnTo>
                    <a:pt x="447" y="355"/>
                  </a:lnTo>
                  <a:lnTo>
                    <a:pt x="462" y="362"/>
                  </a:lnTo>
                  <a:lnTo>
                    <a:pt x="477" y="371"/>
                  </a:lnTo>
                  <a:lnTo>
                    <a:pt x="490" y="382"/>
                  </a:lnTo>
                  <a:lnTo>
                    <a:pt x="503" y="394"/>
                  </a:lnTo>
                  <a:lnTo>
                    <a:pt x="512" y="407"/>
                  </a:lnTo>
                  <a:lnTo>
                    <a:pt x="521" y="423"/>
                  </a:lnTo>
                  <a:lnTo>
                    <a:pt x="529" y="439"/>
                  </a:lnTo>
                  <a:lnTo>
                    <a:pt x="536" y="455"/>
                  </a:lnTo>
                  <a:lnTo>
                    <a:pt x="541" y="474"/>
                  </a:lnTo>
                  <a:lnTo>
                    <a:pt x="545" y="493"/>
                  </a:lnTo>
                  <a:lnTo>
                    <a:pt x="547" y="514"/>
                  </a:lnTo>
                  <a:lnTo>
                    <a:pt x="547" y="535"/>
                  </a:lnTo>
                  <a:lnTo>
                    <a:pt x="547" y="546"/>
                  </a:lnTo>
                  <a:lnTo>
                    <a:pt x="547" y="578"/>
                  </a:lnTo>
                  <a:lnTo>
                    <a:pt x="547" y="622"/>
                  </a:lnTo>
                  <a:lnTo>
                    <a:pt x="547" y="673"/>
                  </a:lnTo>
                  <a:lnTo>
                    <a:pt x="547" y="724"/>
                  </a:lnTo>
                  <a:lnTo>
                    <a:pt x="547" y="767"/>
                  </a:lnTo>
                  <a:lnTo>
                    <a:pt x="547" y="799"/>
                  </a:lnTo>
                  <a:lnTo>
                    <a:pt x="547" y="811"/>
                  </a:lnTo>
                  <a:lnTo>
                    <a:pt x="547" y="827"/>
                  </a:lnTo>
                  <a:lnTo>
                    <a:pt x="547" y="839"/>
                  </a:lnTo>
                  <a:lnTo>
                    <a:pt x="547" y="849"/>
                  </a:lnTo>
                  <a:lnTo>
                    <a:pt x="547" y="857"/>
                  </a:lnTo>
                  <a:lnTo>
                    <a:pt x="549" y="866"/>
                  </a:lnTo>
                  <a:lnTo>
                    <a:pt x="552" y="872"/>
                  </a:lnTo>
                  <a:lnTo>
                    <a:pt x="555" y="876"/>
                  </a:lnTo>
                  <a:lnTo>
                    <a:pt x="560" y="882"/>
                  </a:lnTo>
                  <a:lnTo>
                    <a:pt x="564" y="885"/>
                  </a:lnTo>
                  <a:lnTo>
                    <a:pt x="571" y="889"/>
                  </a:lnTo>
                  <a:lnTo>
                    <a:pt x="577" y="892"/>
                  </a:lnTo>
                  <a:lnTo>
                    <a:pt x="582" y="892"/>
                  </a:lnTo>
                  <a:lnTo>
                    <a:pt x="592" y="897"/>
                  </a:lnTo>
                  <a:lnTo>
                    <a:pt x="602" y="899"/>
                  </a:lnTo>
                  <a:lnTo>
                    <a:pt x="615" y="899"/>
                  </a:lnTo>
                  <a:lnTo>
                    <a:pt x="628" y="899"/>
                  </a:lnTo>
                  <a:lnTo>
                    <a:pt x="628" y="917"/>
                  </a:lnTo>
                  <a:lnTo>
                    <a:pt x="628" y="934"/>
                  </a:lnTo>
                  <a:lnTo>
                    <a:pt x="616" y="934"/>
                  </a:lnTo>
                  <a:lnTo>
                    <a:pt x="585" y="934"/>
                  </a:lnTo>
                  <a:lnTo>
                    <a:pt x="543" y="933"/>
                  </a:lnTo>
                  <a:lnTo>
                    <a:pt x="494" y="932"/>
                  </a:lnTo>
                  <a:lnTo>
                    <a:pt x="444" y="930"/>
                  </a:lnTo>
                  <a:lnTo>
                    <a:pt x="402" y="929"/>
                  </a:lnTo>
                  <a:lnTo>
                    <a:pt x="371" y="929"/>
                  </a:lnTo>
                  <a:lnTo>
                    <a:pt x="360" y="929"/>
                  </a:lnTo>
                  <a:lnTo>
                    <a:pt x="360" y="915"/>
                  </a:lnTo>
                  <a:lnTo>
                    <a:pt x="360" y="899"/>
                  </a:lnTo>
                  <a:lnTo>
                    <a:pt x="374" y="899"/>
                  </a:lnTo>
                  <a:lnTo>
                    <a:pt x="387" y="899"/>
                  </a:lnTo>
                  <a:lnTo>
                    <a:pt x="396" y="897"/>
                  </a:lnTo>
                  <a:lnTo>
                    <a:pt x="405" y="892"/>
                  </a:lnTo>
                  <a:lnTo>
                    <a:pt x="414" y="892"/>
                  </a:lnTo>
                  <a:lnTo>
                    <a:pt x="421" y="889"/>
                  </a:lnTo>
                  <a:lnTo>
                    <a:pt x="428" y="885"/>
                  </a:lnTo>
                  <a:lnTo>
                    <a:pt x="434" y="882"/>
                  </a:lnTo>
                  <a:lnTo>
                    <a:pt x="439" y="872"/>
                  </a:lnTo>
                  <a:lnTo>
                    <a:pt x="445" y="857"/>
                  </a:lnTo>
                  <a:lnTo>
                    <a:pt x="445" y="848"/>
                  </a:lnTo>
                  <a:lnTo>
                    <a:pt x="445" y="836"/>
                  </a:lnTo>
                  <a:lnTo>
                    <a:pt x="445" y="825"/>
                  </a:lnTo>
                  <a:lnTo>
                    <a:pt x="445" y="811"/>
                  </a:lnTo>
                  <a:lnTo>
                    <a:pt x="445" y="801"/>
                  </a:lnTo>
                  <a:lnTo>
                    <a:pt x="445" y="774"/>
                  </a:lnTo>
                  <a:lnTo>
                    <a:pt x="445" y="737"/>
                  </a:lnTo>
                  <a:lnTo>
                    <a:pt x="445" y="694"/>
                  </a:lnTo>
                  <a:lnTo>
                    <a:pt x="445" y="651"/>
                  </a:lnTo>
                  <a:lnTo>
                    <a:pt x="445" y="613"/>
                  </a:lnTo>
                  <a:lnTo>
                    <a:pt x="445" y="586"/>
                  </a:lnTo>
                  <a:lnTo>
                    <a:pt x="445" y="577"/>
                  </a:lnTo>
                  <a:lnTo>
                    <a:pt x="444" y="560"/>
                  </a:lnTo>
                  <a:lnTo>
                    <a:pt x="444" y="542"/>
                  </a:lnTo>
                  <a:lnTo>
                    <a:pt x="442" y="527"/>
                  </a:lnTo>
                  <a:lnTo>
                    <a:pt x="439" y="511"/>
                  </a:lnTo>
                  <a:lnTo>
                    <a:pt x="437" y="496"/>
                  </a:lnTo>
                  <a:lnTo>
                    <a:pt x="434" y="482"/>
                  </a:lnTo>
                  <a:lnTo>
                    <a:pt x="428" y="471"/>
                  </a:lnTo>
                  <a:lnTo>
                    <a:pt x="422" y="459"/>
                  </a:lnTo>
                  <a:lnTo>
                    <a:pt x="413" y="448"/>
                  </a:lnTo>
                  <a:lnTo>
                    <a:pt x="404" y="440"/>
                  </a:lnTo>
                  <a:lnTo>
                    <a:pt x="393" y="434"/>
                  </a:lnTo>
                  <a:lnTo>
                    <a:pt x="382" y="427"/>
                  </a:lnTo>
                  <a:lnTo>
                    <a:pt x="369" y="423"/>
                  </a:lnTo>
                  <a:lnTo>
                    <a:pt x="355" y="421"/>
                  </a:lnTo>
                  <a:lnTo>
                    <a:pt x="338" y="419"/>
                  </a:lnTo>
                  <a:lnTo>
                    <a:pt x="320" y="419"/>
                  </a:lnTo>
                  <a:lnTo>
                    <a:pt x="302" y="420"/>
                  </a:lnTo>
                  <a:lnTo>
                    <a:pt x="283" y="422"/>
                  </a:lnTo>
                  <a:lnTo>
                    <a:pt x="264" y="428"/>
                  </a:lnTo>
                  <a:lnTo>
                    <a:pt x="246" y="436"/>
                  </a:lnTo>
                  <a:lnTo>
                    <a:pt x="232" y="441"/>
                  </a:lnTo>
                  <a:lnTo>
                    <a:pt x="217" y="452"/>
                  </a:lnTo>
                  <a:lnTo>
                    <a:pt x="201" y="463"/>
                  </a:lnTo>
                  <a:lnTo>
                    <a:pt x="189" y="477"/>
                  </a:lnTo>
                  <a:lnTo>
                    <a:pt x="189" y="490"/>
                  </a:lnTo>
                  <a:lnTo>
                    <a:pt x="189" y="529"/>
                  </a:lnTo>
                  <a:lnTo>
                    <a:pt x="189" y="581"/>
                  </a:lnTo>
                  <a:lnTo>
                    <a:pt x="189" y="644"/>
                  </a:lnTo>
                  <a:lnTo>
                    <a:pt x="189" y="706"/>
                  </a:lnTo>
                  <a:lnTo>
                    <a:pt x="189" y="759"/>
                  </a:lnTo>
                  <a:lnTo>
                    <a:pt x="189" y="797"/>
                  </a:lnTo>
                  <a:lnTo>
                    <a:pt x="189" y="811"/>
                  </a:lnTo>
                  <a:lnTo>
                    <a:pt x="189" y="825"/>
                  </a:lnTo>
                  <a:lnTo>
                    <a:pt x="189" y="836"/>
                  </a:lnTo>
                  <a:lnTo>
                    <a:pt x="189" y="848"/>
                  </a:lnTo>
                  <a:lnTo>
                    <a:pt x="189" y="857"/>
                  </a:lnTo>
                  <a:lnTo>
                    <a:pt x="195" y="871"/>
                  </a:lnTo>
                  <a:lnTo>
                    <a:pt x="199" y="882"/>
                  </a:lnTo>
                  <a:lnTo>
                    <a:pt x="206" y="885"/>
                  </a:lnTo>
                  <a:lnTo>
                    <a:pt x="212" y="889"/>
                  </a:lnTo>
                  <a:lnTo>
                    <a:pt x="220" y="892"/>
                  </a:lnTo>
                  <a:lnTo>
                    <a:pt x="229" y="892"/>
                  </a:lnTo>
                  <a:lnTo>
                    <a:pt x="237" y="893"/>
                  </a:lnTo>
                  <a:lnTo>
                    <a:pt x="247" y="897"/>
                  </a:lnTo>
                  <a:lnTo>
                    <a:pt x="259" y="898"/>
                  </a:lnTo>
                  <a:lnTo>
                    <a:pt x="275" y="899"/>
                  </a:lnTo>
                  <a:lnTo>
                    <a:pt x="275" y="915"/>
                  </a:lnTo>
                  <a:lnTo>
                    <a:pt x="275" y="929"/>
                  </a:lnTo>
                  <a:lnTo>
                    <a:pt x="263" y="929"/>
                  </a:lnTo>
                  <a:lnTo>
                    <a:pt x="231" y="929"/>
                  </a:lnTo>
                  <a:lnTo>
                    <a:pt x="188" y="929"/>
                  </a:lnTo>
                  <a:lnTo>
                    <a:pt x="138" y="929"/>
                  </a:lnTo>
                  <a:lnTo>
                    <a:pt x="86" y="929"/>
                  </a:lnTo>
                  <a:lnTo>
                    <a:pt x="42" y="929"/>
                  </a:lnTo>
                  <a:lnTo>
                    <a:pt x="11" y="929"/>
                  </a:lnTo>
                  <a:lnTo>
                    <a:pt x="0" y="929"/>
                  </a:lnTo>
                  <a:lnTo>
                    <a:pt x="0" y="915"/>
                  </a:lnTo>
                  <a:lnTo>
                    <a:pt x="0" y="899"/>
                  </a:lnTo>
                  <a:lnTo>
                    <a:pt x="16" y="898"/>
                  </a:lnTo>
                  <a:lnTo>
                    <a:pt x="31" y="897"/>
                  </a:lnTo>
                  <a:lnTo>
                    <a:pt x="41" y="893"/>
                  </a:lnTo>
                  <a:lnTo>
                    <a:pt x="51" y="892"/>
                  </a:lnTo>
                  <a:lnTo>
                    <a:pt x="64" y="888"/>
                  </a:lnTo>
                  <a:lnTo>
                    <a:pt x="74" y="882"/>
                  </a:lnTo>
                  <a:lnTo>
                    <a:pt x="77" y="876"/>
                  </a:lnTo>
                  <a:lnTo>
                    <a:pt x="83" y="869"/>
                  </a:lnTo>
                  <a:lnTo>
                    <a:pt x="85" y="861"/>
                  </a:lnTo>
                  <a:lnTo>
                    <a:pt x="85" y="852"/>
                  </a:lnTo>
                  <a:lnTo>
                    <a:pt x="85" y="846"/>
                  </a:lnTo>
                  <a:lnTo>
                    <a:pt x="85" y="836"/>
                  </a:lnTo>
                  <a:lnTo>
                    <a:pt x="85" y="825"/>
                  </a:lnTo>
                  <a:lnTo>
                    <a:pt x="85" y="811"/>
                  </a:lnTo>
                  <a:lnTo>
                    <a:pt x="86" y="783"/>
                  </a:lnTo>
                  <a:lnTo>
                    <a:pt x="86" y="708"/>
                  </a:lnTo>
                  <a:lnTo>
                    <a:pt x="88" y="603"/>
                  </a:lnTo>
                  <a:lnTo>
                    <a:pt x="89" y="481"/>
                  </a:lnTo>
                  <a:lnTo>
                    <a:pt x="90" y="362"/>
                  </a:lnTo>
                  <a:lnTo>
                    <a:pt x="90" y="256"/>
                  </a:lnTo>
                  <a:lnTo>
                    <a:pt x="91" y="182"/>
                  </a:lnTo>
                  <a:lnTo>
                    <a:pt x="91" y="154"/>
                  </a:lnTo>
                  <a:lnTo>
                    <a:pt x="91" y="140"/>
                  </a:lnTo>
                  <a:lnTo>
                    <a:pt x="91" y="128"/>
                  </a:lnTo>
                  <a:lnTo>
                    <a:pt x="91" y="116"/>
                  </a:lnTo>
                  <a:lnTo>
                    <a:pt x="91" y="107"/>
                  </a:lnTo>
                  <a:lnTo>
                    <a:pt x="85" y="94"/>
                  </a:lnTo>
                  <a:lnTo>
                    <a:pt x="80" y="83"/>
                  </a:lnTo>
                  <a:lnTo>
                    <a:pt x="68" y="77"/>
                  </a:lnTo>
                  <a:lnTo>
                    <a:pt x="51" y="70"/>
                  </a:lnTo>
                  <a:lnTo>
                    <a:pt x="41" y="70"/>
                  </a:lnTo>
                  <a:lnTo>
                    <a:pt x="31" y="70"/>
                  </a:lnTo>
                  <a:lnTo>
                    <a:pt x="16" y="70"/>
                  </a:lnTo>
                  <a:lnTo>
                    <a:pt x="0" y="70"/>
                  </a:lnTo>
                  <a:lnTo>
                    <a:pt x="0" y="58"/>
                  </a:lnTo>
                  <a:lnTo>
                    <a:pt x="0" y="42"/>
                  </a:lnTo>
                  <a:lnTo>
                    <a:pt x="14" y="41"/>
                  </a:lnTo>
                  <a:lnTo>
                    <a:pt x="25" y="39"/>
                  </a:lnTo>
                  <a:lnTo>
                    <a:pt x="39" y="37"/>
                  </a:lnTo>
                  <a:lnTo>
                    <a:pt x="51" y="35"/>
                  </a:lnTo>
                  <a:lnTo>
                    <a:pt x="64" y="32"/>
                  </a:lnTo>
                  <a:lnTo>
                    <a:pt x="76" y="27"/>
                  </a:lnTo>
                  <a:lnTo>
                    <a:pt x="90" y="24"/>
                  </a:lnTo>
                  <a:lnTo>
                    <a:pt x="104" y="18"/>
                  </a:lnTo>
                  <a:lnTo>
                    <a:pt x="115" y="17"/>
                  </a:lnTo>
                  <a:lnTo>
                    <a:pt x="127" y="15"/>
                  </a:lnTo>
                  <a:lnTo>
                    <a:pt x="139" y="10"/>
                  </a:lnTo>
                  <a:lnTo>
                    <a:pt x="148" y="7"/>
                  </a:lnTo>
                  <a:lnTo>
                    <a:pt x="162" y="6"/>
                  </a:lnTo>
                  <a:lnTo>
                    <a:pt x="174" y="3"/>
                  </a:lnTo>
                  <a:lnTo>
                    <a:pt x="184" y="2"/>
                  </a:lnTo>
                  <a:lnTo>
                    <a:pt x="195" y="0"/>
                  </a:lnTo>
                  <a:lnTo>
                    <a:pt x="195" y="20"/>
                  </a:lnTo>
                  <a:lnTo>
                    <a:pt x="193" y="68"/>
                  </a:lnTo>
                  <a:lnTo>
                    <a:pt x="192" y="138"/>
                  </a:lnTo>
                  <a:lnTo>
                    <a:pt x="191" y="218"/>
                  </a:lnTo>
                  <a:lnTo>
                    <a:pt x="191" y="298"/>
                  </a:lnTo>
                  <a:lnTo>
                    <a:pt x="190" y="366"/>
                  </a:lnTo>
                  <a:lnTo>
                    <a:pt x="189" y="418"/>
                  </a:lnTo>
                  <a:lnTo>
                    <a:pt x="189" y="4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7"/>
            <p:cNvSpPr>
              <a:spLocks noEditPoints="1"/>
            </p:cNvSpPr>
            <p:nvPr/>
          </p:nvSpPr>
          <p:spPr bwMode="auto">
            <a:xfrm>
              <a:off x="26510" y="2118"/>
              <a:ext cx="70" cy="225"/>
            </a:xfrm>
            <a:custGeom>
              <a:avLst/>
              <a:gdLst>
                <a:gd name="T0" fmla="*/ 156 w 282"/>
                <a:gd name="T1" fmla="*/ 2 h 899"/>
                <a:gd name="T2" fmla="*/ 175 w 282"/>
                <a:gd name="T3" fmla="*/ 9 h 899"/>
                <a:gd name="T4" fmla="*/ 189 w 282"/>
                <a:gd name="T5" fmla="*/ 25 h 899"/>
                <a:gd name="T6" fmla="*/ 209 w 282"/>
                <a:gd name="T7" fmla="*/ 53 h 899"/>
                <a:gd name="T8" fmla="*/ 212 w 282"/>
                <a:gd name="T9" fmla="*/ 78 h 899"/>
                <a:gd name="T10" fmla="*/ 209 w 282"/>
                <a:gd name="T11" fmla="*/ 97 h 899"/>
                <a:gd name="T12" fmla="*/ 189 w 282"/>
                <a:gd name="T13" fmla="*/ 124 h 899"/>
                <a:gd name="T14" fmla="*/ 162 w 282"/>
                <a:gd name="T15" fmla="*/ 142 h 899"/>
                <a:gd name="T16" fmla="*/ 144 w 282"/>
                <a:gd name="T17" fmla="*/ 148 h 899"/>
                <a:gd name="T18" fmla="*/ 124 w 282"/>
                <a:gd name="T19" fmla="*/ 142 h 899"/>
                <a:gd name="T20" fmla="*/ 97 w 282"/>
                <a:gd name="T21" fmla="*/ 124 h 899"/>
                <a:gd name="T22" fmla="*/ 84 w 282"/>
                <a:gd name="T23" fmla="*/ 107 h 899"/>
                <a:gd name="T24" fmla="*/ 76 w 282"/>
                <a:gd name="T25" fmla="*/ 88 h 899"/>
                <a:gd name="T26" fmla="*/ 76 w 282"/>
                <a:gd name="T27" fmla="*/ 64 h 899"/>
                <a:gd name="T28" fmla="*/ 80 w 282"/>
                <a:gd name="T29" fmla="*/ 46 h 899"/>
                <a:gd name="T30" fmla="*/ 91 w 282"/>
                <a:gd name="T31" fmla="*/ 30 h 899"/>
                <a:gd name="T32" fmla="*/ 107 w 282"/>
                <a:gd name="T33" fmla="*/ 13 h 899"/>
                <a:gd name="T34" fmla="*/ 124 w 282"/>
                <a:gd name="T35" fmla="*/ 4 h 899"/>
                <a:gd name="T36" fmla="*/ 144 w 282"/>
                <a:gd name="T37" fmla="*/ 0 h 899"/>
                <a:gd name="T38" fmla="*/ 190 w 282"/>
                <a:gd name="T39" fmla="*/ 805 h 899"/>
                <a:gd name="T40" fmla="*/ 196 w 282"/>
                <a:gd name="T41" fmla="*/ 831 h 899"/>
                <a:gd name="T42" fmla="*/ 208 w 282"/>
                <a:gd name="T43" fmla="*/ 847 h 899"/>
                <a:gd name="T44" fmla="*/ 222 w 282"/>
                <a:gd name="T45" fmla="*/ 861 h 899"/>
                <a:gd name="T46" fmla="*/ 256 w 282"/>
                <a:gd name="T47" fmla="*/ 865 h 899"/>
                <a:gd name="T48" fmla="*/ 282 w 282"/>
                <a:gd name="T49" fmla="*/ 886 h 899"/>
                <a:gd name="T50" fmla="*/ 237 w 282"/>
                <a:gd name="T51" fmla="*/ 899 h 899"/>
                <a:gd name="T52" fmla="*/ 89 w 282"/>
                <a:gd name="T53" fmla="*/ 899 h 899"/>
                <a:gd name="T54" fmla="*/ 0 w 282"/>
                <a:gd name="T55" fmla="*/ 899 h 899"/>
                <a:gd name="T56" fmla="*/ 14 w 282"/>
                <a:gd name="T57" fmla="*/ 866 h 899"/>
                <a:gd name="T58" fmla="*/ 46 w 282"/>
                <a:gd name="T59" fmla="*/ 857 h 899"/>
                <a:gd name="T60" fmla="*/ 71 w 282"/>
                <a:gd name="T61" fmla="*/ 850 h 899"/>
                <a:gd name="T62" fmla="*/ 84 w 282"/>
                <a:gd name="T63" fmla="*/ 837 h 899"/>
                <a:gd name="T64" fmla="*/ 90 w 282"/>
                <a:gd name="T65" fmla="*/ 814 h 899"/>
                <a:gd name="T66" fmla="*/ 93 w 282"/>
                <a:gd name="T67" fmla="*/ 781 h 899"/>
                <a:gd name="T68" fmla="*/ 93 w 282"/>
                <a:gd name="T69" fmla="*/ 685 h 899"/>
                <a:gd name="T70" fmla="*/ 93 w 282"/>
                <a:gd name="T71" fmla="*/ 525 h 899"/>
                <a:gd name="T72" fmla="*/ 93 w 282"/>
                <a:gd name="T73" fmla="*/ 462 h 899"/>
                <a:gd name="T74" fmla="*/ 93 w 282"/>
                <a:gd name="T75" fmla="*/ 429 h 899"/>
                <a:gd name="T76" fmla="*/ 76 w 282"/>
                <a:gd name="T77" fmla="*/ 402 h 899"/>
                <a:gd name="T78" fmla="*/ 53 w 282"/>
                <a:gd name="T79" fmla="*/ 394 h 899"/>
                <a:gd name="T80" fmla="*/ 22 w 282"/>
                <a:gd name="T81" fmla="*/ 386 h 899"/>
                <a:gd name="T82" fmla="*/ 6 w 282"/>
                <a:gd name="T83" fmla="*/ 359 h 899"/>
                <a:gd name="T84" fmla="*/ 73 w 282"/>
                <a:gd name="T85" fmla="*/ 346 h 899"/>
                <a:gd name="T86" fmla="*/ 144 w 282"/>
                <a:gd name="T87" fmla="*/ 327 h 899"/>
                <a:gd name="T88" fmla="*/ 195 w 282"/>
                <a:gd name="T89" fmla="*/ 331 h 899"/>
                <a:gd name="T90" fmla="*/ 193 w 282"/>
                <a:gd name="T91" fmla="*/ 546 h 899"/>
                <a:gd name="T92" fmla="*/ 190 w 282"/>
                <a:gd name="T93" fmla="*/ 762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2" h="899">
                  <a:moveTo>
                    <a:pt x="144" y="0"/>
                  </a:moveTo>
                  <a:lnTo>
                    <a:pt x="150" y="0"/>
                  </a:lnTo>
                  <a:lnTo>
                    <a:pt x="156" y="2"/>
                  </a:lnTo>
                  <a:lnTo>
                    <a:pt x="162" y="4"/>
                  </a:lnTo>
                  <a:lnTo>
                    <a:pt x="168" y="6"/>
                  </a:lnTo>
                  <a:lnTo>
                    <a:pt x="175" y="9"/>
                  </a:lnTo>
                  <a:lnTo>
                    <a:pt x="180" y="13"/>
                  </a:lnTo>
                  <a:lnTo>
                    <a:pt x="185" y="17"/>
                  </a:lnTo>
                  <a:lnTo>
                    <a:pt x="189" y="25"/>
                  </a:lnTo>
                  <a:lnTo>
                    <a:pt x="197" y="34"/>
                  </a:lnTo>
                  <a:lnTo>
                    <a:pt x="205" y="47"/>
                  </a:lnTo>
                  <a:lnTo>
                    <a:pt x="209" y="53"/>
                  </a:lnTo>
                  <a:lnTo>
                    <a:pt x="211" y="60"/>
                  </a:lnTo>
                  <a:lnTo>
                    <a:pt x="212" y="68"/>
                  </a:lnTo>
                  <a:lnTo>
                    <a:pt x="212" y="78"/>
                  </a:lnTo>
                  <a:lnTo>
                    <a:pt x="212" y="84"/>
                  </a:lnTo>
                  <a:lnTo>
                    <a:pt x="211" y="90"/>
                  </a:lnTo>
                  <a:lnTo>
                    <a:pt x="209" y="97"/>
                  </a:lnTo>
                  <a:lnTo>
                    <a:pt x="205" y="103"/>
                  </a:lnTo>
                  <a:lnTo>
                    <a:pt x="197" y="115"/>
                  </a:lnTo>
                  <a:lnTo>
                    <a:pt x="189" y="124"/>
                  </a:lnTo>
                  <a:lnTo>
                    <a:pt x="180" y="133"/>
                  </a:lnTo>
                  <a:lnTo>
                    <a:pt x="168" y="140"/>
                  </a:lnTo>
                  <a:lnTo>
                    <a:pt x="162" y="142"/>
                  </a:lnTo>
                  <a:lnTo>
                    <a:pt x="156" y="146"/>
                  </a:lnTo>
                  <a:lnTo>
                    <a:pt x="150" y="147"/>
                  </a:lnTo>
                  <a:lnTo>
                    <a:pt x="144" y="148"/>
                  </a:lnTo>
                  <a:lnTo>
                    <a:pt x="138" y="147"/>
                  </a:lnTo>
                  <a:lnTo>
                    <a:pt x="130" y="146"/>
                  </a:lnTo>
                  <a:lnTo>
                    <a:pt x="124" y="142"/>
                  </a:lnTo>
                  <a:lnTo>
                    <a:pt x="119" y="140"/>
                  </a:lnTo>
                  <a:lnTo>
                    <a:pt x="107" y="133"/>
                  </a:lnTo>
                  <a:lnTo>
                    <a:pt x="97" y="124"/>
                  </a:lnTo>
                  <a:lnTo>
                    <a:pt x="91" y="120"/>
                  </a:lnTo>
                  <a:lnTo>
                    <a:pt x="87" y="115"/>
                  </a:lnTo>
                  <a:lnTo>
                    <a:pt x="84" y="107"/>
                  </a:lnTo>
                  <a:lnTo>
                    <a:pt x="80" y="101"/>
                  </a:lnTo>
                  <a:lnTo>
                    <a:pt x="78" y="96"/>
                  </a:lnTo>
                  <a:lnTo>
                    <a:pt x="76" y="88"/>
                  </a:lnTo>
                  <a:lnTo>
                    <a:pt x="76" y="80"/>
                  </a:lnTo>
                  <a:lnTo>
                    <a:pt x="74" y="72"/>
                  </a:lnTo>
                  <a:lnTo>
                    <a:pt x="76" y="64"/>
                  </a:lnTo>
                  <a:lnTo>
                    <a:pt x="76" y="58"/>
                  </a:lnTo>
                  <a:lnTo>
                    <a:pt x="78" y="51"/>
                  </a:lnTo>
                  <a:lnTo>
                    <a:pt x="80" y="46"/>
                  </a:lnTo>
                  <a:lnTo>
                    <a:pt x="84" y="40"/>
                  </a:lnTo>
                  <a:lnTo>
                    <a:pt x="87" y="34"/>
                  </a:lnTo>
                  <a:lnTo>
                    <a:pt x="91" y="30"/>
                  </a:lnTo>
                  <a:lnTo>
                    <a:pt x="97" y="25"/>
                  </a:lnTo>
                  <a:lnTo>
                    <a:pt x="103" y="17"/>
                  </a:lnTo>
                  <a:lnTo>
                    <a:pt x="107" y="13"/>
                  </a:lnTo>
                  <a:lnTo>
                    <a:pt x="113" y="9"/>
                  </a:lnTo>
                  <a:lnTo>
                    <a:pt x="119" y="6"/>
                  </a:lnTo>
                  <a:lnTo>
                    <a:pt x="124" y="4"/>
                  </a:lnTo>
                  <a:lnTo>
                    <a:pt x="130" y="2"/>
                  </a:lnTo>
                  <a:lnTo>
                    <a:pt x="138" y="0"/>
                  </a:lnTo>
                  <a:lnTo>
                    <a:pt x="144" y="0"/>
                  </a:lnTo>
                  <a:close/>
                  <a:moveTo>
                    <a:pt x="189" y="781"/>
                  </a:moveTo>
                  <a:lnTo>
                    <a:pt x="190" y="795"/>
                  </a:lnTo>
                  <a:lnTo>
                    <a:pt x="190" y="805"/>
                  </a:lnTo>
                  <a:lnTo>
                    <a:pt x="192" y="814"/>
                  </a:lnTo>
                  <a:lnTo>
                    <a:pt x="195" y="822"/>
                  </a:lnTo>
                  <a:lnTo>
                    <a:pt x="196" y="831"/>
                  </a:lnTo>
                  <a:lnTo>
                    <a:pt x="198" y="837"/>
                  </a:lnTo>
                  <a:lnTo>
                    <a:pt x="202" y="841"/>
                  </a:lnTo>
                  <a:lnTo>
                    <a:pt x="208" y="847"/>
                  </a:lnTo>
                  <a:lnTo>
                    <a:pt x="211" y="852"/>
                  </a:lnTo>
                  <a:lnTo>
                    <a:pt x="216" y="855"/>
                  </a:lnTo>
                  <a:lnTo>
                    <a:pt x="222" y="861"/>
                  </a:lnTo>
                  <a:lnTo>
                    <a:pt x="229" y="864"/>
                  </a:lnTo>
                  <a:lnTo>
                    <a:pt x="243" y="864"/>
                  </a:lnTo>
                  <a:lnTo>
                    <a:pt x="256" y="865"/>
                  </a:lnTo>
                  <a:lnTo>
                    <a:pt x="268" y="866"/>
                  </a:lnTo>
                  <a:lnTo>
                    <a:pt x="282" y="870"/>
                  </a:lnTo>
                  <a:lnTo>
                    <a:pt x="282" y="886"/>
                  </a:lnTo>
                  <a:lnTo>
                    <a:pt x="282" y="899"/>
                  </a:lnTo>
                  <a:lnTo>
                    <a:pt x="269" y="899"/>
                  </a:lnTo>
                  <a:lnTo>
                    <a:pt x="237" y="899"/>
                  </a:lnTo>
                  <a:lnTo>
                    <a:pt x="193" y="899"/>
                  </a:lnTo>
                  <a:lnTo>
                    <a:pt x="142" y="899"/>
                  </a:lnTo>
                  <a:lnTo>
                    <a:pt x="89" y="899"/>
                  </a:lnTo>
                  <a:lnTo>
                    <a:pt x="44" y="899"/>
                  </a:lnTo>
                  <a:lnTo>
                    <a:pt x="13" y="899"/>
                  </a:lnTo>
                  <a:lnTo>
                    <a:pt x="0" y="899"/>
                  </a:lnTo>
                  <a:lnTo>
                    <a:pt x="0" y="886"/>
                  </a:lnTo>
                  <a:lnTo>
                    <a:pt x="0" y="870"/>
                  </a:lnTo>
                  <a:lnTo>
                    <a:pt x="14" y="866"/>
                  </a:lnTo>
                  <a:lnTo>
                    <a:pt x="25" y="864"/>
                  </a:lnTo>
                  <a:lnTo>
                    <a:pt x="37" y="862"/>
                  </a:lnTo>
                  <a:lnTo>
                    <a:pt x="46" y="857"/>
                  </a:lnTo>
                  <a:lnTo>
                    <a:pt x="57" y="857"/>
                  </a:lnTo>
                  <a:lnTo>
                    <a:pt x="65" y="854"/>
                  </a:lnTo>
                  <a:lnTo>
                    <a:pt x="71" y="850"/>
                  </a:lnTo>
                  <a:lnTo>
                    <a:pt x="74" y="847"/>
                  </a:lnTo>
                  <a:lnTo>
                    <a:pt x="79" y="841"/>
                  </a:lnTo>
                  <a:lnTo>
                    <a:pt x="84" y="837"/>
                  </a:lnTo>
                  <a:lnTo>
                    <a:pt x="86" y="831"/>
                  </a:lnTo>
                  <a:lnTo>
                    <a:pt x="87" y="822"/>
                  </a:lnTo>
                  <a:lnTo>
                    <a:pt x="90" y="814"/>
                  </a:lnTo>
                  <a:lnTo>
                    <a:pt x="91" y="805"/>
                  </a:lnTo>
                  <a:lnTo>
                    <a:pt x="91" y="795"/>
                  </a:lnTo>
                  <a:lnTo>
                    <a:pt x="93" y="781"/>
                  </a:lnTo>
                  <a:lnTo>
                    <a:pt x="93" y="768"/>
                  </a:lnTo>
                  <a:lnTo>
                    <a:pt x="93" y="733"/>
                  </a:lnTo>
                  <a:lnTo>
                    <a:pt x="93" y="685"/>
                  </a:lnTo>
                  <a:lnTo>
                    <a:pt x="93" y="630"/>
                  </a:lnTo>
                  <a:lnTo>
                    <a:pt x="93" y="573"/>
                  </a:lnTo>
                  <a:lnTo>
                    <a:pt x="93" y="525"/>
                  </a:lnTo>
                  <a:lnTo>
                    <a:pt x="93" y="490"/>
                  </a:lnTo>
                  <a:lnTo>
                    <a:pt x="93" y="477"/>
                  </a:lnTo>
                  <a:lnTo>
                    <a:pt x="93" y="462"/>
                  </a:lnTo>
                  <a:lnTo>
                    <a:pt x="93" y="451"/>
                  </a:lnTo>
                  <a:lnTo>
                    <a:pt x="93" y="439"/>
                  </a:lnTo>
                  <a:lnTo>
                    <a:pt x="93" y="429"/>
                  </a:lnTo>
                  <a:lnTo>
                    <a:pt x="87" y="416"/>
                  </a:lnTo>
                  <a:lnTo>
                    <a:pt x="80" y="405"/>
                  </a:lnTo>
                  <a:lnTo>
                    <a:pt x="76" y="402"/>
                  </a:lnTo>
                  <a:lnTo>
                    <a:pt x="69" y="399"/>
                  </a:lnTo>
                  <a:lnTo>
                    <a:pt x="61" y="396"/>
                  </a:lnTo>
                  <a:lnTo>
                    <a:pt x="53" y="394"/>
                  </a:lnTo>
                  <a:lnTo>
                    <a:pt x="43" y="391"/>
                  </a:lnTo>
                  <a:lnTo>
                    <a:pt x="33" y="388"/>
                  </a:lnTo>
                  <a:lnTo>
                    <a:pt x="22" y="386"/>
                  </a:lnTo>
                  <a:lnTo>
                    <a:pt x="6" y="384"/>
                  </a:lnTo>
                  <a:lnTo>
                    <a:pt x="6" y="370"/>
                  </a:lnTo>
                  <a:lnTo>
                    <a:pt x="6" y="359"/>
                  </a:lnTo>
                  <a:lnTo>
                    <a:pt x="28" y="354"/>
                  </a:lnTo>
                  <a:lnTo>
                    <a:pt x="51" y="351"/>
                  </a:lnTo>
                  <a:lnTo>
                    <a:pt x="73" y="346"/>
                  </a:lnTo>
                  <a:lnTo>
                    <a:pt x="97" y="343"/>
                  </a:lnTo>
                  <a:lnTo>
                    <a:pt x="121" y="332"/>
                  </a:lnTo>
                  <a:lnTo>
                    <a:pt x="144" y="327"/>
                  </a:lnTo>
                  <a:lnTo>
                    <a:pt x="170" y="320"/>
                  </a:lnTo>
                  <a:lnTo>
                    <a:pt x="195" y="312"/>
                  </a:lnTo>
                  <a:lnTo>
                    <a:pt x="195" y="331"/>
                  </a:lnTo>
                  <a:lnTo>
                    <a:pt x="194" y="386"/>
                  </a:lnTo>
                  <a:lnTo>
                    <a:pt x="194" y="460"/>
                  </a:lnTo>
                  <a:lnTo>
                    <a:pt x="193" y="546"/>
                  </a:lnTo>
                  <a:lnTo>
                    <a:pt x="192" y="633"/>
                  </a:lnTo>
                  <a:lnTo>
                    <a:pt x="190" y="709"/>
                  </a:lnTo>
                  <a:lnTo>
                    <a:pt x="190" y="762"/>
                  </a:lnTo>
                  <a:lnTo>
                    <a:pt x="189" y="7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8"/>
            <p:cNvSpPr>
              <a:spLocks/>
            </p:cNvSpPr>
            <p:nvPr/>
          </p:nvSpPr>
          <p:spPr bwMode="auto">
            <a:xfrm>
              <a:off x="26597" y="2196"/>
              <a:ext cx="118" cy="151"/>
            </a:xfrm>
            <a:custGeom>
              <a:avLst/>
              <a:gdLst>
                <a:gd name="T0" fmla="*/ 450 w 470"/>
                <a:gd name="T1" fmla="*/ 493 h 604"/>
                <a:gd name="T2" fmla="*/ 414 w 470"/>
                <a:gd name="T3" fmla="*/ 534 h 604"/>
                <a:gd name="T4" fmla="*/ 372 w 470"/>
                <a:gd name="T5" fmla="*/ 565 h 604"/>
                <a:gd name="T6" fmla="*/ 333 w 470"/>
                <a:gd name="T7" fmla="*/ 590 h 604"/>
                <a:gd name="T8" fmla="*/ 292 w 470"/>
                <a:gd name="T9" fmla="*/ 603 h 604"/>
                <a:gd name="T10" fmla="*/ 248 w 470"/>
                <a:gd name="T11" fmla="*/ 604 h 604"/>
                <a:gd name="T12" fmla="*/ 207 w 470"/>
                <a:gd name="T13" fmla="*/ 599 h 604"/>
                <a:gd name="T14" fmla="*/ 168 w 470"/>
                <a:gd name="T15" fmla="*/ 588 h 604"/>
                <a:gd name="T16" fmla="*/ 107 w 470"/>
                <a:gd name="T17" fmla="*/ 553 h 604"/>
                <a:gd name="T18" fmla="*/ 77 w 470"/>
                <a:gd name="T19" fmla="*/ 527 h 604"/>
                <a:gd name="T20" fmla="*/ 52 w 470"/>
                <a:gd name="T21" fmla="*/ 499 h 604"/>
                <a:gd name="T22" fmla="*/ 33 w 470"/>
                <a:gd name="T23" fmla="*/ 466 h 604"/>
                <a:gd name="T24" fmla="*/ 17 w 470"/>
                <a:gd name="T25" fmla="*/ 429 h 604"/>
                <a:gd name="T26" fmla="*/ 7 w 470"/>
                <a:gd name="T27" fmla="*/ 394 h 604"/>
                <a:gd name="T28" fmla="*/ 0 w 470"/>
                <a:gd name="T29" fmla="*/ 329 h 604"/>
                <a:gd name="T30" fmla="*/ 4 w 470"/>
                <a:gd name="T31" fmla="*/ 272 h 604"/>
                <a:gd name="T32" fmla="*/ 19 w 470"/>
                <a:gd name="T33" fmla="*/ 220 h 604"/>
                <a:gd name="T34" fmla="*/ 41 w 470"/>
                <a:gd name="T35" fmla="*/ 174 h 604"/>
                <a:gd name="T36" fmla="*/ 68 w 470"/>
                <a:gd name="T37" fmla="*/ 131 h 604"/>
                <a:gd name="T38" fmla="*/ 106 w 470"/>
                <a:gd name="T39" fmla="*/ 93 h 604"/>
                <a:gd name="T40" fmla="*/ 147 w 470"/>
                <a:gd name="T41" fmla="*/ 59 h 604"/>
                <a:gd name="T42" fmla="*/ 191 w 470"/>
                <a:gd name="T43" fmla="*/ 34 h 604"/>
                <a:gd name="T44" fmla="*/ 234 w 470"/>
                <a:gd name="T45" fmla="*/ 17 h 604"/>
                <a:gd name="T46" fmla="*/ 274 w 470"/>
                <a:gd name="T47" fmla="*/ 7 h 604"/>
                <a:gd name="T48" fmla="*/ 308 w 470"/>
                <a:gd name="T49" fmla="*/ 3 h 604"/>
                <a:gd name="T50" fmla="*/ 338 w 470"/>
                <a:gd name="T51" fmla="*/ 3 h 604"/>
                <a:gd name="T52" fmla="*/ 366 w 470"/>
                <a:gd name="T53" fmla="*/ 7 h 604"/>
                <a:gd name="T54" fmla="*/ 400 w 470"/>
                <a:gd name="T55" fmla="*/ 17 h 604"/>
                <a:gd name="T56" fmla="*/ 440 w 470"/>
                <a:gd name="T57" fmla="*/ 41 h 604"/>
                <a:gd name="T58" fmla="*/ 452 w 470"/>
                <a:gd name="T59" fmla="*/ 61 h 604"/>
                <a:gd name="T60" fmla="*/ 448 w 470"/>
                <a:gd name="T61" fmla="*/ 89 h 604"/>
                <a:gd name="T62" fmla="*/ 430 w 470"/>
                <a:gd name="T63" fmla="*/ 114 h 604"/>
                <a:gd name="T64" fmla="*/ 411 w 470"/>
                <a:gd name="T65" fmla="*/ 124 h 604"/>
                <a:gd name="T66" fmla="*/ 397 w 470"/>
                <a:gd name="T67" fmla="*/ 123 h 604"/>
                <a:gd name="T68" fmla="*/ 354 w 470"/>
                <a:gd name="T69" fmla="*/ 88 h 604"/>
                <a:gd name="T70" fmla="*/ 329 w 470"/>
                <a:gd name="T71" fmla="*/ 74 h 604"/>
                <a:gd name="T72" fmla="*/ 288 w 470"/>
                <a:gd name="T73" fmla="*/ 61 h 604"/>
                <a:gd name="T74" fmla="*/ 244 w 470"/>
                <a:gd name="T75" fmla="*/ 59 h 604"/>
                <a:gd name="T76" fmla="*/ 206 w 470"/>
                <a:gd name="T77" fmla="*/ 72 h 604"/>
                <a:gd name="T78" fmla="*/ 168 w 470"/>
                <a:gd name="T79" fmla="*/ 93 h 604"/>
                <a:gd name="T80" fmla="*/ 138 w 470"/>
                <a:gd name="T81" fmla="*/ 135 h 604"/>
                <a:gd name="T82" fmla="*/ 112 w 470"/>
                <a:gd name="T83" fmla="*/ 192 h 604"/>
                <a:gd name="T84" fmla="*/ 103 w 470"/>
                <a:gd name="T85" fmla="*/ 271 h 604"/>
                <a:gd name="T86" fmla="*/ 106 w 470"/>
                <a:gd name="T87" fmla="*/ 321 h 604"/>
                <a:gd name="T88" fmla="*/ 116 w 470"/>
                <a:gd name="T89" fmla="*/ 363 h 604"/>
                <a:gd name="T90" fmla="*/ 130 w 470"/>
                <a:gd name="T91" fmla="*/ 401 h 604"/>
                <a:gd name="T92" fmla="*/ 147 w 470"/>
                <a:gd name="T93" fmla="*/ 434 h 604"/>
                <a:gd name="T94" fmla="*/ 194 w 470"/>
                <a:gd name="T95" fmla="*/ 483 h 604"/>
                <a:gd name="T96" fmla="*/ 246 w 470"/>
                <a:gd name="T97" fmla="*/ 510 h 604"/>
                <a:gd name="T98" fmla="*/ 291 w 470"/>
                <a:gd name="T99" fmla="*/ 517 h 604"/>
                <a:gd name="T100" fmla="*/ 337 w 470"/>
                <a:gd name="T101" fmla="*/ 517 h 604"/>
                <a:gd name="T102" fmla="*/ 364 w 470"/>
                <a:gd name="T103" fmla="*/ 509 h 604"/>
                <a:gd name="T104" fmla="*/ 389 w 470"/>
                <a:gd name="T105" fmla="*/ 496 h 604"/>
                <a:gd name="T106" fmla="*/ 419 w 470"/>
                <a:gd name="T107" fmla="*/ 476 h 604"/>
                <a:gd name="T108" fmla="*/ 452 w 470"/>
                <a:gd name="T109" fmla="*/ 447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70" h="604">
                  <a:moveTo>
                    <a:pt x="470" y="464"/>
                  </a:moveTo>
                  <a:lnTo>
                    <a:pt x="460" y="480"/>
                  </a:lnTo>
                  <a:lnTo>
                    <a:pt x="450" y="493"/>
                  </a:lnTo>
                  <a:lnTo>
                    <a:pt x="439" y="507"/>
                  </a:lnTo>
                  <a:lnTo>
                    <a:pt x="427" y="521"/>
                  </a:lnTo>
                  <a:lnTo>
                    <a:pt x="414" y="534"/>
                  </a:lnTo>
                  <a:lnTo>
                    <a:pt x="400" y="544"/>
                  </a:lnTo>
                  <a:lnTo>
                    <a:pt x="387" y="554"/>
                  </a:lnTo>
                  <a:lnTo>
                    <a:pt x="372" y="565"/>
                  </a:lnTo>
                  <a:lnTo>
                    <a:pt x="358" y="575"/>
                  </a:lnTo>
                  <a:lnTo>
                    <a:pt x="346" y="583"/>
                  </a:lnTo>
                  <a:lnTo>
                    <a:pt x="333" y="590"/>
                  </a:lnTo>
                  <a:lnTo>
                    <a:pt x="320" y="595"/>
                  </a:lnTo>
                  <a:lnTo>
                    <a:pt x="306" y="599"/>
                  </a:lnTo>
                  <a:lnTo>
                    <a:pt x="292" y="603"/>
                  </a:lnTo>
                  <a:lnTo>
                    <a:pt x="277" y="604"/>
                  </a:lnTo>
                  <a:lnTo>
                    <a:pt x="263" y="604"/>
                  </a:lnTo>
                  <a:lnTo>
                    <a:pt x="248" y="604"/>
                  </a:lnTo>
                  <a:lnTo>
                    <a:pt x="233" y="603"/>
                  </a:lnTo>
                  <a:lnTo>
                    <a:pt x="221" y="602"/>
                  </a:lnTo>
                  <a:lnTo>
                    <a:pt x="207" y="599"/>
                  </a:lnTo>
                  <a:lnTo>
                    <a:pt x="193" y="596"/>
                  </a:lnTo>
                  <a:lnTo>
                    <a:pt x="180" y="593"/>
                  </a:lnTo>
                  <a:lnTo>
                    <a:pt x="168" y="588"/>
                  </a:lnTo>
                  <a:lnTo>
                    <a:pt x="155" y="582"/>
                  </a:lnTo>
                  <a:lnTo>
                    <a:pt x="130" y="569"/>
                  </a:lnTo>
                  <a:lnTo>
                    <a:pt x="107" y="553"/>
                  </a:lnTo>
                  <a:lnTo>
                    <a:pt x="97" y="545"/>
                  </a:lnTo>
                  <a:lnTo>
                    <a:pt x="86" y="537"/>
                  </a:lnTo>
                  <a:lnTo>
                    <a:pt x="77" y="527"/>
                  </a:lnTo>
                  <a:lnTo>
                    <a:pt x="68" y="517"/>
                  </a:lnTo>
                  <a:lnTo>
                    <a:pt x="60" y="508"/>
                  </a:lnTo>
                  <a:lnTo>
                    <a:pt x="52" y="499"/>
                  </a:lnTo>
                  <a:lnTo>
                    <a:pt x="44" y="488"/>
                  </a:lnTo>
                  <a:lnTo>
                    <a:pt x="39" y="478"/>
                  </a:lnTo>
                  <a:lnTo>
                    <a:pt x="33" y="466"/>
                  </a:lnTo>
                  <a:lnTo>
                    <a:pt x="26" y="454"/>
                  </a:lnTo>
                  <a:lnTo>
                    <a:pt x="21" y="443"/>
                  </a:lnTo>
                  <a:lnTo>
                    <a:pt x="17" y="429"/>
                  </a:lnTo>
                  <a:lnTo>
                    <a:pt x="13" y="417"/>
                  </a:lnTo>
                  <a:lnTo>
                    <a:pt x="9" y="406"/>
                  </a:lnTo>
                  <a:lnTo>
                    <a:pt x="7" y="394"/>
                  </a:lnTo>
                  <a:lnTo>
                    <a:pt x="4" y="380"/>
                  </a:lnTo>
                  <a:lnTo>
                    <a:pt x="1" y="356"/>
                  </a:lnTo>
                  <a:lnTo>
                    <a:pt x="0" y="329"/>
                  </a:lnTo>
                  <a:lnTo>
                    <a:pt x="1" y="310"/>
                  </a:lnTo>
                  <a:lnTo>
                    <a:pt x="2" y="290"/>
                  </a:lnTo>
                  <a:lnTo>
                    <a:pt x="4" y="272"/>
                  </a:lnTo>
                  <a:lnTo>
                    <a:pt x="8" y="255"/>
                  </a:lnTo>
                  <a:lnTo>
                    <a:pt x="13" y="237"/>
                  </a:lnTo>
                  <a:lnTo>
                    <a:pt x="19" y="220"/>
                  </a:lnTo>
                  <a:lnTo>
                    <a:pt x="26" y="204"/>
                  </a:lnTo>
                  <a:lnTo>
                    <a:pt x="34" y="188"/>
                  </a:lnTo>
                  <a:lnTo>
                    <a:pt x="41" y="174"/>
                  </a:lnTo>
                  <a:lnTo>
                    <a:pt x="50" y="159"/>
                  </a:lnTo>
                  <a:lnTo>
                    <a:pt x="58" y="145"/>
                  </a:lnTo>
                  <a:lnTo>
                    <a:pt x="68" y="131"/>
                  </a:lnTo>
                  <a:lnTo>
                    <a:pt x="79" y="118"/>
                  </a:lnTo>
                  <a:lnTo>
                    <a:pt x="92" y="106"/>
                  </a:lnTo>
                  <a:lnTo>
                    <a:pt x="106" y="93"/>
                  </a:lnTo>
                  <a:lnTo>
                    <a:pt x="120" y="82"/>
                  </a:lnTo>
                  <a:lnTo>
                    <a:pt x="132" y="71"/>
                  </a:lnTo>
                  <a:lnTo>
                    <a:pt x="147" y="59"/>
                  </a:lnTo>
                  <a:lnTo>
                    <a:pt x="160" y="50"/>
                  </a:lnTo>
                  <a:lnTo>
                    <a:pt x="177" y="41"/>
                  </a:lnTo>
                  <a:lnTo>
                    <a:pt x="191" y="34"/>
                  </a:lnTo>
                  <a:lnTo>
                    <a:pt x="206" y="27"/>
                  </a:lnTo>
                  <a:lnTo>
                    <a:pt x="221" y="22"/>
                  </a:lnTo>
                  <a:lnTo>
                    <a:pt x="234" y="17"/>
                  </a:lnTo>
                  <a:lnTo>
                    <a:pt x="247" y="14"/>
                  </a:lnTo>
                  <a:lnTo>
                    <a:pt x="260" y="9"/>
                  </a:lnTo>
                  <a:lnTo>
                    <a:pt x="274" y="7"/>
                  </a:lnTo>
                  <a:lnTo>
                    <a:pt x="285" y="6"/>
                  </a:lnTo>
                  <a:lnTo>
                    <a:pt x="298" y="5"/>
                  </a:lnTo>
                  <a:lnTo>
                    <a:pt x="308" y="3"/>
                  </a:lnTo>
                  <a:lnTo>
                    <a:pt x="317" y="1"/>
                  </a:lnTo>
                  <a:lnTo>
                    <a:pt x="326" y="0"/>
                  </a:lnTo>
                  <a:lnTo>
                    <a:pt x="338" y="3"/>
                  </a:lnTo>
                  <a:lnTo>
                    <a:pt x="355" y="6"/>
                  </a:lnTo>
                  <a:lnTo>
                    <a:pt x="361" y="6"/>
                  </a:lnTo>
                  <a:lnTo>
                    <a:pt x="366" y="7"/>
                  </a:lnTo>
                  <a:lnTo>
                    <a:pt x="374" y="8"/>
                  </a:lnTo>
                  <a:lnTo>
                    <a:pt x="383" y="13"/>
                  </a:lnTo>
                  <a:lnTo>
                    <a:pt x="400" y="17"/>
                  </a:lnTo>
                  <a:lnTo>
                    <a:pt x="411" y="24"/>
                  </a:lnTo>
                  <a:lnTo>
                    <a:pt x="428" y="33"/>
                  </a:lnTo>
                  <a:lnTo>
                    <a:pt x="440" y="41"/>
                  </a:lnTo>
                  <a:lnTo>
                    <a:pt x="444" y="47"/>
                  </a:lnTo>
                  <a:lnTo>
                    <a:pt x="448" y="54"/>
                  </a:lnTo>
                  <a:lnTo>
                    <a:pt x="452" y="61"/>
                  </a:lnTo>
                  <a:lnTo>
                    <a:pt x="452" y="72"/>
                  </a:lnTo>
                  <a:lnTo>
                    <a:pt x="452" y="80"/>
                  </a:lnTo>
                  <a:lnTo>
                    <a:pt x="448" y="89"/>
                  </a:lnTo>
                  <a:lnTo>
                    <a:pt x="441" y="97"/>
                  </a:lnTo>
                  <a:lnTo>
                    <a:pt x="435" y="106"/>
                  </a:lnTo>
                  <a:lnTo>
                    <a:pt x="430" y="114"/>
                  </a:lnTo>
                  <a:lnTo>
                    <a:pt x="423" y="118"/>
                  </a:lnTo>
                  <a:lnTo>
                    <a:pt x="417" y="123"/>
                  </a:lnTo>
                  <a:lnTo>
                    <a:pt x="411" y="124"/>
                  </a:lnTo>
                  <a:lnTo>
                    <a:pt x="406" y="124"/>
                  </a:lnTo>
                  <a:lnTo>
                    <a:pt x="400" y="124"/>
                  </a:lnTo>
                  <a:lnTo>
                    <a:pt x="397" y="123"/>
                  </a:lnTo>
                  <a:lnTo>
                    <a:pt x="389" y="117"/>
                  </a:lnTo>
                  <a:lnTo>
                    <a:pt x="372" y="101"/>
                  </a:lnTo>
                  <a:lnTo>
                    <a:pt x="354" y="88"/>
                  </a:lnTo>
                  <a:lnTo>
                    <a:pt x="346" y="82"/>
                  </a:lnTo>
                  <a:lnTo>
                    <a:pt x="337" y="77"/>
                  </a:lnTo>
                  <a:lnTo>
                    <a:pt x="329" y="74"/>
                  </a:lnTo>
                  <a:lnTo>
                    <a:pt x="320" y="72"/>
                  </a:lnTo>
                  <a:lnTo>
                    <a:pt x="304" y="66"/>
                  </a:lnTo>
                  <a:lnTo>
                    <a:pt x="288" y="61"/>
                  </a:lnTo>
                  <a:lnTo>
                    <a:pt x="274" y="59"/>
                  </a:lnTo>
                  <a:lnTo>
                    <a:pt x="258" y="58"/>
                  </a:lnTo>
                  <a:lnTo>
                    <a:pt x="244" y="59"/>
                  </a:lnTo>
                  <a:lnTo>
                    <a:pt x="231" y="61"/>
                  </a:lnTo>
                  <a:lnTo>
                    <a:pt x="218" y="66"/>
                  </a:lnTo>
                  <a:lnTo>
                    <a:pt x="206" y="72"/>
                  </a:lnTo>
                  <a:lnTo>
                    <a:pt x="193" y="76"/>
                  </a:lnTo>
                  <a:lnTo>
                    <a:pt x="180" y="84"/>
                  </a:lnTo>
                  <a:lnTo>
                    <a:pt x="168" y="93"/>
                  </a:lnTo>
                  <a:lnTo>
                    <a:pt x="155" y="106"/>
                  </a:lnTo>
                  <a:lnTo>
                    <a:pt x="145" y="121"/>
                  </a:lnTo>
                  <a:lnTo>
                    <a:pt x="138" y="135"/>
                  </a:lnTo>
                  <a:lnTo>
                    <a:pt x="128" y="153"/>
                  </a:lnTo>
                  <a:lnTo>
                    <a:pt x="120" y="171"/>
                  </a:lnTo>
                  <a:lnTo>
                    <a:pt x="112" y="192"/>
                  </a:lnTo>
                  <a:lnTo>
                    <a:pt x="107" y="216"/>
                  </a:lnTo>
                  <a:lnTo>
                    <a:pt x="105" y="240"/>
                  </a:lnTo>
                  <a:lnTo>
                    <a:pt x="103" y="271"/>
                  </a:lnTo>
                  <a:lnTo>
                    <a:pt x="103" y="287"/>
                  </a:lnTo>
                  <a:lnTo>
                    <a:pt x="105" y="305"/>
                  </a:lnTo>
                  <a:lnTo>
                    <a:pt x="106" y="321"/>
                  </a:lnTo>
                  <a:lnTo>
                    <a:pt x="108" y="336"/>
                  </a:lnTo>
                  <a:lnTo>
                    <a:pt x="110" y="349"/>
                  </a:lnTo>
                  <a:lnTo>
                    <a:pt x="116" y="363"/>
                  </a:lnTo>
                  <a:lnTo>
                    <a:pt x="120" y="376"/>
                  </a:lnTo>
                  <a:lnTo>
                    <a:pt x="125" y="389"/>
                  </a:lnTo>
                  <a:lnTo>
                    <a:pt x="130" y="401"/>
                  </a:lnTo>
                  <a:lnTo>
                    <a:pt x="135" y="412"/>
                  </a:lnTo>
                  <a:lnTo>
                    <a:pt x="141" y="423"/>
                  </a:lnTo>
                  <a:lnTo>
                    <a:pt x="147" y="434"/>
                  </a:lnTo>
                  <a:lnTo>
                    <a:pt x="161" y="452"/>
                  </a:lnTo>
                  <a:lnTo>
                    <a:pt x="177" y="469"/>
                  </a:lnTo>
                  <a:lnTo>
                    <a:pt x="194" y="483"/>
                  </a:lnTo>
                  <a:lnTo>
                    <a:pt x="211" y="493"/>
                  </a:lnTo>
                  <a:lnTo>
                    <a:pt x="229" y="502"/>
                  </a:lnTo>
                  <a:lnTo>
                    <a:pt x="246" y="510"/>
                  </a:lnTo>
                  <a:lnTo>
                    <a:pt x="262" y="514"/>
                  </a:lnTo>
                  <a:lnTo>
                    <a:pt x="276" y="516"/>
                  </a:lnTo>
                  <a:lnTo>
                    <a:pt x="291" y="517"/>
                  </a:lnTo>
                  <a:lnTo>
                    <a:pt x="303" y="517"/>
                  </a:lnTo>
                  <a:lnTo>
                    <a:pt x="320" y="517"/>
                  </a:lnTo>
                  <a:lnTo>
                    <a:pt x="337" y="517"/>
                  </a:lnTo>
                  <a:lnTo>
                    <a:pt x="346" y="516"/>
                  </a:lnTo>
                  <a:lnTo>
                    <a:pt x="354" y="513"/>
                  </a:lnTo>
                  <a:lnTo>
                    <a:pt x="364" y="509"/>
                  </a:lnTo>
                  <a:lnTo>
                    <a:pt x="372" y="505"/>
                  </a:lnTo>
                  <a:lnTo>
                    <a:pt x="381" y="501"/>
                  </a:lnTo>
                  <a:lnTo>
                    <a:pt x="389" y="496"/>
                  </a:lnTo>
                  <a:lnTo>
                    <a:pt x="398" y="489"/>
                  </a:lnTo>
                  <a:lnTo>
                    <a:pt x="406" y="483"/>
                  </a:lnTo>
                  <a:lnTo>
                    <a:pt x="419" y="476"/>
                  </a:lnTo>
                  <a:lnTo>
                    <a:pt x="430" y="468"/>
                  </a:lnTo>
                  <a:lnTo>
                    <a:pt x="440" y="458"/>
                  </a:lnTo>
                  <a:lnTo>
                    <a:pt x="452" y="447"/>
                  </a:lnTo>
                  <a:lnTo>
                    <a:pt x="460" y="455"/>
                  </a:lnTo>
                  <a:lnTo>
                    <a:pt x="470" y="4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9"/>
            <p:cNvSpPr>
              <a:spLocks noEditPoints="1"/>
            </p:cNvSpPr>
            <p:nvPr/>
          </p:nvSpPr>
          <p:spPr bwMode="auto">
            <a:xfrm>
              <a:off x="26730" y="2197"/>
              <a:ext cx="126" cy="150"/>
            </a:xfrm>
            <a:custGeom>
              <a:avLst/>
              <a:gdLst>
                <a:gd name="T0" fmla="*/ 242 w 504"/>
                <a:gd name="T1" fmla="*/ 300 h 598"/>
                <a:gd name="T2" fmla="*/ 193 w 504"/>
                <a:gd name="T3" fmla="*/ 318 h 598"/>
                <a:gd name="T4" fmla="*/ 148 w 504"/>
                <a:gd name="T5" fmla="*/ 348 h 598"/>
                <a:gd name="T6" fmla="*/ 122 w 504"/>
                <a:gd name="T7" fmla="*/ 374 h 598"/>
                <a:gd name="T8" fmla="*/ 111 w 504"/>
                <a:gd name="T9" fmla="*/ 429 h 598"/>
                <a:gd name="T10" fmla="*/ 120 w 504"/>
                <a:gd name="T11" fmla="*/ 479 h 598"/>
                <a:gd name="T12" fmla="*/ 162 w 504"/>
                <a:gd name="T13" fmla="*/ 522 h 598"/>
                <a:gd name="T14" fmla="*/ 205 w 504"/>
                <a:gd name="T15" fmla="*/ 528 h 598"/>
                <a:gd name="T16" fmla="*/ 264 w 504"/>
                <a:gd name="T17" fmla="*/ 505 h 598"/>
                <a:gd name="T18" fmla="*/ 304 w 504"/>
                <a:gd name="T19" fmla="*/ 467 h 598"/>
                <a:gd name="T20" fmla="*/ 304 w 504"/>
                <a:gd name="T21" fmla="*/ 302 h 598"/>
                <a:gd name="T22" fmla="*/ 358 w 504"/>
                <a:gd name="T23" fmla="*/ 597 h 598"/>
                <a:gd name="T24" fmla="*/ 331 w 504"/>
                <a:gd name="T25" fmla="*/ 576 h 598"/>
                <a:gd name="T26" fmla="*/ 304 w 504"/>
                <a:gd name="T27" fmla="*/ 518 h 598"/>
                <a:gd name="T28" fmla="*/ 253 w 504"/>
                <a:gd name="T29" fmla="*/ 551 h 598"/>
                <a:gd name="T30" fmla="*/ 202 w 504"/>
                <a:gd name="T31" fmla="*/ 584 h 598"/>
                <a:gd name="T32" fmla="*/ 161 w 504"/>
                <a:gd name="T33" fmla="*/ 598 h 598"/>
                <a:gd name="T34" fmla="*/ 106 w 504"/>
                <a:gd name="T35" fmla="*/ 593 h 598"/>
                <a:gd name="T36" fmla="*/ 69 w 504"/>
                <a:gd name="T37" fmla="*/ 579 h 598"/>
                <a:gd name="T38" fmla="*/ 41 w 504"/>
                <a:gd name="T39" fmla="*/ 552 h 598"/>
                <a:gd name="T40" fmla="*/ 8 w 504"/>
                <a:gd name="T41" fmla="*/ 493 h 598"/>
                <a:gd name="T42" fmla="*/ 4 w 504"/>
                <a:gd name="T43" fmla="*/ 425 h 598"/>
                <a:gd name="T44" fmla="*/ 21 w 504"/>
                <a:gd name="T45" fmla="*/ 376 h 598"/>
                <a:gd name="T46" fmla="*/ 57 w 504"/>
                <a:gd name="T47" fmla="*/ 339 h 598"/>
                <a:gd name="T48" fmla="*/ 112 w 504"/>
                <a:gd name="T49" fmla="*/ 313 h 598"/>
                <a:gd name="T50" fmla="*/ 181 w 504"/>
                <a:gd name="T51" fmla="*/ 283 h 598"/>
                <a:gd name="T52" fmla="*/ 252 w 504"/>
                <a:gd name="T53" fmla="*/ 252 h 598"/>
                <a:gd name="T54" fmla="*/ 297 w 504"/>
                <a:gd name="T55" fmla="*/ 231 h 598"/>
                <a:gd name="T56" fmla="*/ 304 w 504"/>
                <a:gd name="T57" fmla="*/ 189 h 598"/>
                <a:gd name="T58" fmla="*/ 297 w 504"/>
                <a:gd name="T59" fmla="*/ 127 h 598"/>
                <a:gd name="T60" fmla="*/ 272 w 504"/>
                <a:gd name="T61" fmla="*/ 79 h 598"/>
                <a:gd name="T62" fmla="*/ 226 w 504"/>
                <a:gd name="T63" fmla="*/ 54 h 598"/>
                <a:gd name="T64" fmla="*/ 170 w 504"/>
                <a:gd name="T65" fmla="*/ 60 h 598"/>
                <a:gd name="T66" fmla="*/ 132 w 504"/>
                <a:gd name="T67" fmla="*/ 87 h 598"/>
                <a:gd name="T68" fmla="*/ 106 w 504"/>
                <a:gd name="T69" fmla="*/ 133 h 598"/>
                <a:gd name="T70" fmla="*/ 94 w 504"/>
                <a:gd name="T71" fmla="*/ 175 h 598"/>
                <a:gd name="T72" fmla="*/ 74 w 504"/>
                <a:gd name="T73" fmla="*/ 188 h 598"/>
                <a:gd name="T74" fmla="*/ 44 w 504"/>
                <a:gd name="T75" fmla="*/ 182 h 598"/>
                <a:gd name="T76" fmla="*/ 21 w 504"/>
                <a:gd name="T77" fmla="*/ 168 h 598"/>
                <a:gd name="T78" fmla="*/ 13 w 504"/>
                <a:gd name="T79" fmla="*/ 145 h 598"/>
                <a:gd name="T80" fmla="*/ 39 w 504"/>
                <a:gd name="T81" fmla="*/ 104 h 598"/>
                <a:gd name="T82" fmla="*/ 108 w 504"/>
                <a:gd name="T83" fmla="*/ 54 h 598"/>
                <a:gd name="T84" fmla="*/ 173 w 504"/>
                <a:gd name="T85" fmla="*/ 22 h 598"/>
                <a:gd name="T86" fmla="*/ 253 w 504"/>
                <a:gd name="T87" fmla="*/ 0 h 598"/>
                <a:gd name="T88" fmla="*/ 323 w 504"/>
                <a:gd name="T89" fmla="*/ 11 h 598"/>
                <a:gd name="T90" fmla="*/ 371 w 504"/>
                <a:gd name="T91" fmla="*/ 44 h 598"/>
                <a:gd name="T92" fmla="*/ 399 w 504"/>
                <a:gd name="T93" fmla="*/ 106 h 598"/>
                <a:gd name="T94" fmla="*/ 401 w 504"/>
                <a:gd name="T95" fmla="*/ 206 h 598"/>
                <a:gd name="T96" fmla="*/ 401 w 504"/>
                <a:gd name="T97" fmla="*/ 445 h 598"/>
                <a:gd name="T98" fmla="*/ 413 w 504"/>
                <a:gd name="T99" fmla="*/ 511 h 598"/>
                <a:gd name="T100" fmla="*/ 447 w 504"/>
                <a:gd name="T101" fmla="*/ 527 h 598"/>
                <a:gd name="T102" fmla="*/ 493 w 504"/>
                <a:gd name="T103" fmla="*/ 511 h 598"/>
                <a:gd name="T104" fmla="*/ 394 w 504"/>
                <a:gd name="T105" fmla="*/ 589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4" h="598">
                  <a:moveTo>
                    <a:pt x="304" y="269"/>
                  </a:moveTo>
                  <a:lnTo>
                    <a:pt x="292" y="273"/>
                  </a:lnTo>
                  <a:lnTo>
                    <a:pt x="276" y="282"/>
                  </a:lnTo>
                  <a:lnTo>
                    <a:pt x="259" y="291"/>
                  </a:lnTo>
                  <a:lnTo>
                    <a:pt x="242" y="300"/>
                  </a:lnTo>
                  <a:lnTo>
                    <a:pt x="230" y="304"/>
                  </a:lnTo>
                  <a:lnTo>
                    <a:pt x="219" y="308"/>
                  </a:lnTo>
                  <a:lnTo>
                    <a:pt x="210" y="313"/>
                  </a:lnTo>
                  <a:lnTo>
                    <a:pt x="202" y="317"/>
                  </a:lnTo>
                  <a:lnTo>
                    <a:pt x="193" y="318"/>
                  </a:lnTo>
                  <a:lnTo>
                    <a:pt x="188" y="321"/>
                  </a:lnTo>
                  <a:lnTo>
                    <a:pt x="183" y="324"/>
                  </a:lnTo>
                  <a:lnTo>
                    <a:pt x="179" y="329"/>
                  </a:lnTo>
                  <a:lnTo>
                    <a:pt x="163" y="338"/>
                  </a:lnTo>
                  <a:lnTo>
                    <a:pt x="148" y="348"/>
                  </a:lnTo>
                  <a:lnTo>
                    <a:pt x="143" y="353"/>
                  </a:lnTo>
                  <a:lnTo>
                    <a:pt x="137" y="357"/>
                  </a:lnTo>
                  <a:lnTo>
                    <a:pt x="131" y="364"/>
                  </a:lnTo>
                  <a:lnTo>
                    <a:pt x="128" y="370"/>
                  </a:lnTo>
                  <a:lnTo>
                    <a:pt x="122" y="374"/>
                  </a:lnTo>
                  <a:lnTo>
                    <a:pt x="119" y="382"/>
                  </a:lnTo>
                  <a:lnTo>
                    <a:pt x="116" y="388"/>
                  </a:lnTo>
                  <a:lnTo>
                    <a:pt x="114" y="395"/>
                  </a:lnTo>
                  <a:lnTo>
                    <a:pt x="111" y="411"/>
                  </a:lnTo>
                  <a:lnTo>
                    <a:pt x="111" y="429"/>
                  </a:lnTo>
                  <a:lnTo>
                    <a:pt x="111" y="441"/>
                  </a:lnTo>
                  <a:lnTo>
                    <a:pt x="111" y="450"/>
                  </a:lnTo>
                  <a:lnTo>
                    <a:pt x="112" y="461"/>
                  </a:lnTo>
                  <a:lnTo>
                    <a:pt x="115" y="470"/>
                  </a:lnTo>
                  <a:lnTo>
                    <a:pt x="120" y="479"/>
                  </a:lnTo>
                  <a:lnTo>
                    <a:pt x="125" y="487"/>
                  </a:lnTo>
                  <a:lnTo>
                    <a:pt x="131" y="496"/>
                  </a:lnTo>
                  <a:lnTo>
                    <a:pt x="138" y="504"/>
                  </a:lnTo>
                  <a:lnTo>
                    <a:pt x="149" y="514"/>
                  </a:lnTo>
                  <a:lnTo>
                    <a:pt x="162" y="522"/>
                  </a:lnTo>
                  <a:lnTo>
                    <a:pt x="170" y="527"/>
                  </a:lnTo>
                  <a:lnTo>
                    <a:pt x="179" y="528"/>
                  </a:lnTo>
                  <a:lnTo>
                    <a:pt x="187" y="529"/>
                  </a:lnTo>
                  <a:lnTo>
                    <a:pt x="196" y="529"/>
                  </a:lnTo>
                  <a:lnTo>
                    <a:pt x="205" y="528"/>
                  </a:lnTo>
                  <a:lnTo>
                    <a:pt x="218" y="526"/>
                  </a:lnTo>
                  <a:lnTo>
                    <a:pt x="231" y="519"/>
                  </a:lnTo>
                  <a:lnTo>
                    <a:pt x="247" y="511"/>
                  </a:lnTo>
                  <a:lnTo>
                    <a:pt x="255" y="508"/>
                  </a:lnTo>
                  <a:lnTo>
                    <a:pt x="264" y="505"/>
                  </a:lnTo>
                  <a:lnTo>
                    <a:pt x="271" y="502"/>
                  </a:lnTo>
                  <a:lnTo>
                    <a:pt x="278" y="497"/>
                  </a:lnTo>
                  <a:lnTo>
                    <a:pt x="292" y="487"/>
                  </a:lnTo>
                  <a:lnTo>
                    <a:pt x="304" y="477"/>
                  </a:lnTo>
                  <a:lnTo>
                    <a:pt x="304" y="467"/>
                  </a:lnTo>
                  <a:lnTo>
                    <a:pt x="304" y="444"/>
                  </a:lnTo>
                  <a:lnTo>
                    <a:pt x="304" y="411"/>
                  </a:lnTo>
                  <a:lnTo>
                    <a:pt x="304" y="372"/>
                  </a:lnTo>
                  <a:lnTo>
                    <a:pt x="304" y="335"/>
                  </a:lnTo>
                  <a:lnTo>
                    <a:pt x="304" y="302"/>
                  </a:lnTo>
                  <a:lnTo>
                    <a:pt x="304" y="279"/>
                  </a:lnTo>
                  <a:lnTo>
                    <a:pt x="304" y="269"/>
                  </a:lnTo>
                  <a:close/>
                  <a:moveTo>
                    <a:pt x="374" y="598"/>
                  </a:moveTo>
                  <a:lnTo>
                    <a:pt x="364" y="598"/>
                  </a:lnTo>
                  <a:lnTo>
                    <a:pt x="358" y="597"/>
                  </a:lnTo>
                  <a:lnTo>
                    <a:pt x="352" y="594"/>
                  </a:lnTo>
                  <a:lnTo>
                    <a:pt x="345" y="590"/>
                  </a:lnTo>
                  <a:lnTo>
                    <a:pt x="341" y="587"/>
                  </a:lnTo>
                  <a:lnTo>
                    <a:pt x="336" y="582"/>
                  </a:lnTo>
                  <a:lnTo>
                    <a:pt x="331" y="576"/>
                  </a:lnTo>
                  <a:lnTo>
                    <a:pt x="327" y="570"/>
                  </a:lnTo>
                  <a:lnTo>
                    <a:pt x="320" y="555"/>
                  </a:lnTo>
                  <a:lnTo>
                    <a:pt x="313" y="544"/>
                  </a:lnTo>
                  <a:lnTo>
                    <a:pt x="309" y="530"/>
                  </a:lnTo>
                  <a:lnTo>
                    <a:pt x="304" y="518"/>
                  </a:lnTo>
                  <a:lnTo>
                    <a:pt x="295" y="522"/>
                  </a:lnTo>
                  <a:lnTo>
                    <a:pt x="285" y="530"/>
                  </a:lnTo>
                  <a:lnTo>
                    <a:pt x="273" y="537"/>
                  </a:lnTo>
                  <a:lnTo>
                    <a:pt x="264" y="546"/>
                  </a:lnTo>
                  <a:lnTo>
                    <a:pt x="253" y="551"/>
                  </a:lnTo>
                  <a:lnTo>
                    <a:pt x="242" y="559"/>
                  </a:lnTo>
                  <a:lnTo>
                    <a:pt x="231" y="565"/>
                  </a:lnTo>
                  <a:lnTo>
                    <a:pt x="219" y="570"/>
                  </a:lnTo>
                  <a:lnTo>
                    <a:pt x="210" y="577"/>
                  </a:lnTo>
                  <a:lnTo>
                    <a:pt x="202" y="584"/>
                  </a:lnTo>
                  <a:lnTo>
                    <a:pt x="193" y="588"/>
                  </a:lnTo>
                  <a:lnTo>
                    <a:pt x="185" y="593"/>
                  </a:lnTo>
                  <a:lnTo>
                    <a:pt x="176" y="596"/>
                  </a:lnTo>
                  <a:lnTo>
                    <a:pt x="168" y="598"/>
                  </a:lnTo>
                  <a:lnTo>
                    <a:pt x="161" y="598"/>
                  </a:lnTo>
                  <a:lnTo>
                    <a:pt x="155" y="598"/>
                  </a:lnTo>
                  <a:lnTo>
                    <a:pt x="138" y="598"/>
                  </a:lnTo>
                  <a:lnTo>
                    <a:pt x="121" y="597"/>
                  </a:lnTo>
                  <a:lnTo>
                    <a:pt x="114" y="596"/>
                  </a:lnTo>
                  <a:lnTo>
                    <a:pt x="106" y="593"/>
                  </a:lnTo>
                  <a:lnTo>
                    <a:pt x="99" y="590"/>
                  </a:lnTo>
                  <a:lnTo>
                    <a:pt x="92" y="587"/>
                  </a:lnTo>
                  <a:lnTo>
                    <a:pt x="84" y="585"/>
                  </a:lnTo>
                  <a:lnTo>
                    <a:pt x="77" y="582"/>
                  </a:lnTo>
                  <a:lnTo>
                    <a:pt x="69" y="579"/>
                  </a:lnTo>
                  <a:lnTo>
                    <a:pt x="63" y="573"/>
                  </a:lnTo>
                  <a:lnTo>
                    <a:pt x="57" y="570"/>
                  </a:lnTo>
                  <a:lnTo>
                    <a:pt x="50" y="565"/>
                  </a:lnTo>
                  <a:lnTo>
                    <a:pt x="46" y="559"/>
                  </a:lnTo>
                  <a:lnTo>
                    <a:pt x="41" y="552"/>
                  </a:lnTo>
                  <a:lnTo>
                    <a:pt x="32" y="543"/>
                  </a:lnTo>
                  <a:lnTo>
                    <a:pt x="25" y="531"/>
                  </a:lnTo>
                  <a:lnTo>
                    <a:pt x="17" y="519"/>
                  </a:lnTo>
                  <a:lnTo>
                    <a:pt x="13" y="504"/>
                  </a:lnTo>
                  <a:lnTo>
                    <a:pt x="8" y="493"/>
                  </a:lnTo>
                  <a:lnTo>
                    <a:pt x="5" y="478"/>
                  </a:lnTo>
                  <a:lnTo>
                    <a:pt x="1" y="463"/>
                  </a:lnTo>
                  <a:lnTo>
                    <a:pt x="0" y="446"/>
                  </a:lnTo>
                  <a:lnTo>
                    <a:pt x="1" y="437"/>
                  </a:lnTo>
                  <a:lnTo>
                    <a:pt x="4" y="425"/>
                  </a:lnTo>
                  <a:lnTo>
                    <a:pt x="5" y="414"/>
                  </a:lnTo>
                  <a:lnTo>
                    <a:pt x="7" y="405"/>
                  </a:lnTo>
                  <a:lnTo>
                    <a:pt x="10" y="395"/>
                  </a:lnTo>
                  <a:lnTo>
                    <a:pt x="15" y="387"/>
                  </a:lnTo>
                  <a:lnTo>
                    <a:pt x="21" y="376"/>
                  </a:lnTo>
                  <a:lnTo>
                    <a:pt x="26" y="368"/>
                  </a:lnTo>
                  <a:lnTo>
                    <a:pt x="32" y="361"/>
                  </a:lnTo>
                  <a:lnTo>
                    <a:pt x="40" y="353"/>
                  </a:lnTo>
                  <a:lnTo>
                    <a:pt x="48" y="347"/>
                  </a:lnTo>
                  <a:lnTo>
                    <a:pt x="57" y="339"/>
                  </a:lnTo>
                  <a:lnTo>
                    <a:pt x="66" y="333"/>
                  </a:lnTo>
                  <a:lnTo>
                    <a:pt x="77" y="328"/>
                  </a:lnTo>
                  <a:lnTo>
                    <a:pt x="87" y="322"/>
                  </a:lnTo>
                  <a:lnTo>
                    <a:pt x="98" y="317"/>
                  </a:lnTo>
                  <a:lnTo>
                    <a:pt x="112" y="313"/>
                  </a:lnTo>
                  <a:lnTo>
                    <a:pt x="123" y="307"/>
                  </a:lnTo>
                  <a:lnTo>
                    <a:pt x="137" y="301"/>
                  </a:lnTo>
                  <a:lnTo>
                    <a:pt x="149" y="294"/>
                  </a:lnTo>
                  <a:lnTo>
                    <a:pt x="166" y="289"/>
                  </a:lnTo>
                  <a:lnTo>
                    <a:pt x="181" y="283"/>
                  </a:lnTo>
                  <a:lnTo>
                    <a:pt x="197" y="277"/>
                  </a:lnTo>
                  <a:lnTo>
                    <a:pt x="213" y="269"/>
                  </a:lnTo>
                  <a:lnTo>
                    <a:pt x="226" y="265"/>
                  </a:lnTo>
                  <a:lnTo>
                    <a:pt x="238" y="259"/>
                  </a:lnTo>
                  <a:lnTo>
                    <a:pt x="252" y="252"/>
                  </a:lnTo>
                  <a:lnTo>
                    <a:pt x="264" y="247"/>
                  </a:lnTo>
                  <a:lnTo>
                    <a:pt x="277" y="243"/>
                  </a:lnTo>
                  <a:lnTo>
                    <a:pt x="288" y="236"/>
                  </a:lnTo>
                  <a:lnTo>
                    <a:pt x="294" y="233"/>
                  </a:lnTo>
                  <a:lnTo>
                    <a:pt x="297" y="231"/>
                  </a:lnTo>
                  <a:lnTo>
                    <a:pt x="302" y="227"/>
                  </a:lnTo>
                  <a:lnTo>
                    <a:pt x="304" y="224"/>
                  </a:lnTo>
                  <a:lnTo>
                    <a:pt x="304" y="216"/>
                  </a:lnTo>
                  <a:lnTo>
                    <a:pt x="304" y="203"/>
                  </a:lnTo>
                  <a:lnTo>
                    <a:pt x="304" y="189"/>
                  </a:lnTo>
                  <a:lnTo>
                    <a:pt x="304" y="182"/>
                  </a:lnTo>
                  <a:lnTo>
                    <a:pt x="304" y="168"/>
                  </a:lnTo>
                  <a:lnTo>
                    <a:pt x="303" y="153"/>
                  </a:lnTo>
                  <a:lnTo>
                    <a:pt x="301" y="140"/>
                  </a:lnTo>
                  <a:lnTo>
                    <a:pt x="297" y="127"/>
                  </a:lnTo>
                  <a:lnTo>
                    <a:pt x="294" y="117"/>
                  </a:lnTo>
                  <a:lnTo>
                    <a:pt x="289" y="104"/>
                  </a:lnTo>
                  <a:lnTo>
                    <a:pt x="285" y="95"/>
                  </a:lnTo>
                  <a:lnTo>
                    <a:pt x="278" y="86"/>
                  </a:lnTo>
                  <a:lnTo>
                    <a:pt x="272" y="79"/>
                  </a:lnTo>
                  <a:lnTo>
                    <a:pt x="264" y="73"/>
                  </a:lnTo>
                  <a:lnTo>
                    <a:pt x="255" y="67"/>
                  </a:lnTo>
                  <a:lnTo>
                    <a:pt x="247" y="61"/>
                  </a:lnTo>
                  <a:lnTo>
                    <a:pt x="236" y="57"/>
                  </a:lnTo>
                  <a:lnTo>
                    <a:pt x="226" y="54"/>
                  </a:lnTo>
                  <a:lnTo>
                    <a:pt x="214" y="53"/>
                  </a:lnTo>
                  <a:lnTo>
                    <a:pt x="202" y="52"/>
                  </a:lnTo>
                  <a:lnTo>
                    <a:pt x="189" y="53"/>
                  </a:lnTo>
                  <a:lnTo>
                    <a:pt x="179" y="55"/>
                  </a:lnTo>
                  <a:lnTo>
                    <a:pt x="170" y="60"/>
                  </a:lnTo>
                  <a:lnTo>
                    <a:pt x="162" y="66"/>
                  </a:lnTo>
                  <a:lnTo>
                    <a:pt x="153" y="69"/>
                  </a:lnTo>
                  <a:lnTo>
                    <a:pt x="145" y="74"/>
                  </a:lnTo>
                  <a:lnTo>
                    <a:pt x="138" y="81"/>
                  </a:lnTo>
                  <a:lnTo>
                    <a:pt x="132" y="87"/>
                  </a:lnTo>
                  <a:lnTo>
                    <a:pt x="125" y="98"/>
                  </a:lnTo>
                  <a:lnTo>
                    <a:pt x="119" y="106"/>
                  </a:lnTo>
                  <a:lnTo>
                    <a:pt x="114" y="116"/>
                  </a:lnTo>
                  <a:lnTo>
                    <a:pt x="111" y="124"/>
                  </a:lnTo>
                  <a:lnTo>
                    <a:pt x="106" y="133"/>
                  </a:lnTo>
                  <a:lnTo>
                    <a:pt x="104" y="143"/>
                  </a:lnTo>
                  <a:lnTo>
                    <a:pt x="102" y="156"/>
                  </a:lnTo>
                  <a:lnTo>
                    <a:pt x="98" y="165"/>
                  </a:lnTo>
                  <a:lnTo>
                    <a:pt x="96" y="170"/>
                  </a:lnTo>
                  <a:lnTo>
                    <a:pt x="94" y="175"/>
                  </a:lnTo>
                  <a:lnTo>
                    <a:pt x="90" y="180"/>
                  </a:lnTo>
                  <a:lnTo>
                    <a:pt x="86" y="182"/>
                  </a:lnTo>
                  <a:lnTo>
                    <a:pt x="82" y="185"/>
                  </a:lnTo>
                  <a:lnTo>
                    <a:pt x="79" y="186"/>
                  </a:lnTo>
                  <a:lnTo>
                    <a:pt x="74" y="188"/>
                  </a:lnTo>
                  <a:lnTo>
                    <a:pt x="70" y="188"/>
                  </a:lnTo>
                  <a:lnTo>
                    <a:pt x="62" y="188"/>
                  </a:lnTo>
                  <a:lnTo>
                    <a:pt x="53" y="186"/>
                  </a:lnTo>
                  <a:lnTo>
                    <a:pt x="48" y="185"/>
                  </a:lnTo>
                  <a:lnTo>
                    <a:pt x="44" y="182"/>
                  </a:lnTo>
                  <a:lnTo>
                    <a:pt x="40" y="180"/>
                  </a:lnTo>
                  <a:lnTo>
                    <a:pt x="34" y="176"/>
                  </a:lnTo>
                  <a:lnTo>
                    <a:pt x="30" y="174"/>
                  </a:lnTo>
                  <a:lnTo>
                    <a:pt x="25" y="172"/>
                  </a:lnTo>
                  <a:lnTo>
                    <a:pt x="21" y="168"/>
                  </a:lnTo>
                  <a:lnTo>
                    <a:pt x="17" y="164"/>
                  </a:lnTo>
                  <a:lnTo>
                    <a:pt x="15" y="160"/>
                  </a:lnTo>
                  <a:lnTo>
                    <a:pt x="14" y="156"/>
                  </a:lnTo>
                  <a:lnTo>
                    <a:pt x="13" y="151"/>
                  </a:lnTo>
                  <a:lnTo>
                    <a:pt x="13" y="145"/>
                  </a:lnTo>
                  <a:lnTo>
                    <a:pt x="13" y="140"/>
                  </a:lnTo>
                  <a:lnTo>
                    <a:pt x="15" y="134"/>
                  </a:lnTo>
                  <a:lnTo>
                    <a:pt x="18" y="126"/>
                  </a:lnTo>
                  <a:lnTo>
                    <a:pt x="25" y="120"/>
                  </a:lnTo>
                  <a:lnTo>
                    <a:pt x="39" y="104"/>
                  </a:lnTo>
                  <a:lnTo>
                    <a:pt x="58" y="87"/>
                  </a:lnTo>
                  <a:lnTo>
                    <a:pt x="70" y="79"/>
                  </a:lnTo>
                  <a:lnTo>
                    <a:pt x="87" y="66"/>
                  </a:lnTo>
                  <a:lnTo>
                    <a:pt x="97" y="60"/>
                  </a:lnTo>
                  <a:lnTo>
                    <a:pt x="108" y="54"/>
                  </a:lnTo>
                  <a:lnTo>
                    <a:pt x="120" y="49"/>
                  </a:lnTo>
                  <a:lnTo>
                    <a:pt x="132" y="41"/>
                  </a:lnTo>
                  <a:lnTo>
                    <a:pt x="146" y="36"/>
                  </a:lnTo>
                  <a:lnTo>
                    <a:pt x="158" y="29"/>
                  </a:lnTo>
                  <a:lnTo>
                    <a:pt x="173" y="22"/>
                  </a:lnTo>
                  <a:lnTo>
                    <a:pt x="189" y="18"/>
                  </a:lnTo>
                  <a:lnTo>
                    <a:pt x="206" y="13"/>
                  </a:lnTo>
                  <a:lnTo>
                    <a:pt x="221" y="9"/>
                  </a:lnTo>
                  <a:lnTo>
                    <a:pt x="237" y="3"/>
                  </a:lnTo>
                  <a:lnTo>
                    <a:pt x="253" y="0"/>
                  </a:lnTo>
                  <a:lnTo>
                    <a:pt x="269" y="0"/>
                  </a:lnTo>
                  <a:lnTo>
                    <a:pt x="284" y="1"/>
                  </a:lnTo>
                  <a:lnTo>
                    <a:pt x="296" y="2"/>
                  </a:lnTo>
                  <a:lnTo>
                    <a:pt x="310" y="7"/>
                  </a:lnTo>
                  <a:lnTo>
                    <a:pt x="323" y="11"/>
                  </a:lnTo>
                  <a:lnTo>
                    <a:pt x="336" y="18"/>
                  </a:lnTo>
                  <a:lnTo>
                    <a:pt x="346" y="25"/>
                  </a:lnTo>
                  <a:lnTo>
                    <a:pt x="356" y="29"/>
                  </a:lnTo>
                  <a:lnTo>
                    <a:pt x="363" y="36"/>
                  </a:lnTo>
                  <a:lnTo>
                    <a:pt x="371" y="44"/>
                  </a:lnTo>
                  <a:lnTo>
                    <a:pt x="377" y="51"/>
                  </a:lnTo>
                  <a:lnTo>
                    <a:pt x="381" y="58"/>
                  </a:lnTo>
                  <a:lnTo>
                    <a:pt x="391" y="74"/>
                  </a:lnTo>
                  <a:lnTo>
                    <a:pt x="396" y="87"/>
                  </a:lnTo>
                  <a:lnTo>
                    <a:pt x="399" y="106"/>
                  </a:lnTo>
                  <a:lnTo>
                    <a:pt x="401" y="124"/>
                  </a:lnTo>
                  <a:lnTo>
                    <a:pt x="401" y="141"/>
                  </a:lnTo>
                  <a:lnTo>
                    <a:pt x="401" y="159"/>
                  </a:lnTo>
                  <a:lnTo>
                    <a:pt x="401" y="172"/>
                  </a:lnTo>
                  <a:lnTo>
                    <a:pt x="401" y="206"/>
                  </a:lnTo>
                  <a:lnTo>
                    <a:pt x="401" y="254"/>
                  </a:lnTo>
                  <a:lnTo>
                    <a:pt x="401" y="308"/>
                  </a:lnTo>
                  <a:lnTo>
                    <a:pt x="401" y="364"/>
                  </a:lnTo>
                  <a:lnTo>
                    <a:pt x="401" y="411"/>
                  </a:lnTo>
                  <a:lnTo>
                    <a:pt x="401" y="445"/>
                  </a:lnTo>
                  <a:lnTo>
                    <a:pt x="401" y="458"/>
                  </a:lnTo>
                  <a:lnTo>
                    <a:pt x="402" y="475"/>
                  </a:lnTo>
                  <a:lnTo>
                    <a:pt x="405" y="489"/>
                  </a:lnTo>
                  <a:lnTo>
                    <a:pt x="409" y="501"/>
                  </a:lnTo>
                  <a:lnTo>
                    <a:pt x="413" y="511"/>
                  </a:lnTo>
                  <a:lnTo>
                    <a:pt x="418" y="519"/>
                  </a:lnTo>
                  <a:lnTo>
                    <a:pt x="425" y="526"/>
                  </a:lnTo>
                  <a:lnTo>
                    <a:pt x="430" y="528"/>
                  </a:lnTo>
                  <a:lnTo>
                    <a:pt x="435" y="529"/>
                  </a:lnTo>
                  <a:lnTo>
                    <a:pt x="447" y="527"/>
                  </a:lnTo>
                  <a:lnTo>
                    <a:pt x="459" y="522"/>
                  </a:lnTo>
                  <a:lnTo>
                    <a:pt x="467" y="522"/>
                  </a:lnTo>
                  <a:lnTo>
                    <a:pt x="476" y="519"/>
                  </a:lnTo>
                  <a:lnTo>
                    <a:pt x="484" y="515"/>
                  </a:lnTo>
                  <a:lnTo>
                    <a:pt x="493" y="511"/>
                  </a:lnTo>
                  <a:lnTo>
                    <a:pt x="499" y="527"/>
                  </a:lnTo>
                  <a:lnTo>
                    <a:pt x="504" y="539"/>
                  </a:lnTo>
                  <a:lnTo>
                    <a:pt x="484" y="549"/>
                  </a:lnTo>
                  <a:lnTo>
                    <a:pt x="440" y="570"/>
                  </a:lnTo>
                  <a:lnTo>
                    <a:pt x="394" y="589"/>
                  </a:lnTo>
                  <a:lnTo>
                    <a:pt x="374" y="5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50"/>
            <p:cNvSpPr>
              <a:spLocks noEditPoints="1"/>
            </p:cNvSpPr>
            <p:nvPr/>
          </p:nvSpPr>
          <p:spPr bwMode="auto">
            <a:xfrm>
              <a:off x="26868" y="2197"/>
              <a:ext cx="136" cy="226"/>
            </a:xfrm>
            <a:custGeom>
              <a:avLst/>
              <a:gdLst>
                <a:gd name="T0" fmla="*/ 192 w 544"/>
                <a:gd name="T1" fmla="*/ 52 h 905"/>
                <a:gd name="T2" fmla="*/ 146 w 544"/>
                <a:gd name="T3" fmla="*/ 110 h 905"/>
                <a:gd name="T4" fmla="*/ 133 w 544"/>
                <a:gd name="T5" fmla="*/ 208 h 905"/>
                <a:gd name="T6" fmla="*/ 158 w 544"/>
                <a:gd name="T7" fmla="*/ 300 h 905"/>
                <a:gd name="T8" fmla="*/ 212 w 544"/>
                <a:gd name="T9" fmla="*/ 356 h 905"/>
                <a:gd name="T10" fmla="*/ 278 w 544"/>
                <a:gd name="T11" fmla="*/ 356 h 905"/>
                <a:gd name="T12" fmla="*/ 319 w 544"/>
                <a:gd name="T13" fmla="*/ 334 h 905"/>
                <a:gd name="T14" fmla="*/ 353 w 544"/>
                <a:gd name="T15" fmla="*/ 267 h 905"/>
                <a:gd name="T16" fmla="*/ 353 w 544"/>
                <a:gd name="T17" fmla="*/ 161 h 905"/>
                <a:gd name="T18" fmla="*/ 317 w 544"/>
                <a:gd name="T19" fmla="*/ 79 h 905"/>
                <a:gd name="T20" fmla="*/ 272 w 544"/>
                <a:gd name="T21" fmla="*/ 44 h 905"/>
                <a:gd name="T22" fmla="*/ 316 w 544"/>
                <a:gd name="T23" fmla="*/ 842 h 905"/>
                <a:gd name="T24" fmla="*/ 413 w 544"/>
                <a:gd name="T25" fmla="*/ 799 h 905"/>
                <a:gd name="T26" fmla="*/ 449 w 544"/>
                <a:gd name="T27" fmla="*/ 730 h 905"/>
                <a:gd name="T28" fmla="*/ 448 w 544"/>
                <a:gd name="T29" fmla="*/ 669 h 905"/>
                <a:gd name="T30" fmla="*/ 383 w 544"/>
                <a:gd name="T31" fmla="*/ 598 h 905"/>
                <a:gd name="T32" fmla="*/ 292 w 544"/>
                <a:gd name="T33" fmla="*/ 582 h 905"/>
                <a:gd name="T34" fmla="*/ 197 w 544"/>
                <a:gd name="T35" fmla="*/ 589 h 905"/>
                <a:gd name="T36" fmla="*/ 133 w 544"/>
                <a:gd name="T37" fmla="*/ 633 h 905"/>
                <a:gd name="T38" fmla="*/ 103 w 544"/>
                <a:gd name="T39" fmla="*/ 711 h 905"/>
                <a:gd name="T40" fmla="*/ 127 w 544"/>
                <a:gd name="T41" fmla="*/ 785 h 905"/>
                <a:gd name="T42" fmla="*/ 204 w 544"/>
                <a:gd name="T43" fmla="*/ 836 h 905"/>
                <a:gd name="T44" fmla="*/ 427 w 544"/>
                <a:gd name="T45" fmla="*/ 95 h 905"/>
                <a:gd name="T46" fmla="*/ 457 w 544"/>
                <a:gd name="T47" fmla="*/ 180 h 905"/>
                <a:gd name="T48" fmla="*/ 451 w 544"/>
                <a:gd name="T49" fmla="*/ 255 h 905"/>
                <a:gd name="T50" fmla="*/ 420 w 544"/>
                <a:gd name="T51" fmla="*/ 313 h 905"/>
                <a:gd name="T52" fmla="*/ 361 w 544"/>
                <a:gd name="T53" fmla="*/ 364 h 905"/>
                <a:gd name="T54" fmla="*/ 256 w 544"/>
                <a:gd name="T55" fmla="*/ 398 h 905"/>
                <a:gd name="T56" fmla="*/ 189 w 544"/>
                <a:gd name="T57" fmla="*/ 404 h 905"/>
                <a:gd name="T58" fmla="*/ 139 w 544"/>
                <a:gd name="T59" fmla="*/ 447 h 905"/>
                <a:gd name="T60" fmla="*/ 144 w 544"/>
                <a:gd name="T61" fmla="*/ 479 h 905"/>
                <a:gd name="T62" fmla="*/ 197 w 544"/>
                <a:gd name="T63" fmla="*/ 498 h 905"/>
                <a:gd name="T64" fmla="*/ 304 w 544"/>
                <a:gd name="T65" fmla="*/ 499 h 905"/>
                <a:gd name="T66" fmla="*/ 397 w 544"/>
                <a:gd name="T67" fmla="*/ 502 h 905"/>
                <a:gd name="T68" fmla="*/ 482 w 544"/>
                <a:gd name="T69" fmla="*/ 532 h 905"/>
                <a:gd name="T70" fmla="*/ 526 w 544"/>
                <a:gd name="T71" fmla="*/ 593 h 905"/>
                <a:gd name="T72" fmla="*/ 528 w 544"/>
                <a:gd name="T73" fmla="*/ 686 h 905"/>
                <a:gd name="T74" fmla="*/ 490 w 544"/>
                <a:gd name="T75" fmla="*/ 768 h 905"/>
                <a:gd name="T76" fmla="*/ 414 w 544"/>
                <a:gd name="T77" fmla="*/ 844 h 905"/>
                <a:gd name="T78" fmla="*/ 325 w 544"/>
                <a:gd name="T79" fmla="*/ 887 h 905"/>
                <a:gd name="T80" fmla="*/ 239 w 544"/>
                <a:gd name="T81" fmla="*/ 905 h 905"/>
                <a:gd name="T82" fmla="*/ 138 w 544"/>
                <a:gd name="T83" fmla="*/ 891 h 905"/>
                <a:gd name="T84" fmla="*/ 72 w 544"/>
                <a:gd name="T85" fmla="*/ 860 h 905"/>
                <a:gd name="T86" fmla="*/ 23 w 544"/>
                <a:gd name="T87" fmla="*/ 812 h 905"/>
                <a:gd name="T88" fmla="*/ 1 w 544"/>
                <a:gd name="T89" fmla="*/ 730 h 905"/>
                <a:gd name="T90" fmla="*/ 33 w 544"/>
                <a:gd name="T91" fmla="*/ 668 h 905"/>
                <a:gd name="T92" fmla="*/ 98 w 544"/>
                <a:gd name="T93" fmla="*/ 618 h 905"/>
                <a:gd name="T94" fmla="*/ 126 w 544"/>
                <a:gd name="T95" fmla="*/ 576 h 905"/>
                <a:gd name="T96" fmla="*/ 49 w 544"/>
                <a:gd name="T97" fmla="*/ 523 h 905"/>
                <a:gd name="T98" fmla="*/ 47 w 544"/>
                <a:gd name="T99" fmla="*/ 452 h 905"/>
                <a:gd name="T100" fmla="*/ 144 w 544"/>
                <a:gd name="T101" fmla="*/ 396 h 905"/>
                <a:gd name="T102" fmla="*/ 91 w 544"/>
                <a:gd name="T103" fmla="*/ 354 h 905"/>
                <a:gd name="T104" fmla="*/ 40 w 544"/>
                <a:gd name="T105" fmla="*/ 287 h 905"/>
                <a:gd name="T106" fmla="*/ 24 w 544"/>
                <a:gd name="T107" fmla="*/ 203 h 905"/>
                <a:gd name="T108" fmla="*/ 59 w 544"/>
                <a:gd name="T109" fmla="*/ 102 h 905"/>
                <a:gd name="T110" fmla="*/ 121 w 544"/>
                <a:gd name="T111" fmla="*/ 41 h 905"/>
                <a:gd name="T112" fmla="*/ 229 w 544"/>
                <a:gd name="T113" fmla="*/ 1 h 905"/>
                <a:gd name="T114" fmla="*/ 329 w 544"/>
                <a:gd name="T115" fmla="*/ 16 h 905"/>
                <a:gd name="T116" fmla="*/ 431 w 544"/>
                <a:gd name="T117" fmla="*/ 30 h 905"/>
                <a:gd name="T118" fmla="*/ 542 w 544"/>
                <a:gd name="T119" fmla="*/ 25 h 905"/>
                <a:gd name="T120" fmla="*/ 512 w 544"/>
                <a:gd name="T121" fmla="*/ 74 h 905"/>
                <a:gd name="T122" fmla="*/ 476 w 544"/>
                <a:gd name="T123" fmla="*/ 87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4" h="905">
                  <a:moveTo>
                    <a:pt x="234" y="41"/>
                  </a:moveTo>
                  <a:lnTo>
                    <a:pt x="226" y="41"/>
                  </a:lnTo>
                  <a:lnTo>
                    <a:pt x="217" y="41"/>
                  </a:lnTo>
                  <a:lnTo>
                    <a:pt x="209" y="44"/>
                  </a:lnTo>
                  <a:lnTo>
                    <a:pt x="200" y="48"/>
                  </a:lnTo>
                  <a:lnTo>
                    <a:pt x="192" y="52"/>
                  </a:lnTo>
                  <a:lnTo>
                    <a:pt x="183" y="60"/>
                  </a:lnTo>
                  <a:lnTo>
                    <a:pt x="175" y="68"/>
                  </a:lnTo>
                  <a:lnTo>
                    <a:pt x="166" y="76"/>
                  </a:lnTo>
                  <a:lnTo>
                    <a:pt x="158" y="86"/>
                  </a:lnTo>
                  <a:lnTo>
                    <a:pt x="152" y="98"/>
                  </a:lnTo>
                  <a:lnTo>
                    <a:pt x="146" y="110"/>
                  </a:lnTo>
                  <a:lnTo>
                    <a:pt x="138" y="124"/>
                  </a:lnTo>
                  <a:lnTo>
                    <a:pt x="135" y="137"/>
                  </a:lnTo>
                  <a:lnTo>
                    <a:pt x="133" y="154"/>
                  </a:lnTo>
                  <a:lnTo>
                    <a:pt x="133" y="170"/>
                  </a:lnTo>
                  <a:lnTo>
                    <a:pt x="133" y="188"/>
                  </a:lnTo>
                  <a:lnTo>
                    <a:pt x="133" y="208"/>
                  </a:lnTo>
                  <a:lnTo>
                    <a:pt x="134" y="225"/>
                  </a:lnTo>
                  <a:lnTo>
                    <a:pt x="136" y="243"/>
                  </a:lnTo>
                  <a:lnTo>
                    <a:pt x="141" y="259"/>
                  </a:lnTo>
                  <a:lnTo>
                    <a:pt x="146" y="273"/>
                  </a:lnTo>
                  <a:lnTo>
                    <a:pt x="151" y="287"/>
                  </a:lnTo>
                  <a:lnTo>
                    <a:pt x="158" y="300"/>
                  </a:lnTo>
                  <a:lnTo>
                    <a:pt x="166" y="312"/>
                  </a:lnTo>
                  <a:lnTo>
                    <a:pt x="173" y="323"/>
                  </a:lnTo>
                  <a:lnTo>
                    <a:pt x="181" y="335"/>
                  </a:lnTo>
                  <a:lnTo>
                    <a:pt x="191" y="343"/>
                  </a:lnTo>
                  <a:lnTo>
                    <a:pt x="200" y="351"/>
                  </a:lnTo>
                  <a:lnTo>
                    <a:pt x="212" y="356"/>
                  </a:lnTo>
                  <a:lnTo>
                    <a:pt x="224" y="361"/>
                  </a:lnTo>
                  <a:lnTo>
                    <a:pt x="238" y="364"/>
                  </a:lnTo>
                  <a:lnTo>
                    <a:pt x="251" y="364"/>
                  </a:lnTo>
                  <a:lnTo>
                    <a:pt x="261" y="364"/>
                  </a:lnTo>
                  <a:lnTo>
                    <a:pt x="268" y="359"/>
                  </a:lnTo>
                  <a:lnTo>
                    <a:pt x="278" y="356"/>
                  </a:lnTo>
                  <a:lnTo>
                    <a:pt x="286" y="353"/>
                  </a:lnTo>
                  <a:lnTo>
                    <a:pt x="298" y="348"/>
                  </a:lnTo>
                  <a:lnTo>
                    <a:pt x="308" y="342"/>
                  </a:lnTo>
                  <a:lnTo>
                    <a:pt x="312" y="340"/>
                  </a:lnTo>
                  <a:lnTo>
                    <a:pt x="315" y="337"/>
                  </a:lnTo>
                  <a:lnTo>
                    <a:pt x="319" y="334"/>
                  </a:lnTo>
                  <a:lnTo>
                    <a:pt x="321" y="329"/>
                  </a:lnTo>
                  <a:lnTo>
                    <a:pt x="330" y="318"/>
                  </a:lnTo>
                  <a:lnTo>
                    <a:pt x="337" y="307"/>
                  </a:lnTo>
                  <a:lnTo>
                    <a:pt x="345" y="296"/>
                  </a:lnTo>
                  <a:lnTo>
                    <a:pt x="349" y="282"/>
                  </a:lnTo>
                  <a:lnTo>
                    <a:pt x="353" y="267"/>
                  </a:lnTo>
                  <a:lnTo>
                    <a:pt x="354" y="251"/>
                  </a:lnTo>
                  <a:lnTo>
                    <a:pt x="355" y="232"/>
                  </a:lnTo>
                  <a:lnTo>
                    <a:pt x="355" y="211"/>
                  </a:lnTo>
                  <a:lnTo>
                    <a:pt x="355" y="193"/>
                  </a:lnTo>
                  <a:lnTo>
                    <a:pt x="354" y="177"/>
                  </a:lnTo>
                  <a:lnTo>
                    <a:pt x="353" y="161"/>
                  </a:lnTo>
                  <a:lnTo>
                    <a:pt x="349" y="145"/>
                  </a:lnTo>
                  <a:lnTo>
                    <a:pt x="346" y="129"/>
                  </a:lnTo>
                  <a:lnTo>
                    <a:pt x="340" y="116"/>
                  </a:lnTo>
                  <a:lnTo>
                    <a:pt x="334" y="101"/>
                  </a:lnTo>
                  <a:lnTo>
                    <a:pt x="327" y="87"/>
                  </a:lnTo>
                  <a:lnTo>
                    <a:pt x="317" y="79"/>
                  </a:lnTo>
                  <a:lnTo>
                    <a:pt x="309" y="70"/>
                  </a:lnTo>
                  <a:lnTo>
                    <a:pt x="298" y="61"/>
                  </a:lnTo>
                  <a:lnTo>
                    <a:pt x="286" y="52"/>
                  </a:lnTo>
                  <a:lnTo>
                    <a:pt x="282" y="49"/>
                  </a:lnTo>
                  <a:lnTo>
                    <a:pt x="278" y="46"/>
                  </a:lnTo>
                  <a:lnTo>
                    <a:pt x="272" y="44"/>
                  </a:lnTo>
                  <a:lnTo>
                    <a:pt x="265" y="43"/>
                  </a:lnTo>
                  <a:lnTo>
                    <a:pt x="250" y="41"/>
                  </a:lnTo>
                  <a:lnTo>
                    <a:pt x="234" y="41"/>
                  </a:lnTo>
                  <a:close/>
                  <a:moveTo>
                    <a:pt x="268" y="845"/>
                  </a:moveTo>
                  <a:lnTo>
                    <a:pt x="295" y="844"/>
                  </a:lnTo>
                  <a:lnTo>
                    <a:pt x="316" y="842"/>
                  </a:lnTo>
                  <a:lnTo>
                    <a:pt x="337" y="839"/>
                  </a:lnTo>
                  <a:lnTo>
                    <a:pt x="355" y="834"/>
                  </a:lnTo>
                  <a:lnTo>
                    <a:pt x="371" y="824"/>
                  </a:lnTo>
                  <a:lnTo>
                    <a:pt x="386" y="816"/>
                  </a:lnTo>
                  <a:lnTo>
                    <a:pt x="399" y="807"/>
                  </a:lnTo>
                  <a:lnTo>
                    <a:pt x="413" y="799"/>
                  </a:lnTo>
                  <a:lnTo>
                    <a:pt x="421" y="788"/>
                  </a:lnTo>
                  <a:lnTo>
                    <a:pt x="429" y="777"/>
                  </a:lnTo>
                  <a:lnTo>
                    <a:pt x="436" y="765"/>
                  </a:lnTo>
                  <a:lnTo>
                    <a:pt x="440" y="752"/>
                  </a:lnTo>
                  <a:lnTo>
                    <a:pt x="445" y="743"/>
                  </a:lnTo>
                  <a:lnTo>
                    <a:pt x="449" y="730"/>
                  </a:lnTo>
                  <a:lnTo>
                    <a:pt x="452" y="718"/>
                  </a:lnTo>
                  <a:lnTo>
                    <a:pt x="453" y="705"/>
                  </a:lnTo>
                  <a:lnTo>
                    <a:pt x="453" y="695"/>
                  </a:lnTo>
                  <a:lnTo>
                    <a:pt x="452" y="684"/>
                  </a:lnTo>
                  <a:lnTo>
                    <a:pt x="451" y="676"/>
                  </a:lnTo>
                  <a:lnTo>
                    <a:pt x="448" y="669"/>
                  </a:lnTo>
                  <a:lnTo>
                    <a:pt x="443" y="654"/>
                  </a:lnTo>
                  <a:lnTo>
                    <a:pt x="436" y="639"/>
                  </a:lnTo>
                  <a:lnTo>
                    <a:pt x="423" y="628"/>
                  </a:lnTo>
                  <a:lnTo>
                    <a:pt x="412" y="618"/>
                  </a:lnTo>
                  <a:lnTo>
                    <a:pt x="399" y="609"/>
                  </a:lnTo>
                  <a:lnTo>
                    <a:pt x="383" y="598"/>
                  </a:lnTo>
                  <a:lnTo>
                    <a:pt x="371" y="594"/>
                  </a:lnTo>
                  <a:lnTo>
                    <a:pt x="357" y="590"/>
                  </a:lnTo>
                  <a:lnTo>
                    <a:pt x="344" y="588"/>
                  </a:lnTo>
                  <a:lnTo>
                    <a:pt x="327" y="587"/>
                  </a:lnTo>
                  <a:lnTo>
                    <a:pt x="309" y="584"/>
                  </a:lnTo>
                  <a:lnTo>
                    <a:pt x="292" y="582"/>
                  </a:lnTo>
                  <a:lnTo>
                    <a:pt x="275" y="581"/>
                  </a:lnTo>
                  <a:lnTo>
                    <a:pt x="258" y="581"/>
                  </a:lnTo>
                  <a:lnTo>
                    <a:pt x="241" y="582"/>
                  </a:lnTo>
                  <a:lnTo>
                    <a:pt x="225" y="584"/>
                  </a:lnTo>
                  <a:lnTo>
                    <a:pt x="210" y="586"/>
                  </a:lnTo>
                  <a:lnTo>
                    <a:pt x="197" y="589"/>
                  </a:lnTo>
                  <a:lnTo>
                    <a:pt x="183" y="594"/>
                  </a:lnTo>
                  <a:lnTo>
                    <a:pt x="172" y="601"/>
                  </a:lnTo>
                  <a:lnTo>
                    <a:pt x="160" y="609"/>
                  </a:lnTo>
                  <a:lnTo>
                    <a:pt x="150" y="618"/>
                  </a:lnTo>
                  <a:lnTo>
                    <a:pt x="141" y="623"/>
                  </a:lnTo>
                  <a:lnTo>
                    <a:pt x="133" y="633"/>
                  </a:lnTo>
                  <a:lnTo>
                    <a:pt x="123" y="642"/>
                  </a:lnTo>
                  <a:lnTo>
                    <a:pt x="114" y="653"/>
                  </a:lnTo>
                  <a:lnTo>
                    <a:pt x="110" y="664"/>
                  </a:lnTo>
                  <a:lnTo>
                    <a:pt x="107" y="678"/>
                  </a:lnTo>
                  <a:lnTo>
                    <a:pt x="105" y="694"/>
                  </a:lnTo>
                  <a:lnTo>
                    <a:pt x="103" y="711"/>
                  </a:lnTo>
                  <a:lnTo>
                    <a:pt x="103" y="724"/>
                  </a:lnTo>
                  <a:lnTo>
                    <a:pt x="106" y="737"/>
                  </a:lnTo>
                  <a:lnTo>
                    <a:pt x="108" y="750"/>
                  </a:lnTo>
                  <a:lnTo>
                    <a:pt x="113" y="762"/>
                  </a:lnTo>
                  <a:lnTo>
                    <a:pt x="119" y="773"/>
                  </a:lnTo>
                  <a:lnTo>
                    <a:pt x="127" y="785"/>
                  </a:lnTo>
                  <a:lnTo>
                    <a:pt x="138" y="795"/>
                  </a:lnTo>
                  <a:lnTo>
                    <a:pt x="150" y="804"/>
                  </a:lnTo>
                  <a:lnTo>
                    <a:pt x="160" y="815"/>
                  </a:lnTo>
                  <a:lnTo>
                    <a:pt x="174" y="823"/>
                  </a:lnTo>
                  <a:lnTo>
                    <a:pt x="188" y="832"/>
                  </a:lnTo>
                  <a:lnTo>
                    <a:pt x="204" y="836"/>
                  </a:lnTo>
                  <a:lnTo>
                    <a:pt x="218" y="841"/>
                  </a:lnTo>
                  <a:lnTo>
                    <a:pt x="234" y="843"/>
                  </a:lnTo>
                  <a:lnTo>
                    <a:pt x="251" y="844"/>
                  </a:lnTo>
                  <a:lnTo>
                    <a:pt x="268" y="845"/>
                  </a:lnTo>
                  <a:close/>
                  <a:moveTo>
                    <a:pt x="419" y="83"/>
                  </a:moveTo>
                  <a:lnTo>
                    <a:pt x="427" y="95"/>
                  </a:lnTo>
                  <a:lnTo>
                    <a:pt x="435" y="109"/>
                  </a:lnTo>
                  <a:lnTo>
                    <a:pt x="441" y="123"/>
                  </a:lnTo>
                  <a:lnTo>
                    <a:pt x="447" y="135"/>
                  </a:lnTo>
                  <a:lnTo>
                    <a:pt x="451" y="151"/>
                  </a:lnTo>
                  <a:lnTo>
                    <a:pt x="455" y="166"/>
                  </a:lnTo>
                  <a:lnTo>
                    <a:pt x="457" y="180"/>
                  </a:lnTo>
                  <a:lnTo>
                    <a:pt x="457" y="193"/>
                  </a:lnTo>
                  <a:lnTo>
                    <a:pt x="457" y="207"/>
                  </a:lnTo>
                  <a:lnTo>
                    <a:pt x="456" y="218"/>
                  </a:lnTo>
                  <a:lnTo>
                    <a:pt x="455" y="231"/>
                  </a:lnTo>
                  <a:lnTo>
                    <a:pt x="453" y="243"/>
                  </a:lnTo>
                  <a:lnTo>
                    <a:pt x="451" y="255"/>
                  </a:lnTo>
                  <a:lnTo>
                    <a:pt x="447" y="266"/>
                  </a:lnTo>
                  <a:lnTo>
                    <a:pt x="440" y="276"/>
                  </a:lnTo>
                  <a:lnTo>
                    <a:pt x="436" y="287"/>
                  </a:lnTo>
                  <a:lnTo>
                    <a:pt x="431" y="297"/>
                  </a:lnTo>
                  <a:lnTo>
                    <a:pt x="426" y="305"/>
                  </a:lnTo>
                  <a:lnTo>
                    <a:pt x="420" y="313"/>
                  </a:lnTo>
                  <a:lnTo>
                    <a:pt x="414" y="320"/>
                  </a:lnTo>
                  <a:lnTo>
                    <a:pt x="400" y="334"/>
                  </a:lnTo>
                  <a:lnTo>
                    <a:pt x="383" y="347"/>
                  </a:lnTo>
                  <a:lnTo>
                    <a:pt x="378" y="353"/>
                  </a:lnTo>
                  <a:lnTo>
                    <a:pt x="369" y="358"/>
                  </a:lnTo>
                  <a:lnTo>
                    <a:pt x="361" y="364"/>
                  </a:lnTo>
                  <a:lnTo>
                    <a:pt x="352" y="370"/>
                  </a:lnTo>
                  <a:lnTo>
                    <a:pt x="333" y="379"/>
                  </a:lnTo>
                  <a:lnTo>
                    <a:pt x="315" y="388"/>
                  </a:lnTo>
                  <a:lnTo>
                    <a:pt x="295" y="392"/>
                  </a:lnTo>
                  <a:lnTo>
                    <a:pt x="275" y="396"/>
                  </a:lnTo>
                  <a:lnTo>
                    <a:pt x="256" y="398"/>
                  </a:lnTo>
                  <a:lnTo>
                    <a:pt x="234" y="400"/>
                  </a:lnTo>
                  <a:lnTo>
                    <a:pt x="231" y="400"/>
                  </a:lnTo>
                  <a:lnTo>
                    <a:pt x="224" y="400"/>
                  </a:lnTo>
                  <a:lnTo>
                    <a:pt x="214" y="400"/>
                  </a:lnTo>
                  <a:lnTo>
                    <a:pt x="200" y="400"/>
                  </a:lnTo>
                  <a:lnTo>
                    <a:pt x="189" y="404"/>
                  </a:lnTo>
                  <a:lnTo>
                    <a:pt x="179" y="408"/>
                  </a:lnTo>
                  <a:lnTo>
                    <a:pt x="169" y="414"/>
                  </a:lnTo>
                  <a:lnTo>
                    <a:pt x="160" y="423"/>
                  </a:lnTo>
                  <a:lnTo>
                    <a:pt x="150" y="431"/>
                  </a:lnTo>
                  <a:lnTo>
                    <a:pt x="142" y="440"/>
                  </a:lnTo>
                  <a:lnTo>
                    <a:pt x="139" y="447"/>
                  </a:lnTo>
                  <a:lnTo>
                    <a:pt x="138" y="452"/>
                  </a:lnTo>
                  <a:lnTo>
                    <a:pt x="138" y="458"/>
                  </a:lnTo>
                  <a:lnTo>
                    <a:pt x="139" y="464"/>
                  </a:lnTo>
                  <a:lnTo>
                    <a:pt x="140" y="470"/>
                  </a:lnTo>
                  <a:lnTo>
                    <a:pt x="142" y="475"/>
                  </a:lnTo>
                  <a:lnTo>
                    <a:pt x="144" y="479"/>
                  </a:lnTo>
                  <a:lnTo>
                    <a:pt x="147" y="482"/>
                  </a:lnTo>
                  <a:lnTo>
                    <a:pt x="151" y="485"/>
                  </a:lnTo>
                  <a:lnTo>
                    <a:pt x="155" y="487"/>
                  </a:lnTo>
                  <a:lnTo>
                    <a:pt x="165" y="493"/>
                  </a:lnTo>
                  <a:lnTo>
                    <a:pt x="180" y="496"/>
                  </a:lnTo>
                  <a:lnTo>
                    <a:pt x="197" y="498"/>
                  </a:lnTo>
                  <a:lnTo>
                    <a:pt x="217" y="499"/>
                  </a:lnTo>
                  <a:lnTo>
                    <a:pt x="233" y="499"/>
                  </a:lnTo>
                  <a:lnTo>
                    <a:pt x="249" y="499"/>
                  </a:lnTo>
                  <a:lnTo>
                    <a:pt x="266" y="499"/>
                  </a:lnTo>
                  <a:lnTo>
                    <a:pt x="286" y="499"/>
                  </a:lnTo>
                  <a:lnTo>
                    <a:pt x="304" y="499"/>
                  </a:lnTo>
                  <a:lnTo>
                    <a:pt x="321" y="499"/>
                  </a:lnTo>
                  <a:lnTo>
                    <a:pt x="340" y="499"/>
                  </a:lnTo>
                  <a:lnTo>
                    <a:pt x="362" y="499"/>
                  </a:lnTo>
                  <a:lnTo>
                    <a:pt x="370" y="499"/>
                  </a:lnTo>
                  <a:lnTo>
                    <a:pt x="382" y="499"/>
                  </a:lnTo>
                  <a:lnTo>
                    <a:pt x="397" y="502"/>
                  </a:lnTo>
                  <a:lnTo>
                    <a:pt x="413" y="504"/>
                  </a:lnTo>
                  <a:lnTo>
                    <a:pt x="426" y="507"/>
                  </a:lnTo>
                  <a:lnTo>
                    <a:pt x="440" y="513"/>
                  </a:lnTo>
                  <a:lnTo>
                    <a:pt x="456" y="518"/>
                  </a:lnTo>
                  <a:lnTo>
                    <a:pt x="470" y="522"/>
                  </a:lnTo>
                  <a:lnTo>
                    <a:pt x="482" y="532"/>
                  </a:lnTo>
                  <a:lnTo>
                    <a:pt x="493" y="544"/>
                  </a:lnTo>
                  <a:lnTo>
                    <a:pt x="504" y="555"/>
                  </a:lnTo>
                  <a:lnTo>
                    <a:pt x="514" y="570"/>
                  </a:lnTo>
                  <a:lnTo>
                    <a:pt x="520" y="577"/>
                  </a:lnTo>
                  <a:lnTo>
                    <a:pt x="523" y="585"/>
                  </a:lnTo>
                  <a:lnTo>
                    <a:pt x="526" y="593"/>
                  </a:lnTo>
                  <a:lnTo>
                    <a:pt x="528" y="604"/>
                  </a:lnTo>
                  <a:lnTo>
                    <a:pt x="531" y="625"/>
                  </a:lnTo>
                  <a:lnTo>
                    <a:pt x="534" y="645"/>
                  </a:lnTo>
                  <a:lnTo>
                    <a:pt x="531" y="660"/>
                  </a:lnTo>
                  <a:lnTo>
                    <a:pt x="530" y="672"/>
                  </a:lnTo>
                  <a:lnTo>
                    <a:pt x="528" y="686"/>
                  </a:lnTo>
                  <a:lnTo>
                    <a:pt x="525" y="699"/>
                  </a:lnTo>
                  <a:lnTo>
                    <a:pt x="521" y="711"/>
                  </a:lnTo>
                  <a:lnTo>
                    <a:pt x="517" y="724"/>
                  </a:lnTo>
                  <a:lnTo>
                    <a:pt x="510" y="734"/>
                  </a:lnTo>
                  <a:lnTo>
                    <a:pt x="504" y="746"/>
                  </a:lnTo>
                  <a:lnTo>
                    <a:pt x="490" y="768"/>
                  </a:lnTo>
                  <a:lnTo>
                    <a:pt x="473" y="790"/>
                  </a:lnTo>
                  <a:lnTo>
                    <a:pt x="465" y="800"/>
                  </a:lnTo>
                  <a:lnTo>
                    <a:pt x="455" y="809"/>
                  </a:lnTo>
                  <a:lnTo>
                    <a:pt x="445" y="819"/>
                  </a:lnTo>
                  <a:lnTo>
                    <a:pt x="436" y="829"/>
                  </a:lnTo>
                  <a:lnTo>
                    <a:pt x="414" y="844"/>
                  </a:lnTo>
                  <a:lnTo>
                    <a:pt x="390" y="858"/>
                  </a:lnTo>
                  <a:lnTo>
                    <a:pt x="379" y="866"/>
                  </a:lnTo>
                  <a:lnTo>
                    <a:pt x="366" y="870"/>
                  </a:lnTo>
                  <a:lnTo>
                    <a:pt x="353" y="876"/>
                  </a:lnTo>
                  <a:lnTo>
                    <a:pt x="338" y="881"/>
                  </a:lnTo>
                  <a:lnTo>
                    <a:pt x="325" y="887"/>
                  </a:lnTo>
                  <a:lnTo>
                    <a:pt x="312" y="892"/>
                  </a:lnTo>
                  <a:lnTo>
                    <a:pt x="297" y="895"/>
                  </a:lnTo>
                  <a:lnTo>
                    <a:pt x="282" y="900"/>
                  </a:lnTo>
                  <a:lnTo>
                    <a:pt x="267" y="902"/>
                  </a:lnTo>
                  <a:lnTo>
                    <a:pt x="253" y="903"/>
                  </a:lnTo>
                  <a:lnTo>
                    <a:pt x="239" y="905"/>
                  </a:lnTo>
                  <a:lnTo>
                    <a:pt x="224" y="905"/>
                  </a:lnTo>
                  <a:lnTo>
                    <a:pt x="198" y="903"/>
                  </a:lnTo>
                  <a:lnTo>
                    <a:pt x="173" y="900"/>
                  </a:lnTo>
                  <a:lnTo>
                    <a:pt x="160" y="897"/>
                  </a:lnTo>
                  <a:lnTo>
                    <a:pt x="148" y="894"/>
                  </a:lnTo>
                  <a:lnTo>
                    <a:pt x="138" y="891"/>
                  </a:lnTo>
                  <a:lnTo>
                    <a:pt x="126" y="887"/>
                  </a:lnTo>
                  <a:lnTo>
                    <a:pt x="116" y="885"/>
                  </a:lnTo>
                  <a:lnTo>
                    <a:pt x="106" y="881"/>
                  </a:lnTo>
                  <a:lnTo>
                    <a:pt x="96" y="876"/>
                  </a:lnTo>
                  <a:lnTo>
                    <a:pt x="88" y="870"/>
                  </a:lnTo>
                  <a:lnTo>
                    <a:pt x="72" y="860"/>
                  </a:lnTo>
                  <a:lnTo>
                    <a:pt x="57" y="852"/>
                  </a:lnTo>
                  <a:lnTo>
                    <a:pt x="50" y="844"/>
                  </a:lnTo>
                  <a:lnTo>
                    <a:pt x="42" y="839"/>
                  </a:lnTo>
                  <a:lnTo>
                    <a:pt x="36" y="833"/>
                  </a:lnTo>
                  <a:lnTo>
                    <a:pt x="32" y="824"/>
                  </a:lnTo>
                  <a:lnTo>
                    <a:pt x="23" y="812"/>
                  </a:lnTo>
                  <a:lnTo>
                    <a:pt x="18" y="799"/>
                  </a:lnTo>
                  <a:lnTo>
                    <a:pt x="9" y="785"/>
                  </a:lnTo>
                  <a:lnTo>
                    <a:pt x="4" y="769"/>
                  </a:lnTo>
                  <a:lnTo>
                    <a:pt x="1" y="754"/>
                  </a:lnTo>
                  <a:lnTo>
                    <a:pt x="0" y="741"/>
                  </a:lnTo>
                  <a:lnTo>
                    <a:pt x="1" y="730"/>
                  </a:lnTo>
                  <a:lnTo>
                    <a:pt x="3" y="722"/>
                  </a:lnTo>
                  <a:lnTo>
                    <a:pt x="7" y="713"/>
                  </a:lnTo>
                  <a:lnTo>
                    <a:pt x="12" y="705"/>
                  </a:lnTo>
                  <a:lnTo>
                    <a:pt x="20" y="687"/>
                  </a:lnTo>
                  <a:lnTo>
                    <a:pt x="29" y="670"/>
                  </a:lnTo>
                  <a:lnTo>
                    <a:pt x="33" y="668"/>
                  </a:lnTo>
                  <a:lnTo>
                    <a:pt x="37" y="663"/>
                  </a:lnTo>
                  <a:lnTo>
                    <a:pt x="42" y="658"/>
                  </a:lnTo>
                  <a:lnTo>
                    <a:pt x="47" y="653"/>
                  </a:lnTo>
                  <a:lnTo>
                    <a:pt x="64" y="639"/>
                  </a:lnTo>
                  <a:lnTo>
                    <a:pt x="81" y="628"/>
                  </a:lnTo>
                  <a:lnTo>
                    <a:pt x="98" y="618"/>
                  </a:lnTo>
                  <a:lnTo>
                    <a:pt x="114" y="605"/>
                  </a:lnTo>
                  <a:lnTo>
                    <a:pt x="123" y="597"/>
                  </a:lnTo>
                  <a:lnTo>
                    <a:pt x="129" y="590"/>
                  </a:lnTo>
                  <a:lnTo>
                    <a:pt x="136" y="586"/>
                  </a:lnTo>
                  <a:lnTo>
                    <a:pt x="143" y="581"/>
                  </a:lnTo>
                  <a:lnTo>
                    <a:pt x="126" y="576"/>
                  </a:lnTo>
                  <a:lnTo>
                    <a:pt x="109" y="569"/>
                  </a:lnTo>
                  <a:lnTo>
                    <a:pt x="94" y="562"/>
                  </a:lnTo>
                  <a:lnTo>
                    <a:pt x="81" y="552"/>
                  </a:lnTo>
                  <a:lnTo>
                    <a:pt x="68" y="544"/>
                  </a:lnTo>
                  <a:lnTo>
                    <a:pt x="58" y="534"/>
                  </a:lnTo>
                  <a:lnTo>
                    <a:pt x="49" y="523"/>
                  </a:lnTo>
                  <a:lnTo>
                    <a:pt x="40" y="511"/>
                  </a:lnTo>
                  <a:lnTo>
                    <a:pt x="35" y="496"/>
                  </a:lnTo>
                  <a:lnTo>
                    <a:pt x="29" y="481"/>
                  </a:lnTo>
                  <a:lnTo>
                    <a:pt x="29" y="470"/>
                  </a:lnTo>
                  <a:lnTo>
                    <a:pt x="29" y="458"/>
                  </a:lnTo>
                  <a:lnTo>
                    <a:pt x="47" y="452"/>
                  </a:lnTo>
                  <a:lnTo>
                    <a:pt x="64" y="446"/>
                  </a:lnTo>
                  <a:lnTo>
                    <a:pt x="81" y="438"/>
                  </a:lnTo>
                  <a:lnTo>
                    <a:pt x="98" y="429"/>
                  </a:lnTo>
                  <a:lnTo>
                    <a:pt x="114" y="415"/>
                  </a:lnTo>
                  <a:lnTo>
                    <a:pt x="130" y="406"/>
                  </a:lnTo>
                  <a:lnTo>
                    <a:pt x="144" y="396"/>
                  </a:lnTo>
                  <a:lnTo>
                    <a:pt x="155" y="388"/>
                  </a:lnTo>
                  <a:lnTo>
                    <a:pt x="140" y="383"/>
                  </a:lnTo>
                  <a:lnTo>
                    <a:pt x="126" y="375"/>
                  </a:lnTo>
                  <a:lnTo>
                    <a:pt x="114" y="370"/>
                  </a:lnTo>
                  <a:lnTo>
                    <a:pt x="102" y="362"/>
                  </a:lnTo>
                  <a:lnTo>
                    <a:pt x="91" y="354"/>
                  </a:lnTo>
                  <a:lnTo>
                    <a:pt x="82" y="343"/>
                  </a:lnTo>
                  <a:lnTo>
                    <a:pt x="72" y="334"/>
                  </a:lnTo>
                  <a:lnTo>
                    <a:pt x="64" y="323"/>
                  </a:lnTo>
                  <a:lnTo>
                    <a:pt x="55" y="312"/>
                  </a:lnTo>
                  <a:lnTo>
                    <a:pt x="48" y="300"/>
                  </a:lnTo>
                  <a:lnTo>
                    <a:pt x="40" y="287"/>
                  </a:lnTo>
                  <a:lnTo>
                    <a:pt x="35" y="275"/>
                  </a:lnTo>
                  <a:lnTo>
                    <a:pt x="31" y="261"/>
                  </a:lnTo>
                  <a:lnTo>
                    <a:pt x="26" y="248"/>
                  </a:lnTo>
                  <a:lnTo>
                    <a:pt x="24" y="232"/>
                  </a:lnTo>
                  <a:lnTo>
                    <a:pt x="23" y="217"/>
                  </a:lnTo>
                  <a:lnTo>
                    <a:pt x="24" y="203"/>
                  </a:lnTo>
                  <a:lnTo>
                    <a:pt x="25" y="189"/>
                  </a:lnTo>
                  <a:lnTo>
                    <a:pt x="28" y="176"/>
                  </a:lnTo>
                  <a:lnTo>
                    <a:pt x="31" y="164"/>
                  </a:lnTo>
                  <a:lnTo>
                    <a:pt x="37" y="142"/>
                  </a:lnTo>
                  <a:lnTo>
                    <a:pt x="47" y="124"/>
                  </a:lnTo>
                  <a:lnTo>
                    <a:pt x="59" y="102"/>
                  </a:lnTo>
                  <a:lnTo>
                    <a:pt x="73" y="84"/>
                  </a:lnTo>
                  <a:lnTo>
                    <a:pt x="81" y="75"/>
                  </a:lnTo>
                  <a:lnTo>
                    <a:pt x="88" y="68"/>
                  </a:lnTo>
                  <a:lnTo>
                    <a:pt x="94" y="60"/>
                  </a:lnTo>
                  <a:lnTo>
                    <a:pt x="103" y="52"/>
                  </a:lnTo>
                  <a:lnTo>
                    <a:pt x="121" y="41"/>
                  </a:lnTo>
                  <a:lnTo>
                    <a:pt x="138" y="30"/>
                  </a:lnTo>
                  <a:lnTo>
                    <a:pt x="155" y="20"/>
                  </a:lnTo>
                  <a:lnTo>
                    <a:pt x="172" y="11"/>
                  </a:lnTo>
                  <a:lnTo>
                    <a:pt x="192" y="8"/>
                  </a:lnTo>
                  <a:lnTo>
                    <a:pt x="212" y="3"/>
                  </a:lnTo>
                  <a:lnTo>
                    <a:pt x="229" y="1"/>
                  </a:lnTo>
                  <a:lnTo>
                    <a:pt x="247" y="0"/>
                  </a:lnTo>
                  <a:lnTo>
                    <a:pt x="264" y="1"/>
                  </a:lnTo>
                  <a:lnTo>
                    <a:pt x="281" y="3"/>
                  </a:lnTo>
                  <a:lnTo>
                    <a:pt x="298" y="8"/>
                  </a:lnTo>
                  <a:lnTo>
                    <a:pt x="315" y="11"/>
                  </a:lnTo>
                  <a:lnTo>
                    <a:pt x="329" y="16"/>
                  </a:lnTo>
                  <a:lnTo>
                    <a:pt x="340" y="21"/>
                  </a:lnTo>
                  <a:lnTo>
                    <a:pt x="354" y="28"/>
                  </a:lnTo>
                  <a:lnTo>
                    <a:pt x="366" y="35"/>
                  </a:lnTo>
                  <a:lnTo>
                    <a:pt x="388" y="34"/>
                  </a:lnTo>
                  <a:lnTo>
                    <a:pt x="408" y="33"/>
                  </a:lnTo>
                  <a:lnTo>
                    <a:pt x="431" y="30"/>
                  </a:lnTo>
                  <a:lnTo>
                    <a:pt x="453" y="29"/>
                  </a:lnTo>
                  <a:lnTo>
                    <a:pt x="473" y="27"/>
                  </a:lnTo>
                  <a:lnTo>
                    <a:pt x="495" y="25"/>
                  </a:lnTo>
                  <a:lnTo>
                    <a:pt x="518" y="21"/>
                  </a:lnTo>
                  <a:lnTo>
                    <a:pt x="538" y="18"/>
                  </a:lnTo>
                  <a:lnTo>
                    <a:pt x="542" y="25"/>
                  </a:lnTo>
                  <a:lnTo>
                    <a:pt x="544" y="29"/>
                  </a:lnTo>
                  <a:lnTo>
                    <a:pt x="539" y="38"/>
                  </a:lnTo>
                  <a:lnTo>
                    <a:pt x="535" y="48"/>
                  </a:lnTo>
                  <a:lnTo>
                    <a:pt x="528" y="55"/>
                  </a:lnTo>
                  <a:lnTo>
                    <a:pt x="521" y="66"/>
                  </a:lnTo>
                  <a:lnTo>
                    <a:pt x="512" y="74"/>
                  </a:lnTo>
                  <a:lnTo>
                    <a:pt x="504" y="82"/>
                  </a:lnTo>
                  <a:lnTo>
                    <a:pt x="501" y="84"/>
                  </a:lnTo>
                  <a:lnTo>
                    <a:pt x="495" y="86"/>
                  </a:lnTo>
                  <a:lnTo>
                    <a:pt x="490" y="87"/>
                  </a:lnTo>
                  <a:lnTo>
                    <a:pt x="487" y="87"/>
                  </a:lnTo>
                  <a:lnTo>
                    <a:pt x="476" y="87"/>
                  </a:lnTo>
                  <a:lnTo>
                    <a:pt x="453" y="85"/>
                  </a:lnTo>
                  <a:lnTo>
                    <a:pt x="429" y="84"/>
                  </a:lnTo>
                  <a:lnTo>
                    <a:pt x="419"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51"/>
            <p:cNvSpPr>
              <a:spLocks noEditPoints="1"/>
            </p:cNvSpPr>
            <p:nvPr/>
          </p:nvSpPr>
          <p:spPr bwMode="auto">
            <a:xfrm>
              <a:off x="27015" y="2199"/>
              <a:ext cx="140" cy="150"/>
            </a:xfrm>
            <a:custGeom>
              <a:avLst/>
              <a:gdLst>
                <a:gd name="T0" fmla="*/ 324 w 559"/>
                <a:gd name="T1" fmla="*/ 560 h 598"/>
                <a:gd name="T2" fmla="*/ 366 w 559"/>
                <a:gd name="T3" fmla="*/ 541 h 598"/>
                <a:gd name="T4" fmla="*/ 400 w 559"/>
                <a:gd name="T5" fmla="*/ 511 h 598"/>
                <a:gd name="T6" fmla="*/ 425 w 559"/>
                <a:gd name="T7" fmla="*/ 454 h 598"/>
                <a:gd name="T8" fmla="*/ 441 w 559"/>
                <a:gd name="T9" fmla="*/ 382 h 598"/>
                <a:gd name="T10" fmla="*/ 443 w 559"/>
                <a:gd name="T11" fmla="*/ 292 h 598"/>
                <a:gd name="T12" fmla="*/ 434 w 559"/>
                <a:gd name="T13" fmla="*/ 210 h 598"/>
                <a:gd name="T14" fmla="*/ 410 w 559"/>
                <a:gd name="T15" fmla="*/ 144 h 598"/>
                <a:gd name="T16" fmla="*/ 373 w 559"/>
                <a:gd name="T17" fmla="*/ 88 h 598"/>
                <a:gd name="T18" fmla="*/ 324 w 559"/>
                <a:gd name="T19" fmla="*/ 48 h 598"/>
                <a:gd name="T20" fmla="*/ 287 w 559"/>
                <a:gd name="T21" fmla="*/ 36 h 598"/>
                <a:gd name="T22" fmla="*/ 251 w 559"/>
                <a:gd name="T23" fmla="*/ 36 h 598"/>
                <a:gd name="T24" fmla="*/ 210 w 559"/>
                <a:gd name="T25" fmla="*/ 51 h 598"/>
                <a:gd name="T26" fmla="*/ 187 w 559"/>
                <a:gd name="T27" fmla="*/ 67 h 598"/>
                <a:gd name="T28" fmla="*/ 159 w 559"/>
                <a:gd name="T29" fmla="*/ 99 h 598"/>
                <a:gd name="T30" fmla="*/ 133 w 559"/>
                <a:gd name="T31" fmla="*/ 149 h 598"/>
                <a:gd name="T32" fmla="*/ 117 w 559"/>
                <a:gd name="T33" fmla="*/ 215 h 598"/>
                <a:gd name="T34" fmla="*/ 113 w 559"/>
                <a:gd name="T35" fmla="*/ 297 h 598"/>
                <a:gd name="T36" fmla="*/ 125 w 559"/>
                <a:gd name="T37" fmla="*/ 381 h 598"/>
                <a:gd name="T38" fmla="*/ 147 w 559"/>
                <a:gd name="T39" fmla="*/ 443 h 598"/>
                <a:gd name="T40" fmla="*/ 165 w 559"/>
                <a:gd name="T41" fmla="*/ 474 h 598"/>
                <a:gd name="T42" fmla="*/ 207 w 559"/>
                <a:gd name="T43" fmla="*/ 525 h 598"/>
                <a:gd name="T44" fmla="*/ 258 w 559"/>
                <a:gd name="T45" fmla="*/ 556 h 598"/>
                <a:gd name="T46" fmla="*/ 285 w 559"/>
                <a:gd name="T47" fmla="*/ 563 h 598"/>
                <a:gd name="T48" fmla="*/ 265 w 559"/>
                <a:gd name="T49" fmla="*/ 598 h 598"/>
                <a:gd name="T50" fmla="*/ 219 w 559"/>
                <a:gd name="T51" fmla="*/ 593 h 598"/>
                <a:gd name="T52" fmla="*/ 174 w 559"/>
                <a:gd name="T53" fmla="*/ 580 h 598"/>
                <a:gd name="T54" fmla="*/ 135 w 559"/>
                <a:gd name="T55" fmla="*/ 561 h 598"/>
                <a:gd name="T56" fmla="*/ 92 w 559"/>
                <a:gd name="T57" fmla="*/ 528 h 598"/>
                <a:gd name="T58" fmla="*/ 42 w 559"/>
                <a:gd name="T59" fmla="*/ 466 h 598"/>
                <a:gd name="T60" fmla="*/ 7 w 559"/>
                <a:gd name="T61" fmla="*/ 389 h 598"/>
                <a:gd name="T62" fmla="*/ 0 w 559"/>
                <a:gd name="T63" fmla="*/ 316 h 598"/>
                <a:gd name="T64" fmla="*/ 3 w 559"/>
                <a:gd name="T65" fmla="*/ 254 h 598"/>
                <a:gd name="T66" fmla="*/ 15 w 559"/>
                <a:gd name="T67" fmla="*/ 202 h 598"/>
                <a:gd name="T68" fmla="*/ 35 w 559"/>
                <a:gd name="T69" fmla="*/ 154 h 598"/>
                <a:gd name="T70" fmla="*/ 58 w 559"/>
                <a:gd name="T71" fmla="*/ 116 h 598"/>
                <a:gd name="T72" fmla="*/ 86 w 559"/>
                <a:gd name="T73" fmla="*/ 84 h 598"/>
                <a:gd name="T74" fmla="*/ 119 w 559"/>
                <a:gd name="T75" fmla="*/ 56 h 598"/>
                <a:gd name="T76" fmla="*/ 165 w 559"/>
                <a:gd name="T77" fmla="*/ 27 h 598"/>
                <a:gd name="T78" fmla="*/ 239 w 559"/>
                <a:gd name="T79" fmla="*/ 3 h 598"/>
                <a:gd name="T80" fmla="*/ 300 w 559"/>
                <a:gd name="T81" fmla="*/ 0 h 598"/>
                <a:gd name="T82" fmla="*/ 341 w 559"/>
                <a:gd name="T83" fmla="*/ 4 h 598"/>
                <a:gd name="T84" fmla="*/ 381 w 559"/>
                <a:gd name="T85" fmla="*/ 18 h 598"/>
                <a:gd name="T86" fmla="*/ 418 w 559"/>
                <a:gd name="T87" fmla="*/ 33 h 598"/>
                <a:gd name="T88" fmla="*/ 463 w 559"/>
                <a:gd name="T89" fmla="*/ 64 h 598"/>
                <a:gd name="T90" fmla="*/ 515 w 559"/>
                <a:gd name="T91" fmla="*/ 126 h 598"/>
                <a:gd name="T92" fmla="*/ 549 w 559"/>
                <a:gd name="T93" fmla="*/ 203 h 598"/>
                <a:gd name="T94" fmla="*/ 559 w 559"/>
                <a:gd name="T95" fmla="*/ 293 h 598"/>
                <a:gd name="T96" fmla="*/ 557 w 559"/>
                <a:gd name="T97" fmla="*/ 348 h 598"/>
                <a:gd name="T98" fmla="*/ 547 w 559"/>
                <a:gd name="T99" fmla="*/ 397 h 598"/>
                <a:gd name="T100" fmla="*/ 523 w 559"/>
                <a:gd name="T101" fmla="*/ 454 h 598"/>
                <a:gd name="T102" fmla="*/ 489 w 559"/>
                <a:gd name="T103" fmla="*/ 501 h 598"/>
                <a:gd name="T104" fmla="*/ 458 w 559"/>
                <a:gd name="T105" fmla="*/ 531 h 598"/>
                <a:gd name="T106" fmla="*/ 426 w 559"/>
                <a:gd name="T107" fmla="*/ 558 h 598"/>
                <a:gd name="T108" fmla="*/ 356 w 559"/>
                <a:gd name="T109" fmla="*/ 587 h 598"/>
                <a:gd name="T110" fmla="*/ 279 w 559"/>
                <a:gd name="T111" fmla="*/ 598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59" h="598">
                  <a:moveTo>
                    <a:pt x="297" y="563"/>
                  </a:moveTo>
                  <a:lnTo>
                    <a:pt x="310" y="562"/>
                  </a:lnTo>
                  <a:lnTo>
                    <a:pt x="324" y="560"/>
                  </a:lnTo>
                  <a:lnTo>
                    <a:pt x="340" y="556"/>
                  </a:lnTo>
                  <a:lnTo>
                    <a:pt x="353" y="552"/>
                  </a:lnTo>
                  <a:lnTo>
                    <a:pt x="366" y="541"/>
                  </a:lnTo>
                  <a:lnTo>
                    <a:pt x="380" y="532"/>
                  </a:lnTo>
                  <a:lnTo>
                    <a:pt x="390" y="522"/>
                  </a:lnTo>
                  <a:lnTo>
                    <a:pt x="400" y="511"/>
                  </a:lnTo>
                  <a:lnTo>
                    <a:pt x="408" y="491"/>
                  </a:lnTo>
                  <a:lnTo>
                    <a:pt x="417" y="474"/>
                  </a:lnTo>
                  <a:lnTo>
                    <a:pt x="425" y="454"/>
                  </a:lnTo>
                  <a:lnTo>
                    <a:pt x="434" y="434"/>
                  </a:lnTo>
                  <a:lnTo>
                    <a:pt x="438" y="408"/>
                  </a:lnTo>
                  <a:lnTo>
                    <a:pt x="441" y="382"/>
                  </a:lnTo>
                  <a:lnTo>
                    <a:pt x="443" y="352"/>
                  </a:lnTo>
                  <a:lnTo>
                    <a:pt x="444" y="322"/>
                  </a:lnTo>
                  <a:lnTo>
                    <a:pt x="443" y="292"/>
                  </a:lnTo>
                  <a:lnTo>
                    <a:pt x="441" y="264"/>
                  </a:lnTo>
                  <a:lnTo>
                    <a:pt x="438" y="237"/>
                  </a:lnTo>
                  <a:lnTo>
                    <a:pt x="434" y="210"/>
                  </a:lnTo>
                  <a:lnTo>
                    <a:pt x="427" y="187"/>
                  </a:lnTo>
                  <a:lnTo>
                    <a:pt x="421" y="167"/>
                  </a:lnTo>
                  <a:lnTo>
                    <a:pt x="410" y="144"/>
                  </a:lnTo>
                  <a:lnTo>
                    <a:pt x="400" y="121"/>
                  </a:lnTo>
                  <a:lnTo>
                    <a:pt x="386" y="104"/>
                  </a:lnTo>
                  <a:lnTo>
                    <a:pt x="373" y="88"/>
                  </a:lnTo>
                  <a:lnTo>
                    <a:pt x="358" y="72"/>
                  </a:lnTo>
                  <a:lnTo>
                    <a:pt x="343" y="59"/>
                  </a:lnTo>
                  <a:lnTo>
                    <a:pt x="324" y="48"/>
                  </a:lnTo>
                  <a:lnTo>
                    <a:pt x="307" y="42"/>
                  </a:lnTo>
                  <a:lnTo>
                    <a:pt x="298" y="38"/>
                  </a:lnTo>
                  <a:lnTo>
                    <a:pt x="287" y="36"/>
                  </a:lnTo>
                  <a:lnTo>
                    <a:pt x="278" y="34"/>
                  </a:lnTo>
                  <a:lnTo>
                    <a:pt x="267" y="34"/>
                  </a:lnTo>
                  <a:lnTo>
                    <a:pt x="251" y="36"/>
                  </a:lnTo>
                  <a:lnTo>
                    <a:pt x="236" y="38"/>
                  </a:lnTo>
                  <a:lnTo>
                    <a:pt x="224" y="44"/>
                  </a:lnTo>
                  <a:lnTo>
                    <a:pt x="210" y="51"/>
                  </a:lnTo>
                  <a:lnTo>
                    <a:pt x="202" y="58"/>
                  </a:lnTo>
                  <a:lnTo>
                    <a:pt x="194" y="62"/>
                  </a:lnTo>
                  <a:lnTo>
                    <a:pt x="187" y="67"/>
                  </a:lnTo>
                  <a:lnTo>
                    <a:pt x="180" y="74"/>
                  </a:lnTo>
                  <a:lnTo>
                    <a:pt x="169" y="85"/>
                  </a:lnTo>
                  <a:lnTo>
                    <a:pt x="159" y="99"/>
                  </a:lnTo>
                  <a:lnTo>
                    <a:pt x="150" y="113"/>
                  </a:lnTo>
                  <a:lnTo>
                    <a:pt x="142" y="129"/>
                  </a:lnTo>
                  <a:lnTo>
                    <a:pt x="133" y="149"/>
                  </a:lnTo>
                  <a:lnTo>
                    <a:pt x="125" y="169"/>
                  </a:lnTo>
                  <a:lnTo>
                    <a:pt x="121" y="192"/>
                  </a:lnTo>
                  <a:lnTo>
                    <a:pt x="117" y="215"/>
                  </a:lnTo>
                  <a:lnTo>
                    <a:pt x="113" y="239"/>
                  </a:lnTo>
                  <a:lnTo>
                    <a:pt x="113" y="262"/>
                  </a:lnTo>
                  <a:lnTo>
                    <a:pt x="113" y="297"/>
                  </a:lnTo>
                  <a:lnTo>
                    <a:pt x="117" y="327"/>
                  </a:lnTo>
                  <a:lnTo>
                    <a:pt x="121" y="354"/>
                  </a:lnTo>
                  <a:lnTo>
                    <a:pt x="125" y="381"/>
                  </a:lnTo>
                  <a:lnTo>
                    <a:pt x="133" y="406"/>
                  </a:lnTo>
                  <a:lnTo>
                    <a:pt x="143" y="432"/>
                  </a:lnTo>
                  <a:lnTo>
                    <a:pt x="147" y="443"/>
                  </a:lnTo>
                  <a:lnTo>
                    <a:pt x="153" y="455"/>
                  </a:lnTo>
                  <a:lnTo>
                    <a:pt x="159" y="466"/>
                  </a:lnTo>
                  <a:lnTo>
                    <a:pt x="165" y="474"/>
                  </a:lnTo>
                  <a:lnTo>
                    <a:pt x="177" y="494"/>
                  </a:lnTo>
                  <a:lnTo>
                    <a:pt x="192" y="512"/>
                  </a:lnTo>
                  <a:lnTo>
                    <a:pt x="207" y="525"/>
                  </a:lnTo>
                  <a:lnTo>
                    <a:pt x="223" y="539"/>
                  </a:lnTo>
                  <a:lnTo>
                    <a:pt x="240" y="547"/>
                  </a:lnTo>
                  <a:lnTo>
                    <a:pt x="258" y="556"/>
                  </a:lnTo>
                  <a:lnTo>
                    <a:pt x="266" y="558"/>
                  </a:lnTo>
                  <a:lnTo>
                    <a:pt x="276" y="561"/>
                  </a:lnTo>
                  <a:lnTo>
                    <a:pt x="285" y="563"/>
                  </a:lnTo>
                  <a:lnTo>
                    <a:pt x="297" y="563"/>
                  </a:lnTo>
                  <a:close/>
                  <a:moveTo>
                    <a:pt x="279" y="598"/>
                  </a:moveTo>
                  <a:lnTo>
                    <a:pt x="265" y="598"/>
                  </a:lnTo>
                  <a:lnTo>
                    <a:pt x="249" y="597"/>
                  </a:lnTo>
                  <a:lnTo>
                    <a:pt x="234" y="596"/>
                  </a:lnTo>
                  <a:lnTo>
                    <a:pt x="219" y="593"/>
                  </a:lnTo>
                  <a:lnTo>
                    <a:pt x="204" y="589"/>
                  </a:lnTo>
                  <a:lnTo>
                    <a:pt x="190" y="585"/>
                  </a:lnTo>
                  <a:lnTo>
                    <a:pt x="174" y="580"/>
                  </a:lnTo>
                  <a:lnTo>
                    <a:pt x="159" y="574"/>
                  </a:lnTo>
                  <a:lnTo>
                    <a:pt x="146" y="567"/>
                  </a:lnTo>
                  <a:lnTo>
                    <a:pt x="135" y="561"/>
                  </a:lnTo>
                  <a:lnTo>
                    <a:pt x="122" y="553"/>
                  </a:lnTo>
                  <a:lnTo>
                    <a:pt x="111" y="544"/>
                  </a:lnTo>
                  <a:lnTo>
                    <a:pt x="92" y="528"/>
                  </a:lnTo>
                  <a:lnTo>
                    <a:pt x="74" y="511"/>
                  </a:lnTo>
                  <a:lnTo>
                    <a:pt x="56" y="488"/>
                  </a:lnTo>
                  <a:lnTo>
                    <a:pt x="42" y="466"/>
                  </a:lnTo>
                  <a:lnTo>
                    <a:pt x="28" y="441"/>
                  </a:lnTo>
                  <a:lnTo>
                    <a:pt x="17" y="416"/>
                  </a:lnTo>
                  <a:lnTo>
                    <a:pt x="7" y="389"/>
                  </a:lnTo>
                  <a:lnTo>
                    <a:pt x="3" y="364"/>
                  </a:lnTo>
                  <a:lnTo>
                    <a:pt x="0" y="340"/>
                  </a:lnTo>
                  <a:lnTo>
                    <a:pt x="0" y="316"/>
                  </a:lnTo>
                  <a:lnTo>
                    <a:pt x="0" y="294"/>
                  </a:lnTo>
                  <a:lnTo>
                    <a:pt x="1" y="274"/>
                  </a:lnTo>
                  <a:lnTo>
                    <a:pt x="3" y="254"/>
                  </a:lnTo>
                  <a:lnTo>
                    <a:pt x="6" y="236"/>
                  </a:lnTo>
                  <a:lnTo>
                    <a:pt x="10" y="218"/>
                  </a:lnTo>
                  <a:lnTo>
                    <a:pt x="15" y="202"/>
                  </a:lnTo>
                  <a:lnTo>
                    <a:pt x="21" y="185"/>
                  </a:lnTo>
                  <a:lnTo>
                    <a:pt x="27" y="169"/>
                  </a:lnTo>
                  <a:lnTo>
                    <a:pt x="35" y="154"/>
                  </a:lnTo>
                  <a:lnTo>
                    <a:pt x="41" y="140"/>
                  </a:lnTo>
                  <a:lnTo>
                    <a:pt x="50" y="128"/>
                  </a:lnTo>
                  <a:lnTo>
                    <a:pt x="58" y="116"/>
                  </a:lnTo>
                  <a:lnTo>
                    <a:pt x="67" y="104"/>
                  </a:lnTo>
                  <a:lnTo>
                    <a:pt x="76" y="94"/>
                  </a:lnTo>
                  <a:lnTo>
                    <a:pt x="86" y="84"/>
                  </a:lnTo>
                  <a:lnTo>
                    <a:pt x="95" y="76"/>
                  </a:lnTo>
                  <a:lnTo>
                    <a:pt x="107" y="64"/>
                  </a:lnTo>
                  <a:lnTo>
                    <a:pt x="119" y="56"/>
                  </a:lnTo>
                  <a:lnTo>
                    <a:pt x="129" y="46"/>
                  </a:lnTo>
                  <a:lnTo>
                    <a:pt x="142" y="39"/>
                  </a:lnTo>
                  <a:lnTo>
                    <a:pt x="165" y="27"/>
                  </a:lnTo>
                  <a:lnTo>
                    <a:pt x="188" y="18"/>
                  </a:lnTo>
                  <a:lnTo>
                    <a:pt x="213" y="9"/>
                  </a:lnTo>
                  <a:lnTo>
                    <a:pt x="239" y="3"/>
                  </a:lnTo>
                  <a:lnTo>
                    <a:pt x="262" y="1"/>
                  </a:lnTo>
                  <a:lnTo>
                    <a:pt x="285" y="0"/>
                  </a:lnTo>
                  <a:lnTo>
                    <a:pt x="300" y="0"/>
                  </a:lnTo>
                  <a:lnTo>
                    <a:pt x="314" y="1"/>
                  </a:lnTo>
                  <a:lnTo>
                    <a:pt x="328" y="2"/>
                  </a:lnTo>
                  <a:lnTo>
                    <a:pt x="341" y="4"/>
                  </a:lnTo>
                  <a:lnTo>
                    <a:pt x="355" y="6"/>
                  </a:lnTo>
                  <a:lnTo>
                    <a:pt x="368" y="12"/>
                  </a:lnTo>
                  <a:lnTo>
                    <a:pt x="381" y="18"/>
                  </a:lnTo>
                  <a:lnTo>
                    <a:pt x="393" y="22"/>
                  </a:lnTo>
                  <a:lnTo>
                    <a:pt x="406" y="27"/>
                  </a:lnTo>
                  <a:lnTo>
                    <a:pt x="418" y="33"/>
                  </a:lnTo>
                  <a:lnTo>
                    <a:pt x="431" y="41"/>
                  </a:lnTo>
                  <a:lnTo>
                    <a:pt x="441" y="46"/>
                  </a:lnTo>
                  <a:lnTo>
                    <a:pt x="463" y="64"/>
                  </a:lnTo>
                  <a:lnTo>
                    <a:pt x="485" y="80"/>
                  </a:lnTo>
                  <a:lnTo>
                    <a:pt x="501" y="103"/>
                  </a:lnTo>
                  <a:lnTo>
                    <a:pt x="515" y="126"/>
                  </a:lnTo>
                  <a:lnTo>
                    <a:pt x="529" y="150"/>
                  </a:lnTo>
                  <a:lnTo>
                    <a:pt x="542" y="175"/>
                  </a:lnTo>
                  <a:lnTo>
                    <a:pt x="549" y="203"/>
                  </a:lnTo>
                  <a:lnTo>
                    <a:pt x="556" y="232"/>
                  </a:lnTo>
                  <a:lnTo>
                    <a:pt x="558" y="261"/>
                  </a:lnTo>
                  <a:lnTo>
                    <a:pt x="559" y="293"/>
                  </a:lnTo>
                  <a:lnTo>
                    <a:pt x="559" y="311"/>
                  </a:lnTo>
                  <a:lnTo>
                    <a:pt x="558" y="331"/>
                  </a:lnTo>
                  <a:lnTo>
                    <a:pt x="557" y="348"/>
                  </a:lnTo>
                  <a:lnTo>
                    <a:pt x="555" y="364"/>
                  </a:lnTo>
                  <a:lnTo>
                    <a:pt x="553" y="381"/>
                  </a:lnTo>
                  <a:lnTo>
                    <a:pt x="547" y="397"/>
                  </a:lnTo>
                  <a:lnTo>
                    <a:pt x="542" y="412"/>
                  </a:lnTo>
                  <a:lnTo>
                    <a:pt x="537" y="429"/>
                  </a:lnTo>
                  <a:lnTo>
                    <a:pt x="523" y="454"/>
                  </a:lnTo>
                  <a:lnTo>
                    <a:pt x="507" y="479"/>
                  </a:lnTo>
                  <a:lnTo>
                    <a:pt x="497" y="490"/>
                  </a:lnTo>
                  <a:lnTo>
                    <a:pt x="489" y="501"/>
                  </a:lnTo>
                  <a:lnTo>
                    <a:pt x="479" y="513"/>
                  </a:lnTo>
                  <a:lnTo>
                    <a:pt x="468" y="522"/>
                  </a:lnTo>
                  <a:lnTo>
                    <a:pt x="458" y="531"/>
                  </a:lnTo>
                  <a:lnTo>
                    <a:pt x="449" y="541"/>
                  </a:lnTo>
                  <a:lnTo>
                    <a:pt x="439" y="550"/>
                  </a:lnTo>
                  <a:lnTo>
                    <a:pt x="426" y="558"/>
                  </a:lnTo>
                  <a:lnTo>
                    <a:pt x="405" y="570"/>
                  </a:lnTo>
                  <a:lnTo>
                    <a:pt x="382" y="580"/>
                  </a:lnTo>
                  <a:lnTo>
                    <a:pt x="356" y="587"/>
                  </a:lnTo>
                  <a:lnTo>
                    <a:pt x="331" y="594"/>
                  </a:lnTo>
                  <a:lnTo>
                    <a:pt x="305" y="597"/>
                  </a:lnTo>
                  <a:lnTo>
                    <a:pt x="279" y="5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0" name="Rectangle 3"/>
          <p:cNvSpPr/>
          <p:nvPr/>
        </p:nvSpPr>
        <p:spPr>
          <a:xfrm flipH="1">
            <a:off x="-2" y="31165800"/>
            <a:ext cx="43891200" cy="1752600"/>
          </a:xfrm>
          <a:prstGeom prst="rect">
            <a:avLst/>
          </a:prstGeom>
          <a:gradFill flip="none" rotWithShape="1">
            <a:gsLst>
              <a:gs pos="0">
                <a:srgbClr val="09AF25">
                  <a:tint val="66000"/>
                  <a:satMod val="160000"/>
                </a:srgbClr>
              </a:gs>
              <a:gs pos="50000">
                <a:srgbClr val="09AF25">
                  <a:tint val="44500"/>
                  <a:satMod val="160000"/>
                </a:srgbClr>
              </a:gs>
              <a:gs pos="100000">
                <a:srgbClr val="09AF25">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TextBox 263"/>
          <p:cNvSpPr txBox="1"/>
          <p:nvPr/>
        </p:nvSpPr>
        <p:spPr>
          <a:xfrm>
            <a:off x="554545" y="5481964"/>
            <a:ext cx="9635109" cy="830997"/>
          </a:xfrm>
          <a:prstGeom prst="rect">
            <a:avLst/>
          </a:prstGeom>
          <a:noFill/>
        </p:spPr>
        <p:txBody>
          <a:bodyPr wrap="square" rtlCol="0">
            <a:spAutoFit/>
          </a:bodyPr>
          <a:lstStyle/>
          <a:p>
            <a:r>
              <a:rPr lang="en-US" sz="4800" b="1" dirty="0">
                <a:solidFill>
                  <a:srgbClr val="520063"/>
                </a:solidFill>
                <a:latin typeface="Arial Narrow" pitchFamily="34" charset="0"/>
                <a:cs typeface="Arial" pitchFamily="34" charset="0"/>
              </a:rPr>
              <a:t>Introduction</a:t>
            </a:r>
          </a:p>
        </p:txBody>
      </p:sp>
      <p:sp>
        <p:nvSpPr>
          <p:cNvPr id="266" name="TextBox 265"/>
          <p:cNvSpPr txBox="1"/>
          <p:nvPr/>
        </p:nvSpPr>
        <p:spPr>
          <a:xfrm>
            <a:off x="660226" y="23481083"/>
            <a:ext cx="12824331" cy="5509200"/>
          </a:xfrm>
          <a:prstGeom prst="rect">
            <a:avLst/>
          </a:prstGeom>
          <a:noFill/>
        </p:spPr>
        <p:txBody>
          <a:bodyPr wrap="square" rtlCol="0">
            <a:spAutoFit/>
          </a:bodyPr>
          <a:lstStyle/>
          <a:p>
            <a:pPr algn="just"/>
            <a:r>
              <a:rPr lang="en-US" sz="3200" dirty="0">
                <a:cs typeface="Arial" pitchFamily="34" charset="0"/>
              </a:rPr>
              <a:t>The following steps are followed for data pre-processing and training of Emotion Recognition from the Cause Utterance.</a:t>
            </a:r>
          </a:p>
          <a:p>
            <a:pPr marL="457200" indent="-457200" algn="just">
              <a:buFont typeface="Arial" panose="020B0604020202020204" pitchFamily="34" charset="0"/>
              <a:buChar char="•"/>
            </a:pPr>
            <a:r>
              <a:rPr lang="en-US" sz="3200" dirty="0">
                <a:cs typeface="Arial" pitchFamily="34" charset="0"/>
              </a:rPr>
              <a:t>Emotion and cause pairs are extracted from the dataset and emotions are considered as labels and cause is considered as input. Then SMOTE technique is applied to prevent class imbalance. </a:t>
            </a:r>
          </a:p>
          <a:p>
            <a:pPr marL="457200" indent="-457200" algn="just">
              <a:buFont typeface="Arial" panose="020B0604020202020204" pitchFamily="34" charset="0"/>
              <a:buChar char="•"/>
            </a:pPr>
            <a:r>
              <a:rPr lang="en-US" sz="3200" dirty="0">
                <a:cs typeface="Arial" pitchFamily="34" charset="0"/>
              </a:rPr>
              <a:t>Then the text is converted to its distributive representation using </a:t>
            </a:r>
            <a:r>
              <a:rPr lang="en-US" sz="3200" dirty="0" err="1">
                <a:cs typeface="Arial" pitchFamily="34" charset="0"/>
              </a:rPr>
              <a:t>GloVe</a:t>
            </a:r>
            <a:r>
              <a:rPr lang="en-US" sz="3200" dirty="0">
                <a:cs typeface="Arial" pitchFamily="34" charset="0"/>
              </a:rPr>
              <a:t> embeddings.</a:t>
            </a:r>
          </a:p>
          <a:p>
            <a:pPr marL="457200" indent="-457200" algn="just">
              <a:buFont typeface="Arial" panose="020B0604020202020204" pitchFamily="34" charset="0"/>
              <a:buChar char="•"/>
            </a:pPr>
            <a:r>
              <a:rPr lang="en-US" sz="3200" dirty="0">
                <a:cs typeface="Arial" pitchFamily="34" charset="0"/>
              </a:rPr>
              <a:t>Then, the model is trained on Bi-LSTM with Attention with batch size of 32, using </a:t>
            </a:r>
            <a:r>
              <a:rPr lang="en-US" sz="3200" dirty="0" err="1">
                <a:cs typeface="Arial" pitchFamily="34" charset="0"/>
              </a:rPr>
              <a:t>adam</a:t>
            </a:r>
            <a:r>
              <a:rPr lang="en-US" sz="3200" dirty="0">
                <a:cs typeface="Arial" pitchFamily="34" charset="0"/>
              </a:rPr>
              <a:t> optimizer, cross entropy loss function till 20 epochs and its accuracy and F1 score is calculated. </a:t>
            </a:r>
          </a:p>
          <a:p>
            <a:endParaRPr lang="en-US" sz="3200" dirty="0">
              <a:cs typeface="Arial" pitchFamily="34" charset="0"/>
            </a:endParaRPr>
          </a:p>
        </p:txBody>
      </p:sp>
      <p:sp>
        <p:nvSpPr>
          <p:cNvPr id="281" name="TextBox 280"/>
          <p:cNvSpPr txBox="1"/>
          <p:nvPr/>
        </p:nvSpPr>
        <p:spPr>
          <a:xfrm>
            <a:off x="577409" y="6490361"/>
            <a:ext cx="12256848" cy="4524315"/>
          </a:xfrm>
          <a:prstGeom prst="rect">
            <a:avLst/>
          </a:prstGeom>
          <a:noFill/>
        </p:spPr>
        <p:txBody>
          <a:bodyPr wrap="square" rtlCol="0">
            <a:spAutoFit/>
          </a:bodyPr>
          <a:lstStyle/>
          <a:p>
            <a:pPr algn="just"/>
            <a:r>
              <a:rPr lang="en-US" sz="3200" dirty="0">
                <a:cs typeface="Arial" pitchFamily="34" charset="0"/>
              </a:rPr>
              <a:t>In casual discussions, understanding human emotions and their underlying causes has drawn more attention in recent years. Accurately extracting emotion-cause pairs from text significantly impacts several disciplines, including affective computing, psychology, social robots, and human-computer interaction. Several causes lead to the motivation to investigate emotion-cause pair extraction in conversations: 1) Enhanced Interaction between Humans and Computers, 2) Developments in Affective Computing, 3) Psychological insight, 4) Real-World Applications.</a:t>
            </a:r>
          </a:p>
          <a:p>
            <a:endParaRPr lang="en-US" sz="3200" dirty="0">
              <a:cs typeface="Arial" pitchFamily="34" charset="0"/>
            </a:endParaRPr>
          </a:p>
        </p:txBody>
      </p:sp>
      <p:sp>
        <p:nvSpPr>
          <p:cNvPr id="282" name="TextBox 281"/>
          <p:cNvSpPr txBox="1"/>
          <p:nvPr/>
        </p:nvSpPr>
        <p:spPr>
          <a:xfrm>
            <a:off x="495300" y="14768367"/>
            <a:ext cx="9635109" cy="830997"/>
          </a:xfrm>
          <a:prstGeom prst="rect">
            <a:avLst/>
          </a:prstGeom>
          <a:noFill/>
        </p:spPr>
        <p:txBody>
          <a:bodyPr wrap="square" rtlCol="0">
            <a:spAutoFit/>
          </a:bodyPr>
          <a:lstStyle/>
          <a:p>
            <a:r>
              <a:rPr lang="en-US" sz="4800" b="1" dirty="0">
                <a:solidFill>
                  <a:srgbClr val="520063"/>
                </a:solidFill>
                <a:latin typeface="Arial Narrow" pitchFamily="34" charset="0"/>
                <a:cs typeface="Arial" pitchFamily="34" charset="0"/>
              </a:rPr>
              <a:t>Dataset</a:t>
            </a:r>
          </a:p>
        </p:txBody>
      </p:sp>
      <p:sp>
        <p:nvSpPr>
          <p:cNvPr id="2" name="Rectangle 1">
            <a:extLst>
              <a:ext uri="{FF2B5EF4-FFF2-40B4-BE49-F238E27FC236}">
                <a16:creationId xmlns:a16="http://schemas.microsoft.com/office/drawing/2014/main" id="{2031D86D-9E33-34B9-9696-AA36CB17A774}"/>
              </a:ext>
            </a:extLst>
          </p:cNvPr>
          <p:cNvSpPr/>
          <p:nvPr/>
        </p:nvSpPr>
        <p:spPr>
          <a:xfrm>
            <a:off x="-28133" y="62938"/>
            <a:ext cx="43891202" cy="404635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 Placeholder 17">
            <a:extLst>
              <a:ext uri="{FF2B5EF4-FFF2-40B4-BE49-F238E27FC236}">
                <a16:creationId xmlns:a16="http://schemas.microsoft.com/office/drawing/2014/main" id="{26A40F91-6ABA-0982-FD0E-C05632996185}"/>
              </a:ext>
            </a:extLst>
          </p:cNvPr>
          <p:cNvSpPr txBox="1">
            <a:spLocks/>
          </p:cNvSpPr>
          <p:nvPr/>
        </p:nvSpPr>
        <p:spPr>
          <a:xfrm>
            <a:off x="10154910" y="780159"/>
            <a:ext cx="24442603" cy="1253893"/>
          </a:xfrm>
          <a:prstGeom prst="rect">
            <a:avLst/>
          </a:prstGeom>
        </p:spPr>
        <p:txBody>
          <a:bodyPr/>
          <a:lst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ctr">
              <a:buNone/>
            </a:pPr>
            <a:r>
              <a:rPr lang="en-US" sz="7200" dirty="0">
                <a:solidFill>
                  <a:srgbClr val="FFFFFF"/>
                </a:solidFill>
              </a:rPr>
              <a:t>Emotion Cause Analysis in Conversations using Textual Data</a:t>
            </a:r>
          </a:p>
          <a:p>
            <a:pPr marL="0" indent="0" algn="ctr">
              <a:buNone/>
            </a:pPr>
            <a:endParaRPr lang="en-US" sz="7200" dirty="0">
              <a:solidFill>
                <a:srgbClr val="FFFFFF"/>
              </a:solidFill>
            </a:endParaRPr>
          </a:p>
        </p:txBody>
      </p:sp>
      <p:sp>
        <p:nvSpPr>
          <p:cNvPr id="9" name="Text Placeholder 15">
            <a:extLst>
              <a:ext uri="{FF2B5EF4-FFF2-40B4-BE49-F238E27FC236}">
                <a16:creationId xmlns:a16="http://schemas.microsoft.com/office/drawing/2014/main" id="{B6CAA9AE-8A2D-A2C2-A98D-CA120697D28F}"/>
              </a:ext>
            </a:extLst>
          </p:cNvPr>
          <p:cNvSpPr txBox="1">
            <a:spLocks/>
          </p:cNvSpPr>
          <p:nvPr/>
        </p:nvSpPr>
        <p:spPr>
          <a:xfrm>
            <a:off x="12327852" y="2075357"/>
            <a:ext cx="21408438" cy="1005690"/>
          </a:xfrm>
          <a:prstGeom prst="rect">
            <a:avLst/>
          </a:prstGeom>
        </p:spPr>
        <p:txBody>
          <a:bodyPr/>
          <a:lst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ctr">
              <a:buNone/>
            </a:pPr>
            <a:r>
              <a:rPr lang="en-US" sz="5400" dirty="0">
                <a:solidFill>
                  <a:srgbClr val="FFFFFF"/>
                </a:solidFill>
              </a:rPr>
              <a:t>Group 25: </a:t>
            </a:r>
            <a:r>
              <a:rPr lang="en-US" sz="5400" dirty="0" err="1">
                <a:solidFill>
                  <a:srgbClr val="FFFFFF"/>
                </a:solidFill>
              </a:rPr>
              <a:t>Mahisha</a:t>
            </a:r>
            <a:r>
              <a:rPr lang="en-US" sz="5400" dirty="0">
                <a:solidFill>
                  <a:srgbClr val="FFFFFF"/>
                </a:solidFill>
              </a:rPr>
              <a:t> Ramesh, Mayank Jha, Shaina Mehta, </a:t>
            </a:r>
            <a:r>
              <a:rPr lang="en-US" sz="5400" dirty="0" err="1">
                <a:solidFill>
                  <a:srgbClr val="FFFFFF"/>
                </a:solidFill>
              </a:rPr>
              <a:t>Vatsal</a:t>
            </a:r>
            <a:r>
              <a:rPr lang="en-US" sz="5400" dirty="0">
                <a:solidFill>
                  <a:srgbClr val="FFFFFF"/>
                </a:solidFill>
              </a:rPr>
              <a:t> </a:t>
            </a:r>
            <a:r>
              <a:rPr lang="en-US" sz="5400" dirty="0" err="1">
                <a:solidFill>
                  <a:srgbClr val="FFFFFF"/>
                </a:solidFill>
              </a:rPr>
              <a:t>Lakhmani</a:t>
            </a:r>
            <a:endParaRPr lang="en-US" sz="5400" dirty="0">
              <a:solidFill>
                <a:srgbClr val="FFFFFF"/>
              </a:solidFill>
            </a:endParaRPr>
          </a:p>
        </p:txBody>
      </p:sp>
      <p:sp>
        <p:nvSpPr>
          <p:cNvPr id="11" name="Text Placeholder 16">
            <a:extLst>
              <a:ext uri="{FF2B5EF4-FFF2-40B4-BE49-F238E27FC236}">
                <a16:creationId xmlns:a16="http://schemas.microsoft.com/office/drawing/2014/main" id="{F8AB09E9-1708-5B2E-F1D9-0A960E102FA8}"/>
              </a:ext>
            </a:extLst>
          </p:cNvPr>
          <p:cNvSpPr txBox="1">
            <a:spLocks/>
          </p:cNvSpPr>
          <p:nvPr/>
        </p:nvSpPr>
        <p:spPr>
          <a:xfrm>
            <a:off x="9345143" y="3097263"/>
            <a:ext cx="27215786" cy="1016074"/>
          </a:xfrm>
          <a:prstGeom prst="rect">
            <a:avLst/>
          </a:prstGeom>
        </p:spPr>
        <p:txBody>
          <a:bodyPr/>
          <a:lst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ctr">
              <a:buNone/>
            </a:pPr>
            <a:r>
              <a:rPr lang="en-US" sz="4400" dirty="0">
                <a:solidFill>
                  <a:srgbClr val="FFFFFF"/>
                </a:solidFill>
              </a:rPr>
              <a:t>Department of Computer Science and Engineering, Indraprastha Institute of Information Technology, Delhi, India</a:t>
            </a:r>
          </a:p>
        </p:txBody>
      </p:sp>
      <p:sp>
        <p:nvSpPr>
          <p:cNvPr id="12" name="TextBox 11">
            <a:extLst>
              <a:ext uri="{FF2B5EF4-FFF2-40B4-BE49-F238E27FC236}">
                <a16:creationId xmlns:a16="http://schemas.microsoft.com/office/drawing/2014/main" id="{16427E49-48DC-BEB7-10D9-F3DF129C4FB3}"/>
              </a:ext>
            </a:extLst>
          </p:cNvPr>
          <p:cNvSpPr txBox="1"/>
          <p:nvPr/>
        </p:nvSpPr>
        <p:spPr>
          <a:xfrm>
            <a:off x="554544" y="10793530"/>
            <a:ext cx="9635109" cy="830997"/>
          </a:xfrm>
          <a:prstGeom prst="rect">
            <a:avLst/>
          </a:prstGeom>
          <a:noFill/>
        </p:spPr>
        <p:txBody>
          <a:bodyPr wrap="square" rtlCol="0">
            <a:spAutoFit/>
          </a:bodyPr>
          <a:lstStyle/>
          <a:p>
            <a:r>
              <a:rPr lang="en-US" sz="4800" b="1" dirty="0">
                <a:solidFill>
                  <a:srgbClr val="520063"/>
                </a:solidFill>
                <a:latin typeface="Arial Narrow" pitchFamily="34" charset="0"/>
                <a:cs typeface="Arial" pitchFamily="34" charset="0"/>
              </a:rPr>
              <a:t>Objective</a:t>
            </a:r>
          </a:p>
        </p:txBody>
      </p:sp>
      <p:sp>
        <p:nvSpPr>
          <p:cNvPr id="284" name="TextBox 283">
            <a:extLst>
              <a:ext uri="{FF2B5EF4-FFF2-40B4-BE49-F238E27FC236}">
                <a16:creationId xmlns:a16="http://schemas.microsoft.com/office/drawing/2014/main" id="{96C6DA7F-9A3D-960E-55FC-30B853484E08}"/>
              </a:ext>
            </a:extLst>
          </p:cNvPr>
          <p:cNvSpPr txBox="1"/>
          <p:nvPr/>
        </p:nvSpPr>
        <p:spPr>
          <a:xfrm>
            <a:off x="660625" y="11838497"/>
            <a:ext cx="12256848" cy="2554545"/>
          </a:xfrm>
          <a:prstGeom prst="rect">
            <a:avLst/>
          </a:prstGeom>
          <a:noFill/>
        </p:spPr>
        <p:txBody>
          <a:bodyPr wrap="square" rtlCol="0">
            <a:spAutoFit/>
          </a:bodyPr>
          <a:lstStyle/>
          <a:p>
            <a:pPr algn="just"/>
            <a:r>
              <a:rPr lang="en-US" sz="3200" dirty="0"/>
              <a:t>This project aims to create a deep-learning model for emotion recognition in conversation (ERC), identifying emotion from the cause utterance in conversation and Cause pair identification in the conversations of textual data. This method will help different researchers create better AI-based conversational systems in the future.</a:t>
            </a:r>
          </a:p>
        </p:txBody>
      </p:sp>
      <p:pic>
        <p:nvPicPr>
          <p:cNvPr id="285" name="Picture 284">
            <a:extLst>
              <a:ext uri="{FF2B5EF4-FFF2-40B4-BE49-F238E27FC236}">
                <a16:creationId xmlns:a16="http://schemas.microsoft.com/office/drawing/2014/main" id="{C3BBED61-B096-00C1-224B-97900AE2BE63}"/>
              </a:ext>
            </a:extLst>
          </p:cNvPr>
          <p:cNvPicPr>
            <a:picLocks noChangeAspect="1"/>
          </p:cNvPicPr>
          <p:nvPr/>
        </p:nvPicPr>
        <p:blipFill>
          <a:blip r:embed="rId4"/>
          <a:stretch>
            <a:fillRect/>
          </a:stretch>
        </p:blipFill>
        <p:spPr>
          <a:xfrm>
            <a:off x="39323424" y="1228514"/>
            <a:ext cx="1956039" cy="1405903"/>
          </a:xfrm>
          <a:prstGeom prst="rect">
            <a:avLst/>
          </a:prstGeom>
        </p:spPr>
      </p:pic>
      <p:sp>
        <p:nvSpPr>
          <p:cNvPr id="286" name="TextBox 285">
            <a:extLst>
              <a:ext uri="{FF2B5EF4-FFF2-40B4-BE49-F238E27FC236}">
                <a16:creationId xmlns:a16="http://schemas.microsoft.com/office/drawing/2014/main" id="{EF4EB2F0-1EDB-7A1D-C76C-453C61C1619F}"/>
              </a:ext>
            </a:extLst>
          </p:cNvPr>
          <p:cNvSpPr txBox="1"/>
          <p:nvPr/>
        </p:nvSpPr>
        <p:spPr>
          <a:xfrm>
            <a:off x="14544493" y="22792005"/>
            <a:ext cx="12256848" cy="1569660"/>
          </a:xfrm>
          <a:prstGeom prst="rect">
            <a:avLst/>
          </a:prstGeom>
          <a:noFill/>
        </p:spPr>
        <p:txBody>
          <a:bodyPr wrap="square" rtlCol="0">
            <a:spAutoFit/>
          </a:bodyPr>
          <a:lstStyle/>
          <a:p>
            <a:pPr algn="just"/>
            <a:r>
              <a:rPr lang="en-US" sz="3200" dirty="0"/>
              <a:t>All the models have been trained on Kaggle Notebook and </a:t>
            </a:r>
            <a:r>
              <a:rPr lang="en-US" sz="3200" dirty="0" err="1"/>
              <a:t>Jupter</a:t>
            </a:r>
            <a:r>
              <a:rPr lang="en-US" sz="3200" dirty="0"/>
              <a:t> Notebook. And their Accuracy and F1 Scores have been calculated. The classification report and the accuracy and F1 scores are given in table 1:</a:t>
            </a:r>
          </a:p>
        </p:txBody>
      </p:sp>
      <p:sp>
        <p:nvSpPr>
          <p:cNvPr id="288" name="TextBox 287">
            <a:extLst>
              <a:ext uri="{FF2B5EF4-FFF2-40B4-BE49-F238E27FC236}">
                <a16:creationId xmlns:a16="http://schemas.microsoft.com/office/drawing/2014/main" id="{CF859134-D712-82E4-F1B4-B9ADC0B77760}"/>
              </a:ext>
            </a:extLst>
          </p:cNvPr>
          <p:cNvSpPr txBox="1"/>
          <p:nvPr/>
        </p:nvSpPr>
        <p:spPr>
          <a:xfrm>
            <a:off x="577409" y="20406991"/>
            <a:ext cx="12233983" cy="830997"/>
          </a:xfrm>
          <a:prstGeom prst="rect">
            <a:avLst/>
          </a:prstGeom>
          <a:noFill/>
        </p:spPr>
        <p:txBody>
          <a:bodyPr wrap="square">
            <a:spAutoFit/>
          </a:bodyPr>
          <a:lstStyle/>
          <a:p>
            <a:r>
              <a:rPr lang="en-US" sz="4800" b="1" dirty="0">
                <a:solidFill>
                  <a:srgbClr val="520063"/>
                </a:solidFill>
                <a:latin typeface="Arial Narrow" pitchFamily="34" charset="0"/>
                <a:cs typeface="Arial" pitchFamily="34" charset="0"/>
              </a:rPr>
              <a:t>Methodology</a:t>
            </a:r>
            <a:endParaRPr lang="en-IN" dirty="0"/>
          </a:p>
        </p:txBody>
      </p:sp>
      <p:sp>
        <p:nvSpPr>
          <p:cNvPr id="289" name="TextBox 288">
            <a:extLst>
              <a:ext uri="{FF2B5EF4-FFF2-40B4-BE49-F238E27FC236}">
                <a16:creationId xmlns:a16="http://schemas.microsoft.com/office/drawing/2014/main" id="{5D9086D8-0C69-482D-2262-F5801103D7C9}"/>
              </a:ext>
            </a:extLst>
          </p:cNvPr>
          <p:cNvSpPr txBox="1"/>
          <p:nvPr/>
        </p:nvSpPr>
        <p:spPr>
          <a:xfrm>
            <a:off x="14544494" y="5261223"/>
            <a:ext cx="12824330" cy="1200329"/>
          </a:xfrm>
          <a:prstGeom prst="rect">
            <a:avLst/>
          </a:prstGeom>
          <a:noFill/>
        </p:spPr>
        <p:txBody>
          <a:bodyPr wrap="square" rtlCol="0">
            <a:spAutoFit/>
          </a:bodyPr>
          <a:lstStyle/>
          <a:p>
            <a:r>
              <a:rPr lang="en-US" sz="3600" b="1" dirty="0">
                <a:solidFill>
                  <a:srgbClr val="09AF25"/>
                </a:solidFill>
                <a:latin typeface="Arial Narrow" pitchFamily="34" charset="0"/>
                <a:cs typeface="Arial" pitchFamily="34" charset="0"/>
              </a:rPr>
              <a:t>Data Pre-processing and Model Training of Emotion Recognition in Conversation</a:t>
            </a:r>
          </a:p>
        </p:txBody>
      </p:sp>
      <p:sp>
        <p:nvSpPr>
          <p:cNvPr id="290" name="TextBox 289">
            <a:extLst>
              <a:ext uri="{FF2B5EF4-FFF2-40B4-BE49-F238E27FC236}">
                <a16:creationId xmlns:a16="http://schemas.microsoft.com/office/drawing/2014/main" id="{2CE70FFF-5A18-4403-25D0-8783AFF7FC2E}"/>
              </a:ext>
            </a:extLst>
          </p:cNvPr>
          <p:cNvSpPr txBox="1"/>
          <p:nvPr/>
        </p:nvSpPr>
        <p:spPr>
          <a:xfrm>
            <a:off x="14617507" y="6862550"/>
            <a:ext cx="12824331" cy="6001643"/>
          </a:xfrm>
          <a:prstGeom prst="rect">
            <a:avLst/>
          </a:prstGeom>
          <a:noFill/>
        </p:spPr>
        <p:txBody>
          <a:bodyPr wrap="square" rtlCol="0">
            <a:spAutoFit/>
          </a:bodyPr>
          <a:lstStyle/>
          <a:p>
            <a:pPr algn="just"/>
            <a:r>
              <a:rPr lang="en-US" sz="3200" dirty="0">
                <a:cs typeface="Arial" pitchFamily="34" charset="0"/>
              </a:rPr>
              <a:t>The following procedure is the complete reimplementation of the paper [13]. The following steps have been followed for Emotion Recognition in Conversation (ERC) is as follows:</a:t>
            </a:r>
          </a:p>
          <a:p>
            <a:pPr marL="457200" indent="-457200" algn="just">
              <a:buFont typeface="Arial" panose="020B0604020202020204" pitchFamily="34" charset="0"/>
              <a:buChar char="•"/>
            </a:pPr>
            <a:r>
              <a:rPr lang="en-US" sz="3200" dirty="0">
                <a:cs typeface="Arial" pitchFamily="34" charset="0"/>
              </a:rPr>
              <a:t>For each conversation, each user has been concatenated with the utterance. Here the ERC task is considered as the sequence labeling task.</a:t>
            </a:r>
          </a:p>
          <a:p>
            <a:pPr marL="457200" indent="-457200" algn="just">
              <a:buFont typeface="Arial" panose="020B0604020202020204" pitchFamily="34" charset="0"/>
              <a:buChar char="•"/>
            </a:pPr>
            <a:r>
              <a:rPr lang="en-US" sz="3200" dirty="0">
                <a:cs typeface="Arial" pitchFamily="34" charset="0"/>
              </a:rPr>
              <a:t>Then the previous utterances and future utterances of the words have been taken and are concatenated with each other. These utterances are tokenized by the </a:t>
            </a:r>
            <a:r>
              <a:rPr lang="en-US" sz="3200" dirty="0" err="1">
                <a:cs typeface="Arial" pitchFamily="34" charset="0"/>
              </a:rPr>
              <a:t>RoBERTa</a:t>
            </a:r>
            <a:r>
              <a:rPr lang="en-US" sz="3200" dirty="0">
                <a:cs typeface="Arial" pitchFamily="34" charset="0"/>
              </a:rPr>
              <a:t> tokenizer in </a:t>
            </a:r>
            <a:r>
              <a:rPr lang="en-US" sz="3200" dirty="0" err="1">
                <a:cs typeface="Arial" pitchFamily="34" charset="0"/>
              </a:rPr>
              <a:t>Huggingface</a:t>
            </a:r>
            <a:r>
              <a:rPr lang="en-US" sz="3200" dirty="0">
                <a:cs typeface="Arial" pitchFamily="34" charset="0"/>
              </a:rPr>
              <a:t>.</a:t>
            </a:r>
          </a:p>
          <a:p>
            <a:pPr marL="457200" indent="-457200" algn="just">
              <a:buFont typeface="Arial" panose="020B0604020202020204" pitchFamily="34" charset="0"/>
              <a:buChar char="•"/>
            </a:pPr>
            <a:r>
              <a:rPr lang="en-US" sz="3200" dirty="0">
                <a:cs typeface="Arial" pitchFamily="34" charset="0"/>
              </a:rPr>
              <a:t>Then they are trained on the </a:t>
            </a:r>
            <a:r>
              <a:rPr lang="en-US" sz="3200" dirty="0" err="1">
                <a:cs typeface="Arial" pitchFamily="34" charset="0"/>
              </a:rPr>
              <a:t>RoBERTa</a:t>
            </a:r>
            <a:r>
              <a:rPr lang="en-US" sz="3200" dirty="0">
                <a:cs typeface="Arial" pitchFamily="34" charset="0"/>
              </a:rPr>
              <a:t> model using </a:t>
            </a:r>
            <a:r>
              <a:rPr lang="en-US" sz="3200" dirty="0" err="1">
                <a:cs typeface="Arial" pitchFamily="34" charset="0"/>
              </a:rPr>
              <a:t>AdamW</a:t>
            </a:r>
            <a:r>
              <a:rPr lang="en-US" sz="3200" dirty="0">
                <a:cs typeface="Arial" pitchFamily="34" charset="0"/>
              </a:rPr>
              <a:t> optimizer, with batch size 40, cross entropy loss function, and learning rate of 0.01 till 10 epochs and its accuracy and F1 score is calculated.</a:t>
            </a:r>
          </a:p>
          <a:p>
            <a:endParaRPr lang="en-US" sz="3200" dirty="0">
              <a:cs typeface="Arial" pitchFamily="34" charset="0"/>
            </a:endParaRPr>
          </a:p>
        </p:txBody>
      </p:sp>
      <p:sp>
        <p:nvSpPr>
          <p:cNvPr id="291" name="TextBox 290">
            <a:extLst>
              <a:ext uri="{FF2B5EF4-FFF2-40B4-BE49-F238E27FC236}">
                <a16:creationId xmlns:a16="http://schemas.microsoft.com/office/drawing/2014/main" id="{33E3D9CA-3C8B-5043-75C7-8763A2213913}"/>
              </a:ext>
            </a:extLst>
          </p:cNvPr>
          <p:cNvSpPr txBox="1"/>
          <p:nvPr/>
        </p:nvSpPr>
        <p:spPr>
          <a:xfrm>
            <a:off x="14617507" y="21621394"/>
            <a:ext cx="12233983" cy="830997"/>
          </a:xfrm>
          <a:prstGeom prst="rect">
            <a:avLst/>
          </a:prstGeom>
          <a:noFill/>
        </p:spPr>
        <p:txBody>
          <a:bodyPr wrap="square">
            <a:spAutoFit/>
          </a:bodyPr>
          <a:lstStyle/>
          <a:p>
            <a:r>
              <a:rPr lang="en-US" sz="4800" b="1" dirty="0">
                <a:solidFill>
                  <a:srgbClr val="520063"/>
                </a:solidFill>
                <a:latin typeface="Arial Narrow" pitchFamily="34" charset="0"/>
                <a:cs typeface="Arial" pitchFamily="34" charset="0"/>
              </a:rPr>
              <a:t>Results</a:t>
            </a:r>
            <a:endParaRPr lang="en-IN" dirty="0"/>
          </a:p>
        </p:txBody>
      </p:sp>
      <p:sp>
        <p:nvSpPr>
          <p:cNvPr id="292" name="TextBox 291">
            <a:extLst>
              <a:ext uri="{FF2B5EF4-FFF2-40B4-BE49-F238E27FC236}">
                <a16:creationId xmlns:a16="http://schemas.microsoft.com/office/drawing/2014/main" id="{30FBD0ED-3272-ABAB-3CD9-8B72EC13132F}"/>
              </a:ext>
            </a:extLst>
          </p:cNvPr>
          <p:cNvSpPr txBox="1"/>
          <p:nvPr/>
        </p:nvSpPr>
        <p:spPr>
          <a:xfrm>
            <a:off x="28797125" y="17278121"/>
            <a:ext cx="13924051" cy="3539430"/>
          </a:xfrm>
          <a:prstGeom prst="rect">
            <a:avLst/>
          </a:prstGeom>
          <a:noFill/>
        </p:spPr>
        <p:txBody>
          <a:bodyPr wrap="square" rtlCol="0">
            <a:spAutoFit/>
          </a:bodyPr>
          <a:lstStyle/>
          <a:p>
            <a:pPr algn="just"/>
            <a:r>
              <a:rPr lang="en-US" sz="3200" dirty="0"/>
              <a:t>This project discusses emotion recognition in conversation, identifying emotion from the cause utterance in conversation and Cause pair identification in the conversations of textual data using deep learning techniques. From the results one can infer that the performance of all the models are not </a:t>
            </a:r>
            <a:r>
              <a:rPr lang="en-US" sz="3200" dirty="0" err="1"/>
              <a:t>upto</a:t>
            </a:r>
            <a:r>
              <a:rPr lang="en-US" sz="3200" dirty="0"/>
              <a:t> the mark and are not suitable for real time applications. In the future, we are going to improve upon it by using Large Language Models plus we are going to perform ECPE tasks on real time dataset as well as used these rules for building the conversational bot.</a:t>
            </a:r>
          </a:p>
        </p:txBody>
      </p:sp>
      <p:sp>
        <p:nvSpPr>
          <p:cNvPr id="295" name="TextBox 294">
            <a:extLst>
              <a:ext uri="{FF2B5EF4-FFF2-40B4-BE49-F238E27FC236}">
                <a16:creationId xmlns:a16="http://schemas.microsoft.com/office/drawing/2014/main" id="{B4AA8CF2-B922-AED0-5FB3-9DB99094D05C}"/>
              </a:ext>
            </a:extLst>
          </p:cNvPr>
          <p:cNvSpPr txBox="1"/>
          <p:nvPr/>
        </p:nvSpPr>
        <p:spPr>
          <a:xfrm>
            <a:off x="28797125" y="16133072"/>
            <a:ext cx="12233983" cy="830997"/>
          </a:xfrm>
          <a:prstGeom prst="rect">
            <a:avLst/>
          </a:prstGeom>
          <a:noFill/>
        </p:spPr>
        <p:txBody>
          <a:bodyPr wrap="square">
            <a:spAutoFit/>
          </a:bodyPr>
          <a:lstStyle/>
          <a:p>
            <a:r>
              <a:rPr lang="en-US" sz="4800" b="1" dirty="0">
                <a:solidFill>
                  <a:srgbClr val="520063"/>
                </a:solidFill>
                <a:latin typeface="Arial Narrow" pitchFamily="34" charset="0"/>
                <a:cs typeface="Arial" pitchFamily="34" charset="0"/>
              </a:rPr>
              <a:t>Conclusion and Future Work</a:t>
            </a:r>
            <a:endParaRPr lang="en-IN" dirty="0"/>
          </a:p>
        </p:txBody>
      </p:sp>
      <p:sp>
        <p:nvSpPr>
          <p:cNvPr id="300" name="TextBox 299">
            <a:extLst>
              <a:ext uri="{FF2B5EF4-FFF2-40B4-BE49-F238E27FC236}">
                <a16:creationId xmlns:a16="http://schemas.microsoft.com/office/drawing/2014/main" id="{BFBB73B4-5019-06D4-5900-2ADD60BA1203}"/>
              </a:ext>
            </a:extLst>
          </p:cNvPr>
          <p:cNvSpPr txBox="1"/>
          <p:nvPr/>
        </p:nvSpPr>
        <p:spPr>
          <a:xfrm>
            <a:off x="660227" y="21761634"/>
            <a:ext cx="12824330" cy="1200329"/>
          </a:xfrm>
          <a:prstGeom prst="rect">
            <a:avLst/>
          </a:prstGeom>
          <a:noFill/>
        </p:spPr>
        <p:txBody>
          <a:bodyPr wrap="square" rtlCol="0">
            <a:spAutoFit/>
          </a:bodyPr>
          <a:lstStyle/>
          <a:p>
            <a:r>
              <a:rPr lang="en-US" sz="3600" b="1" dirty="0">
                <a:solidFill>
                  <a:srgbClr val="09AF25"/>
                </a:solidFill>
                <a:latin typeface="Arial Narrow" pitchFamily="34" charset="0"/>
                <a:cs typeface="Arial" pitchFamily="34" charset="0"/>
              </a:rPr>
              <a:t>Data Pre-processing and Model Training of Emotion Recognition from the Cause Utterance</a:t>
            </a:r>
          </a:p>
        </p:txBody>
      </p:sp>
      <p:sp>
        <p:nvSpPr>
          <p:cNvPr id="305" name="TextBox 304">
            <a:extLst>
              <a:ext uri="{FF2B5EF4-FFF2-40B4-BE49-F238E27FC236}">
                <a16:creationId xmlns:a16="http://schemas.microsoft.com/office/drawing/2014/main" id="{09D36252-34DF-FCC4-3D73-FC57951F8C0D}"/>
              </a:ext>
            </a:extLst>
          </p:cNvPr>
          <p:cNvSpPr txBox="1"/>
          <p:nvPr/>
        </p:nvSpPr>
        <p:spPr>
          <a:xfrm>
            <a:off x="14617508" y="13115769"/>
            <a:ext cx="12824330" cy="1200329"/>
          </a:xfrm>
          <a:prstGeom prst="rect">
            <a:avLst/>
          </a:prstGeom>
          <a:noFill/>
        </p:spPr>
        <p:txBody>
          <a:bodyPr wrap="square" rtlCol="0">
            <a:spAutoFit/>
          </a:bodyPr>
          <a:lstStyle/>
          <a:p>
            <a:r>
              <a:rPr lang="en-US" sz="3600" b="1" dirty="0">
                <a:solidFill>
                  <a:srgbClr val="09AF25"/>
                </a:solidFill>
                <a:latin typeface="Arial Narrow" pitchFamily="34" charset="0"/>
                <a:cs typeface="Arial" pitchFamily="34" charset="0"/>
              </a:rPr>
              <a:t>Data Pre-processing and Model Training of Candidate Cause Identification in Conversation</a:t>
            </a:r>
          </a:p>
        </p:txBody>
      </p:sp>
      <p:sp>
        <p:nvSpPr>
          <p:cNvPr id="306" name="TextBox 305">
            <a:extLst>
              <a:ext uri="{FF2B5EF4-FFF2-40B4-BE49-F238E27FC236}">
                <a16:creationId xmlns:a16="http://schemas.microsoft.com/office/drawing/2014/main" id="{1C9C48CD-7397-7896-34EA-670C3E447D86}"/>
              </a:ext>
            </a:extLst>
          </p:cNvPr>
          <p:cNvSpPr txBox="1"/>
          <p:nvPr/>
        </p:nvSpPr>
        <p:spPr>
          <a:xfrm>
            <a:off x="14544493" y="14864688"/>
            <a:ext cx="12824331" cy="6001643"/>
          </a:xfrm>
          <a:prstGeom prst="rect">
            <a:avLst/>
          </a:prstGeom>
          <a:noFill/>
        </p:spPr>
        <p:txBody>
          <a:bodyPr wrap="square" rtlCol="0">
            <a:spAutoFit/>
          </a:bodyPr>
          <a:lstStyle/>
          <a:p>
            <a:pPr algn="just"/>
            <a:r>
              <a:rPr lang="en-US" sz="3200" dirty="0">
                <a:cs typeface="Arial" pitchFamily="34" charset="0"/>
              </a:rPr>
              <a:t>The following procedure is the complete reimplementation of the paper [13]. The following steps have been followed for Emotion Recognition in Conversation (ERC) is as follows:</a:t>
            </a:r>
          </a:p>
          <a:p>
            <a:pPr marL="457200" indent="-457200" algn="just">
              <a:buFont typeface="Arial" panose="020B0604020202020204" pitchFamily="34" charset="0"/>
              <a:buChar char="•"/>
            </a:pPr>
            <a:r>
              <a:rPr lang="en-US" sz="3200" dirty="0">
                <a:cs typeface="Arial" pitchFamily="34" charset="0"/>
              </a:rPr>
              <a:t>Utilized </a:t>
            </a:r>
            <a:r>
              <a:rPr lang="en-US" sz="3200" dirty="0" err="1">
                <a:cs typeface="Arial" pitchFamily="34" charset="0"/>
              </a:rPr>
              <a:t>GloVe</a:t>
            </a:r>
            <a:r>
              <a:rPr lang="en-US" sz="3200" dirty="0">
                <a:cs typeface="Arial" pitchFamily="34" charset="0"/>
              </a:rPr>
              <a:t> word embeddings for semantic representation.</a:t>
            </a:r>
          </a:p>
          <a:p>
            <a:pPr marL="457200" indent="-457200" algn="just">
              <a:buFont typeface="Arial" panose="020B0604020202020204" pitchFamily="34" charset="0"/>
              <a:buChar char="•"/>
            </a:pPr>
            <a:r>
              <a:rPr lang="en-US" sz="3200" dirty="0">
                <a:cs typeface="Arial" pitchFamily="34" charset="0"/>
              </a:rPr>
              <a:t>Preprocessed text data and labeled candidate cause or not based on emotion-cause pairs.</a:t>
            </a:r>
          </a:p>
          <a:p>
            <a:pPr marL="457200" indent="-457200" algn="just">
              <a:buFont typeface="Arial" panose="020B0604020202020204" pitchFamily="34" charset="0"/>
              <a:buChar char="•"/>
            </a:pPr>
            <a:r>
              <a:rPr lang="en-US" sz="3200" dirty="0">
                <a:cs typeface="Arial" pitchFamily="34" charset="0"/>
              </a:rPr>
              <a:t>Split the dataset into 70% training, 15% validation, and 15% testing.</a:t>
            </a:r>
          </a:p>
          <a:p>
            <a:pPr marL="457200" indent="-457200" algn="just">
              <a:buFont typeface="Arial" panose="020B0604020202020204" pitchFamily="34" charset="0"/>
              <a:buChar char="•"/>
            </a:pPr>
            <a:r>
              <a:rPr lang="en-US" sz="3200" dirty="0">
                <a:cs typeface="Arial" pitchFamily="34" charset="0"/>
              </a:rPr>
              <a:t>Constructed a feedforward neural network with two hidden layers of 64 neurons, </a:t>
            </a:r>
            <a:r>
              <a:rPr lang="en-US" sz="3200" dirty="0" err="1">
                <a:cs typeface="Arial" pitchFamily="34" charset="0"/>
              </a:rPr>
              <a:t>ReLU</a:t>
            </a:r>
            <a:r>
              <a:rPr lang="en-US" sz="3200" dirty="0">
                <a:cs typeface="Arial" pitchFamily="34" charset="0"/>
              </a:rPr>
              <a:t> activation, and dropout.</a:t>
            </a:r>
          </a:p>
          <a:p>
            <a:pPr marL="457200" indent="-457200" algn="just">
              <a:buFont typeface="Arial" panose="020B0604020202020204" pitchFamily="34" charset="0"/>
              <a:buChar char="•"/>
            </a:pPr>
            <a:r>
              <a:rPr lang="en-US" sz="3200" dirty="0">
                <a:cs typeface="Arial" pitchFamily="34" charset="0"/>
              </a:rPr>
              <a:t>Trained the model with binary cross-entropy loss and Adam optimizer over 10 epochs.</a:t>
            </a:r>
          </a:p>
          <a:p>
            <a:pPr marL="457200" indent="-457200" algn="just">
              <a:buFont typeface="Arial" panose="020B0604020202020204" pitchFamily="34" charset="0"/>
              <a:buChar char="•"/>
            </a:pPr>
            <a:r>
              <a:rPr lang="en-US" sz="3200" dirty="0">
                <a:cs typeface="Arial" pitchFamily="34" charset="0"/>
              </a:rPr>
              <a:t>Evaluated performance on the testing set for accuracy and predictions.</a:t>
            </a:r>
          </a:p>
        </p:txBody>
      </p:sp>
      <p:pic>
        <p:nvPicPr>
          <p:cNvPr id="309" name="Picture 308">
            <a:extLst>
              <a:ext uri="{FF2B5EF4-FFF2-40B4-BE49-F238E27FC236}">
                <a16:creationId xmlns:a16="http://schemas.microsoft.com/office/drawing/2014/main" id="{22896790-F3AA-5B38-E8F5-F7D533BFEB87}"/>
              </a:ext>
            </a:extLst>
          </p:cNvPr>
          <p:cNvPicPr>
            <a:picLocks noChangeAspect="1"/>
          </p:cNvPicPr>
          <p:nvPr/>
        </p:nvPicPr>
        <p:blipFill rotWithShape="1">
          <a:blip r:embed="rId5"/>
          <a:srcRect b="20155"/>
          <a:stretch/>
        </p:blipFill>
        <p:spPr>
          <a:xfrm>
            <a:off x="14434073" y="24503313"/>
            <a:ext cx="12934751" cy="3778919"/>
          </a:xfrm>
          <a:prstGeom prst="rect">
            <a:avLst/>
          </a:prstGeom>
        </p:spPr>
      </p:pic>
      <p:pic>
        <p:nvPicPr>
          <p:cNvPr id="313" name="Picture 312">
            <a:extLst>
              <a:ext uri="{FF2B5EF4-FFF2-40B4-BE49-F238E27FC236}">
                <a16:creationId xmlns:a16="http://schemas.microsoft.com/office/drawing/2014/main" id="{9356FC58-857A-147C-A2E8-C75DF24E21C0}"/>
              </a:ext>
            </a:extLst>
          </p:cNvPr>
          <p:cNvPicPr>
            <a:picLocks noChangeAspect="1"/>
          </p:cNvPicPr>
          <p:nvPr/>
        </p:nvPicPr>
        <p:blipFill rotWithShape="1">
          <a:blip r:embed="rId6"/>
          <a:srcRect b="16419"/>
          <a:stretch/>
        </p:blipFill>
        <p:spPr>
          <a:xfrm>
            <a:off x="28992012" y="4697780"/>
            <a:ext cx="7305884" cy="3841881"/>
          </a:xfrm>
          <a:prstGeom prst="rect">
            <a:avLst/>
          </a:prstGeom>
        </p:spPr>
      </p:pic>
      <p:pic>
        <p:nvPicPr>
          <p:cNvPr id="315" name="Picture 314">
            <a:extLst>
              <a:ext uri="{FF2B5EF4-FFF2-40B4-BE49-F238E27FC236}">
                <a16:creationId xmlns:a16="http://schemas.microsoft.com/office/drawing/2014/main" id="{32F4180D-F17B-E4E7-A3BF-55D7B14D4558}"/>
              </a:ext>
            </a:extLst>
          </p:cNvPr>
          <p:cNvPicPr>
            <a:picLocks noChangeAspect="1"/>
          </p:cNvPicPr>
          <p:nvPr/>
        </p:nvPicPr>
        <p:blipFill rotWithShape="1">
          <a:blip r:embed="rId7"/>
          <a:srcRect b="19950"/>
          <a:stretch/>
        </p:blipFill>
        <p:spPr>
          <a:xfrm>
            <a:off x="31869692" y="9739311"/>
            <a:ext cx="8161550" cy="3376458"/>
          </a:xfrm>
          <a:prstGeom prst="rect">
            <a:avLst/>
          </a:prstGeom>
        </p:spPr>
      </p:pic>
      <p:pic>
        <p:nvPicPr>
          <p:cNvPr id="317" name="Picture 316">
            <a:extLst>
              <a:ext uri="{FF2B5EF4-FFF2-40B4-BE49-F238E27FC236}">
                <a16:creationId xmlns:a16="http://schemas.microsoft.com/office/drawing/2014/main" id="{CB0870F9-CB60-4F4A-C186-7CA98182DA3A}"/>
              </a:ext>
            </a:extLst>
          </p:cNvPr>
          <p:cNvPicPr>
            <a:picLocks noChangeAspect="1"/>
          </p:cNvPicPr>
          <p:nvPr/>
        </p:nvPicPr>
        <p:blipFill rotWithShape="1">
          <a:blip r:embed="rId8"/>
          <a:srcRect b="13347"/>
          <a:stretch/>
        </p:blipFill>
        <p:spPr>
          <a:xfrm>
            <a:off x="35200775" y="5960327"/>
            <a:ext cx="7641484" cy="2608090"/>
          </a:xfrm>
          <a:prstGeom prst="rect">
            <a:avLst/>
          </a:prstGeom>
        </p:spPr>
      </p:pic>
      <p:sp>
        <p:nvSpPr>
          <p:cNvPr id="318" name="TextBox 317">
            <a:extLst>
              <a:ext uri="{FF2B5EF4-FFF2-40B4-BE49-F238E27FC236}">
                <a16:creationId xmlns:a16="http://schemas.microsoft.com/office/drawing/2014/main" id="{3F4A6292-5374-0776-C6E2-A1541EE5456B}"/>
              </a:ext>
            </a:extLst>
          </p:cNvPr>
          <p:cNvSpPr txBox="1"/>
          <p:nvPr/>
        </p:nvSpPr>
        <p:spPr>
          <a:xfrm>
            <a:off x="29030408" y="14299087"/>
            <a:ext cx="13811851" cy="1569660"/>
          </a:xfrm>
          <a:prstGeom prst="rect">
            <a:avLst/>
          </a:prstGeom>
          <a:noFill/>
        </p:spPr>
        <p:txBody>
          <a:bodyPr wrap="square" rtlCol="0">
            <a:spAutoFit/>
          </a:bodyPr>
          <a:lstStyle/>
          <a:p>
            <a:pPr algn="just"/>
            <a:r>
              <a:rPr lang="en-US" sz="3200" dirty="0"/>
              <a:t>From the above tables, one can infer that the performance of all the models is not much </a:t>
            </a:r>
            <a:r>
              <a:rPr lang="en-US" sz="3200" dirty="0" err="1"/>
              <a:t>upto</a:t>
            </a:r>
            <a:r>
              <a:rPr lang="en-US" sz="3200" dirty="0"/>
              <a:t> the mark as well as it is not much suitable for the real-time applications.</a:t>
            </a:r>
          </a:p>
        </p:txBody>
      </p:sp>
      <p:sp>
        <p:nvSpPr>
          <p:cNvPr id="319" name="TextBox 318">
            <a:extLst>
              <a:ext uri="{FF2B5EF4-FFF2-40B4-BE49-F238E27FC236}">
                <a16:creationId xmlns:a16="http://schemas.microsoft.com/office/drawing/2014/main" id="{91B80FAB-5B72-58EC-2B51-EB0B98DAD85F}"/>
              </a:ext>
            </a:extLst>
          </p:cNvPr>
          <p:cNvSpPr txBox="1"/>
          <p:nvPr/>
        </p:nvSpPr>
        <p:spPr>
          <a:xfrm>
            <a:off x="859344" y="16248195"/>
            <a:ext cx="12256848" cy="3539430"/>
          </a:xfrm>
          <a:prstGeom prst="rect">
            <a:avLst/>
          </a:prstGeom>
          <a:noFill/>
        </p:spPr>
        <p:txBody>
          <a:bodyPr wrap="square" rtlCol="0">
            <a:spAutoFit/>
          </a:bodyPr>
          <a:lstStyle/>
          <a:p>
            <a:pPr algn="just"/>
            <a:r>
              <a:rPr lang="en-US" sz="3200" dirty="0"/>
              <a:t>The dataset used in this project is from the competition </a:t>
            </a:r>
            <a:r>
              <a:rPr lang="en-US" sz="3200" dirty="0" err="1"/>
              <a:t>SemEval</a:t>
            </a:r>
            <a:r>
              <a:rPr lang="en-US" sz="3200" dirty="0"/>
              <a:t> 2024 Task 3 Subtask 1, proposed by [2] and [8]. This dataset is based on the American TV show Friends. The trial and testing part of the dataset does have labels. Hence, we will only use the training part of the dataset. As a result, the dataset consists of 1374 conversations, out of which we are taking 1099 conversations for training, 137 for validation, and  remaining for testing.</a:t>
            </a:r>
          </a:p>
        </p:txBody>
      </p:sp>
      <p:sp>
        <p:nvSpPr>
          <p:cNvPr id="323" name="TextBox 322">
            <a:extLst>
              <a:ext uri="{FF2B5EF4-FFF2-40B4-BE49-F238E27FC236}">
                <a16:creationId xmlns:a16="http://schemas.microsoft.com/office/drawing/2014/main" id="{0E0CCB66-5A6B-F5CA-7F67-65E79E2C85B6}"/>
              </a:ext>
            </a:extLst>
          </p:cNvPr>
          <p:cNvSpPr txBox="1"/>
          <p:nvPr/>
        </p:nvSpPr>
        <p:spPr>
          <a:xfrm>
            <a:off x="28797125" y="20967155"/>
            <a:ext cx="12233983" cy="830997"/>
          </a:xfrm>
          <a:prstGeom prst="rect">
            <a:avLst/>
          </a:prstGeom>
          <a:noFill/>
        </p:spPr>
        <p:txBody>
          <a:bodyPr wrap="square">
            <a:spAutoFit/>
          </a:bodyPr>
          <a:lstStyle/>
          <a:p>
            <a:r>
              <a:rPr lang="en-US" sz="4800" b="1" dirty="0">
                <a:solidFill>
                  <a:srgbClr val="520063"/>
                </a:solidFill>
                <a:latin typeface="Arial Narrow" pitchFamily="34" charset="0"/>
                <a:cs typeface="Arial" pitchFamily="34" charset="0"/>
              </a:rPr>
              <a:t>References</a:t>
            </a:r>
            <a:endParaRPr lang="en-IN" dirty="0"/>
          </a:p>
        </p:txBody>
      </p:sp>
      <p:sp>
        <p:nvSpPr>
          <p:cNvPr id="324" name="TextBox 323">
            <a:extLst>
              <a:ext uri="{FF2B5EF4-FFF2-40B4-BE49-F238E27FC236}">
                <a16:creationId xmlns:a16="http://schemas.microsoft.com/office/drawing/2014/main" id="{64C0F688-B17E-326E-58D4-1C1FE3423D77}"/>
              </a:ext>
            </a:extLst>
          </p:cNvPr>
          <p:cNvSpPr txBox="1"/>
          <p:nvPr/>
        </p:nvSpPr>
        <p:spPr>
          <a:xfrm>
            <a:off x="28797125" y="22161106"/>
            <a:ext cx="14474182" cy="8463855"/>
          </a:xfrm>
          <a:prstGeom prst="rect">
            <a:avLst/>
          </a:prstGeom>
          <a:noFill/>
        </p:spPr>
        <p:txBody>
          <a:bodyPr wrap="square" rtlCol="0">
            <a:spAutoFit/>
          </a:bodyPr>
          <a:lstStyle/>
          <a:p>
            <a:pPr algn="just"/>
            <a:r>
              <a:rPr lang="en-US" sz="3200" dirty="0">
                <a:cs typeface="Arial" pitchFamily="34" charset="0"/>
              </a:rPr>
              <a:t>[1] Wang, F., Ding, Z., Xia, R., Li, Z., &amp; Yu, J. (2022). Multimodal emotion-cause pair extraction in conversations. IEEE Transactions on Affective Computing.</a:t>
            </a:r>
          </a:p>
          <a:p>
            <a:pPr algn="just"/>
            <a:r>
              <a:rPr lang="en-US" sz="3200" dirty="0">
                <a:cs typeface="Arial" pitchFamily="34" charset="0"/>
              </a:rPr>
              <a:t>[2] S. Zahiri and J. D. Choi. Emotion Detection on TV Show Transcripts with Sequence-based Convolutional Neural Networks. In The AAAI Workshop on Affective Content Analysis, AFFCON'18, 2018.</a:t>
            </a:r>
          </a:p>
          <a:p>
            <a:pPr algn="just"/>
            <a:r>
              <a:rPr lang="en-US" sz="3200" dirty="0">
                <a:cs typeface="Arial" pitchFamily="34" charset="0"/>
              </a:rPr>
              <a:t>[3] S. </a:t>
            </a:r>
            <a:r>
              <a:rPr lang="en-US" sz="3200" dirty="0" err="1">
                <a:cs typeface="Arial" pitchFamily="34" charset="0"/>
              </a:rPr>
              <a:t>Poria</a:t>
            </a:r>
            <a:r>
              <a:rPr lang="en-US" sz="3200" dirty="0">
                <a:cs typeface="Arial" pitchFamily="34" charset="0"/>
              </a:rPr>
              <a:t>, D. Hazarika, N. Majumder, G. Naik, E. Cambria, R. </a:t>
            </a:r>
            <a:r>
              <a:rPr lang="en-US" sz="3200" dirty="0" err="1">
                <a:cs typeface="Arial" pitchFamily="34" charset="0"/>
              </a:rPr>
              <a:t>Mihalcea</a:t>
            </a:r>
            <a:r>
              <a:rPr lang="en-US" sz="3200" dirty="0">
                <a:cs typeface="Arial" pitchFamily="34" charset="0"/>
              </a:rPr>
              <a:t>. MELD: A Multimodal Multi-Party Dataset for Emotion Recognition in Conversation. ACL 2019.</a:t>
            </a:r>
          </a:p>
          <a:p>
            <a:pPr algn="just"/>
            <a:r>
              <a:rPr lang="en-US" sz="3200" dirty="0">
                <a:cs typeface="Arial" pitchFamily="34" charset="0"/>
              </a:rPr>
              <a:t>[4] Vardhan Mathur, S., Jindal, A. R., Mittal, H., &amp; Shrivastava, M. (2024). </a:t>
            </a:r>
            <a:r>
              <a:rPr lang="en-US" sz="3200" dirty="0" err="1">
                <a:cs typeface="Arial" pitchFamily="34" charset="0"/>
              </a:rPr>
              <a:t>LastResort</a:t>
            </a:r>
            <a:r>
              <a:rPr lang="en-US" sz="3200" dirty="0">
                <a:cs typeface="Arial" pitchFamily="34" charset="0"/>
              </a:rPr>
              <a:t> at SemEval-2024 Task 3: Exploring Multimodal Emotion Cause Pair Extraction as Sequence Labelling Task. </a:t>
            </a:r>
            <a:r>
              <a:rPr lang="en-US" sz="3200" dirty="0" err="1">
                <a:cs typeface="Arial" pitchFamily="34" charset="0"/>
              </a:rPr>
              <a:t>arXiv</a:t>
            </a:r>
            <a:r>
              <a:rPr lang="en-US" sz="3200" dirty="0">
                <a:cs typeface="Arial" pitchFamily="34" charset="0"/>
              </a:rPr>
              <a:t> e-prints, arXiv-2404.</a:t>
            </a:r>
          </a:p>
          <a:p>
            <a:pPr algn="just"/>
            <a:r>
              <a:rPr lang="en-US" sz="3200" dirty="0">
                <a:cs typeface="Arial" pitchFamily="34" charset="0"/>
              </a:rPr>
              <a:t>[5] Wang, F., Ma, H., Xia, R., Yu, J., &amp; Cambria, E. (2024, June). SemEval-2024 Task 3: Multimodal Emotion Cause Analysis in Conversations. Proceedings of the 18th International Workshop on Semantic Evaluation (SemEval-2024), 2022–2033. Retrieved from </a:t>
            </a:r>
            <a:r>
              <a:rPr lang="en-US" sz="3200" dirty="0">
                <a:cs typeface="Arial" pitchFamily="34" charset="0"/>
                <a:hlinkClick r:id="rId9"/>
              </a:rPr>
              <a:t>https://aclanthology.org/2024.semeval2024-1.273</a:t>
            </a:r>
            <a:r>
              <a:rPr lang="en-US" sz="3200" dirty="0">
                <a:cs typeface="Arial" pitchFamily="34" charset="0"/>
              </a:rPr>
              <a:t>.</a:t>
            </a:r>
          </a:p>
          <a:p>
            <a:pPr algn="just"/>
            <a:r>
              <a:rPr lang="en-US" sz="3200" dirty="0">
                <a:cs typeface="Arial" pitchFamily="34" charset="0"/>
              </a:rPr>
              <a:t>[6] Kim, T., &amp; </a:t>
            </a:r>
            <a:r>
              <a:rPr lang="en-US" sz="3200" dirty="0" err="1">
                <a:cs typeface="Arial" pitchFamily="34" charset="0"/>
              </a:rPr>
              <a:t>Vossen</a:t>
            </a:r>
            <a:r>
              <a:rPr lang="en-US" sz="3200" dirty="0">
                <a:cs typeface="Arial" pitchFamily="34" charset="0"/>
              </a:rPr>
              <a:t>, P. </a:t>
            </a:r>
            <a:r>
              <a:rPr lang="en-US" sz="3200" dirty="0" err="1">
                <a:cs typeface="Arial" pitchFamily="34" charset="0"/>
              </a:rPr>
              <a:t>Emoberta</a:t>
            </a:r>
            <a:r>
              <a:rPr lang="en-US" sz="3200" dirty="0">
                <a:cs typeface="Arial" pitchFamily="34" charset="0"/>
              </a:rPr>
              <a:t>: Speaker-aware emotion recognition in conversation with </a:t>
            </a:r>
            <a:r>
              <a:rPr lang="en-US" sz="3200" dirty="0" err="1">
                <a:cs typeface="Arial" pitchFamily="34" charset="0"/>
              </a:rPr>
              <a:t>roberta</a:t>
            </a:r>
            <a:r>
              <a:rPr lang="en-US" sz="3200" dirty="0">
                <a:cs typeface="Arial" pitchFamily="34" charset="0"/>
              </a:rPr>
              <a:t>. </a:t>
            </a:r>
            <a:r>
              <a:rPr lang="en-US" sz="3200" dirty="0" err="1">
                <a:cs typeface="Arial" pitchFamily="34" charset="0"/>
              </a:rPr>
              <a:t>arXiv</a:t>
            </a:r>
            <a:r>
              <a:rPr lang="en-US" sz="3200" dirty="0">
                <a:cs typeface="Arial" pitchFamily="34" charset="0"/>
              </a:rPr>
              <a:t> 2021. </a:t>
            </a:r>
            <a:r>
              <a:rPr lang="en-US" sz="3200" dirty="0" err="1">
                <a:cs typeface="Arial" pitchFamily="34" charset="0"/>
              </a:rPr>
              <a:t>arXiv</a:t>
            </a:r>
            <a:r>
              <a:rPr lang="en-US" sz="3200" dirty="0">
                <a:cs typeface="Arial" pitchFamily="34" charset="0"/>
              </a:rPr>
              <a:t> preprint arXiv:2108.12009.</a:t>
            </a:r>
          </a:p>
          <a:p>
            <a:endParaRPr lang="en-US" sz="3200" dirty="0">
              <a:cs typeface="Arial" pitchFamily="34" charset="0"/>
            </a:endParaRPr>
          </a:p>
        </p:txBody>
      </p:sp>
      <p:sp>
        <p:nvSpPr>
          <p:cNvPr id="325" name="TextBox 324">
            <a:extLst>
              <a:ext uri="{FF2B5EF4-FFF2-40B4-BE49-F238E27FC236}">
                <a16:creationId xmlns:a16="http://schemas.microsoft.com/office/drawing/2014/main" id="{F84D9DE6-B5B7-5F20-9FA0-B9BD8197A50C}"/>
              </a:ext>
            </a:extLst>
          </p:cNvPr>
          <p:cNvSpPr txBox="1"/>
          <p:nvPr/>
        </p:nvSpPr>
        <p:spPr>
          <a:xfrm>
            <a:off x="29649374" y="8600000"/>
            <a:ext cx="6286959" cy="707886"/>
          </a:xfrm>
          <a:prstGeom prst="rect">
            <a:avLst/>
          </a:prstGeom>
          <a:noFill/>
        </p:spPr>
        <p:txBody>
          <a:bodyPr wrap="square" rtlCol="0">
            <a:spAutoFit/>
          </a:bodyPr>
          <a:lstStyle/>
          <a:p>
            <a:pPr algn="ctr"/>
            <a:r>
              <a:rPr lang="en-US" sz="2000" dirty="0"/>
              <a:t>Figure 1: Class imbalance removed using SMOTE for all emotions</a:t>
            </a:r>
            <a:endParaRPr lang="en-IN" sz="2000" dirty="0"/>
          </a:p>
        </p:txBody>
      </p:sp>
      <p:sp>
        <p:nvSpPr>
          <p:cNvPr id="327" name="TextBox 326">
            <a:extLst>
              <a:ext uri="{FF2B5EF4-FFF2-40B4-BE49-F238E27FC236}">
                <a16:creationId xmlns:a16="http://schemas.microsoft.com/office/drawing/2014/main" id="{6494B6DD-2F53-0651-FC3C-5F9C4800AE42}"/>
              </a:ext>
            </a:extLst>
          </p:cNvPr>
          <p:cNvSpPr txBox="1"/>
          <p:nvPr/>
        </p:nvSpPr>
        <p:spPr>
          <a:xfrm>
            <a:off x="36560929" y="8422105"/>
            <a:ext cx="5881786" cy="400110"/>
          </a:xfrm>
          <a:prstGeom prst="rect">
            <a:avLst/>
          </a:prstGeom>
          <a:noFill/>
        </p:spPr>
        <p:txBody>
          <a:bodyPr wrap="square" rtlCol="0">
            <a:spAutoFit/>
          </a:bodyPr>
          <a:lstStyle/>
          <a:p>
            <a:pPr algn="ctr"/>
            <a:r>
              <a:rPr lang="en-US" sz="2000" dirty="0"/>
              <a:t>Figure 2: Candidate Cause or Not Classification</a:t>
            </a:r>
            <a:endParaRPr lang="en-IN" sz="2000" dirty="0"/>
          </a:p>
        </p:txBody>
      </p:sp>
      <p:sp>
        <p:nvSpPr>
          <p:cNvPr id="330" name="TextBox 329">
            <a:extLst>
              <a:ext uri="{FF2B5EF4-FFF2-40B4-BE49-F238E27FC236}">
                <a16:creationId xmlns:a16="http://schemas.microsoft.com/office/drawing/2014/main" id="{982B39F7-121F-736D-ADD1-62BE6A65DAC3}"/>
              </a:ext>
            </a:extLst>
          </p:cNvPr>
          <p:cNvSpPr txBox="1"/>
          <p:nvPr/>
        </p:nvSpPr>
        <p:spPr>
          <a:xfrm>
            <a:off x="32677769" y="13179225"/>
            <a:ext cx="6286959" cy="400110"/>
          </a:xfrm>
          <a:prstGeom prst="rect">
            <a:avLst/>
          </a:prstGeom>
          <a:noFill/>
        </p:spPr>
        <p:txBody>
          <a:bodyPr wrap="square" rtlCol="0">
            <a:spAutoFit/>
          </a:bodyPr>
          <a:lstStyle/>
          <a:p>
            <a:pPr algn="ctr"/>
            <a:r>
              <a:rPr lang="en-US" sz="2000" dirty="0"/>
              <a:t>Figure 3: Classification Report of Emotion Identification </a:t>
            </a:r>
            <a:endParaRPr lang="en-IN" sz="2000" dirty="0"/>
          </a:p>
        </p:txBody>
      </p:sp>
      <p:sp>
        <p:nvSpPr>
          <p:cNvPr id="331" name="TextBox 330">
            <a:extLst>
              <a:ext uri="{FF2B5EF4-FFF2-40B4-BE49-F238E27FC236}">
                <a16:creationId xmlns:a16="http://schemas.microsoft.com/office/drawing/2014/main" id="{4C27FCAE-8CE5-68CF-9871-F6B0D82AECB0}"/>
              </a:ext>
            </a:extLst>
          </p:cNvPr>
          <p:cNvSpPr txBox="1"/>
          <p:nvPr/>
        </p:nvSpPr>
        <p:spPr>
          <a:xfrm>
            <a:off x="17229221" y="28282232"/>
            <a:ext cx="7026442" cy="400110"/>
          </a:xfrm>
          <a:prstGeom prst="rect">
            <a:avLst/>
          </a:prstGeom>
          <a:noFill/>
        </p:spPr>
        <p:txBody>
          <a:bodyPr wrap="square" rtlCol="0">
            <a:spAutoFit/>
          </a:bodyPr>
          <a:lstStyle/>
          <a:p>
            <a:pPr algn="ctr"/>
            <a:r>
              <a:rPr lang="en-US" sz="2000" dirty="0"/>
              <a:t>Table 1: Accuracy and F1 Scores of all the Tasks</a:t>
            </a:r>
            <a:endParaRPr lang="en-IN" sz="2000" dirty="0"/>
          </a:p>
        </p:txBody>
      </p:sp>
    </p:spTree>
    <p:extLst>
      <p:ext uri="{BB962C8B-B14F-4D97-AF65-F5344CB8AC3E}">
        <p14:creationId xmlns:p14="http://schemas.microsoft.com/office/powerpoint/2010/main" val="174309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4083</TotalTime>
  <Words>1196</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Shaina Mehta</cp:lastModifiedBy>
  <cp:revision>67</cp:revision>
  <dcterms:created xsi:type="dcterms:W3CDTF">2012-09-05T15:05:35Z</dcterms:created>
  <dcterms:modified xsi:type="dcterms:W3CDTF">2024-04-25T18:59:04Z</dcterms:modified>
</cp:coreProperties>
</file>