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snapVertSplitter="1" vertBarState="minimized" horzBarState="maximized">
    <p:restoredLeft sz="34559" autoAdjust="0"/>
    <p:restoredTop sz="86380" autoAdjust="0"/>
  </p:normalViewPr>
  <p:slideViewPr>
    <p:cSldViewPr>
      <p:cViewPr varScale="1">
        <p:scale>
          <a:sx n="73" d="100"/>
          <a:sy n="73" d="100"/>
        </p:scale>
        <p:origin x="-1236" y="-102"/>
      </p:cViewPr>
      <p:guideLst>
        <p:guide orient="horz" pos="2880"/>
        <p:guide pos="2160"/>
      </p:guideLst>
    </p:cSldViewPr>
  </p:slideViewPr>
  <p:outlineViewPr>
    <p:cViewPr>
      <p:scale>
        <a:sx n="33" d="100"/>
        <a:sy n="33" d="100"/>
      </p:scale>
      <p:origin x="264"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i\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[employee_data.csv]Sheet2!PivotTable2</c:name>
    <c:fmtId val="2"/>
  </c:pivotSource>
  <c:chart>
    <c:title>
      <c:tx>
        <c:rich>
          <a:bodyPr/>
          <a:lstStyle/>
          <a:p>
            <a:pPr>
              <a:defRPr/>
            </a:pPr>
            <a:r>
              <a:rPr lang="en-US"/>
              <a:t>Employee Performance Level</a:t>
            </a:r>
          </a:p>
        </c:rich>
      </c:tx>
      <c:layout/>
      <c:overlay val="0"/>
    </c:title>
    <c:autoTitleDeleted val="0"/>
    <c:pivotFmts>
      <c:pivotFmt>
        <c:idx val="0"/>
      </c:pivotFmt>
      <c:pivotFmt>
        <c:idx val="1"/>
      </c:pivotFmt>
      <c:pivotFmt>
        <c:idx val="2"/>
        <c:marker>
          <c:symbol val="none"/>
        </c:marker>
      </c:pivotFmt>
      <c:pivotFmt>
        <c:idx val="3"/>
        <c:marker>
          <c:symbol val="none"/>
        </c:marker>
      </c:pivotFmt>
    </c:pivotFmts>
    <c:view3D>
      <c:rotX val="15"/>
      <c:rotY val="0"/>
      <c:rAngAx val="0"/>
      <c:perspective val="30"/>
    </c:view3D>
    <c:plotArea>
      <c:layout/>
      <c:pie3DChart>
        <c:varyColors val="1"/>
        <c:ser>
          <c:idx val="0"/>
          <c:order val="0"/>
          <c:tx>
            <c:strRef>
              <c:f>Sheet2!$B$3:$B$4</c:f>
              <c:strCache>
                <c:ptCount val="1"/>
                <c:pt idx="0">
                  <c:v>MED</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135.0</c:v>
                </c:pt>
                <c:pt idx="1">
                  <c:v>130.0</c:v>
                </c:pt>
                <c:pt idx="2">
                  <c:v>140.0</c:v>
                </c:pt>
                <c:pt idx="3">
                  <c:v>148.0</c:v>
                </c:pt>
                <c:pt idx="4">
                  <c:v>139.0</c:v>
                </c:pt>
                <c:pt idx="5">
                  <c:v>131.0</c:v>
                </c:pt>
                <c:pt idx="6">
                  <c:v>142.0</c:v>
                </c:pt>
                <c:pt idx="7">
                  <c:v>151.0</c:v>
                </c:pt>
                <c:pt idx="8">
                  <c:v>137.0</c:v>
                </c:pt>
                <c:pt idx="9">
                  <c:v>143.0</c:v>
                </c:pt>
              </c:numCache>
            </c:numRef>
          </c:val>
        </c:ser>
        <c:ser>
          <c:idx val="1"/>
          <c:order val="1"/>
          <c:tx>
            <c:strRef>
              <c:f>Sheet2!$C$3:$C$4</c:f>
              <c:strCache>
                <c:ptCount val="1"/>
                <c:pt idx="0">
                  <c:v>VERY 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28-09-2024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81026" y="1071546"/>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996439"/>
          </a:xfrm>
          <a:prstGeom prst="rect"/>
          <a:noFill/>
        </p:spPr>
        <p:txBody>
          <a:bodyPr rtlCol="0" wrap="square">
            <a:spAutoFit/>
          </a:bodyPr>
          <a:p>
            <a:r>
              <a:rPr dirty="0" sz="2400" lang="en-US"/>
              <a:t>STUDENT NAME</a:t>
            </a:r>
            <a:r>
              <a:rPr dirty="0" sz="2400" lang="en-US" smtClean="0"/>
              <a:t>: </a:t>
            </a:r>
            <a:r>
              <a:rPr altLang="en-IN" dirty="0" sz="2400" lang="en-US" err="1" smtClean="0"/>
              <a:t>M</a:t>
            </a:r>
            <a:r>
              <a:rPr altLang="en-IN" dirty="0" sz="2400" lang="en-US" err="1" smtClean="0"/>
              <a:t>a</a:t>
            </a:r>
            <a:r>
              <a:rPr altLang="en-IN" dirty="0" sz="2400" lang="en-US" err="1" smtClean="0"/>
              <a:t>h</a:t>
            </a:r>
            <a:r>
              <a:rPr altLang="en-IN" dirty="0" sz="2400" lang="en-US" err="1" smtClean="0"/>
              <a:t>i</a:t>
            </a:r>
            <a:r>
              <a:rPr altLang="en-IN" dirty="0" sz="2400" lang="en-US" err="1" smtClean="0"/>
              <a:t>m</a:t>
            </a:r>
            <a:r>
              <a:rPr altLang="en-IN" dirty="0" sz="2400" lang="en-US" err="1" smtClean="0"/>
              <a:t>a</a:t>
            </a:r>
            <a:r>
              <a:rPr altLang="en-IN" dirty="0" sz="2400" lang="en-US" err="1" smtClean="0"/>
              <a:t> </a:t>
            </a:r>
            <a:r>
              <a:rPr altLang="en-IN" dirty="0" sz="2400" lang="en-US" err="1" smtClean="0"/>
              <a:t>.</a:t>
            </a:r>
            <a:r>
              <a:rPr altLang="en-IN" dirty="0" sz="2400" lang="en-US" err="1" smtClean="0"/>
              <a:t> </a:t>
            </a:r>
            <a:r>
              <a:rPr altLang="en-IN" dirty="0" sz="2400" lang="en-US" err="1" smtClean="0"/>
              <a:t>S</a:t>
            </a:r>
            <a:endParaRPr dirty="0" sz="2400" lang="en-US"/>
          </a:p>
          <a:p>
            <a:r>
              <a:rPr dirty="0" sz="2400" lang="en-US"/>
              <a:t>REGISTER NO</a:t>
            </a:r>
            <a:r>
              <a:rPr dirty="0" sz="2400" lang="en-US" smtClean="0"/>
              <a:t>: </a:t>
            </a:r>
            <a:r>
              <a:rPr dirty="0" sz="2400" lang="en-US" smtClean="0"/>
              <a:t>122202516 (asunm1423122202516)</a:t>
            </a:r>
            <a:endParaRPr dirty="0" sz="2400" lang="en-US"/>
          </a:p>
          <a:p>
            <a:r>
              <a:rPr dirty="0" sz="2400" lang="en-US"/>
              <a:t>DEPARTMENT</a:t>
            </a:r>
            <a:r>
              <a:rPr dirty="0" sz="2400" lang="en-US" smtClean="0"/>
              <a:t>: B.com(CS)</a:t>
            </a:r>
            <a:endParaRPr dirty="0" sz="2400" lang="en-US"/>
          </a:p>
          <a:p>
            <a:r>
              <a:rPr dirty="0" sz="2400" lang="en-US" smtClean="0"/>
              <a:t>COLLEGE: Dr.MGR </a:t>
            </a:r>
            <a:r>
              <a:rPr dirty="0" sz="2400" lang="en-US" err="1" smtClean="0"/>
              <a:t>Janaki</a:t>
            </a:r>
            <a:r>
              <a:rPr dirty="0" sz="2400" lang="en-US" smtClean="0"/>
              <a:t> College of Arts &amp; Science For Women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Rectangle 9"/>
          <p:cNvSpPr/>
          <p:nvPr/>
        </p:nvSpPr>
        <p:spPr>
          <a:xfrm>
            <a:off x="595274" y="1071546"/>
            <a:ext cx="8548726" cy="5355312"/>
          </a:xfrm>
          <a:prstGeom prst="rect"/>
        </p:spPr>
        <p:txBody>
          <a:bodyPr wrap="square">
            <a:spAutoFit/>
          </a:bodyPr>
          <a:p>
            <a:pPr>
              <a:buFont typeface="Wingdings" pitchFamily="2" charset="2"/>
              <a:buChar char="v"/>
            </a:pPr>
            <a:r>
              <a:rPr b="1" dirty="0" lang="en-US" smtClean="0"/>
              <a:t>Data Collection</a:t>
            </a:r>
            <a:r>
              <a:rPr dirty="0" lang="en-US" smtClean="0"/>
              <a:t>: Gather employee performance data from various sources such as HR databases, performance reviews, and feedback systems, ensuring a comprehensive dataset.</a:t>
            </a:r>
          </a:p>
          <a:p>
            <a:pPr>
              <a:buFont typeface="Wingdings" pitchFamily="2" charset="2"/>
              <a:buChar char="v"/>
            </a:pPr>
            <a:r>
              <a:rPr b="1" dirty="0" lang="en-US" smtClean="0"/>
              <a:t>Feature Selection</a:t>
            </a:r>
            <a:r>
              <a:rPr dirty="0" lang="en-US" smtClean="0"/>
              <a:t>: Identify relevant features for analysis, such as Employee ID, Name, Employee Type, Performance Level, Gender, and Employee Rating, to focus on key metrics.</a:t>
            </a:r>
          </a:p>
          <a:p>
            <a:pPr>
              <a:buFont typeface="Wingdings" pitchFamily="2" charset="2"/>
              <a:buChar char="v"/>
            </a:pPr>
            <a:r>
              <a:rPr b="1" dirty="0" lang="en-US" smtClean="0"/>
              <a:t>Data Cleaning</a:t>
            </a:r>
            <a:r>
              <a:rPr dirty="0" lang="en-US" smtClean="0"/>
              <a:t>: Review the dataset for inconsistencies or errors, removing duplicates and correcting any inaccuracies to ensure data integrity.</a:t>
            </a:r>
          </a:p>
          <a:p>
            <a:pPr>
              <a:buFont typeface="Wingdings" pitchFamily="2" charset="2"/>
              <a:buChar char="v"/>
            </a:pPr>
            <a:r>
              <a:rPr b="1" dirty="0" lang="en-US" smtClean="0"/>
              <a:t>Handling Missing Values</a:t>
            </a:r>
            <a:r>
              <a:rPr dirty="0" lang="en-US" smtClean="0"/>
              <a:t>: Identify missing values in the dataset and apply appropriate strategies such as imputation or removal, ensuring that the analysis remains robust.</a:t>
            </a:r>
          </a:p>
          <a:p>
            <a:pPr>
              <a:buFont typeface="Wingdings" pitchFamily="2" charset="2"/>
              <a:buChar char="v"/>
            </a:pPr>
            <a:r>
              <a:rPr b="1" dirty="0" lang="en-US" smtClean="0"/>
              <a:t>Performance Level Calculation</a:t>
            </a:r>
            <a:r>
              <a:rPr dirty="0" lang="en-US" smtClean="0"/>
              <a:t>: Use formulas (e.g., IF statements) to categorize performance levels based on Employee Ratings, assigning classifications like "VERY HIGH," "HIGH," "MEDIUM," and "LOW.“</a:t>
            </a:r>
          </a:p>
          <a:p>
            <a:pPr>
              <a:buFont typeface="Wingdings" pitchFamily="2" charset="2"/>
              <a:buChar char="v"/>
            </a:pPr>
            <a:r>
              <a:rPr b="1" dirty="0" lang="en-US" smtClean="0"/>
              <a:t>Pivot Table Summary</a:t>
            </a:r>
            <a:r>
              <a:rPr dirty="0" lang="en-US" smtClean="0"/>
              <a:t>: Create pivot tables to summarize the performance data, allowing for analysis across different dimensions such as department, employee type, or performance level.</a:t>
            </a:r>
          </a:p>
          <a:p>
            <a:pPr>
              <a:buFont typeface="Wingdings" pitchFamily="2" charset="2"/>
              <a:buChar char="v"/>
            </a:pPr>
            <a:r>
              <a:rPr b="1" dirty="0" lang="en-US" smtClean="0"/>
              <a:t>Graph Visualization</a:t>
            </a:r>
            <a:r>
              <a:rPr dirty="0" lang="en-US" smtClean="0"/>
              <a:t>: Generate graphs and charts (e.g., bar charts, line graphs) to visually represent the summarized data, aiding in the interpretation of trends and patterns for better decision-making.</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9"/>
          <p:cNvGraphicFramePr>
            <a:graphicFrameLocks/>
          </p:cNvGraphicFramePr>
          <p:nvPr/>
        </p:nvGraphicFramePr>
        <p:xfrm>
          <a:off x="2166910" y="1928802"/>
          <a:ext cx="6543704" cy="32337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Rectangle 1"/>
          <p:cNvSpPr>
            <a:spLocks noChangeArrowheads="1"/>
          </p:cNvSpPr>
          <p:nvPr/>
        </p:nvSpPr>
        <p:spPr bwMode="auto">
          <a:xfrm>
            <a:off x="595274" y="1357298"/>
            <a:ext cx="11596726" cy="3693319"/>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 typeface="Wingdings" pitchFamily="2" charset="2"/>
              <a:buChar char="v"/>
            </a:pPr>
            <a:r>
              <a:rPr baseline="0" b="1" cap="none" dirty="0" sz="1800" i="0" kumimoji="0" lang="en-US" normalizeH="0" strike="noStrike" u="none" smtClean="0">
                <a:ln>
                  <a:noFill/>
                </a:ln>
                <a:solidFill>
                  <a:schemeClr val="tx1"/>
                </a:solidFill>
                <a:effectLst/>
                <a:cs typeface="Arial" charset="0"/>
              </a:rPr>
              <a:t>Enhanced Performance Insights</a:t>
            </a:r>
            <a:r>
              <a:rPr baseline="0" b="0" cap="none" dirty="0" sz="1800" i="0" kumimoji="0" lang="en-US" normalizeH="0" strike="noStrike" u="none" smtClean="0">
                <a:ln>
                  <a:noFill/>
                </a:ln>
                <a:solidFill>
                  <a:schemeClr val="tx1"/>
                </a:solidFill>
                <a:effectLst/>
                <a:cs typeface="Arial" charset="0"/>
              </a:rPr>
              <a:t>: The project provided a clear understanding of employee performance levels across the organization, enabling identification of top performers and those needing improvement.</a:t>
            </a:r>
          </a:p>
          <a:p>
            <a:pPr algn="l" defTabSz="914400" eaLnBrk="1" fontAlgn="base" hangingPunct="1" indent="0" latinLnBrk="0" lvl="0" marL="0" marR="0" rtl="0">
              <a:lnSpc>
                <a:spcPct val="100000"/>
              </a:lnSpc>
              <a:spcBef>
                <a:spcPct val="0"/>
              </a:spcBef>
              <a:spcAft>
                <a:spcPct val="0"/>
              </a:spcAft>
              <a:buClrTx/>
              <a:buSzTx/>
              <a:buFont typeface="Wingdings" pitchFamily="2" charset="2"/>
              <a:buChar char="v"/>
            </a:pPr>
            <a:endParaRPr dirty="0" lang="en-US" smtClean="0">
              <a:latin typeface="Arial" charset="0"/>
              <a:cs typeface="Arial" charset="0"/>
            </a:endParaRPr>
          </a:p>
          <a:p>
            <a:pPr fontAlgn="base" lvl="0">
              <a:spcBef>
                <a:spcPct val="0"/>
              </a:spcBef>
              <a:spcAft>
                <a:spcPct val="0"/>
              </a:spcAft>
              <a:buFont typeface="Wingdings" pitchFamily="2" charset="2"/>
              <a:buChar char="v"/>
            </a:pPr>
            <a:r>
              <a:rPr b="1" dirty="0" lang="en-US" smtClean="0"/>
              <a:t>Automated Evaluation Process</a:t>
            </a:r>
            <a:r>
              <a:rPr dirty="0" lang="en-US" smtClean="0"/>
              <a:t>: By implementing automated performance metrics and categorization, the time spent on manual evaluations was significantly reduced, leading to more efficient management practices.</a:t>
            </a:r>
          </a:p>
          <a:p>
            <a:pPr fontAlgn="base" lvl="0">
              <a:spcBef>
                <a:spcPct val="0"/>
              </a:spcBef>
              <a:spcAft>
                <a:spcPct val="0"/>
              </a:spcAft>
              <a:buFont typeface="Wingdings" pitchFamily="2" charset="2"/>
              <a:buChar char="v"/>
            </a:pPr>
            <a:endParaRPr baseline="0" b="0" cap="none" dirty="0" sz="1800" i="0" kumimoji="0" lang="en-US" normalizeH="0" strike="noStrike" u="none" smtClean="0">
              <a:ln>
                <a:noFill/>
              </a:ln>
              <a:solidFill>
                <a:schemeClr val="tx1"/>
              </a:solidFill>
              <a:effectLst/>
              <a:latin typeface="Arial" charset="0"/>
              <a:cs typeface="Arial" charset="0"/>
            </a:endParaRPr>
          </a:p>
          <a:p>
            <a:pPr fontAlgn="base" lvl="0">
              <a:spcBef>
                <a:spcPct val="0"/>
              </a:spcBef>
              <a:spcAft>
                <a:spcPct val="0"/>
              </a:spcAft>
              <a:buFont typeface="Wingdings" pitchFamily="2" charset="2"/>
              <a:buChar char="v"/>
            </a:pPr>
            <a:r>
              <a:rPr b="1" dirty="0" lang="en-US" smtClean="0"/>
              <a:t>Improved Decision-Making</a:t>
            </a:r>
            <a:r>
              <a:rPr dirty="0" lang="en-US" smtClean="0"/>
              <a:t>: The use of data-driven insights facilitated better decision-making regarding promotions, training programs, and employee retention strategies, aligning talent management with organizational goals.</a:t>
            </a:r>
          </a:p>
          <a:p>
            <a:pPr fontAlgn="base" lvl="0">
              <a:spcBef>
                <a:spcPct val="0"/>
              </a:spcBef>
              <a:spcAft>
                <a:spcPct val="0"/>
              </a:spcAft>
              <a:buFont typeface="Wingdings" pitchFamily="2" charset="2"/>
              <a:buChar char="v"/>
            </a:pPr>
            <a:endParaRPr baseline="0" b="0" cap="none" dirty="0" sz="1800" i="0" kumimoji="0" lang="en-US" normalizeH="0" strike="noStrike" u="none" smtClean="0">
              <a:ln>
                <a:noFill/>
              </a:ln>
              <a:solidFill>
                <a:schemeClr val="tx1"/>
              </a:solidFill>
              <a:effectLst/>
              <a:latin typeface="Arial" charset="0"/>
              <a:cs typeface="Arial" charset="0"/>
            </a:endParaRPr>
          </a:p>
          <a:p>
            <a:pPr fontAlgn="base">
              <a:spcBef>
                <a:spcPct val="0"/>
              </a:spcBef>
              <a:spcAft>
                <a:spcPct val="0"/>
              </a:spcAft>
              <a:buFont typeface="Wingdings" pitchFamily="2" charset="2"/>
              <a:buChar char="v"/>
            </a:pPr>
            <a:r>
              <a:rPr b="1" dirty="0" lang="en-US" smtClean="0"/>
              <a:t>Informed Workforce Planning</a:t>
            </a:r>
            <a:r>
              <a:rPr dirty="0" lang="en-US" smtClean="0"/>
              <a:t>: Insights from the analysis aided in workforce planning by identifying skill gaps and training needs, contributing to overall organizational effectiveness.</a:t>
            </a:r>
          </a:p>
          <a:p>
            <a:pPr fontAlgn="base" lvl="0">
              <a:spcBef>
                <a:spcPct val="0"/>
              </a:spcBef>
              <a:spcAft>
                <a:spcPct val="0"/>
              </a:spcAft>
            </a:pPr>
            <a:endParaRPr baseline="0" b="0" cap="none" dirty="0" sz="18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endParaRPr baseline="0" b="0" cap="none" dirty="0" sz="1800" i="0" kumimoji="0" lang="en-US" normalizeH="0" strike="noStrike" u="none" smtClean="0">
              <a:ln>
                <a:noFill/>
              </a:ln>
              <a:solidFill>
                <a:schemeClr val="tx1"/>
              </a:solidFill>
              <a:effectLst/>
              <a:latin typeface="Arial" charset="0"/>
              <a:cs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539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00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536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Rectangle 10"/>
          <p:cNvSpPr/>
          <p:nvPr/>
        </p:nvSpPr>
        <p:spPr>
          <a:xfrm>
            <a:off x="1023902" y="2071678"/>
            <a:ext cx="6096000" cy="1551941"/>
          </a:xfrm>
          <a:prstGeom prst="rect"/>
        </p:spPr>
        <p:txBody>
          <a:bodyPr>
            <a:spAutoFit/>
          </a:bodyPr>
          <a:p>
            <a:r>
              <a:rPr dirty="0" lang="en-US" smtClean="0"/>
              <a:t>The project aims to automate employee performance analysis by evaluating key metrics like productivity and efficiency. This will provide consistent, data-driven insights, identify top and low performers, and support decision-making in promotions, training, and retention, improving overall organizational efficiency.</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2377440"/>
          </a:xfrm>
          <a:prstGeom prst="rect"/>
          <a:noFill/>
        </p:spPr>
        <p:txBody>
          <a:bodyPr rtlCol="0" wrap="square">
            <a:spAutoFit/>
          </a:bodyPr>
          <a:p>
            <a:pPr>
              <a:buFont typeface="Arial" panose="020B0604020202020204" pitchFamily="34" charset="0"/>
              <a:buChar char="•"/>
            </a:pPr>
            <a:r>
              <a:rPr dirty="0" sz="2400" lang="en-US" smtClean="0"/>
              <a:t>This project aims to create a data-driven system that automates employee performance analysis, evaluating key metrics like productivity and efficiency. It provides consistent, objective insights, identifies top and low performers, and offers actionable reports to support decisions on promotions, training, and development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1" name="Rectangle 8"/>
          <p:cNvSpPr/>
          <p:nvPr/>
        </p:nvSpPr>
        <p:spPr>
          <a:xfrm>
            <a:off x="1809720" y="2000240"/>
            <a:ext cx="2519085" cy="1844039"/>
          </a:xfrm>
          <a:prstGeom prst="rect"/>
        </p:spPr>
        <p:txBody>
          <a:bodyPr wrap="none">
            <a:spAutoFit/>
          </a:bodyPr>
          <a:p>
            <a:r>
              <a:rPr dirty="0" lang="en-US" smtClean="0"/>
              <a:t>Managers and Supervisors</a:t>
            </a:r>
          </a:p>
          <a:p>
            <a:r>
              <a:rPr dirty="0" lang="en-US" smtClean="0"/>
              <a:t>HR Developments</a:t>
            </a:r>
          </a:p>
          <a:p>
            <a:r>
              <a:rPr dirty="0" lang="en-US" smtClean="0"/>
              <a:t>Employees</a:t>
            </a:r>
          </a:p>
          <a:p>
            <a:r>
              <a:rPr dirty="0" lang="en-US" smtClean="0"/>
              <a:t>Executives</a:t>
            </a:r>
          </a:p>
          <a:p>
            <a:r>
              <a:rPr dirty="0" lang="en-US" smtClean="0"/>
              <a:t>Employers</a:t>
            </a:r>
          </a:p>
          <a:p>
            <a:r>
              <a:rPr dirty="0" lang="en-US" smtClean="0"/>
              <a:t>Manager</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Rectangle 10"/>
          <p:cNvSpPr/>
          <p:nvPr/>
        </p:nvSpPr>
        <p:spPr>
          <a:xfrm>
            <a:off x="3048000" y="2000240"/>
            <a:ext cx="6405586" cy="1477328"/>
          </a:xfrm>
          <a:prstGeom prst="rect"/>
        </p:spPr>
        <p:txBody>
          <a:bodyPr wrap="square">
            <a:spAutoFit/>
          </a:bodyPr>
          <a:p>
            <a:r>
              <a:rPr dirty="0" lang="en-US" smtClean="0"/>
              <a:t>Conditional </a:t>
            </a:r>
            <a:r>
              <a:rPr dirty="0" lang="en-US" err="1" smtClean="0"/>
              <a:t>Fromating</a:t>
            </a:r>
            <a:r>
              <a:rPr dirty="0" lang="en-US" smtClean="0"/>
              <a:t> – Missing</a:t>
            </a:r>
          </a:p>
          <a:p>
            <a:r>
              <a:rPr dirty="0" lang="en-US" smtClean="0"/>
              <a:t> Filter – Remove</a:t>
            </a:r>
          </a:p>
          <a:p>
            <a:r>
              <a:rPr dirty="0" lang="en-US" smtClean="0"/>
              <a:t> Formula – Performance</a:t>
            </a:r>
          </a:p>
          <a:p>
            <a:r>
              <a:rPr dirty="0" lang="en-US" smtClean="0"/>
              <a:t> Pivot – Summary</a:t>
            </a:r>
          </a:p>
          <a:p>
            <a:r>
              <a:rPr dirty="0" lang="en-US" smtClean="0"/>
              <a:t> Graph - Data Visualization</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Rectangle 2"/>
          <p:cNvSpPr/>
          <p:nvPr/>
        </p:nvSpPr>
        <p:spPr>
          <a:xfrm>
            <a:off x="1095340" y="1643050"/>
            <a:ext cx="8048660" cy="2308324"/>
          </a:xfrm>
          <a:prstGeom prst="rect"/>
        </p:spPr>
        <p:txBody>
          <a:bodyPr wrap="square">
            <a:spAutoFit/>
          </a:bodyPr>
          <a:p>
            <a:r>
              <a:rPr dirty="0" lang="en-US" smtClean="0"/>
              <a:t>Employee = </a:t>
            </a:r>
            <a:r>
              <a:rPr dirty="0" lang="en-US" err="1" smtClean="0"/>
              <a:t>Naan</a:t>
            </a:r>
            <a:r>
              <a:rPr dirty="0" lang="en-US" smtClean="0"/>
              <a:t> </a:t>
            </a:r>
            <a:r>
              <a:rPr dirty="0" lang="en-US" err="1" smtClean="0"/>
              <a:t>Mudhalvan</a:t>
            </a:r>
            <a:r>
              <a:rPr dirty="0" lang="en-US" smtClean="0"/>
              <a:t> Portal in </a:t>
            </a:r>
            <a:r>
              <a:rPr dirty="0" lang="en-US" err="1" smtClean="0"/>
              <a:t>Edunet</a:t>
            </a:r>
            <a:r>
              <a:rPr dirty="0" lang="en-US" smtClean="0"/>
              <a:t> Dash Board </a:t>
            </a:r>
          </a:p>
          <a:p>
            <a:r>
              <a:rPr dirty="0" lang="en-US" smtClean="0"/>
              <a:t>26 - Features </a:t>
            </a:r>
          </a:p>
          <a:p>
            <a:r>
              <a:rPr dirty="0" lang="en-US" smtClean="0"/>
              <a:t>9 - Features</a:t>
            </a:r>
          </a:p>
          <a:p>
            <a:r>
              <a:rPr dirty="0" lang="en-US" smtClean="0"/>
              <a:t> Employee ID - Numerical value</a:t>
            </a:r>
          </a:p>
          <a:p>
            <a:r>
              <a:rPr dirty="0" lang="en-US" smtClean="0"/>
              <a:t> Name - Text Employee </a:t>
            </a:r>
          </a:p>
          <a:p>
            <a:r>
              <a:rPr dirty="0" lang="en-US" smtClean="0"/>
              <a:t>Type Performance Level </a:t>
            </a:r>
          </a:p>
          <a:p>
            <a:r>
              <a:rPr dirty="0" lang="en-US" smtClean="0"/>
              <a:t>Gender - Male Level</a:t>
            </a:r>
          </a:p>
          <a:p>
            <a:r>
              <a:rPr dirty="0" lang="en-US" smtClean="0"/>
              <a:t> Employee Rating - Numerical</a:t>
            </a: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Rectangle 9"/>
          <p:cNvSpPr/>
          <p:nvPr/>
        </p:nvSpPr>
        <p:spPr>
          <a:xfrm>
            <a:off x="1452530" y="2000241"/>
            <a:ext cx="7691470" cy="1569660"/>
          </a:xfrm>
          <a:prstGeom prst="rect"/>
        </p:spPr>
        <p:txBody>
          <a:bodyPr wrap="square">
            <a:spAutoFit/>
          </a:bodyPr>
          <a:p>
            <a:r>
              <a:rPr dirty="0" sz="3200" lang="en-US" smtClean="0"/>
              <a:t>Performance Level =IF(AND(Z8&gt;=5,Z8&gt;=4,Z8&gt;=3),"VERY HIGH","MED")</a:t>
            </a:r>
            <a:endParaRPr dirty="0" sz="32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Hai</cp:lastModifiedBy>
  <dcterms:created xsi:type="dcterms:W3CDTF">2024-03-29T04:07:22Z</dcterms:created>
  <dcterms:modified xsi:type="dcterms:W3CDTF">2024-10-09T09:25:16Z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4a43b6b2c29d4e2188c850d928058cda</vt:lpwstr>
  </property>
</Properties>
</file>