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DB8-FD54-7D8C-3F77-532FFA563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16E7D-F31E-5B39-0D5B-E7762AAFB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6CED-609C-3EAC-8012-D2BA1E4A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C4F8-645D-381A-D512-EBB7774E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7D0A-9C17-A503-6226-445EC2B2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81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C3E6-A607-C39A-3581-1FFBEF34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7AB95-4A67-A1BB-20DA-DFB2B2BF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E25CC-8A81-C542-5AC6-10AACC43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9ECBF-D6D2-9B95-8008-1B077B69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EA5B-FEBA-F6BA-3EAA-0F7E95EE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1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17CEC-9C7F-8C9D-D124-9C831B69D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78489-783E-521F-584F-02DA088E6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9584-E464-865A-688E-95371DAF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8417-C470-9003-FDB0-8D869736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D246F-705B-C3AE-5D2F-8E3F883D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8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F071-12E8-D543-0036-4D906974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D1AE-BCA4-E532-E6E2-8052F624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ADA4-F34E-6F3A-5D72-7C9D90DE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EB88-F23B-BFC3-8989-19FB8EF3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3538B-FA89-E9CA-A67B-1DF59727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DBE1-3E7A-A9A2-8AF3-8FF9385E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F8A3-DE48-55AE-4133-E0DB287B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1A63-8F3B-5BA2-92FB-785E5C24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B565-F9B1-3E45-269D-FB9D684A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C119-4927-FE2A-E657-F96912A2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BF4FC-775C-9BAA-1DD0-6217CDA4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05B9F-97B9-3467-41B3-9A10F1A92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6FBDF-3326-5F5E-BB9D-B32AD119C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83ECF-1633-F9E4-85D8-FB71B7AF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32DA-3CE3-7B88-EDB0-3E979393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0B70A-EE08-FE43-5D92-65597177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34FE-48EA-7291-C7B2-17C08E69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FF46-37F3-AFC3-A14A-3FAD1929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7174B-4819-D70F-FFEB-DDDC362D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50499-FA6D-7804-F5DA-9AFEEC034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5A88E-FF79-F6D5-BF00-0F72C41B0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53AD7-4F7C-866E-4977-FFBAD9A2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8C8A2-7B3B-8C2E-8552-98ED9555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749F3-8E16-1DCB-3D6A-48532195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2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4225-C78E-D522-2EC7-EA50F166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09A9B-8F52-F5B7-68CE-3CD1D3F6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E1BF6-CFB9-AC13-B5F0-48ECE304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690BA-ED3B-A637-B2A1-402D7C20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3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FA64D-B71F-EC8E-D9CD-143291B0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2C83F-4270-2622-08C0-4661CC95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BA7E2-FF1D-4F4B-E292-BAE0365B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2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3651-726C-17B4-E01C-BF4F386E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0B6C-FBC8-A948-8807-C471728A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559A6-524B-4FE4-7B5E-417E58EB3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DC2BB-11D1-9989-4201-6B272D76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0BDE-AF27-CBC1-A494-C09E3FCF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DC7EC-6C34-212E-633B-D8088FA4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70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278F-128F-9F69-3488-CDB3FE03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F2F29-1654-B442-5960-B2FD70C74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0849-9383-CEFC-A284-E5781C96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A73BE-7A96-80EF-D60C-F2E7849E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D65A6-2307-7311-36CE-2A58B7E7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A6DEA-62C6-A8E4-D862-24780A2D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38D72-CFDD-29C8-D6DB-E04A73C3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DBF6D-3EE0-6405-9083-52D211BE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E32D-552A-DE7F-816B-EF93598B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158C-B6E6-4469-AE9A-8BCDF815383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CDBC-67D7-36DB-0166-343B52458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F225-61D5-15A8-89AA-2F3678E1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18CE-B854-4D62-AC9D-1B888ABE9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883D-E8E6-E503-13BB-4606C1EEA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IOT AIR QUALITY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25075-DB13-0906-A9DD-537F5D9B3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BED1-BE29-5775-9C22-10AD0836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E206-B04C-038F-C42D-59BB458B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Components Needed: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Microcontroller:</a:t>
            </a:r>
            <a:r>
              <a:rPr lang="en-IN" dirty="0"/>
              <a:t> ESP32 or Arduino.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Sensors: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PM2.5 Sensor:</a:t>
            </a:r>
            <a:r>
              <a:rPr lang="en-IN" dirty="0"/>
              <a:t> e.g., PMS5003.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CO2 Sensor:</a:t>
            </a:r>
            <a:r>
              <a:rPr lang="en-IN" dirty="0"/>
              <a:t> e.g., MH-Z19B.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Wi-Fi Module:</a:t>
            </a:r>
            <a:r>
              <a:rPr lang="en-IN" dirty="0"/>
              <a:t> Often built into modern microcontrollers like ESP32.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Power Supply:</a:t>
            </a:r>
            <a:r>
              <a:rPr lang="en-IN" dirty="0"/>
              <a:t> Ensure it's compatible with your chosen microcontroller and sensors.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Cloud Dashboard Service:</a:t>
            </a:r>
            <a:r>
              <a:rPr lang="en-IN" dirty="0"/>
              <a:t> e.g., </a:t>
            </a:r>
            <a:r>
              <a:rPr lang="en-IN" dirty="0" err="1"/>
              <a:t>ThingSpeak</a:t>
            </a:r>
            <a:r>
              <a:rPr lang="en-IN" dirty="0"/>
              <a:t>, Blynk, or AWS IoT.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Connecting Wires:</a:t>
            </a:r>
            <a:r>
              <a:rPr lang="en-IN" dirty="0"/>
              <a:t> For interfacing the sensors and microcontroller.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Breadboard or PCB:</a:t>
            </a:r>
            <a:r>
              <a:rPr lang="en-IN" dirty="0"/>
              <a:t> For mounting and connecting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79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2188-2765-9040-46BC-58D588EB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5A17-4EEC-4A43-325D-1080FF736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System Architecture: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Collection:</a:t>
            </a:r>
            <a:r>
              <a:rPr lang="en-IN" dirty="0"/>
              <a:t> Sensors collect air quality data (PM2.5, CO2 levels).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Processing:</a:t>
            </a:r>
            <a:r>
              <a:rPr lang="en-IN" dirty="0"/>
              <a:t> Microcontroller processes the data from sensors.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Transmission:</a:t>
            </a:r>
            <a:r>
              <a:rPr lang="en-IN" dirty="0"/>
              <a:t> Microcontroller sends the processed data to a cloud dashboard over Wi-Fi.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Display:</a:t>
            </a:r>
            <a:r>
              <a:rPr lang="en-IN" dirty="0"/>
              <a:t> Cloud dashboard displays live air quality metrics and historical trends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4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6E1B-6BDA-A545-9DA1-6EB55D79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E21F-A5B6-8E5A-FE9F-40987CD0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96B0D-513F-C704-1DB9-6BF964346867}"/>
              </a:ext>
            </a:extLst>
          </p:cNvPr>
          <p:cNvSpPr txBox="1"/>
          <p:nvPr/>
        </p:nvSpPr>
        <p:spPr>
          <a:xfrm>
            <a:off x="965199" y="2413338"/>
            <a:ext cx="9364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to Build the Prototype:</a:t>
            </a:r>
          </a:p>
          <a:p>
            <a:r>
              <a:rPr lang="en-US" b="1" dirty="0"/>
              <a:t>Setting Up the Microcontroller:</a:t>
            </a:r>
          </a:p>
          <a:p>
            <a:pPr>
              <a:buFont typeface="+mj-lt"/>
              <a:buAutoNum type="arabicPeriod"/>
            </a:pPr>
            <a:r>
              <a:rPr lang="en-US" dirty="0"/>
              <a:t>Install the necessary development environment tools (Arduino IDE for ESP32, or other compatible software).</a:t>
            </a:r>
          </a:p>
          <a:p>
            <a:pPr>
              <a:buFont typeface="+mj-lt"/>
              <a:buAutoNum type="arabicPeriod"/>
            </a:pPr>
            <a:r>
              <a:rPr lang="en-US" dirty="0"/>
              <a:t>Connect the PM2.5 and CO2 sensors to the respective pins of the microcontroller (refer to the datasheets for pin configurations).</a:t>
            </a:r>
          </a:p>
        </p:txBody>
      </p:sp>
    </p:spTree>
    <p:extLst>
      <p:ext uri="{BB962C8B-B14F-4D97-AF65-F5344CB8AC3E}">
        <p14:creationId xmlns:p14="http://schemas.microsoft.com/office/powerpoint/2010/main" val="363062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AFE7-BCAE-7B01-4497-4974B49A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DC9D-1F45-5A33-4DD2-A8CCE960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7F72F-4873-7F2E-9B9F-CFCC4013A17A}"/>
              </a:ext>
            </a:extLst>
          </p:cNvPr>
          <p:cNvSpPr txBox="1"/>
          <p:nvPr/>
        </p:nvSpPr>
        <p:spPr>
          <a:xfrm>
            <a:off x="965200" y="2136339"/>
            <a:ext cx="8178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Setting Up the Cloud Dashboard: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Choose a Cloud Service: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/>
              <a:t>ThingSpeak</a:t>
            </a:r>
            <a:r>
              <a:rPr lang="en-US" b="1" dirty="0"/>
              <a:t>:</a:t>
            </a:r>
            <a:r>
              <a:rPr lang="en-US" dirty="0"/>
              <a:t> Allows real-time data collection and visualization.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Blynk:</a:t>
            </a:r>
            <a:r>
              <a:rPr lang="en-US" dirty="0"/>
              <a:t> Provides a mobile app for real-time monitoring.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AWS IoT:</a:t>
            </a:r>
            <a:r>
              <a:rPr lang="en-US" dirty="0"/>
              <a:t> Robust cloud platform for IoT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Configure the Dashboard: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Set up channels/fields for PM2.5 and CO2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visualizations for live and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308104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BAA1-D495-1B52-A879-9A972DD8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61FD-DA44-E674-9B50-4DCEBDF4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159D1-019E-4CAB-31CA-D0DFB2CAD78A}"/>
              </a:ext>
            </a:extLst>
          </p:cNvPr>
          <p:cNvSpPr txBox="1"/>
          <p:nvPr/>
        </p:nvSpPr>
        <p:spPr>
          <a:xfrm>
            <a:off x="838200" y="1443841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Testing and Debugging: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 Each Component Individually:</a:t>
            </a:r>
            <a:r>
              <a:rPr lang="en-US" dirty="0"/>
              <a:t> Ensure sensors are accurately reading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Integrate and Test:</a:t>
            </a:r>
            <a:r>
              <a:rPr lang="en-US" dirty="0"/>
              <a:t> Combine all components and ensure data is sent to the cloud dashboard.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Check Cloud Dashboard:</a:t>
            </a:r>
            <a:r>
              <a:rPr lang="en-US" dirty="0"/>
              <a:t> Verify that the data is displayed correctly in real-time.</a:t>
            </a:r>
          </a:p>
          <a:p>
            <a:r>
              <a:rPr lang="en-US" b="1" dirty="0"/>
              <a:t>Finalizing the Prototype: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Securely Mount the Components:</a:t>
            </a:r>
            <a:r>
              <a:rPr lang="en-US" dirty="0"/>
              <a:t> Use an enclosure to protect the device.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Optimize Code for Performance:</a:t>
            </a:r>
            <a:r>
              <a:rPr lang="en-US" dirty="0"/>
              <a:t> Ensure reliable data transmission and minimal latency.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Documentation:</a:t>
            </a:r>
            <a:r>
              <a:rPr lang="en-US" dirty="0"/>
              <a:t> Document the setup, code, and instructions for using the system.</a:t>
            </a:r>
          </a:p>
        </p:txBody>
      </p:sp>
    </p:spTree>
    <p:extLst>
      <p:ext uri="{BB962C8B-B14F-4D97-AF65-F5344CB8AC3E}">
        <p14:creationId xmlns:p14="http://schemas.microsoft.com/office/powerpoint/2010/main" val="34795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IOT AIR QUALITY MONITOR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mahitha gudala</dc:creator>
  <cp:lastModifiedBy>mahitha gudala</cp:lastModifiedBy>
  <cp:revision>1</cp:revision>
  <dcterms:created xsi:type="dcterms:W3CDTF">2025-02-14T14:42:29Z</dcterms:created>
  <dcterms:modified xsi:type="dcterms:W3CDTF">2025-02-14T14:43:10Z</dcterms:modified>
</cp:coreProperties>
</file>