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2" r:id="rId6"/>
    <p:sldId id="264" r:id="rId7"/>
    <p:sldId id="263" r:id="rId8"/>
    <p:sldId id="260" r:id="rId9"/>
    <p:sldId id="265" r:id="rId10"/>
    <p:sldId id="26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FA3901A-4B40-4074-8FCB-57BFDC520E79}" type="datetimeFigureOut">
              <a:rPr lang="en-US" smtClean="0"/>
              <a:pPr/>
              <a:t>2/11/2022</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759D354-9C44-4025-8AE2-A5D65DD8D03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FA3901A-4B40-4074-8FCB-57BFDC520E79}" type="datetimeFigureOut">
              <a:rPr lang="en-US" smtClean="0"/>
              <a:pPr/>
              <a:t>2/11/2022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759D354-9C44-4025-8AE2-A5D65DD8D03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FA3901A-4B40-4074-8FCB-57BFDC520E79}" type="datetimeFigureOut">
              <a:rPr lang="en-US" smtClean="0"/>
              <a:pPr/>
              <a:t>2/11/2022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759D354-9C44-4025-8AE2-A5D65DD8D03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FA3901A-4B40-4074-8FCB-57BFDC520E79}" type="datetimeFigureOut">
              <a:rPr lang="en-US" smtClean="0"/>
              <a:pPr/>
              <a:t>2/11/2022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759D354-9C44-4025-8AE2-A5D65DD8D03A}"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FA3901A-4B40-4074-8FCB-57BFDC520E79}" type="datetimeFigureOut">
              <a:rPr lang="en-US" smtClean="0"/>
              <a:pPr/>
              <a:t>2/11/2022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759D354-9C44-4025-8AE2-A5D65DD8D03A}"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FA3901A-4B40-4074-8FCB-57BFDC520E79}" type="datetimeFigureOut">
              <a:rPr lang="en-US" smtClean="0"/>
              <a:pPr/>
              <a:t>2/11/2022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A759D354-9C44-4025-8AE2-A5D65DD8D03A}"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FA3901A-4B40-4074-8FCB-57BFDC520E79}" type="datetimeFigureOut">
              <a:rPr lang="en-US" smtClean="0"/>
              <a:pPr/>
              <a:t>2/11/2022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A759D354-9C44-4025-8AE2-A5D65DD8D03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FA3901A-4B40-4074-8FCB-57BFDC520E79}" type="datetimeFigureOut">
              <a:rPr lang="en-US" smtClean="0"/>
              <a:pPr/>
              <a:t>2/11/2022</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A759D354-9C44-4025-8AE2-A5D65DD8D03A}"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FA3901A-4B40-4074-8FCB-57BFDC520E79}" type="datetimeFigureOut">
              <a:rPr lang="en-US" smtClean="0"/>
              <a:pPr/>
              <a:t>2/11/2022</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A759D354-9C44-4025-8AE2-A5D65DD8D03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FA3901A-4B40-4074-8FCB-57BFDC520E79}" type="datetimeFigureOut">
              <a:rPr lang="en-US" smtClean="0"/>
              <a:pPr/>
              <a:t>2/11/2022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A759D354-9C44-4025-8AE2-A5D65DD8D03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FA3901A-4B40-4074-8FCB-57BFDC520E79}" type="datetimeFigureOut">
              <a:rPr lang="en-US" smtClean="0"/>
              <a:pPr/>
              <a:t>2/11/2022</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759D354-9C44-4025-8AE2-A5D65DD8D03A}"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FA3901A-4B40-4074-8FCB-57BFDC520E79}" type="datetimeFigureOut">
              <a:rPr lang="en-US" smtClean="0"/>
              <a:pPr/>
              <a:t>2/11/2022</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759D354-9C44-4025-8AE2-A5D65DD8D03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researchgate.net/scientific-contributions/Mihaela-Oprea-70854786" TargetMode="External"/><Relationship Id="rId2" Type="http://schemas.openxmlformats.org/officeDocument/2006/relationships/hyperlink" Target="https://iopscience.iop.org/article/10.1088/1742-6596/1813/1/012031/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4291"/>
            <a:ext cx="7772400" cy="714379"/>
          </a:xfrm>
        </p:spPr>
        <p:txBody>
          <a:bodyPr>
            <a:normAutofit/>
          </a:bodyPr>
          <a:lstStyle/>
          <a:p>
            <a:r>
              <a:rPr lang="en-IN" sz="3200" b="1" dirty="0"/>
              <a:t>INDIA AIR QUALITY DATA </a:t>
            </a:r>
            <a:r>
              <a:rPr lang="en-IN" sz="3200" b="1" dirty="0" smtClean="0"/>
              <a:t>ANALYSIS </a:t>
            </a:r>
            <a:endParaRPr lang="en-IN" sz="3200" dirty="0"/>
          </a:p>
        </p:txBody>
      </p:sp>
      <p:sp>
        <p:nvSpPr>
          <p:cNvPr id="3" name="Subtitle 2"/>
          <p:cNvSpPr>
            <a:spLocks noGrp="1"/>
          </p:cNvSpPr>
          <p:nvPr>
            <p:ph type="subTitle" idx="1"/>
          </p:nvPr>
        </p:nvSpPr>
        <p:spPr/>
        <p:txBody>
          <a:bodyPr/>
          <a:lstStyle/>
          <a:p>
            <a:endParaRPr lang="en-IN" dirty="0"/>
          </a:p>
        </p:txBody>
      </p:sp>
      <p:pic>
        <p:nvPicPr>
          <p:cNvPr id="1026" name="Picture 2"/>
          <p:cNvPicPr>
            <a:picLocks noChangeAspect="1" noChangeArrowheads="1"/>
          </p:cNvPicPr>
          <p:nvPr/>
        </p:nvPicPr>
        <p:blipFill>
          <a:blip r:embed="rId2"/>
          <a:srcRect/>
          <a:stretch>
            <a:fillRect/>
          </a:stretch>
        </p:blipFill>
        <p:spPr bwMode="auto">
          <a:xfrm>
            <a:off x="142844" y="1285874"/>
            <a:ext cx="8786874" cy="5429273"/>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We will use data </a:t>
            </a:r>
            <a:r>
              <a:rPr lang="en-IN" dirty="0" err="1" smtClean="0"/>
              <a:t>visulization</a:t>
            </a:r>
            <a:r>
              <a:rPr lang="en-IN" dirty="0"/>
              <a:t> </a:t>
            </a:r>
            <a:r>
              <a:rPr lang="en-IN" dirty="0" smtClean="0"/>
              <a:t>that is some kind of graphs </a:t>
            </a:r>
            <a:r>
              <a:rPr lang="en-IN" dirty="0" err="1" smtClean="0"/>
              <a:t>inorder</a:t>
            </a:r>
            <a:r>
              <a:rPr lang="en-IN" dirty="0" smtClean="0"/>
              <a:t> to show how much amount of different kinds of pollutants are present in atmosphere which effects.</a:t>
            </a:r>
          </a:p>
          <a:p>
            <a:r>
              <a:rPr lang="en-IN" dirty="0" smtClean="0"/>
              <a:t>Random Forest</a:t>
            </a:r>
          </a:p>
          <a:p>
            <a:r>
              <a:rPr lang="en-IN" dirty="0" smtClean="0"/>
              <a:t>AQI</a:t>
            </a:r>
          </a:p>
        </p:txBody>
      </p:sp>
      <p:sp>
        <p:nvSpPr>
          <p:cNvPr id="2" name="Title 1"/>
          <p:cNvSpPr>
            <a:spLocks noGrp="1"/>
          </p:cNvSpPr>
          <p:nvPr>
            <p:ph type="title"/>
          </p:nvPr>
        </p:nvSpPr>
        <p:spPr/>
        <p:txBody>
          <a:bodyPr/>
          <a:lstStyle/>
          <a:p>
            <a:r>
              <a:rPr lang="en-IN" dirty="0" smtClean="0"/>
              <a:t>ALORITHUMS:-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IN" dirty="0" smtClean="0"/>
              <a:t>The main aim of this project is to identify and analyze the amount of pollutant present in the air and show how much impact that particular pollutant is effect on human effect like(</a:t>
            </a:r>
            <a:r>
              <a:rPr lang="en-IN" dirty="0" err="1" smtClean="0"/>
              <a:t>healthy,moderate</a:t>
            </a:r>
            <a:r>
              <a:rPr lang="en-IN" dirty="0" smtClean="0"/>
              <a:t> etc,,) </a:t>
            </a:r>
          </a:p>
          <a:p>
            <a:pPr>
              <a:buNone/>
            </a:pPr>
            <a:r>
              <a:rPr lang="en-IN" dirty="0" smtClean="0"/>
              <a:t>Show these all in the form of the using </a:t>
            </a:r>
            <a:r>
              <a:rPr lang="en-IN" dirty="0" err="1" smtClean="0"/>
              <a:t>visulization</a:t>
            </a:r>
            <a:r>
              <a:rPr lang="en-IN" dirty="0" smtClean="0"/>
              <a:t> forms.</a:t>
            </a:r>
            <a:endParaRPr lang="en-IN" dirty="0"/>
          </a:p>
        </p:txBody>
      </p:sp>
      <p:sp>
        <p:nvSpPr>
          <p:cNvPr id="2" name="Title 1"/>
          <p:cNvSpPr>
            <a:spLocks noGrp="1"/>
          </p:cNvSpPr>
          <p:nvPr>
            <p:ph type="title"/>
          </p:nvPr>
        </p:nvSpPr>
        <p:spPr/>
        <p:txBody>
          <a:bodyPr/>
          <a:lstStyle/>
          <a:p>
            <a:r>
              <a:rPr lang="en-IN" dirty="0" smtClean="0"/>
              <a:t>AIM:-</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a:t>Examining and protecting air quality has become one of the most essential activities for the government in many industrial and urban areas </a:t>
            </a:r>
            <a:r>
              <a:rPr lang="en-IN" dirty="0" smtClean="0"/>
              <a:t>today.</a:t>
            </a:r>
          </a:p>
          <a:p>
            <a:r>
              <a:rPr lang="en-IN" dirty="0" smtClean="0"/>
              <a:t>We know that as world is developing rapidly there was lot amount of researches in air and different kinds of liquids are being released in the air which are affect for human heath that is which </a:t>
            </a:r>
            <a:r>
              <a:rPr lang="en-IN" dirty="0" err="1" smtClean="0"/>
              <a:t>iis</a:t>
            </a:r>
            <a:r>
              <a:rPr lang="en-IN" dirty="0" smtClean="0"/>
              <a:t> called as air pollutants.</a:t>
            </a:r>
          </a:p>
        </p:txBody>
      </p:sp>
      <p:sp>
        <p:nvSpPr>
          <p:cNvPr id="2" name="Title 1"/>
          <p:cNvSpPr>
            <a:spLocks noGrp="1"/>
          </p:cNvSpPr>
          <p:nvPr>
            <p:ph type="title"/>
          </p:nvPr>
        </p:nvSpPr>
        <p:spPr/>
        <p:txBody>
          <a:bodyPr/>
          <a:lstStyle/>
          <a:p>
            <a:r>
              <a:rPr lang="en-IN" dirty="0" smtClean="0"/>
              <a:t>ABSTRACT:-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IN" dirty="0"/>
              <a:t>In the developing countries like India, the rapid increase in population and economic </a:t>
            </a:r>
            <a:r>
              <a:rPr lang="en-IN" dirty="0" smtClean="0"/>
              <a:t>upraising </a:t>
            </a:r>
            <a:r>
              <a:rPr lang="en-IN" dirty="0"/>
              <a:t>in cities have lead to environmental problems such as air pollution, water pollution, noise pollution and many </a:t>
            </a:r>
            <a:r>
              <a:rPr lang="en-IN" dirty="0" smtClean="0"/>
              <a:t>more</a:t>
            </a:r>
          </a:p>
          <a:p>
            <a:r>
              <a:rPr lang="en-IN" dirty="0" smtClean="0"/>
              <a:t>Air </a:t>
            </a:r>
            <a:r>
              <a:rPr lang="en-IN" dirty="0"/>
              <a:t>pollution has direct impact on humans health .There has been increased public awareness about the same in our </a:t>
            </a:r>
            <a:r>
              <a:rPr lang="en-IN" dirty="0" smtClean="0"/>
              <a:t>country</a:t>
            </a:r>
          </a:p>
          <a:p>
            <a:r>
              <a:rPr lang="en-IN" dirty="0" smtClean="0"/>
              <a:t>Global </a:t>
            </a:r>
            <a:r>
              <a:rPr lang="en-IN" dirty="0"/>
              <a:t>warming, acid rains, increase in the number of asthma patients are some of the long-term consequences of air pollution. </a:t>
            </a:r>
            <a:endParaRPr lang="en-IN" dirty="0" smtClean="0"/>
          </a:p>
          <a:p>
            <a:r>
              <a:rPr lang="en-IN" dirty="0" smtClean="0"/>
              <a:t>Hence</a:t>
            </a:r>
            <a:r>
              <a:rPr lang="en-IN" dirty="0"/>
              <a:t>, enhancing air quality forecasting is one of the prime targets for the </a:t>
            </a:r>
            <a:r>
              <a:rPr lang="en-IN" dirty="0" smtClean="0"/>
              <a:t>society sulphur </a:t>
            </a:r>
            <a:r>
              <a:rPr lang="en-IN" dirty="0"/>
              <a:t>d</a:t>
            </a:r>
            <a:r>
              <a:rPr lang="en-IN" dirty="0" smtClean="0"/>
              <a:t>ioxide </a:t>
            </a:r>
            <a:r>
              <a:rPr lang="en-IN" dirty="0"/>
              <a:t>is a gas. It is one of the major pollutants present in air</a:t>
            </a:r>
          </a:p>
        </p:txBody>
      </p:sp>
      <p:sp>
        <p:nvSpPr>
          <p:cNvPr id="2" name="Title 1"/>
          <p:cNvSpPr>
            <a:spLocks noGrp="1"/>
          </p:cNvSpPr>
          <p:nvPr>
            <p:ph type="title"/>
          </p:nvPr>
        </p:nvSpPr>
        <p:spPr/>
        <p:txBody>
          <a:bodyPr/>
          <a:lstStyle/>
          <a:p>
            <a:r>
              <a:rPr lang="en-IN" dirty="0" smtClean="0"/>
              <a:t>INTRODUCTION:-</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N" dirty="0" smtClean="0"/>
              <a:t>--&gt;City</a:t>
            </a:r>
            <a:br>
              <a:rPr lang="en-IN" dirty="0" smtClean="0"/>
            </a:br>
            <a:r>
              <a:rPr lang="en-IN" dirty="0" smtClean="0"/>
              <a:t>--&gt;Date</a:t>
            </a:r>
            <a:br>
              <a:rPr lang="en-IN" dirty="0" smtClean="0"/>
            </a:br>
            <a:r>
              <a:rPr lang="en-IN" dirty="0" smtClean="0"/>
              <a:t>--&gt;PM2.5 (Particulate Matter 2.5-micrometer)</a:t>
            </a:r>
            <a:br>
              <a:rPr lang="en-IN" dirty="0" smtClean="0"/>
            </a:br>
            <a:r>
              <a:rPr lang="en-IN" dirty="0" smtClean="0"/>
              <a:t>--&gt;PM10 (Particulate Matter 10-micrometer)</a:t>
            </a:r>
            <a:br>
              <a:rPr lang="en-IN" dirty="0" smtClean="0"/>
            </a:br>
            <a:r>
              <a:rPr lang="en-IN" dirty="0" smtClean="0"/>
              <a:t>--&gt;SO2 (Sulphur Dioxide)</a:t>
            </a:r>
            <a:br>
              <a:rPr lang="en-IN" dirty="0" smtClean="0"/>
            </a:br>
            <a:r>
              <a:rPr lang="en-IN" dirty="0" smtClean="0"/>
              <a:t>--&gt;</a:t>
            </a:r>
            <a:r>
              <a:rPr lang="en-IN" dirty="0" err="1" smtClean="0"/>
              <a:t>NOx</a:t>
            </a:r>
            <a:r>
              <a:rPr lang="en-IN" dirty="0" smtClean="0"/>
              <a:t> (Any Nitric x-oxide)</a:t>
            </a:r>
            <a:br>
              <a:rPr lang="en-IN" dirty="0" smtClean="0"/>
            </a:br>
            <a:r>
              <a:rPr lang="en-IN" dirty="0" smtClean="0"/>
              <a:t>--&gt;NH3 (Ammonia)</a:t>
            </a:r>
            <a:br>
              <a:rPr lang="en-IN" dirty="0" smtClean="0"/>
            </a:br>
            <a:r>
              <a:rPr lang="en-IN" dirty="0" smtClean="0"/>
              <a:t>--&gt;CO (Carbon Monoxide)</a:t>
            </a:r>
            <a:br>
              <a:rPr lang="en-IN" dirty="0" smtClean="0"/>
            </a:br>
            <a:r>
              <a:rPr lang="en-IN" dirty="0" smtClean="0"/>
              <a:t>--&gt;O3 (Ozone or </a:t>
            </a:r>
            <a:r>
              <a:rPr lang="en-IN" dirty="0" err="1" smtClean="0"/>
              <a:t>Trioxygen</a:t>
            </a:r>
            <a:r>
              <a:rPr lang="en-IN" dirty="0" smtClean="0"/>
              <a:t>)</a:t>
            </a:r>
            <a:br>
              <a:rPr lang="en-IN" dirty="0" smtClean="0"/>
            </a:br>
            <a:r>
              <a:rPr lang="en-IN" dirty="0" smtClean="0"/>
              <a:t>--&gt;Benzene</a:t>
            </a:r>
            <a:br>
              <a:rPr lang="en-IN" dirty="0" smtClean="0"/>
            </a:br>
            <a:r>
              <a:rPr lang="en-IN" dirty="0" smtClean="0"/>
              <a:t>--&gt;Toluene</a:t>
            </a:r>
            <a:br>
              <a:rPr lang="en-IN" dirty="0" smtClean="0"/>
            </a:br>
            <a:r>
              <a:rPr lang="en-IN" dirty="0" smtClean="0"/>
              <a:t>--&gt;</a:t>
            </a:r>
            <a:r>
              <a:rPr lang="en-IN" dirty="0" err="1" smtClean="0"/>
              <a:t>Xylene</a:t>
            </a:r>
            <a:r>
              <a:rPr lang="en-IN" dirty="0" smtClean="0"/>
              <a:t/>
            </a:r>
            <a:br>
              <a:rPr lang="en-IN" dirty="0" smtClean="0"/>
            </a:br>
            <a:r>
              <a:rPr lang="en-IN" dirty="0" smtClean="0"/>
              <a:t>--&gt;AQI</a:t>
            </a:r>
            <a:br>
              <a:rPr lang="en-IN" dirty="0" smtClean="0"/>
            </a:br>
            <a:r>
              <a:rPr lang="en-IN" dirty="0" smtClean="0"/>
              <a:t>--&gt;</a:t>
            </a:r>
            <a:r>
              <a:rPr lang="en-IN" dirty="0" err="1" smtClean="0"/>
              <a:t>AQI_Bucket</a:t>
            </a:r>
            <a:endParaRPr lang="en-IN" dirty="0" smtClean="0"/>
          </a:p>
          <a:p>
            <a:endParaRPr lang="en-IN" dirty="0"/>
          </a:p>
        </p:txBody>
      </p:sp>
      <p:sp>
        <p:nvSpPr>
          <p:cNvPr id="3" name="Title 2"/>
          <p:cNvSpPr>
            <a:spLocks noGrp="1"/>
          </p:cNvSpPr>
          <p:nvPr>
            <p:ph type="title"/>
          </p:nvPr>
        </p:nvSpPr>
        <p:spPr/>
        <p:txBody>
          <a:bodyPr>
            <a:normAutofit fontScale="90000"/>
          </a:bodyPr>
          <a:lstStyle/>
          <a:p>
            <a:r>
              <a:rPr lang="en-IN" dirty="0" smtClean="0"/>
              <a:t>Features we will deal with :-</a:t>
            </a:r>
            <a:br>
              <a:rPr lang="en-IN" dirty="0" smtClean="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IN" dirty="0" smtClean="0"/>
              <a:t>SO2(sulphur dioxide)</a:t>
            </a:r>
          </a:p>
          <a:p>
            <a:r>
              <a:rPr lang="en-IN" dirty="0" smtClean="0"/>
              <a:t>Which is one the most air pollutant which we are seeing as a major air pollutant in the air as we know that world is developing fast and as population is increasing so we are getting this air pollutant from gas </a:t>
            </a:r>
            <a:r>
              <a:rPr lang="en-IN" dirty="0" err="1" smtClean="0"/>
              <a:t>industry,petroleum</a:t>
            </a:r>
            <a:r>
              <a:rPr lang="en-IN" dirty="0" smtClean="0"/>
              <a:t> etc,,,</a:t>
            </a:r>
          </a:p>
          <a:p>
            <a:r>
              <a:rPr lang="en-IN" dirty="0" smtClean="0"/>
              <a:t>100 parts of so2 is safe for million air pollutants.</a:t>
            </a:r>
          </a:p>
          <a:p>
            <a:r>
              <a:rPr lang="en-IN" dirty="0" smtClean="0"/>
              <a:t>BTX refers to the chemicals benzene, </a:t>
            </a:r>
            <a:r>
              <a:rPr lang="en-IN" dirty="0" err="1" smtClean="0"/>
              <a:t>toluene,xylene</a:t>
            </a:r>
            <a:r>
              <a:rPr lang="en-IN" dirty="0" smtClean="0"/>
              <a:t> which are found in sea which was found due to petroleum deposits etc.</a:t>
            </a:r>
          </a:p>
          <a:p>
            <a:endParaRPr lang="en-IN" dirty="0"/>
          </a:p>
        </p:txBody>
      </p:sp>
      <p:sp>
        <p:nvSpPr>
          <p:cNvPr id="3" name="Title 2"/>
          <p:cNvSpPr>
            <a:spLocks noGrp="1"/>
          </p:cNvSpPr>
          <p:nvPr>
            <p:ph type="title"/>
          </p:nvPr>
        </p:nvSpPr>
        <p:spPr/>
        <p:txBody>
          <a:bodyPr/>
          <a:lstStyle/>
          <a:p>
            <a:r>
              <a:rPr lang="en-IN" dirty="0" smtClean="0"/>
              <a:t>BREIF:-</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err="1" smtClean="0"/>
              <a:t>AQI_Bucket</a:t>
            </a:r>
            <a:endParaRPr lang="en-IN" dirty="0"/>
          </a:p>
        </p:txBody>
      </p:sp>
      <p:pic>
        <p:nvPicPr>
          <p:cNvPr id="1027" name="Picture 3"/>
          <p:cNvPicPr>
            <a:picLocks noGrp="1" noChangeAspect="1" noChangeArrowheads="1"/>
          </p:cNvPicPr>
          <p:nvPr>
            <p:ph idx="1"/>
          </p:nvPr>
        </p:nvPicPr>
        <p:blipFill>
          <a:blip r:embed="rId2"/>
          <a:srcRect/>
          <a:stretch>
            <a:fillRect/>
          </a:stretch>
        </p:blipFill>
        <p:spPr bwMode="auto">
          <a:xfrm>
            <a:off x="551836" y="1481138"/>
            <a:ext cx="8040327" cy="4525962"/>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In this research paper the students have forecasted the air quality of India by using machine learning algorithms to predict the air quality index(AQI) of a given area. Air quality Index is a standard measure to determine the quality of air. </a:t>
            </a:r>
            <a:r>
              <a:rPr lang="en-IN" dirty="0" err="1"/>
              <a:t>Concentrartion</a:t>
            </a:r>
            <a:r>
              <a:rPr lang="en-IN" dirty="0"/>
              <a:t> of Gases such asso2, no2,co2, </a:t>
            </a:r>
            <a:r>
              <a:rPr lang="en-IN" dirty="0" err="1"/>
              <a:t>rspm</a:t>
            </a:r>
            <a:r>
              <a:rPr lang="en-IN" dirty="0"/>
              <a:t>, </a:t>
            </a:r>
            <a:r>
              <a:rPr lang="en-IN" dirty="0" err="1"/>
              <a:t>spm</a:t>
            </a:r>
            <a:r>
              <a:rPr lang="en-IN" dirty="0"/>
              <a:t>. etc. are recorded by the agencies </a:t>
            </a:r>
          </a:p>
        </p:txBody>
      </p:sp>
      <p:sp>
        <p:nvSpPr>
          <p:cNvPr id="2" name="Title 1"/>
          <p:cNvSpPr>
            <a:spLocks noGrp="1"/>
          </p:cNvSpPr>
          <p:nvPr>
            <p:ph type="title"/>
          </p:nvPr>
        </p:nvSpPr>
        <p:spPr/>
        <p:txBody>
          <a:bodyPr/>
          <a:lstStyle/>
          <a:p>
            <a:r>
              <a:rPr lang="en-IN" dirty="0" smtClean="0"/>
              <a:t>RELATED WORK:-</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u="sng" dirty="0" smtClean="0">
                <a:hlinkClick r:id="rId2"/>
              </a:rPr>
              <a:t>https://</a:t>
            </a:r>
            <a:r>
              <a:rPr lang="en-IN" u="sng" dirty="0" smtClean="0">
                <a:hlinkClick r:id="rId2"/>
              </a:rPr>
              <a:t>iopscience.iop.org/article/10.1088/1742-6596/1813/1/012031/pdf</a:t>
            </a:r>
            <a:endParaRPr lang="en-IN" u="sng" dirty="0" smtClean="0"/>
          </a:p>
          <a:p>
            <a:r>
              <a:rPr lang="en-IN" dirty="0" smtClean="0">
                <a:hlinkClick r:id="rId3"/>
              </a:rPr>
              <a:t>https://</a:t>
            </a:r>
            <a:r>
              <a:rPr lang="en-IN" u="sng" dirty="0" smtClean="0">
                <a:hlinkClick r:id="rId3"/>
              </a:rPr>
              <a:t>www.researchgate.net/scientific-contributions/Mihaela-Oprea-70854786</a:t>
            </a:r>
            <a:endParaRPr lang="en-IN" u="sng" dirty="0" smtClean="0"/>
          </a:p>
          <a:p>
            <a:r>
              <a:rPr lang="en-IN" b="1" dirty="0" smtClean="0"/>
              <a:t>https://www.tandfonline.com/doi/full/10.1080/10962247.2020.1772406 </a:t>
            </a:r>
            <a:endParaRPr lang="en-IN" b="1" dirty="0" smtClean="0"/>
          </a:p>
          <a:p>
            <a:r>
              <a:rPr lang="en-IN" b="1" dirty="0" smtClean="0"/>
              <a:t> </a:t>
            </a:r>
            <a:endParaRPr lang="en-IN" dirty="0"/>
          </a:p>
        </p:txBody>
      </p:sp>
      <p:sp>
        <p:nvSpPr>
          <p:cNvPr id="3" name="Title 2"/>
          <p:cNvSpPr>
            <a:spLocks noGrp="1"/>
          </p:cNvSpPr>
          <p:nvPr>
            <p:ph type="title"/>
          </p:nvPr>
        </p:nvSpPr>
        <p:spPr/>
        <p:txBody>
          <a:bodyPr/>
          <a:lstStyle/>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198</TotalTime>
  <Words>434</Words>
  <Application>Microsoft Office PowerPoint</Application>
  <PresentationFormat>On-screen Show (4:3)</PresentationFormat>
  <Paragraphs>30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Concourse</vt:lpstr>
      <vt:lpstr>INDIA AIR QUALITY DATA ANALYSIS </vt:lpstr>
      <vt:lpstr>AIM:-</vt:lpstr>
      <vt:lpstr>ABSTRACT:-</vt:lpstr>
      <vt:lpstr>INTRODUCTION:-</vt:lpstr>
      <vt:lpstr>Features we will deal with :- </vt:lpstr>
      <vt:lpstr>BREIF:-</vt:lpstr>
      <vt:lpstr>AQI_Bucket</vt:lpstr>
      <vt:lpstr>RELATED WORK:-</vt:lpstr>
      <vt:lpstr>Slide 9</vt:lpstr>
      <vt:lpstr>ALORITHUMS:-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 AIR QUALITY DATA ANALYSIS, VISUALISATION AND PREDICTION </dc:title>
  <dc:creator>dell</dc:creator>
  <cp:lastModifiedBy>dell</cp:lastModifiedBy>
  <cp:revision>11</cp:revision>
  <dcterms:created xsi:type="dcterms:W3CDTF">2022-01-07T02:00:44Z</dcterms:created>
  <dcterms:modified xsi:type="dcterms:W3CDTF">2022-02-11T04:18:33Z</dcterms:modified>
</cp:coreProperties>
</file>