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7" r:id="rId6"/>
    <p:sldId id="274" r:id="rId7"/>
    <p:sldId id="260" r:id="rId8"/>
    <p:sldId id="261" r:id="rId9"/>
    <p:sldId id="323" r:id="rId10"/>
    <p:sldId id="317" r:id="rId11"/>
    <p:sldId id="289" r:id="rId12"/>
    <p:sldId id="315" r:id="rId13"/>
    <p:sldId id="266" r:id="rId14"/>
    <p:sldId id="287" r:id="rId15"/>
    <p:sldId id="314" r:id="rId16"/>
  </p:sldIdLst>
  <p:sldSz cx="9144000" cy="5143500" type="screen16x9"/>
  <p:notesSz cx="6858000" cy="9144000"/>
  <p:embeddedFontLst>
    <p:embeddedFont>
      <p:font typeface="Montserrat" panose="00000500000000000000"/>
      <p:regular r:id="rId20"/>
    </p:embeddedFont>
    <p:embeddedFont>
      <p:font typeface="Nanum Gothic" charset="-127"/>
      <p:regular r:id="rId21"/>
    </p:embeddedFont>
    <p:embeddedFont>
      <p:font typeface="Montserrat ExtraBold" panose="00000900000000000000"/>
      <p:bold r:id="rId22"/>
    </p:embeddedFont>
    <p:embeddedFont>
      <p:font typeface="Merriweather" panose="00000500000000000000"/>
      <p:regular r:id="rId23"/>
    </p:embeddedFont>
    <p:embeddedFont>
      <p:font typeface="Nunito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14:54:0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1.000 0.000,'0.000'0.000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14:54:09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1.000 0.000,'0.000'0.000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5" name="Google Shape;5205;g13bee41f1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6" name="Google Shape;5206;g13bee41f1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bee41f1aa_0_27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bee41f1aa_0_27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3a4aff8b98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3a4aff8b98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3a4aff8b98_0_8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3a4aff8b98_0_8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a8596d4f5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1a8596d4f5_2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a4aff8b9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a4aff8b9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a4aff8b9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a4aff8b9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8" name="Google Shape;5298;g13b9488f8bd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9" name="Google Shape;5299;g13b9488f8bd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2ddc63ab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2ddc63ab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5300" y="829149"/>
            <a:ext cx="6593400" cy="17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80100" y="2759713"/>
            <a:ext cx="4183800" cy="2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911100" y="1889525"/>
            <a:ext cx="7321800" cy="9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 flipH="1">
            <a:off x="909900" y="3024177"/>
            <a:ext cx="7324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600" i="0"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i="0"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6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3"/>
          <p:cNvSpPr txBox="1">
            <a:spLocks noGrp="1"/>
          </p:cNvSpPr>
          <p:nvPr>
            <p:ph type="title" idx="2" hasCustomPrompt="1"/>
          </p:nvPr>
        </p:nvSpPr>
        <p:spPr>
          <a:xfrm>
            <a:off x="713430" y="1565731"/>
            <a:ext cx="25230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713430" y="1940638"/>
            <a:ext cx="25257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6" name="Google Shape;66;p13"/>
          <p:cNvSpPr txBox="1">
            <a:spLocks noGrp="1"/>
          </p:cNvSpPr>
          <p:nvPr>
            <p:ph type="subTitle" idx="3"/>
          </p:nvPr>
        </p:nvSpPr>
        <p:spPr>
          <a:xfrm>
            <a:off x="713430" y="2251704"/>
            <a:ext cx="2525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185104" y="1565738"/>
            <a:ext cx="25155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4185304" y="1940643"/>
            <a:ext cx="2517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9" name="Google Shape;69;p13"/>
          <p:cNvSpPr txBox="1">
            <a:spLocks noGrp="1"/>
          </p:cNvSpPr>
          <p:nvPr>
            <p:ph type="subTitle" idx="6"/>
          </p:nvPr>
        </p:nvSpPr>
        <p:spPr>
          <a:xfrm>
            <a:off x="4185304" y="2251709"/>
            <a:ext cx="2517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0" name="Google Shape;70;p13"/>
          <p:cNvSpPr txBox="1">
            <a:spLocks noGrp="1"/>
          </p:cNvSpPr>
          <p:nvPr>
            <p:ph type="title" idx="7" hasCustomPrompt="1"/>
          </p:nvPr>
        </p:nvSpPr>
        <p:spPr>
          <a:xfrm>
            <a:off x="2449267" y="3134697"/>
            <a:ext cx="25230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2449367" y="3509604"/>
            <a:ext cx="25257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2449367" y="3820670"/>
            <a:ext cx="2525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3" name="Google Shape;73;p13"/>
          <p:cNvSpPr txBox="1">
            <a:spLocks noGrp="1"/>
          </p:cNvSpPr>
          <p:nvPr>
            <p:ph type="title" idx="13" hasCustomPrompt="1"/>
          </p:nvPr>
        </p:nvSpPr>
        <p:spPr>
          <a:xfrm>
            <a:off x="5913441" y="3139001"/>
            <a:ext cx="25155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913441" y="3513906"/>
            <a:ext cx="2517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5913441" y="3824971"/>
            <a:ext cx="2517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713250" y="3093515"/>
            <a:ext cx="7717500" cy="8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50" y="1969635"/>
            <a:ext cx="1356600" cy="9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5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713250" y="4255100"/>
            <a:ext cx="4673400" cy="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600" i="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4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713225" y="3007925"/>
            <a:ext cx="7717500" cy="8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5"/>
          <p:cNvSpPr txBox="1">
            <a:spLocks noGrp="1"/>
          </p:cNvSpPr>
          <p:nvPr>
            <p:ph type="title" idx="2" hasCustomPrompt="1"/>
          </p:nvPr>
        </p:nvSpPr>
        <p:spPr>
          <a:xfrm>
            <a:off x="3893700" y="1871746"/>
            <a:ext cx="1356600" cy="9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Font typeface="Montserrat ExtraBold" panose="00000900000000000000"/>
              <a:buNone/>
              <a:defRPr sz="65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2463150" y="4245700"/>
            <a:ext cx="4217700" cy="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600" i="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 rot="5400000" flipH="1">
            <a:off x="7153454" y="-1368807"/>
            <a:ext cx="1572913" cy="4171061"/>
            <a:chOff x="7681603" y="-387311"/>
            <a:chExt cx="1692396" cy="3649861"/>
          </a:xfrm>
        </p:grpSpPr>
        <p:sp>
          <p:nvSpPr>
            <p:cNvPr id="86" name="Google Shape;86;p16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6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" name="Google Shape;88;p16"/>
          <p:cNvGrpSpPr/>
          <p:nvPr/>
        </p:nvGrpSpPr>
        <p:grpSpPr>
          <a:xfrm flipH="1">
            <a:off x="-700363" y="3491239"/>
            <a:ext cx="3122400" cy="1674872"/>
            <a:chOff x="4352672" y="2230153"/>
            <a:chExt cx="4618934" cy="2913327"/>
          </a:xfrm>
        </p:grpSpPr>
        <p:sp>
          <p:nvSpPr>
            <p:cNvPr id="89" name="Google Shape;89;p16"/>
            <p:cNvSpPr/>
            <p:nvPr/>
          </p:nvSpPr>
          <p:spPr>
            <a:xfrm>
              <a:off x="4352672" y="2230153"/>
              <a:ext cx="4618934" cy="2913327"/>
            </a:xfrm>
            <a:custGeom>
              <a:avLst/>
              <a:gdLst/>
              <a:ahLst/>
              <a:cxnLst/>
              <a:rect l="l" t="t" r="r" b="b"/>
              <a:pathLst>
                <a:path w="74532" h="47010" extrusionOk="0">
                  <a:moveTo>
                    <a:pt x="54653" y="0"/>
                  </a:moveTo>
                  <a:cubicBezTo>
                    <a:pt x="53200" y="0"/>
                    <a:pt x="51847" y="308"/>
                    <a:pt x="50723" y="888"/>
                  </a:cubicBezTo>
                  <a:cubicBezTo>
                    <a:pt x="43140" y="4799"/>
                    <a:pt x="42201" y="11965"/>
                    <a:pt x="35079" y="12941"/>
                  </a:cubicBezTo>
                  <a:cubicBezTo>
                    <a:pt x="34640" y="13001"/>
                    <a:pt x="34220" y="13029"/>
                    <a:pt x="33817" y="13029"/>
                  </a:cubicBezTo>
                  <a:cubicBezTo>
                    <a:pt x="28008" y="13029"/>
                    <a:pt x="25638" y="7193"/>
                    <a:pt x="17704" y="7193"/>
                  </a:cubicBezTo>
                  <a:cubicBezTo>
                    <a:pt x="17261" y="7193"/>
                    <a:pt x="16800" y="7212"/>
                    <a:pt x="16321" y="7250"/>
                  </a:cubicBezTo>
                  <a:cubicBezTo>
                    <a:pt x="7445" y="7962"/>
                    <a:pt x="5255" y="19804"/>
                    <a:pt x="6743" y="26511"/>
                  </a:cubicBezTo>
                  <a:cubicBezTo>
                    <a:pt x="8230" y="33220"/>
                    <a:pt x="2193" y="31857"/>
                    <a:pt x="962" y="37812"/>
                  </a:cubicBezTo>
                  <a:cubicBezTo>
                    <a:pt x="1" y="42459"/>
                    <a:pt x="6264" y="47009"/>
                    <a:pt x="6264" y="47009"/>
                  </a:cubicBezTo>
                  <a:lnTo>
                    <a:pt x="65131" y="47009"/>
                  </a:lnTo>
                  <a:cubicBezTo>
                    <a:pt x="65131" y="47009"/>
                    <a:pt x="74486" y="44516"/>
                    <a:pt x="74509" y="34367"/>
                  </a:cubicBezTo>
                  <a:cubicBezTo>
                    <a:pt x="74532" y="24219"/>
                    <a:pt x="70861" y="24838"/>
                    <a:pt x="68203" y="13020"/>
                  </a:cubicBezTo>
                  <a:cubicBezTo>
                    <a:pt x="66134" y="3817"/>
                    <a:pt x="59769" y="0"/>
                    <a:pt x="546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454125" y="2726100"/>
              <a:ext cx="4463197" cy="2417337"/>
            </a:xfrm>
            <a:custGeom>
              <a:avLst/>
              <a:gdLst/>
              <a:ahLst/>
              <a:cxnLst/>
              <a:rect l="l" t="t" r="r" b="b"/>
              <a:pathLst>
                <a:path w="72019" h="37217" extrusionOk="0">
                  <a:moveTo>
                    <a:pt x="53179" y="0"/>
                  </a:moveTo>
                  <a:cubicBezTo>
                    <a:pt x="52371" y="0"/>
                    <a:pt x="51548" y="99"/>
                    <a:pt x="50717" y="290"/>
                  </a:cubicBezTo>
                  <a:cubicBezTo>
                    <a:pt x="45513" y="1483"/>
                    <a:pt x="42522" y="9504"/>
                    <a:pt x="35118" y="10338"/>
                  </a:cubicBezTo>
                  <a:cubicBezTo>
                    <a:pt x="34572" y="10399"/>
                    <a:pt x="34055" y="10427"/>
                    <a:pt x="33564" y="10427"/>
                  </a:cubicBezTo>
                  <a:cubicBezTo>
                    <a:pt x="29031" y="10427"/>
                    <a:pt x="26654" y="8070"/>
                    <a:pt x="23116" y="8070"/>
                  </a:cubicBezTo>
                  <a:cubicBezTo>
                    <a:pt x="21839" y="8070"/>
                    <a:pt x="20411" y="8377"/>
                    <a:pt x="18675" y="9213"/>
                  </a:cubicBezTo>
                  <a:cubicBezTo>
                    <a:pt x="13322" y="11794"/>
                    <a:pt x="12285" y="15179"/>
                    <a:pt x="12210" y="21131"/>
                  </a:cubicBezTo>
                  <a:cubicBezTo>
                    <a:pt x="12134" y="27068"/>
                    <a:pt x="3842" y="23291"/>
                    <a:pt x="1786" y="27647"/>
                  </a:cubicBezTo>
                  <a:cubicBezTo>
                    <a:pt x="0" y="31427"/>
                    <a:pt x="4754" y="37216"/>
                    <a:pt x="4754" y="37216"/>
                  </a:cubicBezTo>
                  <a:lnTo>
                    <a:pt x="65942" y="37216"/>
                  </a:lnTo>
                  <a:cubicBezTo>
                    <a:pt x="65942" y="37216"/>
                    <a:pt x="71970" y="35247"/>
                    <a:pt x="71994" y="26577"/>
                  </a:cubicBezTo>
                  <a:cubicBezTo>
                    <a:pt x="72018" y="17906"/>
                    <a:pt x="67337" y="22180"/>
                    <a:pt x="64575" y="12084"/>
                  </a:cubicBezTo>
                  <a:cubicBezTo>
                    <a:pt x="62214" y="3452"/>
                    <a:pt x="57946" y="0"/>
                    <a:pt x="53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1" name="Google Shape;91;p16"/>
          <p:cNvSpPr/>
          <p:nvPr/>
        </p:nvSpPr>
        <p:spPr>
          <a:xfrm>
            <a:off x="8209275" y="126024"/>
            <a:ext cx="1162459" cy="27547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6"/>
          <p:cNvSpPr/>
          <p:nvPr/>
        </p:nvSpPr>
        <p:spPr>
          <a:xfrm>
            <a:off x="7925" y="4696049"/>
            <a:ext cx="1410596" cy="33427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16"/>
          <p:cNvSpPr/>
          <p:nvPr/>
        </p:nvSpPr>
        <p:spPr>
          <a:xfrm rot="5400000" flipH="1">
            <a:off x="-644496" y="673189"/>
            <a:ext cx="2056618" cy="452561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6"/>
          <p:cNvSpPr/>
          <p:nvPr/>
        </p:nvSpPr>
        <p:spPr>
          <a:xfrm rot="-5400000" flipH="1">
            <a:off x="7762191" y="4043724"/>
            <a:ext cx="2056618" cy="452561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3228" y="542781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713228" y="542781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7"/>
          <p:cNvSpPr/>
          <p:nvPr/>
        </p:nvSpPr>
        <p:spPr>
          <a:xfrm>
            <a:off x="0" y="4575950"/>
            <a:ext cx="2430596" cy="57599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7"/>
          <p:cNvSpPr/>
          <p:nvPr/>
        </p:nvSpPr>
        <p:spPr>
          <a:xfrm rot="-5400000" flipH="1">
            <a:off x="7409032" y="3723312"/>
            <a:ext cx="2625836" cy="57778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17"/>
          <p:cNvSpPr/>
          <p:nvPr/>
        </p:nvSpPr>
        <p:spPr>
          <a:xfrm rot="5400000">
            <a:off x="-890868" y="3723312"/>
            <a:ext cx="2625836" cy="57778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17"/>
          <p:cNvSpPr/>
          <p:nvPr/>
        </p:nvSpPr>
        <p:spPr>
          <a:xfrm>
            <a:off x="7271351" y="4502361"/>
            <a:ext cx="2740978" cy="649584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17"/>
          <p:cNvSpPr/>
          <p:nvPr/>
        </p:nvSpPr>
        <p:spPr>
          <a:xfrm>
            <a:off x="8316300" y="99373"/>
            <a:ext cx="1197558" cy="283795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5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9pPr>
          </a:lstStyle>
          <a:p/>
        </p:txBody>
      </p:sp>
      <p:sp>
        <p:nvSpPr>
          <p:cNvPr id="105" name="Google Shape;105;p18"/>
          <p:cNvSpPr/>
          <p:nvPr/>
        </p:nvSpPr>
        <p:spPr>
          <a:xfrm>
            <a:off x="-473450" y="103750"/>
            <a:ext cx="1330458" cy="3153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8"/>
          <p:cNvSpPr/>
          <p:nvPr/>
        </p:nvSpPr>
        <p:spPr>
          <a:xfrm>
            <a:off x="7616100" y="4431528"/>
            <a:ext cx="1893794" cy="44879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4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713225" y="1680238"/>
            <a:ext cx="55779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400" b="0"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9pPr>
          </a:lstStyle>
          <a:p/>
        </p:txBody>
      </p:sp>
      <p:sp>
        <p:nvSpPr>
          <p:cNvPr id="109" name="Google Shape;109;p19"/>
          <p:cNvSpPr txBox="1">
            <a:spLocks noGrp="1"/>
          </p:cNvSpPr>
          <p:nvPr>
            <p:ph type="title" idx="2"/>
          </p:nvPr>
        </p:nvSpPr>
        <p:spPr>
          <a:xfrm>
            <a:off x="713225" y="3030350"/>
            <a:ext cx="33273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9pPr>
          </a:lstStyle>
          <a:p/>
        </p:txBody>
      </p:sp>
      <p:sp>
        <p:nvSpPr>
          <p:cNvPr id="110" name="Google Shape;110;p19"/>
          <p:cNvSpPr/>
          <p:nvPr/>
        </p:nvSpPr>
        <p:spPr>
          <a:xfrm rot="5400000" flipH="1">
            <a:off x="-1408288" y="1569599"/>
            <a:ext cx="4287981" cy="943576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974425" y="1890625"/>
            <a:ext cx="3456300" cy="2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i="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713250" y="53938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713225" y="1890625"/>
            <a:ext cx="3456300" cy="2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i="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0"/>
          <p:cNvSpPr txBox="1">
            <a:spLocks noGrp="1"/>
          </p:cNvSpPr>
          <p:nvPr>
            <p:ph type="subTitle" idx="3"/>
          </p:nvPr>
        </p:nvSpPr>
        <p:spPr>
          <a:xfrm>
            <a:off x="713225" y="1259160"/>
            <a:ext cx="7717500" cy="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/>
          <p:nvPr/>
        </p:nvSpPr>
        <p:spPr>
          <a:xfrm flipH="1">
            <a:off x="-1862332" y="4358337"/>
            <a:ext cx="2357414" cy="518781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20"/>
          <p:cNvSpPr/>
          <p:nvPr/>
        </p:nvSpPr>
        <p:spPr>
          <a:xfrm>
            <a:off x="8648918" y="4358337"/>
            <a:ext cx="2357414" cy="518781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20"/>
          <p:cNvSpPr/>
          <p:nvPr/>
        </p:nvSpPr>
        <p:spPr>
          <a:xfrm>
            <a:off x="8430775" y="1320800"/>
            <a:ext cx="1330458" cy="3153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20"/>
          <p:cNvSpPr/>
          <p:nvPr/>
        </p:nvSpPr>
        <p:spPr>
          <a:xfrm>
            <a:off x="-252374" y="3609276"/>
            <a:ext cx="965632" cy="22885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868050" y="1517694"/>
            <a:ext cx="55647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59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36246" y="539499"/>
            <a:ext cx="1196400" cy="7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50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004046" y="2837213"/>
            <a:ext cx="4183800" cy="3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600" i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713250" y="539385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1471540" y="3133063"/>
            <a:ext cx="231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123" name="Google Shape;123;p21"/>
          <p:cNvSpPr txBox="1">
            <a:spLocks noGrp="1"/>
          </p:cNvSpPr>
          <p:nvPr>
            <p:ph type="subTitle" idx="2"/>
          </p:nvPr>
        </p:nvSpPr>
        <p:spPr>
          <a:xfrm>
            <a:off x="1471540" y="3596513"/>
            <a:ext cx="23106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>
            <a:spLocks noGrp="1"/>
          </p:cNvSpPr>
          <p:nvPr>
            <p:ph type="subTitle" idx="3"/>
          </p:nvPr>
        </p:nvSpPr>
        <p:spPr>
          <a:xfrm>
            <a:off x="5361860" y="3133075"/>
            <a:ext cx="231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125" name="Google Shape;125;p21"/>
          <p:cNvSpPr txBox="1">
            <a:spLocks noGrp="1"/>
          </p:cNvSpPr>
          <p:nvPr>
            <p:ph type="subTitle" idx="4"/>
          </p:nvPr>
        </p:nvSpPr>
        <p:spPr>
          <a:xfrm>
            <a:off x="5361860" y="3596525"/>
            <a:ext cx="23106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/>
          <p:nvPr/>
        </p:nvSpPr>
        <p:spPr>
          <a:xfrm flipH="1">
            <a:off x="-565068" y="4310458"/>
            <a:ext cx="3304785" cy="72719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21"/>
          <p:cNvSpPr/>
          <p:nvPr/>
        </p:nvSpPr>
        <p:spPr>
          <a:xfrm>
            <a:off x="6404282" y="4310458"/>
            <a:ext cx="3304785" cy="72719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1"/>
          <p:cNvSpPr/>
          <p:nvPr/>
        </p:nvSpPr>
        <p:spPr>
          <a:xfrm>
            <a:off x="3607210" y="4389088"/>
            <a:ext cx="1929581" cy="45727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1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713250" y="53938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2"/>
          <p:cNvSpPr txBox="1">
            <a:spLocks noGrp="1"/>
          </p:cNvSpPr>
          <p:nvPr>
            <p:ph type="subTitle" idx="1"/>
          </p:nvPr>
        </p:nvSpPr>
        <p:spPr>
          <a:xfrm>
            <a:off x="4462350" y="1613575"/>
            <a:ext cx="396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132" name="Google Shape;132;p22"/>
          <p:cNvSpPr txBox="1">
            <a:spLocks noGrp="1"/>
          </p:cNvSpPr>
          <p:nvPr>
            <p:ph type="subTitle" idx="2"/>
          </p:nvPr>
        </p:nvSpPr>
        <p:spPr>
          <a:xfrm>
            <a:off x="4462350" y="2077026"/>
            <a:ext cx="3968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2"/>
          <p:cNvSpPr txBox="1">
            <a:spLocks noGrp="1"/>
          </p:cNvSpPr>
          <p:nvPr>
            <p:ph type="subTitle" idx="3"/>
          </p:nvPr>
        </p:nvSpPr>
        <p:spPr>
          <a:xfrm>
            <a:off x="4462350" y="3258475"/>
            <a:ext cx="396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134" name="Google Shape;134;p22"/>
          <p:cNvSpPr txBox="1">
            <a:spLocks noGrp="1"/>
          </p:cNvSpPr>
          <p:nvPr>
            <p:ph type="subTitle" idx="4"/>
          </p:nvPr>
        </p:nvSpPr>
        <p:spPr>
          <a:xfrm>
            <a:off x="4462353" y="3725549"/>
            <a:ext cx="3968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2"/>
          <p:cNvSpPr/>
          <p:nvPr/>
        </p:nvSpPr>
        <p:spPr>
          <a:xfrm rot="-5400000">
            <a:off x="7483152" y="421862"/>
            <a:ext cx="2429860" cy="53466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22"/>
          <p:cNvSpPr/>
          <p:nvPr/>
        </p:nvSpPr>
        <p:spPr>
          <a:xfrm rot="-5400000" flipH="1">
            <a:off x="7483152" y="4350387"/>
            <a:ext cx="2429860" cy="53466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1073075" y="2365588"/>
            <a:ext cx="1902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3"/>
          <p:cNvSpPr txBox="1">
            <a:spLocks noGrp="1"/>
          </p:cNvSpPr>
          <p:nvPr>
            <p:ph type="subTitle" idx="2"/>
          </p:nvPr>
        </p:nvSpPr>
        <p:spPr>
          <a:xfrm>
            <a:off x="3621000" y="3051388"/>
            <a:ext cx="1902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1" name="Google Shape;141;p23"/>
          <p:cNvSpPr txBox="1">
            <a:spLocks noGrp="1"/>
          </p:cNvSpPr>
          <p:nvPr>
            <p:ph type="subTitle" idx="3"/>
          </p:nvPr>
        </p:nvSpPr>
        <p:spPr>
          <a:xfrm>
            <a:off x="6168925" y="2365588"/>
            <a:ext cx="1902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2" name="Google Shape;142;p23"/>
          <p:cNvSpPr txBox="1">
            <a:spLocks noGrp="1"/>
          </p:cNvSpPr>
          <p:nvPr>
            <p:ph type="subTitle" idx="4"/>
          </p:nvPr>
        </p:nvSpPr>
        <p:spPr>
          <a:xfrm>
            <a:off x="1073075" y="2664798"/>
            <a:ext cx="19020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3" name="Google Shape;143;p23"/>
          <p:cNvSpPr txBox="1">
            <a:spLocks noGrp="1"/>
          </p:cNvSpPr>
          <p:nvPr>
            <p:ph type="subTitle" idx="5"/>
          </p:nvPr>
        </p:nvSpPr>
        <p:spPr>
          <a:xfrm>
            <a:off x="3621000" y="3350561"/>
            <a:ext cx="19020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" name="Google Shape;144;p23"/>
          <p:cNvSpPr txBox="1">
            <a:spLocks noGrp="1"/>
          </p:cNvSpPr>
          <p:nvPr>
            <p:ph type="subTitle" idx="6"/>
          </p:nvPr>
        </p:nvSpPr>
        <p:spPr>
          <a:xfrm>
            <a:off x="6168925" y="2664798"/>
            <a:ext cx="19020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5" name="Google Shape;145;p23"/>
          <p:cNvSpPr/>
          <p:nvPr/>
        </p:nvSpPr>
        <p:spPr>
          <a:xfrm flipH="1">
            <a:off x="-566669" y="4313825"/>
            <a:ext cx="2762236" cy="607804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3"/>
          <p:cNvSpPr/>
          <p:nvPr/>
        </p:nvSpPr>
        <p:spPr>
          <a:xfrm>
            <a:off x="7049656" y="4313825"/>
            <a:ext cx="2762236" cy="607804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23"/>
          <p:cNvSpPr/>
          <p:nvPr/>
        </p:nvSpPr>
        <p:spPr>
          <a:xfrm flipH="1">
            <a:off x="7761244" y="4252027"/>
            <a:ext cx="1543267" cy="3656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3"/>
          <p:cNvSpPr/>
          <p:nvPr/>
        </p:nvSpPr>
        <p:spPr>
          <a:xfrm flipH="1">
            <a:off x="-470859" y="3673800"/>
            <a:ext cx="1184099" cy="2806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 flipH="1">
            <a:off x="1976249" y="4149090"/>
            <a:ext cx="2742997" cy="603600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1" name="Google Shape;151;p24"/>
          <p:cNvGrpSpPr/>
          <p:nvPr/>
        </p:nvGrpSpPr>
        <p:grpSpPr>
          <a:xfrm>
            <a:off x="-819745" y="2886850"/>
            <a:ext cx="3600208" cy="2828148"/>
            <a:chOff x="2809610" y="-18724"/>
            <a:chExt cx="4006464" cy="3147282"/>
          </a:xfrm>
        </p:grpSpPr>
        <p:grpSp>
          <p:nvGrpSpPr>
            <p:cNvPr id="152" name="Google Shape;152;p24"/>
            <p:cNvGrpSpPr/>
            <p:nvPr/>
          </p:nvGrpSpPr>
          <p:grpSpPr>
            <a:xfrm flipH="1">
              <a:off x="2809610" y="737480"/>
              <a:ext cx="4006464" cy="2391078"/>
              <a:chOff x="4376262" y="2214271"/>
              <a:chExt cx="4618934" cy="2929166"/>
            </a:xfrm>
          </p:grpSpPr>
          <p:sp>
            <p:nvSpPr>
              <p:cNvPr id="153" name="Google Shape;153;p24"/>
              <p:cNvSpPr/>
              <p:nvPr/>
            </p:nvSpPr>
            <p:spPr>
              <a:xfrm>
                <a:off x="4376262" y="2214271"/>
                <a:ext cx="4618934" cy="2913327"/>
              </a:xfrm>
              <a:custGeom>
                <a:avLst/>
                <a:gdLst/>
                <a:ahLst/>
                <a:cxnLst/>
                <a:rect l="l" t="t" r="r" b="b"/>
                <a:pathLst>
                  <a:path w="74532" h="47010" extrusionOk="0">
                    <a:moveTo>
                      <a:pt x="54653" y="0"/>
                    </a:moveTo>
                    <a:cubicBezTo>
                      <a:pt x="53200" y="0"/>
                      <a:pt x="51847" y="308"/>
                      <a:pt x="50723" y="888"/>
                    </a:cubicBezTo>
                    <a:cubicBezTo>
                      <a:pt x="43140" y="4799"/>
                      <a:pt x="42201" y="11965"/>
                      <a:pt x="35079" y="12941"/>
                    </a:cubicBezTo>
                    <a:cubicBezTo>
                      <a:pt x="34640" y="13001"/>
                      <a:pt x="34220" y="13029"/>
                      <a:pt x="33817" y="13029"/>
                    </a:cubicBezTo>
                    <a:cubicBezTo>
                      <a:pt x="28008" y="13029"/>
                      <a:pt x="25638" y="7193"/>
                      <a:pt x="17704" y="7193"/>
                    </a:cubicBezTo>
                    <a:cubicBezTo>
                      <a:pt x="17261" y="7193"/>
                      <a:pt x="16800" y="7212"/>
                      <a:pt x="16321" y="7250"/>
                    </a:cubicBezTo>
                    <a:cubicBezTo>
                      <a:pt x="7445" y="7962"/>
                      <a:pt x="5255" y="19804"/>
                      <a:pt x="6743" y="26511"/>
                    </a:cubicBezTo>
                    <a:cubicBezTo>
                      <a:pt x="8230" y="33220"/>
                      <a:pt x="2193" y="31857"/>
                      <a:pt x="962" y="37812"/>
                    </a:cubicBezTo>
                    <a:cubicBezTo>
                      <a:pt x="1" y="42459"/>
                      <a:pt x="6264" y="47009"/>
                      <a:pt x="6264" y="47009"/>
                    </a:cubicBezTo>
                    <a:lnTo>
                      <a:pt x="65131" y="47009"/>
                    </a:lnTo>
                    <a:cubicBezTo>
                      <a:pt x="65131" y="47009"/>
                      <a:pt x="74486" y="44516"/>
                      <a:pt x="74509" y="34367"/>
                    </a:cubicBezTo>
                    <a:cubicBezTo>
                      <a:pt x="74532" y="24219"/>
                      <a:pt x="70861" y="24838"/>
                      <a:pt x="68203" y="13020"/>
                    </a:cubicBezTo>
                    <a:cubicBezTo>
                      <a:pt x="66134" y="3817"/>
                      <a:pt x="59769" y="0"/>
                      <a:pt x="546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54;p24"/>
              <p:cNvSpPr/>
              <p:nvPr/>
            </p:nvSpPr>
            <p:spPr>
              <a:xfrm>
                <a:off x="4454125" y="2726100"/>
                <a:ext cx="4463197" cy="2417337"/>
              </a:xfrm>
              <a:custGeom>
                <a:avLst/>
                <a:gdLst/>
                <a:ahLst/>
                <a:cxnLst/>
                <a:rect l="l" t="t" r="r" b="b"/>
                <a:pathLst>
                  <a:path w="72019" h="37217" extrusionOk="0">
                    <a:moveTo>
                      <a:pt x="53179" y="0"/>
                    </a:moveTo>
                    <a:cubicBezTo>
                      <a:pt x="52371" y="0"/>
                      <a:pt x="51548" y="99"/>
                      <a:pt x="50717" y="290"/>
                    </a:cubicBezTo>
                    <a:cubicBezTo>
                      <a:pt x="45513" y="1483"/>
                      <a:pt x="42522" y="9504"/>
                      <a:pt x="35118" y="10338"/>
                    </a:cubicBezTo>
                    <a:cubicBezTo>
                      <a:pt x="34572" y="10399"/>
                      <a:pt x="34055" y="10427"/>
                      <a:pt x="33564" y="10427"/>
                    </a:cubicBezTo>
                    <a:cubicBezTo>
                      <a:pt x="29031" y="10427"/>
                      <a:pt x="26654" y="8070"/>
                      <a:pt x="23116" y="8070"/>
                    </a:cubicBezTo>
                    <a:cubicBezTo>
                      <a:pt x="21839" y="8070"/>
                      <a:pt x="20411" y="8377"/>
                      <a:pt x="18675" y="9213"/>
                    </a:cubicBezTo>
                    <a:cubicBezTo>
                      <a:pt x="13322" y="11794"/>
                      <a:pt x="12285" y="15179"/>
                      <a:pt x="12210" y="21131"/>
                    </a:cubicBezTo>
                    <a:cubicBezTo>
                      <a:pt x="12134" y="27068"/>
                      <a:pt x="3842" y="23291"/>
                      <a:pt x="1786" y="27647"/>
                    </a:cubicBezTo>
                    <a:cubicBezTo>
                      <a:pt x="0" y="31427"/>
                      <a:pt x="4754" y="37216"/>
                      <a:pt x="4754" y="37216"/>
                    </a:cubicBezTo>
                    <a:lnTo>
                      <a:pt x="65942" y="37216"/>
                    </a:lnTo>
                    <a:cubicBezTo>
                      <a:pt x="65942" y="37216"/>
                      <a:pt x="71970" y="35247"/>
                      <a:pt x="71994" y="26577"/>
                    </a:cubicBezTo>
                    <a:cubicBezTo>
                      <a:pt x="72018" y="17906"/>
                      <a:pt x="67337" y="22180"/>
                      <a:pt x="64575" y="12084"/>
                    </a:cubicBezTo>
                    <a:cubicBezTo>
                      <a:pt x="62214" y="3452"/>
                      <a:pt x="57946" y="0"/>
                      <a:pt x="53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5" name="Google Shape;155;p24"/>
            <p:cNvSpPr/>
            <p:nvPr/>
          </p:nvSpPr>
          <p:spPr>
            <a:xfrm>
              <a:off x="4872647" y="1079507"/>
              <a:ext cx="529583" cy="674214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4416603" y="-18724"/>
              <a:ext cx="769467" cy="1716114"/>
            </a:xfrm>
            <a:custGeom>
              <a:avLst/>
              <a:gdLst/>
              <a:ahLst/>
              <a:cxnLst/>
              <a:rect l="l" t="t" r="r" b="b"/>
              <a:pathLst>
                <a:path w="11869" h="26472" extrusionOk="0">
                  <a:moveTo>
                    <a:pt x="3136" y="0"/>
                  </a:moveTo>
                  <a:cubicBezTo>
                    <a:pt x="3136" y="1"/>
                    <a:pt x="3529" y="4229"/>
                    <a:pt x="3824" y="4574"/>
                  </a:cubicBezTo>
                  <a:cubicBezTo>
                    <a:pt x="4120" y="4918"/>
                    <a:pt x="4610" y="5509"/>
                    <a:pt x="4610" y="5509"/>
                  </a:cubicBezTo>
                  <a:lnTo>
                    <a:pt x="4610" y="5985"/>
                  </a:lnTo>
                  <a:cubicBezTo>
                    <a:pt x="4333" y="6152"/>
                    <a:pt x="4161" y="6470"/>
                    <a:pt x="4196" y="6813"/>
                  </a:cubicBezTo>
                  <a:cubicBezTo>
                    <a:pt x="4210" y="6946"/>
                    <a:pt x="4254" y="7069"/>
                    <a:pt x="4319" y="7177"/>
                  </a:cubicBezTo>
                  <a:cubicBezTo>
                    <a:pt x="3857" y="7640"/>
                    <a:pt x="1" y="11513"/>
                    <a:pt x="185" y="11605"/>
                  </a:cubicBezTo>
                  <a:cubicBezTo>
                    <a:pt x="189" y="11607"/>
                    <a:pt x="195" y="11608"/>
                    <a:pt x="202" y="11608"/>
                  </a:cubicBezTo>
                  <a:cubicBezTo>
                    <a:pt x="514" y="11608"/>
                    <a:pt x="3433" y="9483"/>
                    <a:pt x="3578" y="9147"/>
                  </a:cubicBezTo>
                  <a:cubicBezTo>
                    <a:pt x="3725" y="8802"/>
                    <a:pt x="4267" y="8213"/>
                    <a:pt x="4364" y="7967"/>
                  </a:cubicBezTo>
                  <a:cubicBezTo>
                    <a:pt x="4412" y="7848"/>
                    <a:pt x="4527" y="7651"/>
                    <a:pt x="4634" y="7478"/>
                  </a:cubicBezTo>
                  <a:cubicBezTo>
                    <a:pt x="4689" y="7507"/>
                    <a:pt x="4746" y="7531"/>
                    <a:pt x="4807" y="7550"/>
                  </a:cubicBezTo>
                  <a:cubicBezTo>
                    <a:pt x="4623" y="10384"/>
                    <a:pt x="4558" y="26472"/>
                    <a:pt x="4558" y="26472"/>
                  </a:cubicBezTo>
                  <a:lnTo>
                    <a:pt x="6042" y="26472"/>
                  </a:lnTo>
                  <a:lnTo>
                    <a:pt x="5316" y="7545"/>
                  </a:lnTo>
                  <a:cubicBezTo>
                    <a:pt x="5556" y="7469"/>
                    <a:pt x="5745" y="7292"/>
                    <a:pt x="5843" y="7068"/>
                  </a:cubicBezTo>
                  <a:cubicBezTo>
                    <a:pt x="6909" y="7367"/>
                    <a:pt x="10825" y="8470"/>
                    <a:pt x="11309" y="8606"/>
                  </a:cubicBezTo>
                  <a:cubicBezTo>
                    <a:pt x="11485" y="8655"/>
                    <a:pt x="11593" y="8676"/>
                    <a:pt x="11659" y="8676"/>
                  </a:cubicBezTo>
                  <a:cubicBezTo>
                    <a:pt x="11804" y="8676"/>
                    <a:pt x="11755" y="8579"/>
                    <a:pt x="11801" y="8471"/>
                  </a:cubicBezTo>
                  <a:cubicBezTo>
                    <a:pt x="11868" y="8314"/>
                    <a:pt x="8533" y="7127"/>
                    <a:pt x="8196" y="6915"/>
                  </a:cubicBezTo>
                  <a:cubicBezTo>
                    <a:pt x="8060" y="6829"/>
                    <a:pt x="7832" y="6800"/>
                    <a:pt x="7590" y="6800"/>
                  </a:cubicBezTo>
                  <a:cubicBezTo>
                    <a:pt x="7234" y="6800"/>
                    <a:pt x="6847" y="6863"/>
                    <a:pt x="6674" y="6904"/>
                  </a:cubicBezTo>
                  <a:cubicBezTo>
                    <a:pt x="6639" y="6912"/>
                    <a:pt x="6600" y="6915"/>
                    <a:pt x="6557" y="6915"/>
                  </a:cubicBezTo>
                  <a:cubicBezTo>
                    <a:pt x="6355" y="6915"/>
                    <a:pt x="6083" y="6837"/>
                    <a:pt x="5913" y="6781"/>
                  </a:cubicBezTo>
                  <a:cubicBezTo>
                    <a:pt x="5916" y="6733"/>
                    <a:pt x="5915" y="6685"/>
                    <a:pt x="5911" y="6635"/>
                  </a:cubicBezTo>
                  <a:cubicBezTo>
                    <a:pt x="5865" y="6192"/>
                    <a:pt x="5490" y="5862"/>
                    <a:pt x="5054" y="5862"/>
                  </a:cubicBezTo>
                  <a:cubicBezTo>
                    <a:pt x="5032" y="5862"/>
                    <a:pt x="5010" y="5863"/>
                    <a:pt x="4988" y="5865"/>
                  </a:cubicBezTo>
                  <a:cubicBezTo>
                    <a:pt x="4678" y="4760"/>
                    <a:pt x="3352" y="88"/>
                    <a:pt x="3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24"/>
            <p:cNvSpPr/>
            <p:nvPr/>
          </p:nvSpPr>
          <p:spPr>
            <a:xfrm flipH="1">
              <a:off x="4054176" y="855820"/>
              <a:ext cx="390643" cy="497306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8" name="Google Shape;158;p24"/>
          <p:cNvSpPr/>
          <p:nvPr/>
        </p:nvSpPr>
        <p:spPr>
          <a:xfrm>
            <a:off x="8070822" y="1307000"/>
            <a:ext cx="1543267" cy="3656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1"/>
          </p:nvPr>
        </p:nvSpPr>
        <p:spPr>
          <a:xfrm>
            <a:off x="714938" y="1489859"/>
            <a:ext cx="2450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p24"/>
          <p:cNvSpPr txBox="1">
            <a:spLocks noGrp="1"/>
          </p:cNvSpPr>
          <p:nvPr>
            <p:ph type="subTitle" idx="2"/>
          </p:nvPr>
        </p:nvSpPr>
        <p:spPr>
          <a:xfrm>
            <a:off x="3346650" y="2361636"/>
            <a:ext cx="2450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5978362" y="3233413"/>
            <a:ext cx="2450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>
            <a:spLocks noGrp="1"/>
          </p:cNvSpPr>
          <p:nvPr>
            <p:ph type="subTitle" idx="4"/>
          </p:nvPr>
        </p:nvSpPr>
        <p:spPr>
          <a:xfrm>
            <a:off x="714938" y="1868259"/>
            <a:ext cx="24507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3346650" y="2740036"/>
            <a:ext cx="24507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5" name="Google Shape;165;p24"/>
          <p:cNvSpPr txBox="1">
            <a:spLocks noGrp="1"/>
          </p:cNvSpPr>
          <p:nvPr>
            <p:ph type="subTitle" idx="6"/>
          </p:nvPr>
        </p:nvSpPr>
        <p:spPr>
          <a:xfrm>
            <a:off x="5978362" y="3611813"/>
            <a:ext cx="24507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25"/>
          <p:cNvSpPr txBox="1">
            <a:spLocks noGrp="1"/>
          </p:cNvSpPr>
          <p:nvPr>
            <p:ph type="subTitle" idx="1"/>
          </p:nvPr>
        </p:nvSpPr>
        <p:spPr>
          <a:xfrm>
            <a:off x="1301651" y="1693170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9" name="Google Shape;169;p25"/>
          <p:cNvSpPr txBox="1">
            <a:spLocks noGrp="1"/>
          </p:cNvSpPr>
          <p:nvPr>
            <p:ph type="subTitle" idx="2"/>
          </p:nvPr>
        </p:nvSpPr>
        <p:spPr>
          <a:xfrm>
            <a:off x="1301651" y="2013885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>
            <a:spLocks noGrp="1"/>
          </p:cNvSpPr>
          <p:nvPr>
            <p:ph type="subTitle" idx="3"/>
          </p:nvPr>
        </p:nvSpPr>
        <p:spPr>
          <a:xfrm>
            <a:off x="6384739" y="1693170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1" name="Google Shape;171;p25"/>
          <p:cNvSpPr txBox="1">
            <a:spLocks noGrp="1"/>
          </p:cNvSpPr>
          <p:nvPr>
            <p:ph type="subTitle" idx="4"/>
          </p:nvPr>
        </p:nvSpPr>
        <p:spPr>
          <a:xfrm>
            <a:off x="6384739" y="2013885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>
            <a:spLocks noGrp="1"/>
          </p:cNvSpPr>
          <p:nvPr>
            <p:ph type="subTitle" idx="5"/>
          </p:nvPr>
        </p:nvSpPr>
        <p:spPr>
          <a:xfrm>
            <a:off x="1301369" y="3378448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>
            <a:spLocks noGrp="1"/>
          </p:cNvSpPr>
          <p:nvPr>
            <p:ph type="subTitle" idx="6"/>
          </p:nvPr>
        </p:nvSpPr>
        <p:spPr>
          <a:xfrm>
            <a:off x="1301369" y="3697978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>
            <a:spLocks noGrp="1"/>
          </p:cNvSpPr>
          <p:nvPr>
            <p:ph type="subTitle" idx="7"/>
          </p:nvPr>
        </p:nvSpPr>
        <p:spPr>
          <a:xfrm>
            <a:off x="6384739" y="3378448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5" name="Google Shape;175;p25"/>
          <p:cNvSpPr txBox="1">
            <a:spLocks noGrp="1"/>
          </p:cNvSpPr>
          <p:nvPr>
            <p:ph type="subTitle" idx="8"/>
          </p:nvPr>
        </p:nvSpPr>
        <p:spPr>
          <a:xfrm>
            <a:off x="6384739" y="3699153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8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2763" y="1997908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9" name="Google Shape;179;p26"/>
          <p:cNvSpPr txBox="1">
            <a:spLocks noGrp="1"/>
          </p:cNvSpPr>
          <p:nvPr>
            <p:ph type="subTitle" idx="2"/>
          </p:nvPr>
        </p:nvSpPr>
        <p:spPr>
          <a:xfrm>
            <a:off x="712763" y="2318608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>
            <a:spLocks noGrp="1"/>
          </p:cNvSpPr>
          <p:nvPr>
            <p:ph type="subTitle" idx="3"/>
          </p:nvPr>
        </p:nvSpPr>
        <p:spPr>
          <a:xfrm>
            <a:off x="3547693" y="1993495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>
            <a:spLocks noGrp="1"/>
          </p:cNvSpPr>
          <p:nvPr>
            <p:ph type="subTitle" idx="4"/>
          </p:nvPr>
        </p:nvSpPr>
        <p:spPr>
          <a:xfrm>
            <a:off x="3547693" y="2314195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>
            <a:spLocks noGrp="1"/>
          </p:cNvSpPr>
          <p:nvPr>
            <p:ph type="subTitle" idx="5"/>
          </p:nvPr>
        </p:nvSpPr>
        <p:spPr>
          <a:xfrm>
            <a:off x="6382624" y="1997908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>
            <a:spLocks noGrp="1"/>
          </p:cNvSpPr>
          <p:nvPr>
            <p:ph type="subTitle" idx="6"/>
          </p:nvPr>
        </p:nvSpPr>
        <p:spPr>
          <a:xfrm>
            <a:off x="6382624" y="2318608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6"/>
          <p:cNvSpPr txBox="1">
            <a:spLocks noGrp="1"/>
          </p:cNvSpPr>
          <p:nvPr>
            <p:ph type="subTitle" idx="7"/>
          </p:nvPr>
        </p:nvSpPr>
        <p:spPr>
          <a:xfrm>
            <a:off x="712763" y="3745361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>
            <a:spLocks noGrp="1"/>
          </p:cNvSpPr>
          <p:nvPr>
            <p:ph type="subTitle" idx="8"/>
          </p:nvPr>
        </p:nvSpPr>
        <p:spPr>
          <a:xfrm>
            <a:off x="712763" y="4066061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6"/>
          <p:cNvSpPr txBox="1">
            <a:spLocks noGrp="1"/>
          </p:cNvSpPr>
          <p:nvPr>
            <p:ph type="subTitle" idx="9"/>
          </p:nvPr>
        </p:nvSpPr>
        <p:spPr>
          <a:xfrm>
            <a:off x="3547693" y="3747733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7" name="Google Shape;187;p26"/>
          <p:cNvSpPr txBox="1">
            <a:spLocks noGrp="1"/>
          </p:cNvSpPr>
          <p:nvPr>
            <p:ph type="subTitle" idx="13"/>
          </p:nvPr>
        </p:nvSpPr>
        <p:spPr>
          <a:xfrm>
            <a:off x="3547693" y="4068433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6"/>
          <p:cNvSpPr txBox="1">
            <a:spLocks noGrp="1"/>
          </p:cNvSpPr>
          <p:nvPr>
            <p:ph type="subTitle" idx="14"/>
          </p:nvPr>
        </p:nvSpPr>
        <p:spPr>
          <a:xfrm>
            <a:off x="6382624" y="3745361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9" name="Google Shape;189;p26"/>
          <p:cNvSpPr txBox="1">
            <a:spLocks noGrp="1"/>
          </p:cNvSpPr>
          <p:nvPr>
            <p:ph type="subTitle" idx="15"/>
          </p:nvPr>
        </p:nvSpPr>
        <p:spPr>
          <a:xfrm>
            <a:off x="6382624" y="4066061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6"/>
          <p:cNvSpPr/>
          <p:nvPr/>
        </p:nvSpPr>
        <p:spPr>
          <a:xfrm rot="-5400000" flipH="1">
            <a:off x="7346043" y="4830306"/>
            <a:ext cx="2776036" cy="610870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26"/>
          <p:cNvSpPr/>
          <p:nvPr/>
        </p:nvSpPr>
        <p:spPr>
          <a:xfrm rot="5400000" flipH="1">
            <a:off x="-980207" y="570894"/>
            <a:ext cx="2776036" cy="610870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26"/>
          <p:cNvSpPr/>
          <p:nvPr/>
        </p:nvSpPr>
        <p:spPr>
          <a:xfrm flipH="1">
            <a:off x="110142" y="4650050"/>
            <a:ext cx="1129884" cy="267795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26"/>
          <p:cNvSpPr/>
          <p:nvPr/>
        </p:nvSpPr>
        <p:spPr>
          <a:xfrm flipH="1">
            <a:off x="8472942" y="1115500"/>
            <a:ext cx="1129884" cy="267795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5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 hasCustomPrompt="1"/>
          </p:nvPr>
        </p:nvSpPr>
        <p:spPr>
          <a:xfrm>
            <a:off x="1419056" y="633219"/>
            <a:ext cx="3290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1"/>
          </p:nvPr>
        </p:nvSpPr>
        <p:spPr>
          <a:xfrm>
            <a:off x="1194825" y="1355525"/>
            <a:ext cx="3739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27"/>
          <p:cNvSpPr txBox="1">
            <a:spLocks noGrp="1"/>
          </p:cNvSpPr>
          <p:nvPr>
            <p:ph type="title" idx="2" hasCustomPrompt="1"/>
          </p:nvPr>
        </p:nvSpPr>
        <p:spPr>
          <a:xfrm>
            <a:off x="4433314" y="2080379"/>
            <a:ext cx="3290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27"/>
          <p:cNvSpPr txBox="1">
            <a:spLocks noGrp="1"/>
          </p:cNvSpPr>
          <p:nvPr>
            <p:ph type="subTitle" idx="3"/>
          </p:nvPr>
        </p:nvSpPr>
        <p:spPr>
          <a:xfrm>
            <a:off x="4208739" y="2801067"/>
            <a:ext cx="3739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27"/>
          <p:cNvSpPr txBox="1">
            <a:spLocks noGrp="1"/>
          </p:cNvSpPr>
          <p:nvPr>
            <p:ph type="title" idx="4" hasCustomPrompt="1"/>
          </p:nvPr>
        </p:nvSpPr>
        <p:spPr>
          <a:xfrm>
            <a:off x="1419056" y="3527539"/>
            <a:ext cx="3290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5"/>
          </p:nvPr>
        </p:nvSpPr>
        <p:spPr>
          <a:xfrm>
            <a:off x="1194481" y="4246608"/>
            <a:ext cx="3739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27"/>
          <p:cNvSpPr/>
          <p:nvPr/>
        </p:nvSpPr>
        <p:spPr>
          <a:xfrm rot="5400000">
            <a:off x="-1536506" y="4124913"/>
            <a:ext cx="5092981" cy="112062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27"/>
          <p:cNvSpPr/>
          <p:nvPr/>
        </p:nvSpPr>
        <p:spPr>
          <a:xfrm rot="-5400000">
            <a:off x="5591694" y="-1741712"/>
            <a:ext cx="5092981" cy="112062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27"/>
          <p:cNvSpPr/>
          <p:nvPr/>
        </p:nvSpPr>
        <p:spPr>
          <a:xfrm rot="-5400000" flipH="1">
            <a:off x="5591694" y="5764588"/>
            <a:ext cx="5092981" cy="112062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2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 hasCustomPrompt="1"/>
          </p:nvPr>
        </p:nvSpPr>
        <p:spPr>
          <a:xfrm>
            <a:off x="2587204" y="1597173"/>
            <a:ext cx="127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3861907" y="1973790"/>
            <a:ext cx="385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8"/>
          <p:cNvSpPr txBox="1">
            <a:spLocks noGrp="1"/>
          </p:cNvSpPr>
          <p:nvPr>
            <p:ph type="title" idx="2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28"/>
          <p:cNvSpPr txBox="1">
            <a:spLocks noGrp="1"/>
          </p:cNvSpPr>
          <p:nvPr>
            <p:ph type="title" idx="3" hasCustomPrompt="1"/>
          </p:nvPr>
        </p:nvSpPr>
        <p:spPr>
          <a:xfrm>
            <a:off x="2587204" y="2709997"/>
            <a:ext cx="127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8"/>
          <p:cNvSpPr txBox="1">
            <a:spLocks noGrp="1"/>
          </p:cNvSpPr>
          <p:nvPr>
            <p:ph type="subTitle" idx="4"/>
          </p:nvPr>
        </p:nvSpPr>
        <p:spPr>
          <a:xfrm>
            <a:off x="3861907" y="3086613"/>
            <a:ext cx="385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8"/>
          <p:cNvSpPr txBox="1">
            <a:spLocks noGrp="1"/>
          </p:cNvSpPr>
          <p:nvPr>
            <p:ph type="title" idx="5" hasCustomPrompt="1"/>
          </p:nvPr>
        </p:nvSpPr>
        <p:spPr>
          <a:xfrm>
            <a:off x="2587204" y="3822822"/>
            <a:ext cx="127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6"/>
          </p:nvPr>
        </p:nvSpPr>
        <p:spPr>
          <a:xfrm>
            <a:off x="3861907" y="4199435"/>
            <a:ext cx="385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8"/>
          <p:cNvSpPr txBox="1">
            <a:spLocks noGrp="1"/>
          </p:cNvSpPr>
          <p:nvPr>
            <p:ph type="subTitle" idx="7"/>
          </p:nvPr>
        </p:nvSpPr>
        <p:spPr>
          <a:xfrm>
            <a:off x="3861939" y="1597173"/>
            <a:ext cx="3858000" cy="4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8"/>
          <p:cNvSpPr txBox="1">
            <a:spLocks noGrp="1"/>
          </p:cNvSpPr>
          <p:nvPr>
            <p:ph type="subTitle" idx="8"/>
          </p:nvPr>
        </p:nvSpPr>
        <p:spPr>
          <a:xfrm>
            <a:off x="3861939" y="2709997"/>
            <a:ext cx="3858000" cy="4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8"/>
          <p:cNvSpPr txBox="1">
            <a:spLocks noGrp="1"/>
          </p:cNvSpPr>
          <p:nvPr>
            <p:ph type="subTitle" idx="9"/>
          </p:nvPr>
        </p:nvSpPr>
        <p:spPr>
          <a:xfrm>
            <a:off x="3861939" y="3822822"/>
            <a:ext cx="3858000" cy="4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8"/>
          <p:cNvSpPr/>
          <p:nvPr/>
        </p:nvSpPr>
        <p:spPr>
          <a:xfrm rot="-5400000" flipH="1">
            <a:off x="6930709" y="4054491"/>
            <a:ext cx="3228757" cy="71046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28"/>
          <p:cNvSpPr/>
          <p:nvPr/>
        </p:nvSpPr>
        <p:spPr>
          <a:xfrm rot="5400000" flipH="1">
            <a:off x="-1015466" y="1117004"/>
            <a:ext cx="3228757" cy="71046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28"/>
          <p:cNvSpPr/>
          <p:nvPr/>
        </p:nvSpPr>
        <p:spPr>
          <a:xfrm>
            <a:off x="7442709" y="4409226"/>
            <a:ext cx="1759594" cy="41699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28"/>
          <p:cNvSpPr/>
          <p:nvPr/>
        </p:nvSpPr>
        <p:spPr>
          <a:xfrm>
            <a:off x="-251123" y="4138763"/>
            <a:ext cx="1337034" cy="316864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0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706375" y="1188650"/>
            <a:ext cx="7717500" cy="229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i="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9pPr>
          </a:lstStyle>
          <a:p/>
        </p:txBody>
      </p:sp>
      <p:sp>
        <p:nvSpPr>
          <p:cNvPr id="222" name="Google Shape;222;p29"/>
          <p:cNvSpPr/>
          <p:nvPr/>
        </p:nvSpPr>
        <p:spPr>
          <a:xfrm rot="10800000">
            <a:off x="-329513" y="85320"/>
            <a:ext cx="1731539" cy="381027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29"/>
          <p:cNvSpPr/>
          <p:nvPr/>
        </p:nvSpPr>
        <p:spPr>
          <a:xfrm>
            <a:off x="7811501" y="4720453"/>
            <a:ext cx="1662012" cy="36569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29"/>
          <p:cNvSpPr/>
          <p:nvPr/>
        </p:nvSpPr>
        <p:spPr>
          <a:xfrm flipH="1">
            <a:off x="116069" y="4728025"/>
            <a:ext cx="1059228" cy="2509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29"/>
          <p:cNvSpPr/>
          <p:nvPr/>
        </p:nvSpPr>
        <p:spPr>
          <a:xfrm flipH="1">
            <a:off x="7988319" y="115325"/>
            <a:ext cx="1059228" cy="2509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0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0"/>
          <p:cNvGrpSpPr/>
          <p:nvPr/>
        </p:nvGrpSpPr>
        <p:grpSpPr>
          <a:xfrm rot="-5400000" flipH="1">
            <a:off x="579397" y="2178120"/>
            <a:ext cx="1879068" cy="4052440"/>
            <a:chOff x="7681603" y="-387311"/>
            <a:chExt cx="1692396" cy="3649861"/>
          </a:xfrm>
        </p:grpSpPr>
        <p:sp>
          <p:nvSpPr>
            <p:cNvPr id="228" name="Google Shape;228;p30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30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0" name="Google Shape;230;p30"/>
          <p:cNvGrpSpPr/>
          <p:nvPr/>
        </p:nvGrpSpPr>
        <p:grpSpPr>
          <a:xfrm rot="5400000" flipH="1">
            <a:off x="6985740" y="-978723"/>
            <a:ext cx="1692396" cy="3649861"/>
            <a:chOff x="7681603" y="-387311"/>
            <a:chExt cx="1692396" cy="3649861"/>
          </a:xfrm>
        </p:grpSpPr>
        <p:sp>
          <p:nvSpPr>
            <p:cNvPr id="231" name="Google Shape;231;p30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30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1425575" y="3551717"/>
            <a:ext cx="6292800" cy="1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4" name="Google Shape;234;p30"/>
          <p:cNvSpPr txBox="1">
            <a:spLocks noGrp="1"/>
          </p:cNvSpPr>
          <p:nvPr>
            <p:ph type="subTitle" idx="1"/>
          </p:nvPr>
        </p:nvSpPr>
        <p:spPr>
          <a:xfrm>
            <a:off x="712175" y="1241950"/>
            <a:ext cx="2983500" cy="11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50" y="1246870"/>
            <a:ext cx="77175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 i="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/>
          <p:nvPr/>
        </p:nvSpPr>
        <p:spPr>
          <a:xfrm flipH="1">
            <a:off x="8304357" y="4505075"/>
            <a:ext cx="1342463" cy="3181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4"/>
          <p:cNvSpPr/>
          <p:nvPr/>
        </p:nvSpPr>
        <p:spPr>
          <a:xfrm rot="5400000" flipH="1">
            <a:off x="-729907" y="297617"/>
            <a:ext cx="2198590" cy="48377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/>
          <p:nvPr/>
        </p:nvSpPr>
        <p:spPr>
          <a:xfrm flipH="1">
            <a:off x="7186099" y="237200"/>
            <a:ext cx="848101" cy="2009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/>
          <p:nvPr/>
        </p:nvSpPr>
        <p:spPr>
          <a:xfrm flipH="1">
            <a:off x="43399" y="4072325"/>
            <a:ext cx="848101" cy="2009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0_1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subTitle" idx="1"/>
          </p:nvPr>
        </p:nvSpPr>
        <p:spPr>
          <a:xfrm>
            <a:off x="713225" y="2695275"/>
            <a:ext cx="25737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0_1_1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subTitle" idx="1"/>
          </p:nvPr>
        </p:nvSpPr>
        <p:spPr>
          <a:xfrm>
            <a:off x="5753575" y="2720613"/>
            <a:ext cx="26772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0_1_1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subTitle" idx="1"/>
          </p:nvPr>
        </p:nvSpPr>
        <p:spPr>
          <a:xfrm>
            <a:off x="4572000" y="1428175"/>
            <a:ext cx="38586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3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ctrTitle"/>
          </p:nvPr>
        </p:nvSpPr>
        <p:spPr>
          <a:xfrm>
            <a:off x="2623350" y="961093"/>
            <a:ext cx="3897300" cy="873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6" name="Google Shape;246;p34"/>
          <p:cNvSpPr txBox="1"/>
          <p:nvPr/>
        </p:nvSpPr>
        <p:spPr>
          <a:xfrm>
            <a:off x="1654675" y="4167375"/>
            <a:ext cx="58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rPr>
              <a:t>CREDITS: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Nanum Gothic" charset="-127"/>
                <a:ea typeface="Nanum Gothic" charset="-127"/>
                <a:cs typeface="Nanum Gothic" charset="-127"/>
                <a:sym typeface="Nanum Gothic" charset="-127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rPr>
              <a:t>, and includes icons by</a:t>
            </a:r>
            <a:r>
              <a:rPr lang="en-GB" sz="1100">
                <a:solidFill>
                  <a:schemeClr val="dk1"/>
                </a:solidFill>
                <a:uFill>
                  <a:noFill/>
                </a:uFill>
                <a:latin typeface="Nanum Gothic" charset="-127"/>
                <a:ea typeface="Nanum Gothic" charset="-127"/>
                <a:cs typeface="Nanum Gothic" charset="-127"/>
                <a:sym typeface="Nanum Gothic" charset="-127"/>
                <a:hlinkClick r:id="rId3"/>
              </a:rPr>
              <a:t>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Nanum Gothic" charset="-127"/>
                <a:ea typeface="Nanum Gothic" charset="-127"/>
                <a:cs typeface="Nanum Gothic" charset="-127"/>
                <a:sym typeface="Nanum Gothic" charset="-127"/>
                <a:hlinkClick r:id="rId3"/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rPr>
              <a:t> and infographics &amp; images by</a:t>
            </a:r>
            <a:r>
              <a:rPr lang="en-GB" sz="1100" b="1"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rPr>
              <a:t>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Nanum Gothic" charset="-127"/>
                <a:ea typeface="Nanum Gothic" charset="-127"/>
                <a:cs typeface="Nanum Gothic" charset="-127"/>
                <a:sym typeface="Nanum Gothic" charset="-127"/>
                <a:hlinkClick r:id="rId4"/>
              </a:rPr>
              <a:t>Freepik</a:t>
            </a:r>
            <a:endParaRPr sz="1100" b="1">
              <a:solidFill>
                <a:schemeClr val="dk1"/>
              </a:solidFill>
              <a:latin typeface="Nanum Gothic" charset="-127"/>
              <a:ea typeface="Nanum Gothic" charset="-127"/>
              <a:cs typeface="Nanum Gothic" charset="-127"/>
              <a:sym typeface="Nanum Gothic" charset="-127"/>
            </a:endParaRPr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2624400" y="2743839"/>
            <a:ext cx="3895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4"/>
          <p:cNvSpPr/>
          <p:nvPr/>
        </p:nvSpPr>
        <p:spPr>
          <a:xfrm>
            <a:off x="-332879" y="646825"/>
            <a:ext cx="1701325" cy="4032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34"/>
          <p:cNvSpPr/>
          <p:nvPr/>
        </p:nvSpPr>
        <p:spPr>
          <a:xfrm>
            <a:off x="8140277" y="695001"/>
            <a:ext cx="1003712" cy="23787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34"/>
          <p:cNvSpPr/>
          <p:nvPr/>
        </p:nvSpPr>
        <p:spPr>
          <a:xfrm rot="5400000">
            <a:off x="78463" y="4910707"/>
            <a:ext cx="1627647" cy="358137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34"/>
          <p:cNvSpPr/>
          <p:nvPr/>
        </p:nvSpPr>
        <p:spPr>
          <a:xfrm rot="-5400000" flipH="1">
            <a:off x="7437888" y="4910707"/>
            <a:ext cx="1627647" cy="358137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/>
          <p:nvPr/>
        </p:nvSpPr>
        <p:spPr>
          <a:xfrm>
            <a:off x="-385204" y="3667150"/>
            <a:ext cx="1701325" cy="4032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35"/>
          <p:cNvSpPr/>
          <p:nvPr/>
        </p:nvSpPr>
        <p:spPr>
          <a:xfrm rot="5400000">
            <a:off x="-595110" y="4542839"/>
            <a:ext cx="3217346" cy="70792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35"/>
          <p:cNvSpPr/>
          <p:nvPr/>
        </p:nvSpPr>
        <p:spPr>
          <a:xfrm>
            <a:off x="6500221" y="136300"/>
            <a:ext cx="1701325" cy="4032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35"/>
          <p:cNvSpPr/>
          <p:nvPr/>
        </p:nvSpPr>
        <p:spPr>
          <a:xfrm rot="-5400000">
            <a:off x="6521765" y="-107261"/>
            <a:ext cx="3217346" cy="70792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Google Shape;257;p35"/>
          <p:cNvSpPr/>
          <p:nvPr/>
        </p:nvSpPr>
        <p:spPr>
          <a:xfrm>
            <a:off x="8059749" y="1726976"/>
            <a:ext cx="1166512" cy="276457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" name="Google Shape;258;p35"/>
          <p:cNvSpPr/>
          <p:nvPr/>
        </p:nvSpPr>
        <p:spPr>
          <a:xfrm>
            <a:off x="822949" y="4545426"/>
            <a:ext cx="1166512" cy="276457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6"/>
          <p:cNvGrpSpPr/>
          <p:nvPr/>
        </p:nvGrpSpPr>
        <p:grpSpPr>
          <a:xfrm rot="5400000">
            <a:off x="6861422" y="2782455"/>
            <a:ext cx="1664472" cy="3380501"/>
            <a:chOff x="7681603" y="-387311"/>
            <a:chExt cx="1692396" cy="3649861"/>
          </a:xfrm>
        </p:grpSpPr>
        <p:sp>
          <p:nvSpPr>
            <p:cNvPr id="261" name="Google Shape;261;p36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36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3" name="Google Shape;263;p36"/>
          <p:cNvSpPr/>
          <p:nvPr/>
        </p:nvSpPr>
        <p:spPr>
          <a:xfrm>
            <a:off x="6684475" y="3466475"/>
            <a:ext cx="948503" cy="22477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Google Shape;264;p36"/>
          <p:cNvSpPr/>
          <p:nvPr/>
        </p:nvSpPr>
        <p:spPr>
          <a:xfrm>
            <a:off x="8143314" y="2494103"/>
            <a:ext cx="1128125" cy="267342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36"/>
          <p:cNvSpPr/>
          <p:nvPr/>
        </p:nvSpPr>
        <p:spPr>
          <a:xfrm>
            <a:off x="8080306" y="2581135"/>
            <a:ext cx="700953" cy="1563370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" name="Google Shape;266;p36"/>
          <p:cNvSpPr/>
          <p:nvPr/>
        </p:nvSpPr>
        <p:spPr>
          <a:xfrm flipH="1">
            <a:off x="7670468" y="3084434"/>
            <a:ext cx="409837" cy="914078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7" name="Google Shape;267;p36"/>
          <p:cNvGrpSpPr/>
          <p:nvPr/>
        </p:nvGrpSpPr>
        <p:grpSpPr>
          <a:xfrm rot="-5400000" flipH="1">
            <a:off x="491847" y="2869480"/>
            <a:ext cx="1664472" cy="3380501"/>
            <a:chOff x="7681603" y="-387311"/>
            <a:chExt cx="1692396" cy="3649861"/>
          </a:xfrm>
        </p:grpSpPr>
        <p:sp>
          <p:nvSpPr>
            <p:cNvPr id="268" name="Google Shape;268;p36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36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0" name="Google Shape;270;p36"/>
          <p:cNvSpPr/>
          <p:nvPr/>
        </p:nvSpPr>
        <p:spPr>
          <a:xfrm flipH="1">
            <a:off x="112688" y="2393725"/>
            <a:ext cx="948503" cy="22477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36"/>
          <p:cNvSpPr/>
          <p:nvPr/>
        </p:nvSpPr>
        <p:spPr>
          <a:xfrm flipH="1">
            <a:off x="2002394" y="4447901"/>
            <a:ext cx="1433230" cy="33964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" name="Google Shape;272;p36"/>
          <p:cNvSpPr/>
          <p:nvPr/>
        </p:nvSpPr>
        <p:spPr>
          <a:xfrm flipH="1">
            <a:off x="236481" y="2668160"/>
            <a:ext cx="700953" cy="1563370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" name="Google Shape;273;p36"/>
          <p:cNvSpPr/>
          <p:nvPr/>
        </p:nvSpPr>
        <p:spPr>
          <a:xfrm>
            <a:off x="937436" y="3171459"/>
            <a:ext cx="409837" cy="914078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3250" y="53938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322627" y="1793650"/>
            <a:ext cx="28071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1322630" y="2161651"/>
            <a:ext cx="2807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i="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5624046" y="3089040"/>
            <a:ext cx="28071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7" name="Google Shape;27;p5"/>
          <p:cNvSpPr txBox="1">
            <a:spLocks noGrp="1"/>
          </p:cNvSpPr>
          <p:nvPr>
            <p:ph type="body" idx="4"/>
          </p:nvPr>
        </p:nvSpPr>
        <p:spPr>
          <a:xfrm>
            <a:off x="5624046" y="3457040"/>
            <a:ext cx="2807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i="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rot="2316183">
            <a:off x="3731784" y="3852631"/>
            <a:ext cx="161" cy="16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45C37"/>
              </a:buClr>
              <a:buSzPts val="2800"/>
              <a:buNone/>
              <a:defRPr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-5400000">
            <a:off x="7706579" y="322837"/>
            <a:ext cx="2056618" cy="452561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6"/>
          <p:cNvSpPr/>
          <p:nvPr/>
        </p:nvSpPr>
        <p:spPr>
          <a:xfrm rot="5400000">
            <a:off x="-619196" y="4648087"/>
            <a:ext cx="2056617" cy="452561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/>
          <p:nvPr/>
        </p:nvSpPr>
        <p:spPr>
          <a:xfrm flipH="1">
            <a:off x="3932402" y="4722803"/>
            <a:ext cx="1279148" cy="30312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/>
          <p:nvPr/>
        </p:nvSpPr>
        <p:spPr>
          <a:xfrm flipH="1">
            <a:off x="7441527" y="51828"/>
            <a:ext cx="1279148" cy="30312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6"/>
          <p:cNvSpPr/>
          <p:nvPr/>
        </p:nvSpPr>
        <p:spPr>
          <a:xfrm flipH="1">
            <a:off x="-565923" y="1310665"/>
            <a:ext cx="1279148" cy="30312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566047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13100" y="2224475"/>
            <a:ext cx="38589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i="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 rot="5400000">
            <a:off x="-1187550" y="3012084"/>
            <a:ext cx="3801558" cy="836538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7"/>
          <p:cNvSpPr/>
          <p:nvPr/>
        </p:nvSpPr>
        <p:spPr>
          <a:xfrm flipH="1">
            <a:off x="8222219" y="1996912"/>
            <a:ext cx="1402567" cy="332393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 flipH="1">
            <a:off x="1889577" y="1412188"/>
            <a:ext cx="6541200" cy="22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Font typeface="Merriweather" panose="00000500000000000000"/>
              <a:buNone/>
              <a:defRPr sz="80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684950" y="539500"/>
            <a:ext cx="5774100" cy="17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1684950" y="2376550"/>
            <a:ext cx="5774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/>
          <p:nvPr/>
        </p:nvSpPr>
        <p:spPr>
          <a:xfrm flipH="1">
            <a:off x="-560598" y="1012987"/>
            <a:ext cx="1746824" cy="4139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9"/>
          <p:cNvSpPr/>
          <p:nvPr/>
        </p:nvSpPr>
        <p:spPr>
          <a:xfrm rot="-5400000">
            <a:off x="6975937" y="1011490"/>
            <a:ext cx="2884572" cy="63469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9"/>
          <p:cNvSpPr/>
          <p:nvPr/>
        </p:nvSpPr>
        <p:spPr>
          <a:xfrm rot="5400000" flipH="1">
            <a:off x="-716513" y="1011490"/>
            <a:ext cx="2884572" cy="63469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9"/>
          <p:cNvSpPr/>
          <p:nvPr/>
        </p:nvSpPr>
        <p:spPr>
          <a:xfrm flipH="1">
            <a:off x="8100874" y="338550"/>
            <a:ext cx="848101" cy="2009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3155475" y="3549125"/>
            <a:ext cx="5275200" cy="10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52" name="Google Shape;52;p10"/>
          <p:cNvGrpSpPr/>
          <p:nvPr/>
        </p:nvGrpSpPr>
        <p:grpSpPr>
          <a:xfrm rot="5400000" flipH="1">
            <a:off x="7339454" y="-1078154"/>
            <a:ext cx="1389119" cy="3400940"/>
            <a:chOff x="7681603" y="-387311"/>
            <a:chExt cx="1692396" cy="3649861"/>
          </a:xfrm>
        </p:grpSpPr>
        <p:sp>
          <p:nvSpPr>
            <p:cNvPr id="53" name="Google Shape;53;p10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10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" name="Google Shape;55;p10"/>
          <p:cNvGrpSpPr/>
          <p:nvPr/>
        </p:nvGrpSpPr>
        <p:grpSpPr>
          <a:xfrm rot="-5400000" flipH="1">
            <a:off x="136329" y="3269688"/>
            <a:ext cx="1086011" cy="2659288"/>
            <a:chOff x="7681603" y="-387311"/>
            <a:chExt cx="1692396" cy="3649861"/>
          </a:xfrm>
        </p:grpSpPr>
        <p:sp>
          <p:nvSpPr>
            <p:cNvPr id="56" name="Google Shape;56;p10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10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6" Type="http://schemas.openxmlformats.org/officeDocument/2006/relationships/theme" Target="../theme/theme1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ontserrat" panose="00000500000000000000"/>
              <a:buNone/>
              <a:defRPr sz="3200" b="1">
                <a:solidFill>
                  <a:schemeClr val="l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●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○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■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●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○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■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●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○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■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40"/>
          <p:cNvGrpSpPr/>
          <p:nvPr/>
        </p:nvGrpSpPr>
        <p:grpSpPr>
          <a:xfrm>
            <a:off x="-582025" y="-217309"/>
            <a:ext cx="4596223" cy="2142865"/>
            <a:chOff x="-582025" y="-217309"/>
            <a:chExt cx="4596223" cy="2142865"/>
          </a:xfrm>
        </p:grpSpPr>
        <p:sp>
          <p:nvSpPr>
            <p:cNvPr id="285" name="Google Shape;285;p40"/>
            <p:cNvSpPr/>
            <p:nvPr/>
          </p:nvSpPr>
          <p:spPr>
            <a:xfrm rot="10800000">
              <a:off x="-582025" y="-204938"/>
              <a:ext cx="4596223" cy="2130494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40"/>
            <p:cNvSpPr/>
            <p:nvPr/>
          </p:nvSpPr>
          <p:spPr>
            <a:xfrm rot="10800000">
              <a:off x="-430480" y="-217309"/>
              <a:ext cx="4016710" cy="1777647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7" name="Google Shape;287;p40"/>
          <p:cNvSpPr/>
          <p:nvPr/>
        </p:nvSpPr>
        <p:spPr>
          <a:xfrm>
            <a:off x="970732" y="715906"/>
            <a:ext cx="7136400" cy="24663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0" name="Google Shape;290;p40"/>
          <p:cNvSpPr txBox="1">
            <a:spLocks noGrp="1"/>
          </p:cNvSpPr>
          <p:nvPr>
            <p:ph type="ctrTitle"/>
          </p:nvPr>
        </p:nvSpPr>
        <p:spPr>
          <a:xfrm>
            <a:off x="943059" y="707093"/>
            <a:ext cx="7200900" cy="2530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altLang="en-GB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EV FLEET MONITORING AND PREDICTIVE ANALYIS MONITORING</a:t>
            </a:r>
            <a:br>
              <a:rPr lang="en-IN" altLang="en-GB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40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40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4" name="Google Shape;294;p40"/>
          <p:cNvSpPr/>
          <p:nvPr/>
        </p:nvSpPr>
        <p:spPr>
          <a:xfrm>
            <a:off x="7749975" y="1220613"/>
            <a:ext cx="1433613" cy="339732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5" name="Google Shape;295;p40"/>
          <p:cNvSpPr/>
          <p:nvPr/>
        </p:nvSpPr>
        <p:spPr>
          <a:xfrm flipH="1">
            <a:off x="1987044" y="3451679"/>
            <a:ext cx="1433668" cy="339744"/>
          </a:xfrm>
          <a:custGeom>
            <a:avLst/>
            <a:gdLst/>
            <a:ahLst/>
            <a:cxnLst/>
            <a:rect l="l" t="t" r="r" b="b"/>
            <a:pathLst>
              <a:path w="27194" h="6444" extrusionOk="0">
                <a:moveTo>
                  <a:pt x="14158" y="1"/>
                </a:moveTo>
                <a:cubicBezTo>
                  <a:pt x="12412" y="1"/>
                  <a:pt x="10904" y="5406"/>
                  <a:pt x="10904" y="5406"/>
                </a:cubicBezTo>
                <a:cubicBezTo>
                  <a:pt x="10904" y="5406"/>
                  <a:pt x="11216" y="3320"/>
                  <a:pt x="9660" y="3222"/>
                </a:cubicBezTo>
                <a:cubicBezTo>
                  <a:pt x="9625" y="3220"/>
                  <a:pt x="9591" y="3219"/>
                  <a:pt x="9557" y="3219"/>
                </a:cubicBezTo>
                <a:cubicBezTo>
                  <a:pt x="8053" y="3219"/>
                  <a:pt x="6963" y="5303"/>
                  <a:pt x="6963" y="5303"/>
                </a:cubicBezTo>
                <a:lnTo>
                  <a:pt x="0" y="6444"/>
                </a:lnTo>
                <a:lnTo>
                  <a:pt x="27194" y="6444"/>
                </a:lnTo>
                <a:cubicBezTo>
                  <a:pt x="27194" y="6444"/>
                  <a:pt x="20553" y="6029"/>
                  <a:pt x="20139" y="5406"/>
                </a:cubicBezTo>
                <a:cubicBezTo>
                  <a:pt x="19724" y="4784"/>
                  <a:pt x="19030" y="2294"/>
                  <a:pt x="17353" y="2086"/>
                </a:cubicBezTo>
                <a:cubicBezTo>
                  <a:pt x="17284" y="2077"/>
                  <a:pt x="17216" y="2073"/>
                  <a:pt x="17151" y="2073"/>
                </a:cubicBezTo>
                <a:cubicBezTo>
                  <a:pt x="16230" y="2073"/>
                  <a:pt x="15692" y="2882"/>
                  <a:pt x="15412" y="3517"/>
                </a:cubicBezTo>
                <a:lnTo>
                  <a:pt x="15412" y="3517"/>
                </a:lnTo>
                <a:cubicBezTo>
                  <a:pt x="15684" y="2529"/>
                  <a:pt x="15916" y="830"/>
                  <a:pt x="14591" y="115"/>
                </a:cubicBezTo>
                <a:cubicBezTo>
                  <a:pt x="14446" y="37"/>
                  <a:pt x="14301" y="1"/>
                  <a:pt x="141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p40"/>
          <p:cNvSpPr/>
          <p:nvPr/>
        </p:nvSpPr>
        <p:spPr>
          <a:xfrm rot="5400000" flipH="1">
            <a:off x="-1174430" y="1363969"/>
            <a:ext cx="4650477" cy="102328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297;p40"/>
          <p:cNvSpPr/>
          <p:nvPr/>
        </p:nvSpPr>
        <p:spPr>
          <a:xfrm flipH="1">
            <a:off x="2255737" y="40649"/>
            <a:ext cx="1250788" cy="296408"/>
          </a:xfrm>
          <a:custGeom>
            <a:avLst/>
            <a:gdLst/>
            <a:ahLst/>
            <a:cxnLst/>
            <a:rect l="l" t="t" r="r" b="b"/>
            <a:pathLst>
              <a:path w="27194" h="6444" extrusionOk="0">
                <a:moveTo>
                  <a:pt x="14158" y="1"/>
                </a:moveTo>
                <a:cubicBezTo>
                  <a:pt x="12412" y="1"/>
                  <a:pt x="10904" y="5406"/>
                  <a:pt x="10904" y="5406"/>
                </a:cubicBezTo>
                <a:cubicBezTo>
                  <a:pt x="10904" y="5406"/>
                  <a:pt x="11216" y="3320"/>
                  <a:pt x="9660" y="3222"/>
                </a:cubicBezTo>
                <a:cubicBezTo>
                  <a:pt x="9625" y="3220"/>
                  <a:pt x="9591" y="3219"/>
                  <a:pt x="9557" y="3219"/>
                </a:cubicBezTo>
                <a:cubicBezTo>
                  <a:pt x="8053" y="3219"/>
                  <a:pt x="6963" y="5303"/>
                  <a:pt x="6963" y="5303"/>
                </a:cubicBezTo>
                <a:lnTo>
                  <a:pt x="0" y="6444"/>
                </a:lnTo>
                <a:lnTo>
                  <a:pt x="27194" y="6444"/>
                </a:lnTo>
                <a:cubicBezTo>
                  <a:pt x="27194" y="6444"/>
                  <a:pt x="20553" y="6029"/>
                  <a:pt x="20139" y="5406"/>
                </a:cubicBezTo>
                <a:cubicBezTo>
                  <a:pt x="19724" y="4784"/>
                  <a:pt x="19030" y="2294"/>
                  <a:pt x="17353" y="2086"/>
                </a:cubicBezTo>
                <a:cubicBezTo>
                  <a:pt x="17284" y="2077"/>
                  <a:pt x="17216" y="2073"/>
                  <a:pt x="17151" y="2073"/>
                </a:cubicBezTo>
                <a:cubicBezTo>
                  <a:pt x="16230" y="2073"/>
                  <a:pt x="15692" y="2882"/>
                  <a:pt x="15412" y="3517"/>
                </a:cubicBezTo>
                <a:lnTo>
                  <a:pt x="15412" y="3517"/>
                </a:lnTo>
                <a:cubicBezTo>
                  <a:pt x="15684" y="2529"/>
                  <a:pt x="15916" y="830"/>
                  <a:pt x="14591" y="115"/>
                </a:cubicBezTo>
                <a:cubicBezTo>
                  <a:pt x="14446" y="37"/>
                  <a:pt x="14301" y="1"/>
                  <a:pt x="141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grpSp>
        <p:nvGrpSpPr>
          <p:cNvPr id="298" name="Google Shape;298;p40"/>
          <p:cNvGrpSpPr/>
          <p:nvPr/>
        </p:nvGrpSpPr>
        <p:grpSpPr>
          <a:xfrm>
            <a:off x="3601778" y="2646022"/>
            <a:ext cx="5802645" cy="2629472"/>
            <a:chOff x="3601778" y="2646022"/>
            <a:chExt cx="5802645" cy="2629472"/>
          </a:xfrm>
        </p:grpSpPr>
        <p:sp>
          <p:nvSpPr>
            <p:cNvPr id="299" name="Google Shape;299;p40"/>
            <p:cNvSpPr/>
            <p:nvPr/>
          </p:nvSpPr>
          <p:spPr>
            <a:xfrm>
              <a:off x="4808200" y="3145000"/>
              <a:ext cx="4596223" cy="2130494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227742" y="3389493"/>
              <a:ext cx="4016710" cy="1777647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40"/>
            <p:cNvSpPr/>
            <p:nvPr/>
          </p:nvSpPr>
          <p:spPr>
            <a:xfrm flipH="1">
              <a:off x="7781086" y="3145011"/>
              <a:ext cx="359112" cy="457202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02" name="Google Shape;302;p40"/>
            <p:cNvGrpSpPr/>
            <p:nvPr/>
          </p:nvGrpSpPr>
          <p:grpSpPr>
            <a:xfrm>
              <a:off x="3601778" y="2646022"/>
              <a:ext cx="5360615" cy="2242771"/>
              <a:chOff x="3142804" y="2498247"/>
              <a:chExt cx="5895321" cy="2466481"/>
            </a:xfrm>
          </p:grpSpPr>
          <p:sp>
            <p:nvSpPr>
              <p:cNvPr id="303" name="Google Shape;303;p40"/>
              <p:cNvSpPr/>
              <p:nvPr/>
            </p:nvSpPr>
            <p:spPr>
              <a:xfrm>
                <a:off x="8397025" y="3389500"/>
                <a:ext cx="457200" cy="457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04" name="Google Shape;304;p40"/>
              <p:cNvGrpSpPr/>
              <p:nvPr/>
            </p:nvGrpSpPr>
            <p:grpSpPr>
              <a:xfrm flipH="1">
                <a:off x="3142804" y="2498247"/>
                <a:ext cx="5895321" cy="2466481"/>
                <a:chOff x="2" y="-59054"/>
                <a:chExt cx="9363597" cy="3917537"/>
              </a:xfrm>
            </p:grpSpPr>
            <p:sp>
              <p:nvSpPr>
                <p:cNvPr id="305" name="Google Shape;305;p40"/>
                <p:cNvSpPr/>
                <p:nvPr/>
              </p:nvSpPr>
              <p:spPr>
                <a:xfrm>
                  <a:off x="1959561" y="1398769"/>
                  <a:ext cx="7403909" cy="2091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45" h="17840" extrusionOk="0">
                      <a:moveTo>
                        <a:pt x="27176" y="0"/>
                      </a:moveTo>
                      <a:cubicBezTo>
                        <a:pt x="25084" y="0"/>
                        <a:pt x="22999" y="84"/>
                        <a:pt x="20898" y="390"/>
                      </a:cubicBezTo>
                      <a:cubicBezTo>
                        <a:pt x="18203" y="783"/>
                        <a:pt x="15551" y="1450"/>
                        <a:pt x="12981" y="2349"/>
                      </a:cubicBezTo>
                      <a:cubicBezTo>
                        <a:pt x="11630" y="2821"/>
                        <a:pt x="10275" y="3457"/>
                        <a:pt x="8925" y="4002"/>
                      </a:cubicBezTo>
                      <a:cubicBezTo>
                        <a:pt x="7592" y="4539"/>
                        <a:pt x="6043" y="4745"/>
                        <a:pt x="4792" y="5445"/>
                      </a:cubicBezTo>
                      <a:cubicBezTo>
                        <a:pt x="4181" y="5785"/>
                        <a:pt x="3613" y="6200"/>
                        <a:pt x="3113" y="6676"/>
                      </a:cubicBezTo>
                      <a:cubicBezTo>
                        <a:pt x="3017" y="6768"/>
                        <a:pt x="2923" y="6861"/>
                        <a:pt x="2833" y="6956"/>
                      </a:cubicBezTo>
                      <a:cubicBezTo>
                        <a:pt x="2363" y="7452"/>
                        <a:pt x="1969" y="8010"/>
                        <a:pt x="1672" y="8624"/>
                      </a:cubicBezTo>
                      <a:cubicBezTo>
                        <a:pt x="1477" y="9028"/>
                        <a:pt x="1323" y="9456"/>
                        <a:pt x="1224" y="9907"/>
                      </a:cubicBezTo>
                      <a:cubicBezTo>
                        <a:pt x="947" y="11158"/>
                        <a:pt x="655" y="12408"/>
                        <a:pt x="373" y="13661"/>
                      </a:cubicBezTo>
                      <a:cubicBezTo>
                        <a:pt x="0" y="15322"/>
                        <a:pt x="1493" y="16187"/>
                        <a:pt x="3359" y="16663"/>
                      </a:cubicBezTo>
                      <a:cubicBezTo>
                        <a:pt x="5223" y="17140"/>
                        <a:pt x="17769" y="17839"/>
                        <a:pt x="17769" y="17839"/>
                      </a:cubicBezTo>
                      <a:lnTo>
                        <a:pt x="61256" y="17839"/>
                      </a:lnTo>
                      <a:cubicBezTo>
                        <a:pt x="62299" y="17839"/>
                        <a:pt x="63144" y="16994"/>
                        <a:pt x="63144" y="15951"/>
                      </a:cubicBezTo>
                      <a:lnTo>
                        <a:pt x="63144" y="12677"/>
                      </a:lnTo>
                      <a:cubicBezTo>
                        <a:pt x="63144" y="11444"/>
                        <a:pt x="62466" y="10310"/>
                        <a:pt x="61379" y="9726"/>
                      </a:cubicBezTo>
                      <a:cubicBezTo>
                        <a:pt x="58723" y="8297"/>
                        <a:pt x="52786" y="6231"/>
                        <a:pt x="47267" y="6166"/>
                      </a:cubicBezTo>
                      <a:cubicBezTo>
                        <a:pt x="41012" y="2854"/>
                        <a:pt x="35396" y="166"/>
                        <a:pt x="31433" y="72"/>
                      </a:cubicBezTo>
                      <a:cubicBezTo>
                        <a:pt x="30006" y="39"/>
                        <a:pt x="28589" y="0"/>
                        <a:pt x="2717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6" name="Google Shape;306;p40"/>
                <p:cNvSpPr/>
                <p:nvPr/>
              </p:nvSpPr>
              <p:spPr>
                <a:xfrm>
                  <a:off x="2852690" y="2628297"/>
                  <a:ext cx="5726964" cy="1087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3" h="9271" extrusionOk="0">
                      <a:moveTo>
                        <a:pt x="5230" y="312"/>
                      </a:moveTo>
                      <a:cubicBezTo>
                        <a:pt x="5130" y="312"/>
                        <a:pt x="2986" y="942"/>
                        <a:pt x="2986" y="942"/>
                      </a:cubicBezTo>
                      <a:lnTo>
                        <a:pt x="1306" y="2115"/>
                      </a:lnTo>
                      <a:lnTo>
                        <a:pt x="0" y="4415"/>
                      </a:lnTo>
                      <a:lnTo>
                        <a:pt x="0" y="6669"/>
                      </a:lnTo>
                      <a:cubicBezTo>
                        <a:pt x="889" y="6743"/>
                        <a:pt x="1844" y="6815"/>
                        <a:pt x="2798" y="6884"/>
                      </a:cubicBezTo>
                      <a:cubicBezTo>
                        <a:pt x="3533" y="8302"/>
                        <a:pt x="5014" y="9270"/>
                        <a:pt x="6720" y="9270"/>
                      </a:cubicBezTo>
                      <a:cubicBezTo>
                        <a:pt x="8231" y="9270"/>
                        <a:pt x="9565" y="8511"/>
                        <a:pt x="10361" y="7353"/>
                      </a:cubicBezTo>
                      <a:lnTo>
                        <a:pt x="10880" y="7353"/>
                      </a:lnTo>
                      <a:cubicBezTo>
                        <a:pt x="10931" y="7208"/>
                        <a:pt x="10975" y="7058"/>
                        <a:pt x="10975" y="6968"/>
                      </a:cubicBezTo>
                      <a:cubicBezTo>
                        <a:pt x="10975" y="6747"/>
                        <a:pt x="11136" y="5847"/>
                        <a:pt x="11136" y="5602"/>
                      </a:cubicBezTo>
                      <a:cubicBezTo>
                        <a:pt x="11136" y="5560"/>
                        <a:pt x="11123" y="5498"/>
                        <a:pt x="11100" y="5421"/>
                      </a:cubicBezTo>
                      <a:cubicBezTo>
                        <a:pt x="11124" y="5235"/>
                        <a:pt x="11136" y="5047"/>
                        <a:pt x="11136" y="4854"/>
                      </a:cubicBezTo>
                      <a:cubicBezTo>
                        <a:pt x="11136" y="2706"/>
                        <a:pt x="9601" y="917"/>
                        <a:pt x="7568" y="521"/>
                      </a:cubicBezTo>
                      <a:cubicBezTo>
                        <a:pt x="7519" y="487"/>
                        <a:pt x="7489" y="467"/>
                        <a:pt x="7489" y="467"/>
                      </a:cubicBezTo>
                      <a:cubicBezTo>
                        <a:pt x="7489" y="467"/>
                        <a:pt x="5331" y="312"/>
                        <a:pt x="5230" y="312"/>
                      </a:cubicBezTo>
                      <a:close/>
                      <a:moveTo>
                        <a:pt x="41958" y="1"/>
                      </a:moveTo>
                      <a:lnTo>
                        <a:pt x="40964" y="610"/>
                      </a:lnTo>
                      <a:cubicBezTo>
                        <a:pt x="39604" y="999"/>
                        <a:pt x="38515" y="2023"/>
                        <a:pt x="38033" y="3342"/>
                      </a:cubicBezTo>
                      <a:lnTo>
                        <a:pt x="37838" y="3612"/>
                      </a:lnTo>
                      <a:lnTo>
                        <a:pt x="37802" y="4295"/>
                      </a:lnTo>
                      <a:cubicBezTo>
                        <a:pt x="37780" y="4478"/>
                        <a:pt x="37767" y="4665"/>
                        <a:pt x="37767" y="4854"/>
                      </a:cubicBezTo>
                      <a:cubicBezTo>
                        <a:pt x="37767" y="4893"/>
                        <a:pt x="37768" y="4931"/>
                        <a:pt x="37768" y="4968"/>
                      </a:cubicBezTo>
                      <a:lnTo>
                        <a:pt x="37713" y="6087"/>
                      </a:lnTo>
                      <a:lnTo>
                        <a:pt x="37965" y="7353"/>
                      </a:lnTo>
                      <a:lnTo>
                        <a:pt x="38543" y="7353"/>
                      </a:lnTo>
                      <a:cubicBezTo>
                        <a:pt x="39339" y="8511"/>
                        <a:pt x="40672" y="9270"/>
                        <a:pt x="42184" y="9270"/>
                      </a:cubicBezTo>
                      <a:cubicBezTo>
                        <a:pt x="43695" y="9270"/>
                        <a:pt x="45028" y="8511"/>
                        <a:pt x="45824" y="7353"/>
                      </a:cubicBezTo>
                      <a:lnTo>
                        <a:pt x="48579" y="7353"/>
                      </a:lnTo>
                      <a:cubicBezTo>
                        <a:pt x="48687" y="6921"/>
                        <a:pt x="48843" y="6292"/>
                        <a:pt x="48843" y="6177"/>
                      </a:cubicBezTo>
                      <a:cubicBezTo>
                        <a:pt x="48843" y="6001"/>
                        <a:pt x="48283" y="3611"/>
                        <a:pt x="48283" y="3611"/>
                      </a:cubicBezTo>
                      <a:cubicBezTo>
                        <a:pt x="48283" y="3611"/>
                        <a:pt x="46977" y="1804"/>
                        <a:pt x="46915" y="1711"/>
                      </a:cubicBezTo>
                      <a:cubicBezTo>
                        <a:pt x="46853" y="1618"/>
                        <a:pt x="44655" y="312"/>
                        <a:pt x="44588" y="280"/>
                      </a:cubicBezTo>
                      <a:cubicBezTo>
                        <a:pt x="44522" y="249"/>
                        <a:pt x="41958" y="1"/>
                        <a:pt x="419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7" name="Google Shape;307;p40"/>
                <p:cNvSpPr/>
                <p:nvPr/>
              </p:nvSpPr>
              <p:spPr>
                <a:xfrm>
                  <a:off x="3613086" y="1528335"/>
                  <a:ext cx="3765564" cy="67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15" h="5791" extrusionOk="0">
                      <a:moveTo>
                        <a:pt x="14324" y="0"/>
                      </a:moveTo>
                      <a:cubicBezTo>
                        <a:pt x="9789" y="0"/>
                        <a:pt x="5489" y="605"/>
                        <a:pt x="1326" y="1835"/>
                      </a:cubicBezTo>
                      <a:cubicBezTo>
                        <a:pt x="511" y="2077"/>
                        <a:pt x="0" y="2885"/>
                        <a:pt x="125" y="3726"/>
                      </a:cubicBezTo>
                      <a:lnTo>
                        <a:pt x="126" y="3731"/>
                      </a:lnTo>
                      <a:cubicBezTo>
                        <a:pt x="190" y="4160"/>
                        <a:pt x="549" y="4483"/>
                        <a:pt x="981" y="4501"/>
                      </a:cubicBezTo>
                      <a:lnTo>
                        <a:pt x="31604" y="5790"/>
                      </a:lnTo>
                      <a:cubicBezTo>
                        <a:pt x="31610" y="5790"/>
                        <a:pt x="31616" y="5790"/>
                        <a:pt x="31622" y="5790"/>
                      </a:cubicBezTo>
                      <a:cubicBezTo>
                        <a:pt x="31989" y="5790"/>
                        <a:pt x="32115" y="5292"/>
                        <a:pt x="31784" y="5120"/>
                      </a:cubicBezTo>
                      <a:cubicBezTo>
                        <a:pt x="26685" y="2471"/>
                        <a:pt x="21632" y="167"/>
                        <a:pt x="18139" y="85"/>
                      </a:cubicBezTo>
                      <a:cubicBezTo>
                        <a:pt x="17850" y="78"/>
                        <a:pt x="17532" y="68"/>
                        <a:pt x="17188" y="57"/>
                      </a:cubicBezTo>
                      <a:cubicBezTo>
                        <a:pt x="16356" y="30"/>
                        <a:pt x="15413" y="0"/>
                        <a:pt x="143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8" name="Google Shape;308;p40"/>
                <p:cNvSpPr/>
                <p:nvPr/>
              </p:nvSpPr>
              <p:spPr>
                <a:xfrm>
                  <a:off x="4206512" y="1572774"/>
                  <a:ext cx="1131838" cy="505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3" h="4307" extrusionOk="0">
                      <a:moveTo>
                        <a:pt x="8560" y="0"/>
                      </a:moveTo>
                      <a:cubicBezTo>
                        <a:pt x="8558" y="0"/>
                        <a:pt x="8556" y="0"/>
                        <a:pt x="8554" y="0"/>
                      </a:cubicBezTo>
                      <a:cubicBezTo>
                        <a:pt x="5738" y="40"/>
                        <a:pt x="3041" y="313"/>
                        <a:pt x="404" y="829"/>
                      </a:cubicBezTo>
                      <a:cubicBezTo>
                        <a:pt x="161" y="875"/>
                        <a:pt x="1" y="1110"/>
                        <a:pt x="45" y="1353"/>
                      </a:cubicBezTo>
                      <a:lnTo>
                        <a:pt x="435" y="3581"/>
                      </a:lnTo>
                      <a:cubicBezTo>
                        <a:pt x="473" y="3791"/>
                        <a:pt x="651" y="3948"/>
                        <a:pt x="865" y="3957"/>
                      </a:cubicBezTo>
                      <a:lnTo>
                        <a:pt x="9136" y="4306"/>
                      </a:lnTo>
                      <a:cubicBezTo>
                        <a:pt x="9142" y="4306"/>
                        <a:pt x="9148" y="4306"/>
                        <a:pt x="9155" y="4306"/>
                      </a:cubicBezTo>
                      <a:cubicBezTo>
                        <a:pt x="9436" y="4306"/>
                        <a:pt x="9653" y="4052"/>
                        <a:pt x="9604" y="3771"/>
                      </a:cubicBezTo>
                      <a:lnTo>
                        <a:pt x="9008" y="378"/>
                      </a:lnTo>
                      <a:cubicBezTo>
                        <a:pt x="8970" y="160"/>
                        <a:pt x="8781" y="0"/>
                        <a:pt x="856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9" name="Google Shape;309;p40"/>
                <p:cNvSpPr/>
                <p:nvPr/>
              </p:nvSpPr>
              <p:spPr>
                <a:xfrm>
                  <a:off x="5481304" y="1576057"/>
                  <a:ext cx="1829960" cy="587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7" h="5008" extrusionOk="0">
                      <a:moveTo>
                        <a:pt x="498" y="0"/>
                      </a:moveTo>
                      <a:cubicBezTo>
                        <a:pt x="216" y="0"/>
                        <a:pt x="1" y="255"/>
                        <a:pt x="49" y="535"/>
                      </a:cubicBezTo>
                      <a:lnTo>
                        <a:pt x="663" y="4020"/>
                      </a:lnTo>
                      <a:cubicBezTo>
                        <a:pt x="700" y="4231"/>
                        <a:pt x="878" y="4387"/>
                        <a:pt x="1091" y="4396"/>
                      </a:cubicBezTo>
                      <a:lnTo>
                        <a:pt x="15606" y="5007"/>
                      </a:lnTo>
                      <a:cubicBezTo>
                        <a:pt x="10964" y="2597"/>
                        <a:pt x="5753" y="135"/>
                        <a:pt x="2198" y="51"/>
                      </a:cubicBezTo>
                      <a:cubicBezTo>
                        <a:pt x="1907" y="44"/>
                        <a:pt x="1587" y="34"/>
                        <a:pt x="1240" y="23"/>
                      </a:cubicBezTo>
                      <a:cubicBezTo>
                        <a:pt x="1006" y="16"/>
                        <a:pt x="763" y="8"/>
                        <a:pt x="512" y="1"/>
                      </a:cubicBezTo>
                      <a:cubicBezTo>
                        <a:pt x="507" y="0"/>
                        <a:pt x="502" y="0"/>
                        <a:pt x="4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0" name="Google Shape;310;p40"/>
                <p:cNvSpPr/>
                <p:nvPr/>
              </p:nvSpPr>
              <p:spPr>
                <a:xfrm>
                  <a:off x="5665394" y="1598804"/>
                  <a:ext cx="451539" cy="50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1" h="4305" extrusionOk="0">
                      <a:moveTo>
                        <a:pt x="2058" y="0"/>
                      </a:moveTo>
                      <a:lnTo>
                        <a:pt x="0" y="4222"/>
                      </a:lnTo>
                      <a:lnTo>
                        <a:pt x="1951" y="4304"/>
                      </a:lnTo>
                      <a:lnTo>
                        <a:pt x="3851" y="406"/>
                      </a:lnTo>
                      <a:cubicBezTo>
                        <a:pt x="3229" y="232"/>
                        <a:pt x="2629" y="93"/>
                        <a:pt x="20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1" name="Google Shape;311;p40"/>
                <p:cNvSpPr/>
                <p:nvPr/>
              </p:nvSpPr>
              <p:spPr>
                <a:xfrm>
                  <a:off x="4422378" y="1587196"/>
                  <a:ext cx="454822" cy="463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9" h="3957" extrusionOk="0">
                      <a:moveTo>
                        <a:pt x="3879" y="0"/>
                      </a:moveTo>
                      <a:cubicBezTo>
                        <a:pt x="3176" y="51"/>
                        <a:pt x="2481" y="118"/>
                        <a:pt x="1791" y="200"/>
                      </a:cubicBezTo>
                      <a:lnTo>
                        <a:pt x="0" y="3875"/>
                      </a:lnTo>
                      <a:lnTo>
                        <a:pt x="1950" y="3957"/>
                      </a:lnTo>
                      <a:lnTo>
                        <a:pt x="38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2" name="Google Shape;312;p40"/>
                <p:cNvSpPr/>
                <p:nvPr/>
              </p:nvSpPr>
              <p:spPr>
                <a:xfrm>
                  <a:off x="7400645" y="2793391"/>
                  <a:ext cx="1035574" cy="1035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2" h="8832" extrusionOk="0">
                      <a:moveTo>
                        <a:pt x="4416" y="1345"/>
                      </a:moveTo>
                      <a:cubicBezTo>
                        <a:pt x="6112" y="1345"/>
                        <a:pt x="7488" y="2720"/>
                        <a:pt x="7488" y="4416"/>
                      </a:cubicBezTo>
                      <a:cubicBezTo>
                        <a:pt x="7488" y="6112"/>
                        <a:pt x="6112" y="7488"/>
                        <a:pt x="4416" y="7488"/>
                      </a:cubicBezTo>
                      <a:cubicBezTo>
                        <a:pt x="2720" y="7488"/>
                        <a:pt x="1345" y="6112"/>
                        <a:pt x="1345" y="4416"/>
                      </a:cubicBezTo>
                      <a:cubicBezTo>
                        <a:pt x="1345" y="2720"/>
                        <a:pt x="2720" y="1345"/>
                        <a:pt x="4416" y="1345"/>
                      </a:cubicBezTo>
                      <a:close/>
                      <a:moveTo>
                        <a:pt x="4416" y="0"/>
                      </a:moveTo>
                      <a:cubicBezTo>
                        <a:pt x="1976" y="0"/>
                        <a:pt x="0" y="1976"/>
                        <a:pt x="0" y="4416"/>
                      </a:cubicBezTo>
                      <a:cubicBezTo>
                        <a:pt x="0" y="6854"/>
                        <a:pt x="1976" y="8832"/>
                        <a:pt x="4416" y="8832"/>
                      </a:cubicBezTo>
                      <a:cubicBezTo>
                        <a:pt x="6854" y="8832"/>
                        <a:pt x="8832" y="6854"/>
                        <a:pt x="8832" y="4416"/>
                      </a:cubicBezTo>
                      <a:cubicBezTo>
                        <a:pt x="8832" y="1978"/>
                        <a:pt x="6854" y="0"/>
                        <a:pt x="44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3" name="Google Shape;313;p40"/>
                <p:cNvSpPr/>
                <p:nvPr/>
              </p:nvSpPr>
              <p:spPr>
                <a:xfrm>
                  <a:off x="7558236" y="2950864"/>
                  <a:ext cx="720399" cy="720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4" h="6145" extrusionOk="0">
                      <a:moveTo>
                        <a:pt x="3072" y="2144"/>
                      </a:moveTo>
                      <a:cubicBezTo>
                        <a:pt x="3001" y="2144"/>
                        <a:pt x="2945" y="2202"/>
                        <a:pt x="2945" y="2273"/>
                      </a:cubicBezTo>
                      <a:cubicBezTo>
                        <a:pt x="2945" y="2344"/>
                        <a:pt x="3001" y="2400"/>
                        <a:pt x="3072" y="2400"/>
                      </a:cubicBezTo>
                      <a:cubicBezTo>
                        <a:pt x="3143" y="2400"/>
                        <a:pt x="3201" y="2344"/>
                        <a:pt x="3201" y="2273"/>
                      </a:cubicBezTo>
                      <a:cubicBezTo>
                        <a:pt x="3201" y="2202"/>
                        <a:pt x="3143" y="2144"/>
                        <a:pt x="3072" y="2144"/>
                      </a:cubicBezTo>
                      <a:close/>
                      <a:moveTo>
                        <a:pt x="2506" y="2379"/>
                      </a:moveTo>
                      <a:cubicBezTo>
                        <a:pt x="2473" y="2379"/>
                        <a:pt x="2441" y="2392"/>
                        <a:pt x="2416" y="2417"/>
                      </a:cubicBezTo>
                      <a:cubicBezTo>
                        <a:pt x="2365" y="2467"/>
                        <a:pt x="2365" y="2547"/>
                        <a:pt x="2416" y="2598"/>
                      </a:cubicBezTo>
                      <a:cubicBezTo>
                        <a:pt x="2441" y="2623"/>
                        <a:pt x="2473" y="2635"/>
                        <a:pt x="2506" y="2635"/>
                      </a:cubicBezTo>
                      <a:cubicBezTo>
                        <a:pt x="2539" y="2635"/>
                        <a:pt x="2572" y="2623"/>
                        <a:pt x="2597" y="2598"/>
                      </a:cubicBezTo>
                      <a:cubicBezTo>
                        <a:pt x="2647" y="2547"/>
                        <a:pt x="2647" y="2467"/>
                        <a:pt x="2597" y="2417"/>
                      </a:cubicBezTo>
                      <a:cubicBezTo>
                        <a:pt x="2572" y="2392"/>
                        <a:pt x="2539" y="2379"/>
                        <a:pt x="2506" y="2379"/>
                      </a:cubicBezTo>
                      <a:close/>
                      <a:moveTo>
                        <a:pt x="3637" y="2379"/>
                      </a:moveTo>
                      <a:cubicBezTo>
                        <a:pt x="3605" y="2379"/>
                        <a:pt x="3572" y="2392"/>
                        <a:pt x="3547" y="2417"/>
                      </a:cubicBezTo>
                      <a:cubicBezTo>
                        <a:pt x="3498" y="2467"/>
                        <a:pt x="3498" y="2547"/>
                        <a:pt x="3547" y="2598"/>
                      </a:cubicBezTo>
                      <a:cubicBezTo>
                        <a:pt x="3572" y="2623"/>
                        <a:pt x="3605" y="2635"/>
                        <a:pt x="3637" y="2635"/>
                      </a:cubicBezTo>
                      <a:cubicBezTo>
                        <a:pt x="3670" y="2635"/>
                        <a:pt x="3703" y="2623"/>
                        <a:pt x="3728" y="2598"/>
                      </a:cubicBezTo>
                      <a:cubicBezTo>
                        <a:pt x="3779" y="2547"/>
                        <a:pt x="3779" y="2467"/>
                        <a:pt x="3728" y="2417"/>
                      </a:cubicBezTo>
                      <a:cubicBezTo>
                        <a:pt x="3703" y="2392"/>
                        <a:pt x="3670" y="2379"/>
                        <a:pt x="3637" y="2379"/>
                      </a:cubicBezTo>
                      <a:close/>
                      <a:moveTo>
                        <a:pt x="2272" y="2944"/>
                      </a:moveTo>
                      <a:cubicBezTo>
                        <a:pt x="2201" y="2944"/>
                        <a:pt x="2143" y="3002"/>
                        <a:pt x="2143" y="3073"/>
                      </a:cubicBezTo>
                      <a:cubicBezTo>
                        <a:pt x="2143" y="3144"/>
                        <a:pt x="2201" y="3200"/>
                        <a:pt x="2272" y="3200"/>
                      </a:cubicBezTo>
                      <a:cubicBezTo>
                        <a:pt x="2343" y="3200"/>
                        <a:pt x="2401" y="3144"/>
                        <a:pt x="2401" y="3073"/>
                      </a:cubicBezTo>
                      <a:cubicBezTo>
                        <a:pt x="2401" y="3002"/>
                        <a:pt x="2343" y="2944"/>
                        <a:pt x="2272" y="2944"/>
                      </a:cubicBezTo>
                      <a:close/>
                      <a:moveTo>
                        <a:pt x="3872" y="2944"/>
                      </a:moveTo>
                      <a:cubicBezTo>
                        <a:pt x="3801" y="2944"/>
                        <a:pt x="3745" y="3002"/>
                        <a:pt x="3745" y="3073"/>
                      </a:cubicBezTo>
                      <a:cubicBezTo>
                        <a:pt x="3745" y="3144"/>
                        <a:pt x="3801" y="3200"/>
                        <a:pt x="3872" y="3200"/>
                      </a:cubicBezTo>
                      <a:cubicBezTo>
                        <a:pt x="3943" y="3200"/>
                        <a:pt x="4001" y="3144"/>
                        <a:pt x="4001" y="3073"/>
                      </a:cubicBezTo>
                      <a:cubicBezTo>
                        <a:pt x="4001" y="3002"/>
                        <a:pt x="3943" y="2944"/>
                        <a:pt x="3872" y="2944"/>
                      </a:cubicBezTo>
                      <a:close/>
                      <a:moveTo>
                        <a:pt x="2506" y="3511"/>
                      </a:moveTo>
                      <a:cubicBezTo>
                        <a:pt x="2473" y="3511"/>
                        <a:pt x="2441" y="3523"/>
                        <a:pt x="2416" y="3548"/>
                      </a:cubicBezTo>
                      <a:cubicBezTo>
                        <a:pt x="2365" y="3599"/>
                        <a:pt x="2365" y="3679"/>
                        <a:pt x="2416" y="3729"/>
                      </a:cubicBezTo>
                      <a:cubicBezTo>
                        <a:pt x="2441" y="3754"/>
                        <a:pt x="2473" y="3767"/>
                        <a:pt x="2506" y="3767"/>
                      </a:cubicBezTo>
                      <a:cubicBezTo>
                        <a:pt x="2539" y="3767"/>
                        <a:pt x="2572" y="3754"/>
                        <a:pt x="2597" y="3729"/>
                      </a:cubicBezTo>
                      <a:cubicBezTo>
                        <a:pt x="2647" y="3679"/>
                        <a:pt x="2647" y="3597"/>
                        <a:pt x="2597" y="3548"/>
                      </a:cubicBezTo>
                      <a:cubicBezTo>
                        <a:pt x="2572" y="3523"/>
                        <a:pt x="2539" y="3511"/>
                        <a:pt x="2506" y="3511"/>
                      </a:cubicBezTo>
                      <a:close/>
                      <a:moveTo>
                        <a:pt x="3637" y="3511"/>
                      </a:moveTo>
                      <a:cubicBezTo>
                        <a:pt x="3605" y="3511"/>
                        <a:pt x="3572" y="3523"/>
                        <a:pt x="3547" y="3548"/>
                      </a:cubicBezTo>
                      <a:cubicBezTo>
                        <a:pt x="3498" y="3599"/>
                        <a:pt x="3498" y="3679"/>
                        <a:pt x="3547" y="3729"/>
                      </a:cubicBezTo>
                      <a:cubicBezTo>
                        <a:pt x="3572" y="3754"/>
                        <a:pt x="3605" y="3767"/>
                        <a:pt x="3638" y="3767"/>
                      </a:cubicBezTo>
                      <a:cubicBezTo>
                        <a:pt x="3671" y="3767"/>
                        <a:pt x="3703" y="3754"/>
                        <a:pt x="3728" y="3729"/>
                      </a:cubicBezTo>
                      <a:cubicBezTo>
                        <a:pt x="3779" y="3679"/>
                        <a:pt x="3779" y="3597"/>
                        <a:pt x="3728" y="3548"/>
                      </a:cubicBezTo>
                      <a:cubicBezTo>
                        <a:pt x="3703" y="3523"/>
                        <a:pt x="3670" y="3511"/>
                        <a:pt x="3637" y="3511"/>
                      </a:cubicBezTo>
                      <a:close/>
                      <a:moveTo>
                        <a:pt x="3072" y="3744"/>
                      </a:moveTo>
                      <a:cubicBezTo>
                        <a:pt x="3001" y="3744"/>
                        <a:pt x="2943" y="3802"/>
                        <a:pt x="2943" y="3873"/>
                      </a:cubicBezTo>
                      <a:cubicBezTo>
                        <a:pt x="2943" y="3944"/>
                        <a:pt x="3001" y="4002"/>
                        <a:pt x="3072" y="4002"/>
                      </a:cubicBezTo>
                      <a:cubicBezTo>
                        <a:pt x="3143" y="4002"/>
                        <a:pt x="3199" y="3944"/>
                        <a:pt x="3199" y="3873"/>
                      </a:cubicBezTo>
                      <a:cubicBezTo>
                        <a:pt x="3199" y="3802"/>
                        <a:pt x="3143" y="3744"/>
                        <a:pt x="3072" y="3744"/>
                      </a:cubicBezTo>
                      <a:close/>
                      <a:moveTo>
                        <a:pt x="3031" y="246"/>
                      </a:moveTo>
                      <a:lnTo>
                        <a:pt x="3031" y="246"/>
                      </a:lnTo>
                      <a:cubicBezTo>
                        <a:pt x="3006" y="420"/>
                        <a:pt x="2990" y="595"/>
                        <a:pt x="2977" y="769"/>
                      </a:cubicBezTo>
                      <a:cubicBezTo>
                        <a:pt x="2959" y="1025"/>
                        <a:pt x="2951" y="1281"/>
                        <a:pt x="2951" y="1537"/>
                      </a:cubicBezTo>
                      <a:cubicBezTo>
                        <a:pt x="2951" y="1657"/>
                        <a:pt x="2953" y="1776"/>
                        <a:pt x="2956" y="1896"/>
                      </a:cubicBezTo>
                      <a:cubicBezTo>
                        <a:pt x="2994" y="1891"/>
                        <a:pt x="3034" y="1890"/>
                        <a:pt x="3072" y="1890"/>
                      </a:cubicBezTo>
                      <a:cubicBezTo>
                        <a:pt x="3112" y="1890"/>
                        <a:pt x="3150" y="1891"/>
                        <a:pt x="3188" y="1896"/>
                      </a:cubicBezTo>
                      <a:cubicBezTo>
                        <a:pt x="3192" y="1776"/>
                        <a:pt x="3194" y="1657"/>
                        <a:pt x="3194" y="1537"/>
                      </a:cubicBezTo>
                      <a:cubicBezTo>
                        <a:pt x="3194" y="1281"/>
                        <a:pt x="3185" y="1025"/>
                        <a:pt x="3168" y="769"/>
                      </a:cubicBezTo>
                      <a:cubicBezTo>
                        <a:pt x="3155" y="595"/>
                        <a:pt x="3139" y="420"/>
                        <a:pt x="3113" y="246"/>
                      </a:cubicBezTo>
                      <a:lnTo>
                        <a:pt x="3113" y="246"/>
                      </a:lnTo>
                      <a:cubicBezTo>
                        <a:pt x="3598" y="253"/>
                        <a:pt x="4053" y="382"/>
                        <a:pt x="4450" y="604"/>
                      </a:cubicBezTo>
                      <a:cubicBezTo>
                        <a:pt x="4341" y="742"/>
                        <a:pt x="4240" y="885"/>
                        <a:pt x="4142" y="1031"/>
                      </a:cubicBezTo>
                      <a:cubicBezTo>
                        <a:pt x="3998" y="1243"/>
                        <a:pt x="3862" y="1460"/>
                        <a:pt x="3735" y="1682"/>
                      </a:cubicBezTo>
                      <a:cubicBezTo>
                        <a:pt x="3676" y="1785"/>
                        <a:pt x="3618" y="1890"/>
                        <a:pt x="3561" y="1995"/>
                      </a:cubicBezTo>
                      <a:cubicBezTo>
                        <a:pt x="3632" y="2027"/>
                        <a:pt x="3698" y="2065"/>
                        <a:pt x="3762" y="2111"/>
                      </a:cubicBezTo>
                      <a:cubicBezTo>
                        <a:pt x="3824" y="2009"/>
                        <a:pt x="3886" y="1907"/>
                        <a:pt x="3946" y="1804"/>
                      </a:cubicBezTo>
                      <a:cubicBezTo>
                        <a:pt x="4074" y="1582"/>
                        <a:pt x="4194" y="1356"/>
                        <a:pt x="4307" y="1125"/>
                      </a:cubicBezTo>
                      <a:cubicBezTo>
                        <a:pt x="4384" y="968"/>
                        <a:pt x="4456" y="809"/>
                        <a:pt x="4522" y="645"/>
                      </a:cubicBezTo>
                      <a:cubicBezTo>
                        <a:pt x="4922" y="885"/>
                        <a:pt x="5260" y="1223"/>
                        <a:pt x="5500" y="1624"/>
                      </a:cubicBezTo>
                      <a:cubicBezTo>
                        <a:pt x="5336" y="1689"/>
                        <a:pt x="5177" y="1763"/>
                        <a:pt x="5020" y="1838"/>
                      </a:cubicBezTo>
                      <a:cubicBezTo>
                        <a:pt x="4789" y="1951"/>
                        <a:pt x="4563" y="2072"/>
                        <a:pt x="4341" y="2200"/>
                      </a:cubicBezTo>
                      <a:cubicBezTo>
                        <a:pt x="4238" y="2259"/>
                        <a:pt x="4136" y="2321"/>
                        <a:pt x="4035" y="2383"/>
                      </a:cubicBezTo>
                      <a:cubicBezTo>
                        <a:pt x="4080" y="2447"/>
                        <a:pt x="4118" y="2513"/>
                        <a:pt x="4151" y="2584"/>
                      </a:cubicBezTo>
                      <a:cubicBezTo>
                        <a:pt x="4255" y="2527"/>
                        <a:pt x="4360" y="2470"/>
                        <a:pt x="4463" y="2410"/>
                      </a:cubicBezTo>
                      <a:cubicBezTo>
                        <a:pt x="4685" y="2283"/>
                        <a:pt x="4903" y="2147"/>
                        <a:pt x="5116" y="2003"/>
                      </a:cubicBezTo>
                      <a:cubicBezTo>
                        <a:pt x="5260" y="1906"/>
                        <a:pt x="5403" y="1804"/>
                        <a:pt x="5541" y="1695"/>
                      </a:cubicBezTo>
                      <a:cubicBezTo>
                        <a:pt x="5763" y="2092"/>
                        <a:pt x="5893" y="2547"/>
                        <a:pt x="5900" y="3032"/>
                      </a:cubicBezTo>
                      <a:cubicBezTo>
                        <a:pt x="5725" y="3007"/>
                        <a:pt x="5551" y="2990"/>
                        <a:pt x="5376" y="2977"/>
                      </a:cubicBezTo>
                      <a:cubicBezTo>
                        <a:pt x="5120" y="2960"/>
                        <a:pt x="4864" y="2952"/>
                        <a:pt x="4609" y="2952"/>
                      </a:cubicBezTo>
                      <a:cubicBezTo>
                        <a:pt x="4488" y="2952"/>
                        <a:pt x="4370" y="2953"/>
                        <a:pt x="4249" y="2957"/>
                      </a:cubicBezTo>
                      <a:cubicBezTo>
                        <a:pt x="4254" y="2995"/>
                        <a:pt x="4255" y="3034"/>
                        <a:pt x="4255" y="3073"/>
                      </a:cubicBezTo>
                      <a:cubicBezTo>
                        <a:pt x="4255" y="3111"/>
                        <a:pt x="4254" y="3151"/>
                        <a:pt x="4249" y="3189"/>
                      </a:cubicBezTo>
                      <a:cubicBezTo>
                        <a:pt x="4370" y="3192"/>
                        <a:pt x="4488" y="3195"/>
                        <a:pt x="4609" y="3195"/>
                      </a:cubicBezTo>
                      <a:cubicBezTo>
                        <a:pt x="4864" y="3195"/>
                        <a:pt x="5120" y="3186"/>
                        <a:pt x="5376" y="3168"/>
                      </a:cubicBezTo>
                      <a:cubicBezTo>
                        <a:pt x="5551" y="3155"/>
                        <a:pt x="5725" y="3140"/>
                        <a:pt x="5900" y="3114"/>
                      </a:cubicBezTo>
                      <a:lnTo>
                        <a:pt x="5900" y="3114"/>
                      </a:lnTo>
                      <a:cubicBezTo>
                        <a:pt x="5893" y="3599"/>
                        <a:pt x="5763" y="4054"/>
                        <a:pt x="5541" y="4451"/>
                      </a:cubicBezTo>
                      <a:cubicBezTo>
                        <a:pt x="5403" y="4342"/>
                        <a:pt x="5260" y="4241"/>
                        <a:pt x="5116" y="4142"/>
                      </a:cubicBezTo>
                      <a:cubicBezTo>
                        <a:pt x="4903" y="3999"/>
                        <a:pt x="4685" y="3863"/>
                        <a:pt x="4463" y="3736"/>
                      </a:cubicBezTo>
                      <a:cubicBezTo>
                        <a:pt x="4360" y="3677"/>
                        <a:pt x="4255" y="3619"/>
                        <a:pt x="4151" y="3562"/>
                      </a:cubicBezTo>
                      <a:cubicBezTo>
                        <a:pt x="4118" y="3633"/>
                        <a:pt x="4080" y="3699"/>
                        <a:pt x="4035" y="3763"/>
                      </a:cubicBezTo>
                      <a:cubicBezTo>
                        <a:pt x="4136" y="3825"/>
                        <a:pt x="4238" y="3887"/>
                        <a:pt x="4341" y="3947"/>
                      </a:cubicBezTo>
                      <a:cubicBezTo>
                        <a:pt x="4563" y="4074"/>
                        <a:pt x="4789" y="4195"/>
                        <a:pt x="5020" y="4308"/>
                      </a:cubicBezTo>
                      <a:cubicBezTo>
                        <a:pt x="5177" y="4383"/>
                        <a:pt x="5336" y="4457"/>
                        <a:pt x="5500" y="4522"/>
                      </a:cubicBezTo>
                      <a:cubicBezTo>
                        <a:pt x="5260" y="4923"/>
                        <a:pt x="4922" y="5261"/>
                        <a:pt x="4522" y="5501"/>
                      </a:cubicBezTo>
                      <a:cubicBezTo>
                        <a:pt x="4456" y="5337"/>
                        <a:pt x="4384" y="5178"/>
                        <a:pt x="4307" y="5021"/>
                      </a:cubicBezTo>
                      <a:cubicBezTo>
                        <a:pt x="4194" y="4790"/>
                        <a:pt x="4074" y="4564"/>
                        <a:pt x="3946" y="4342"/>
                      </a:cubicBezTo>
                      <a:cubicBezTo>
                        <a:pt x="3886" y="4239"/>
                        <a:pt x="3824" y="4137"/>
                        <a:pt x="3762" y="4036"/>
                      </a:cubicBezTo>
                      <a:cubicBezTo>
                        <a:pt x="3698" y="4081"/>
                        <a:pt x="3632" y="4119"/>
                        <a:pt x="3561" y="4152"/>
                      </a:cubicBezTo>
                      <a:cubicBezTo>
                        <a:pt x="3618" y="4256"/>
                        <a:pt x="3676" y="4361"/>
                        <a:pt x="3735" y="4464"/>
                      </a:cubicBezTo>
                      <a:cubicBezTo>
                        <a:pt x="3862" y="4686"/>
                        <a:pt x="3998" y="4904"/>
                        <a:pt x="4142" y="5116"/>
                      </a:cubicBezTo>
                      <a:cubicBezTo>
                        <a:pt x="4240" y="5261"/>
                        <a:pt x="4341" y="5404"/>
                        <a:pt x="4450" y="5542"/>
                      </a:cubicBezTo>
                      <a:cubicBezTo>
                        <a:pt x="4053" y="5764"/>
                        <a:pt x="3598" y="5893"/>
                        <a:pt x="3113" y="5900"/>
                      </a:cubicBezTo>
                      <a:cubicBezTo>
                        <a:pt x="3139" y="5726"/>
                        <a:pt x="3155" y="5551"/>
                        <a:pt x="3168" y="5377"/>
                      </a:cubicBezTo>
                      <a:cubicBezTo>
                        <a:pt x="3185" y="5121"/>
                        <a:pt x="3194" y="4865"/>
                        <a:pt x="3194" y="4610"/>
                      </a:cubicBezTo>
                      <a:cubicBezTo>
                        <a:pt x="3194" y="4489"/>
                        <a:pt x="3192" y="4371"/>
                        <a:pt x="3188" y="4251"/>
                      </a:cubicBezTo>
                      <a:cubicBezTo>
                        <a:pt x="3150" y="4255"/>
                        <a:pt x="3112" y="4256"/>
                        <a:pt x="3072" y="4256"/>
                      </a:cubicBezTo>
                      <a:cubicBezTo>
                        <a:pt x="3034" y="4256"/>
                        <a:pt x="2994" y="4255"/>
                        <a:pt x="2956" y="4251"/>
                      </a:cubicBezTo>
                      <a:cubicBezTo>
                        <a:pt x="2953" y="4371"/>
                        <a:pt x="2951" y="4489"/>
                        <a:pt x="2951" y="4610"/>
                      </a:cubicBezTo>
                      <a:cubicBezTo>
                        <a:pt x="2951" y="4865"/>
                        <a:pt x="2959" y="5121"/>
                        <a:pt x="2977" y="5377"/>
                      </a:cubicBezTo>
                      <a:cubicBezTo>
                        <a:pt x="2990" y="5551"/>
                        <a:pt x="3006" y="5726"/>
                        <a:pt x="3031" y="5900"/>
                      </a:cubicBezTo>
                      <a:cubicBezTo>
                        <a:pt x="2546" y="5893"/>
                        <a:pt x="2091" y="5764"/>
                        <a:pt x="1694" y="5542"/>
                      </a:cubicBezTo>
                      <a:cubicBezTo>
                        <a:pt x="1804" y="5404"/>
                        <a:pt x="1905" y="5261"/>
                        <a:pt x="2003" y="5116"/>
                      </a:cubicBezTo>
                      <a:cubicBezTo>
                        <a:pt x="2146" y="4904"/>
                        <a:pt x="2282" y="4686"/>
                        <a:pt x="2409" y="4464"/>
                      </a:cubicBezTo>
                      <a:cubicBezTo>
                        <a:pt x="2470" y="4361"/>
                        <a:pt x="2528" y="4256"/>
                        <a:pt x="2583" y="4152"/>
                      </a:cubicBezTo>
                      <a:cubicBezTo>
                        <a:pt x="2512" y="4119"/>
                        <a:pt x="2446" y="4081"/>
                        <a:pt x="2384" y="4036"/>
                      </a:cubicBezTo>
                      <a:cubicBezTo>
                        <a:pt x="2320" y="4136"/>
                        <a:pt x="2259" y="4239"/>
                        <a:pt x="2200" y="4342"/>
                      </a:cubicBezTo>
                      <a:cubicBezTo>
                        <a:pt x="2071" y="4564"/>
                        <a:pt x="1950" y="4790"/>
                        <a:pt x="1838" y="5021"/>
                      </a:cubicBezTo>
                      <a:cubicBezTo>
                        <a:pt x="1762" y="5178"/>
                        <a:pt x="1688" y="5337"/>
                        <a:pt x="1623" y="5501"/>
                      </a:cubicBezTo>
                      <a:cubicBezTo>
                        <a:pt x="1222" y="5261"/>
                        <a:pt x="885" y="4923"/>
                        <a:pt x="645" y="4522"/>
                      </a:cubicBezTo>
                      <a:cubicBezTo>
                        <a:pt x="808" y="4457"/>
                        <a:pt x="967" y="4383"/>
                        <a:pt x="1126" y="4308"/>
                      </a:cubicBezTo>
                      <a:cubicBezTo>
                        <a:pt x="1356" y="4195"/>
                        <a:pt x="1582" y="4074"/>
                        <a:pt x="1803" y="3947"/>
                      </a:cubicBezTo>
                      <a:cubicBezTo>
                        <a:pt x="1906" y="3887"/>
                        <a:pt x="2009" y="3825"/>
                        <a:pt x="2111" y="3763"/>
                      </a:cubicBezTo>
                      <a:cubicBezTo>
                        <a:pt x="2066" y="3699"/>
                        <a:pt x="2026" y="3633"/>
                        <a:pt x="1995" y="3562"/>
                      </a:cubicBezTo>
                      <a:cubicBezTo>
                        <a:pt x="1889" y="3619"/>
                        <a:pt x="1784" y="3677"/>
                        <a:pt x="1681" y="3736"/>
                      </a:cubicBezTo>
                      <a:cubicBezTo>
                        <a:pt x="1459" y="3863"/>
                        <a:pt x="1242" y="3999"/>
                        <a:pt x="1030" y="4142"/>
                      </a:cubicBezTo>
                      <a:cubicBezTo>
                        <a:pt x="885" y="4241"/>
                        <a:pt x="743" y="4342"/>
                        <a:pt x="604" y="4451"/>
                      </a:cubicBezTo>
                      <a:cubicBezTo>
                        <a:pt x="381" y="4054"/>
                        <a:pt x="252" y="3599"/>
                        <a:pt x="245" y="3114"/>
                      </a:cubicBezTo>
                      <a:lnTo>
                        <a:pt x="245" y="3114"/>
                      </a:lnTo>
                      <a:cubicBezTo>
                        <a:pt x="419" y="3140"/>
                        <a:pt x="594" y="3155"/>
                        <a:pt x="768" y="3169"/>
                      </a:cubicBezTo>
                      <a:cubicBezTo>
                        <a:pt x="1025" y="3186"/>
                        <a:pt x="1281" y="3195"/>
                        <a:pt x="1537" y="3195"/>
                      </a:cubicBezTo>
                      <a:cubicBezTo>
                        <a:pt x="1656" y="3195"/>
                        <a:pt x="1776" y="3192"/>
                        <a:pt x="1895" y="3189"/>
                      </a:cubicBezTo>
                      <a:cubicBezTo>
                        <a:pt x="1890" y="3151"/>
                        <a:pt x="1889" y="3113"/>
                        <a:pt x="1889" y="3073"/>
                      </a:cubicBezTo>
                      <a:cubicBezTo>
                        <a:pt x="1889" y="3034"/>
                        <a:pt x="1890" y="2995"/>
                        <a:pt x="1895" y="2957"/>
                      </a:cubicBezTo>
                      <a:cubicBezTo>
                        <a:pt x="1776" y="2953"/>
                        <a:pt x="1656" y="2952"/>
                        <a:pt x="1537" y="2952"/>
                      </a:cubicBezTo>
                      <a:cubicBezTo>
                        <a:pt x="1281" y="2952"/>
                        <a:pt x="1025" y="2960"/>
                        <a:pt x="768" y="2977"/>
                      </a:cubicBezTo>
                      <a:cubicBezTo>
                        <a:pt x="594" y="2990"/>
                        <a:pt x="419" y="3007"/>
                        <a:pt x="245" y="3032"/>
                      </a:cubicBezTo>
                      <a:cubicBezTo>
                        <a:pt x="252" y="2547"/>
                        <a:pt x="381" y="2092"/>
                        <a:pt x="604" y="1695"/>
                      </a:cubicBezTo>
                      <a:cubicBezTo>
                        <a:pt x="743" y="1804"/>
                        <a:pt x="885" y="1906"/>
                        <a:pt x="1030" y="2005"/>
                      </a:cubicBezTo>
                      <a:cubicBezTo>
                        <a:pt x="1242" y="2147"/>
                        <a:pt x="1459" y="2283"/>
                        <a:pt x="1681" y="2410"/>
                      </a:cubicBezTo>
                      <a:cubicBezTo>
                        <a:pt x="1784" y="2470"/>
                        <a:pt x="1889" y="2527"/>
                        <a:pt x="1995" y="2584"/>
                      </a:cubicBezTo>
                      <a:cubicBezTo>
                        <a:pt x="2026" y="2513"/>
                        <a:pt x="2066" y="2447"/>
                        <a:pt x="2111" y="2383"/>
                      </a:cubicBezTo>
                      <a:cubicBezTo>
                        <a:pt x="2009" y="2321"/>
                        <a:pt x="1906" y="2259"/>
                        <a:pt x="1803" y="2200"/>
                      </a:cubicBezTo>
                      <a:cubicBezTo>
                        <a:pt x="1582" y="2072"/>
                        <a:pt x="1356" y="1951"/>
                        <a:pt x="1126" y="1838"/>
                      </a:cubicBezTo>
                      <a:cubicBezTo>
                        <a:pt x="967" y="1763"/>
                        <a:pt x="808" y="1689"/>
                        <a:pt x="645" y="1624"/>
                      </a:cubicBezTo>
                      <a:cubicBezTo>
                        <a:pt x="885" y="1223"/>
                        <a:pt x="1222" y="885"/>
                        <a:pt x="1623" y="645"/>
                      </a:cubicBezTo>
                      <a:cubicBezTo>
                        <a:pt x="1688" y="809"/>
                        <a:pt x="1762" y="968"/>
                        <a:pt x="1838" y="1125"/>
                      </a:cubicBezTo>
                      <a:cubicBezTo>
                        <a:pt x="1950" y="1356"/>
                        <a:pt x="2071" y="1582"/>
                        <a:pt x="2200" y="1804"/>
                      </a:cubicBezTo>
                      <a:cubicBezTo>
                        <a:pt x="2259" y="1907"/>
                        <a:pt x="2320" y="2009"/>
                        <a:pt x="2384" y="2111"/>
                      </a:cubicBezTo>
                      <a:cubicBezTo>
                        <a:pt x="2446" y="2065"/>
                        <a:pt x="2512" y="2027"/>
                        <a:pt x="2583" y="1995"/>
                      </a:cubicBezTo>
                      <a:cubicBezTo>
                        <a:pt x="2528" y="1890"/>
                        <a:pt x="2470" y="1785"/>
                        <a:pt x="2409" y="1682"/>
                      </a:cubicBezTo>
                      <a:cubicBezTo>
                        <a:pt x="2282" y="1460"/>
                        <a:pt x="2146" y="1243"/>
                        <a:pt x="2003" y="1031"/>
                      </a:cubicBezTo>
                      <a:cubicBezTo>
                        <a:pt x="1905" y="885"/>
                        <a:pt x="1804" y="742"/>
                        <a:pt x="1694" y="604"/>
                      </a:cubicBezTo>
                      <a:cubicBezTo>
                        <a:pt x="2091" y="382"/>
                        <a:pt x="2546" y="253"/>
                        <a:pt x="3031" y="246"/>
                      </a:cubicBezTo>
                      <a:close/>
                      <a:moveTo>
                        <a:pt x="3072" y="0"/>
                      </a:moveTo>
                      <a:cubicBezTo>
                        <a:pt x="1376" y="0"/>
                        <a:pt x="1" y="1377"/>
                        <a:pt x="1" y="3073"/>
                      </a:cubicBezTo>
                      <a:cubicBezTo>
                        <a:pt x="1" y="4769"/>
                        <a:pt x="1376" y="6145"/>
                        <a:pt x="3072" y="6145"/>
                      </a:cubicBezTo>
                      <a:cubicBezTo>
                        <a:pt x="4768" y="6145"/>
                        <a:pt x="6144" y="4769"/>
                        <a:pt x="6144" y="3073"/>
                      </a:cubicBezTo>
                      <a:cubicBezTo>
                        <a:pt x="6144" y="1377"/>
                        <a:pt x="4768" y="0"/>
                        <a:pt x="307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4" name="Google Shape;314;p40"/>
                <p:cNvSpPr/>
                <p:nvPr/>
              </p:nvSpPr>
              <p:spPr>
                <a:xfrm>
                  <a:off x="2691934" y="2407038"/>
                  <a:ext cx="216565" cy="216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" h="1847" extrusionOk="0">
                      <a:moveTo>
                        <a:pt x="923" y="1"/>
                      </a:moveTo>
                      <a:cubicBezTo>
                        <a:pt x="414" y="1"/>
                        <a:pt x="0" y="413"/>
                        <a:pt x="0" y="924"/>
                      </a:cubicBezTo>
                      <a:cubicBezTo>
                        <a:pt x="0" y="1432"/>
                        <a:pt x="414" y="1847"/>
                        <a:pt x="923" y="1847"/>
                      </a:cubicBezTo>
                      <a:cubicBezTo>
                        <a:pt x="1434" y="1847"/>
                        <a:pt x="1846" y="1432"/>
                        <a:pt x="1846" y="924"/>
                      </a:cubicBezTo>
                      <a:cubicBezTo>
                        <a:pt x="1846" y="413"/>
                        <a:pt x="1434" y="1"/>
                        <a:pt x="92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5" name="Google Shape;315;p40"/>
                <p:cNvSpPr/>
                <p:nvPr/>
              </p:nvSpPr>
              <p:spPr>
                <a:xfrm>
                  <a:off x="2739656" y="2454761"/>
                  <a:ext cx="121122" cy="12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" h="1033" extrusionOk="0">
                      <a:moveTo>
                        <a:pt x="516" y="1"/>
                      </a:moveTo>
                      <a:cubicBezTo>
                        <a:pt x="232" y="1"/>
                        <a:pt x="0" y="231"/>
                        <a:pt x="0" y="517"/>
                      </a:cubicBezTo>
                      <a:cubicBezTo>
                        <a:pt x="0" y="802"/>
                        <a:pt x="232" y="1033"/>
                        <a:pt x="516" y="1033"/>
                      </a:cubicBezTo>
                      <a:cubicBezTo>
                        <a:pt x="802" y="1033"/>
                        <a:pt x="1032" y="802"/>
                        <a:pt x="1032" y="517"/>
                      </a:cubicBezTo>
                      <a:cubicBezTo>
                        <a:pt x="1032" y="231"/>
                        <a:pt x="802" y="1"/>
                        <a:pt x="5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6" name="Google Shape;316;p40"/>
                <p:cNvSpPr/>
                <p:nvPr/>
              </p:nvSpPr>
              <p:spPr>
                <a:xfrm>
                  <a:off x="2155611" y="2214272"/>
                  <a:ext cx="6911214" cy="582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43" h="4970" extrusionOk="0">
                      <a:moveTo>
                        <a:pt x="1161" y="1"/>
                      </a:moveTo>
                      <a:cubicBezTo>
                        <a:pt x="1117" y="47"/>
                        <a:pt x="1075" y="94"/>
                        <a:pt x="1032" y="141"/>
                      </a:cubicBezTo>
                      <a:lnTo>
                        <a:pt x="1634" y="141"/>
                      </a:lnTo>
                      <a:cubicBezTo>
                        <a:pt x="1759" y="141"/>
                        <a:pt x="1859" y="243"/>
                        <a:pt x="1859" y="367"/>
                      </a:cubicBezTo>
                      <a:cubicBezTo>
                        <a:pt x="1859" y="491"/>
                        <a:pt x="1759" y="592"/>
                        <a:pt x="1634" y="592"/>
                      </a:cubicBezTo>
                      <a:lnTo>
                        <a:pt x="659" y="592"/>
                      </a:lnTo>
                      <a:cubicBezTo>
                        <a:pt x="405" y="928"/>
                        <a:pt x="184" y="1287"/>
                        <a:pt x="0" y="1669"/>
                      </a:cubicBezTo>
                      <a:lnTo>
                        <a:pt x="1309" y="1669"/>
                      </a:lnTo>
                      <a:cubicBezTo>
                        <a:pt x="2139" y="1669"/>
                        <a:pt x="2928" y="1305"/>
                        <a:pt x="3469" y="676"/>
                      </a:cubicBezTo>
                      <a:lnTo>
                        <a:pt x="3753" y="346"/>
                      </a:lnTo>
                      <a:cubicBezTo>
                        <a:pt x="3831" y="254"/>
                        <a:pt x="3801" y="159"/>
                        <a:pt x="3784" y="122"/>
                      </a:cubicBezTo>
                      <a:cubicBezTo>
                        <a:pt x="3767" y="86"/>
                        <a:pt x="3715" y="1"/>
                        <a:pt x="3595" y="1"/>
                      </a:cubicBezTo>
                      <a:close/>
                      <a:moveTo>
                        <a:pt x="57720" y="2964"/>
                      </a:moveTo>
                      <a:cubicBezTo>
                        <a:pt x="57317" y="2964"/>
                        <a:pt x="56986" y="3290"/>
                        <a:pt x="56986" y="3698"/>
                      </a:cubicBezTo>
                      <a:cubicBezTo>
                        <a:pt x="56986" y="3999"/>
                        <a:pt x="57168" y="4271"/>
                        <a:pt x="57448" y="4381"/>
                      </a:cubicBezTo>
                      <a:lnTo>
                        <a:pt x="57937" y="4576"/>
                      </a:lnTo>
                      <a:lnTo>
                        <a:pt x="58925" y="4969"/>
                      </a:lnTo>
                      <a:cubicBezTo>
                        <a:pt x="58936" y="4855"/>
                        <a:pt x="58942" y="4739"/>
                        <a:pt x="58942" y="4621"/>
                      </a:cubicBezTo>
                      <a:cubicBezTo>
                        <a:pt x="58942" y="4038"/>
                        <a:pt x="58795" y="3489"/>
                        <a:pt x="58536" y="3010"/>
                      </a:cubicBezTo>
                      <a:lnTo>
                        <a:pt x="57763" y="2965"/>
                      </a:lnTo>
                      <a:cubicBezTo>
                        <a:pt x="57749" y="2964"/>
                        <a:pt x="57735" y="2964"/>
                        <a:pt x="57720" y="29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7" name="Google Shape;317;p40"/>
                <p:cNvSpPr/>
                <p:nvPr/>
              </p:nvSpPr>
              <p:spPr>
                <a:xfrm>
                  <a:off x="2" y="-59054"/>
                  <a:ext cx="1311704" cy="3343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7" h="28517" extrusionOk="0">
                      <a:moveTo>
                        <a:pt x="6838" y="2005"/>
                      </a:moveTo>
                      <a:lnTo>
                        <a:pt x="6838" y="3739"/>
                      </a:lnTo>
                      <a:lnTo>
                        <a:pt x="4350" y="3739"/>
                      </a:lnTo>
                      <a:lnTo>
                        <a:pt x="4350" y="2005"/>
                      </a:lnTo>
                      <a:close/>
                      <a:moveTo>
                        <a:pt x="5594" y="12566"/>
                      </a:moveTo>
                      <a:cubicBezTo>
                        <a:pt x="6913" y="12566"/>
                        <a:pt x="7983" y="13636"/>
                        <a:pt x="7983" y="14955"/>
                      </a:cubicBezTo>
                      <a:cubicBezTo>
                        <a:pt x="7983" y="16275"/>
                        <a:pt x="6913" y="17344"/>
                        <a:pt x="5594" y="17344"/>
                      </a:cubicBezTo>
                      <a:cubicBezTo>
                        <a:pt x="4275" y="17344"/>
                        <a:pt x="3205" y="16275"/>
                        <a:pt x="3205" y="14955"/>
                      </a:cubicBezTo>
                      <a:cubicBezTo>
                        <a:pt x="3205" y="13636"/>
                        <a:pt x="4275" y="12566"/>
                        <a:pt x="5594" y="12566"/>
                      </a:cubicBezTo>
                      <a:close/>
                      <a:moveTo>
                        <a:pt x="1625" y="0"/>
                      </a:moveTo>
                      <a:lnTo>
                        <a:pt x="1625" y="26924"/>
                      </a:lnTo>
                      <a:lnTo>
                        <a:pt x="1" y="26924"/>
                      </a:lnTo>
                      <a:lnTo>
                        <a:pt x="1" y="28517"/>
                      </a:lnTo>
                      <a:lnTo>
                        <a:pt x="11187" y="28517"/>
                      </a:lnTo>
                      <a:lnTo>
                        <a:pt x="11187" y="26924"/>
                      </a:lnTo>
                      <a:lnTo>
                        <a:pt x="9563" y="26924"/>
                      </a:lnTo>
                      <a:lnTo>
                        <a:pt x="95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8" name="Google Shape;318;p40"/>
                <p:cNvSpPr/>
                <p:nvPr/>
              </p:nvSpPr>
              <p:spPr>
                <a:xfrm>
                  <a:off x="444162" y="130194"/>
                  <a:ext cx="423282" cy="888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" h="7579" extrusionOk="0">
                      <a:moveTo>
                        <a:pt x="3050" y="392"/>
                      </a:moveTo>
                      <a:lnTo>
                        <a:pt x="3050" y="2125"/>
                      </a:lnTo>
                      <a:lnTo>
                        <a:pt x="562" y="2125"/>
                      </a:lnTo>
                      <a:lnTo>
                        <a:pt x="562" y="392"/>
                      </a:lnTo>
                      <a:close/>
                      <a:moveTo>
                        <a:pt x="1" y="1"/>
                      </a:moveTo>
                      <a:lnTo>
                        <a:pt x="1" y="7578"/>
                      </a:lnTo>
                      <a:lnTo>
                        <a:pt x="3609" y="7578"/>
                      </a:lnTo>
                      <a:lnTo>
                        <a:pt x="36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9" name="Google Shape;319;p40"/>
                <p:cNvSpPr/>
                <p:nvPr/>
              </p:nvSpPr>
              <p:spPr>
                <a:xfrm>
                  <a:off x="568804" y="734289"/>
                  <a:ext cx="174120" cy="1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" h="1484" extrusionOk="0">
                      <a:moveTo>
                        <a:pt x="743" y="1"/>
                      </a:moveTo>
                      <a:cubicBezTo>
                        <a:pt x="333" y="1"/>
                        <a:pt x="1" y="333"/>
                        <a:pt x="1" y="743"/>
                      </a:cubicBezTo>
                      <a:cubicBezTo>
                        <a:pt x="1" y="1151"/>
                        <a:pt x="333" y="1483"/>
                        <a:pt x="743" y="1483"/>
                      </a:cubicBezTo>
                      <a:cubicBezTo>
                        <a:pt x="1153" y="1483"/>
                        <a:pt x="1485" y="1151"/>
                        <a:pt x="1485" y="743"/>
                      </a:cubicBezTo>
                      <a:cubicBezTo>
                        <a:pt x="1485" y="333"/>
                        <a:pt x="1153" y="1"/>
                        <a:pt x="7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0" name="Google Shape;320;p40"/>
                <p:cNvSpPr/>
                <p:nvPr/>
              </p:nvSpPr>
              <p:spPr>
                <a:xfrm>
                  <a:off x="428389" y="1236258"/>
                  <a:ext cx="454815" cy="1165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" h="6269" extrusionOk="0">
                      <a:moveTo>
                        <a:pt x="207" y="0"/>
                      </a:moveTo>
                      <a:lnTo>
                        <a:pt x="1539" y="2281"/>
                      </a:lnTo>
                      <a:lnTo>
                        <a:pt x="0" y="2310"/>
                      </a:lnTo>
                      <a:cubicBezTo>
                        <a:pt x="0" y="2310"/>
                        <a:pt x="2228" y="6269"/>
                        <a:pt x="2296" y="6269"/>
                      </a:cubicBezTo>
                      <a:cubicBezTo>
                        <a:pt x="2365" y="6269"/>
                        <a:pt x="1498" y="2942"/>
                        <a:pt x="1498" y="2942"/>
                      </a:cubicBezTo>
                      <a:lnTo>
                        <a:pt x="3231" y="2942"/>
                      </a:lnTo>
                      <a:lnTo>
                        <a:pt x="246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1" name="Google Shape;321;p40"/>
                <p:cNvSpPr/>
                <p:nvPr/>
              </p:nvSpPr>
              <p:spPr>
                <a:xfrm>
                  <a:off x="2980615" y="2793391"/>
                  <a:ext cx="1035809" cy="1035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4" h="8832" extrusionOk="0">
                      <a:moveTo>
                        <a:pt x="4416" y="1345"/>
                      </a:moveTo>
                      <a:cubicBezTo>
                        <a:pt x="6114" y="1345"/>
                        <a:pt x="7489" y="2720"/>
                        <a:pt x="7489" y="4416"/>
                      </a:cubicBezTo>
                      <a:cubicBezTo>
                        <a:pt x="7489" y="6112"/>
                        <a:pt x="6114" y="7488"/>
                        <a:pt x="4416" y="7488"/>
                      </a:cubicBezTo>
                      <a:cubicBezTo>
                        <a:pt x="2720" y="7488"/>
                        <a:pt x="1345" y="6112"/>
                        <a:pt x="1345" y="4416"/>
                      </a:cubicBezTo>
                      <a:cubicBezTo>
                        <a:pt x="1345" y="2720"/>
                        <a:pt x="2720" y="1345"/>
                        <a:pt x="4416" y="1345"/>
                      </a:cubicBezTo>
                      <a:close/>
                      <a:moveTo>
                        <a:pt x="4416" y="0"/>
                      </a:moveTo>
                      <a:cubicBezTo>
                        <a:pt x="1978" y="0"/>
                        <a:pt x="1" y="1976"/>
                        <a:pt x="1" y="4416"/>
                      </a:cubicBezTo>
                      <a:cubicBezTo>
                        <a:pt x="1" y="6854"/>
                        <a:pt x="1978" y="8832"/>
                        <a:pt x="4416" y="8832"/>
                      </a:cubicBezTo>
                      <a:cubicBezTo>
                        <a:pt x="6856" y="8832"/>
                        <a:pt x="8833" y="6854"/>
                        <a:pt x="8833" y="4416"/>
                      </a:cubicBezTo>
                      <a:cubicBezTo>
                        <a:pt x="8833" y="1978"/>
                        <a:pt x="6856" y="0"/>
                        <a:pt x="44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2" name="Google Shape;322;p40"/>
                <p:cNvSpPr/>
                <p:nvPr/>
              </p:nvSpPr>
              <p:spPr>
                <a:xfrm>
                  <a:off x="3138205" y="2950864"/>
                  <a:ext cx="720634" cy="720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6" h="6145" extrusionOk="0">
                      <a:moveTo>
                        <a:pt x="3031" y="246"/>
                      </a:moveTo>
                      <a:lnTo>
                        <a:pt x="3031" y="246"/>
                      </a:lnTo>
                      <a:cubicBezTo>
                        <a:pt x="3006" y="420"/>
                        <a:pt x="2990" y="595"/>
                        <a:pt x="2978" y="769"/>
                      </a:cubicBezTo>
                      <a:cubicBezTo>
                        <a:pt x="2959" y="1025"/>
                        <a:pt x="2951" y="1281"/>
                        <a:pt x="2951" y="1537"/>
                      </a:cubicBezTo>
                      <a:cubicBezTo>
                        <a:pt x="2951" y="1657"/>
                        <a:pt x="2954" y="1776"/>
                        <a:pt x="2956" y="1896"/>
                      </a:cubicBezTo>
                      <a:cubicBezTo>
                        <a:pt x="2994" y="1891"/>
                        <a:pt x="3034" y="1890"/>
                        <a:pt x="3072" y="1890"/>
                      </a:cubicBezTo>
                      <a:cubicBezTo>
                        <a:pt x="3112" y="1890"/>
                        <a:pt x="3150" y="1891"/>
                        <a:pt x="3188" y="1896"/>
                      </a:cubicBezTo>
                      <a:cubicBezTo>
                        <a:pt x="3192" y="1776"/>
                        <a:pt x="3194" y="1657"/>
                        <a:pt x="3194" y="1537"/>
                      </a:cubicBezTo>
                      <a:cubicBezTo>
                        <a:pt x="3195" y="1281"/>
                        <a:pt x="3187" y="1025"/>
                        <a:pt x="3168" y="769"/>
                      </a:cubicBezTo>
                      <a:cubicBezTo>
                        <a:pt x="3156" y="595"/>
                        <a:pt x="3139" y="420"/>
                        <a:pt x="3115" y="246"/>
                      </a:cubicBezTo>
                      <a:lnTo>
                        <a:pt x="3115" y="246"/>
                      </a:lnTo>
                      <a:cubicBezTo>
                        <a:pt x="3598" y="253"/>
                        <a:pt x="4053" y="382"/>
                        <a:pt x="4450" y="604"/>
                      </a:cubicBezTo>
                      <a:cubicBezTo>
                        <a:pt x="4342" y="742"/>
                        <a:pt x="4240" y="885"/>
                        <a:pt x="4142" y="1031"/>
                      </a:cubicBezTo>
                      <a:cubicBezTo>
                        <a:pt x="3998" y="1243"/>
                        <a:pt x="3864" y="1460"/>
                        <a:pt x="3735" y="1682"/>
                      </a:cubicBezTo>
                      <a:cubicBezTo>
                        <a:pt x="3676" y="1785"/>
                        <a:pt x="3618" y="1890"/>
                        <a:pt x="3561" y="1995"/>
                      </a:cubicBezTo>
                      <a:cubicBezTo>
                        <a:pt x="3632" y="2027"/>
                        <a:pt x="3700" y="2065"/>
                        <a:pt x="3762" y="2111"/>
                      </a:cubicBezTo>
                      <a:cubicBezTo>
                        <a:pt x="3824" y="2009"/>
                        <a:pt x="3886" y="1907"/>
                        <a:pt x="3946" y="1804"/>
                      </a:cubicBezTo>
                      <a:cubicBezTo>
                        <a:pt x="4074" y="1582"/>
                        <a:pt x="4195" y="1356"/>
                        <a:pt x="4308" y="1125"/>
                      </a:cubicBezTo>
                      <a:cubicBezTo>
                        <a:pt x="4384" y="968"/>
                        <a:pt x="4456" y="809"/>
                        <a:pt x="4522" y="645"/>
                      </a:cubicBezTo>
                      <a:cubicBezTo>
                        <a:pt x="4924" y="885"/>
                        <a:pt x="5260" y="1223"/>
                        <a:pt x="5501" y="1624"/>
                      </a:cubicBezTo>
                      <a:cubicBezTo>
                        <a:pt x="5337" y="1689"/>
                        <a:pt x="5177" y="1763"/>
                        <a:pt x="5020" y="1838"/>
                      </a:cubicBezTo>
                      <a:cubicBezTo>
                        <a:pt x="4790" y="1951"/>
                        <a:pt x="4563" y="2072"/>
                        <a:pt x="4342" y="2200"/>
                      </a:cubicBezTo>
                      <a:cubicBezTo>
                        <a:pt x="4238" y="2259"/>
                        <a:pt x="4137" y="2321"/>
                        <a:pt x="4035" y="2383"/>
                      </a:cubicBezTo>
                      <a:cubicBezTo>
                        <a:pt x="4080" y="2447"/>
                        <a:pt x="4118" y="2513"/>
                        <a:pt x="4151" y="2584"/>
                      </a:cubicBezTo>
                      <a:cubicBezTo>
                        <a:pt x="4255" y="2527"/>
                        <a:pt x="4360" y="2470"/>
                        <a:pt x="4463" y="2410"/>
                      </a:cubicBezTo>
                      <a:cubicBezTo>
                        <a:pt x="4685" y="2283"/>
                        <a:pt x="4903" y="2147"/>
                        <a:pt x="5116" y="2005"/>
                      </a:cubicBezTo>
                      <a:cubicBezTo>
                        <a:pt x="5260" y="1906"/>
                        <a:pt x="5403" y="1804"/>
                        <a:pt x="5542" y="1695"/>
                      </a:cubicBezTo>
                      <a:cubicBezTo>
                        <a:pt x="5763" y="2092"/>
                        <a:pt x="5894" y="2547"/>
                        <a:pt x="5901" y="3032"/>
                      </a:cubicBezTo>
                      <a:cubicBezTo>
                        <a:pt x="5725" y="3007"/>
                        <a:pt x="5551" y="2990"/>
                        <a:pt x="5376" y="2977"/>
                      </a:cubicBezTo>
                      <a:cubicBezTo>
                        <a:pt x="5120" y="2960"/>
                        <a:pt x="4865" y="2952"/>
                        <a:pt x="4609" y="2952"/>
                      </a:cubicBezTo>
                      <a:cubicBezTo>
                        <a:pt x="4489" y="2952"/>
                        <a:pt x="4370" y="2953"/>
                        <a:pt x="4251" y="2957"/>
                      </a:cubicBezTo>
                      <a:cubicBezTo>
                        <a:pt x="4254" y="2995"/>
                        <a:pt x="4257" y="3034"/>
                        <a:pt x="4257" y="3073"/>
                      </a:cubicBezTo>
                      <a:cubicBezTo>
                        <a:pt x="4257" y="3113"/>
                        <a:pt x="4254" y="3151"/>
                        <a:pt x="4251" y="3189"/>
                      </a:cubicBezTo>
                      <a:cubicBezTo>
                        <a:pt x="4370" y="3192"/>
                        <a:pt x="4489" y="3195"/>
                        <a:pt x="4609" y="3195"/>
                      </a:cubicBezTo>
                      <a:cubicBezTo>
                        <a:pt x="4865" y="3195"/>
                        <a:pt x="5120" y="3186"/>
                        <a:pt x="5376" y="3169"/>
                      </a:cubicBezTo>
                      <a:cubicBezTo>
                        <a:pt x="5551" y="3156"/>
                        <a:pt x="5725" y="3140"/>
                        <a:pt x="5901" y="3114"/>
                      </a:cubicBezTo>
                      <a:lnTo>
                        <a:pt x="5901" y="3114"/>
                      </a:lnTo>
                      <a:cubicBezTo>
                        <a:pt x="5894" y="3599"/>
                        <a:pt x="5763" y="4054"/>
                        <a:pt x="5542" y="4451"/>
                      </a:cubicBezTo>
                      <a:cubicBezTo>
                        <a:pt x="5403" y="4342"/>
                        <a:pt x="5260" y="4241"/>
                        <a:pt x="5116" y="4142"/>
                      </a:cubicBezTo>
                      <a:cubicBezTo>
                        <a:pt x="4903" y="3999"/>
                        <a:pt x="4685" y="3863"/>
                        <a:pt x="4463" y="3736"/>
                      </a:cubicBezTo>
                      <a:cubicBezTo>
                        <a:pt x="4360" y="3677"/>
                        <a:pt x="4257" y="3619"/>
                        <a:pt x="4151" y="3562"/>
                      </a:cubicBezTo>
                      <a:cubicBezTo>
                        <a:pt x="4118" y="3633"/>
                        <a:pt x="4080" y="3699"/>
                        <a:pt x="4035" y="3763"/>
                      </a:cubicBezTo>
                      <a:cubicBezTo>
                        <a:pt x="4137" y="3825"/>
                        <a:pt x="4238" y="3887"/>
                        <a:pt x="4342" y="3947"/>
                      </a:cubicBezTo>
                      <a:cubicBezTo>
                        <a:pt x="4563" y="4074"/>
                        <a:pt x="4790" y="4195"/>
                        <a:pt x="5020" y="4308"/>
                      </a:cubicBezTo>
                      <a:cubicBezTo>
                        <a:pt x="5178" y="4383"/>
                        <a:pt x="5337" y="4457"/>
                        <a:pt x="5501" y="4522"/>
                      </a:cubicBezTo>
                      <a:cubicBezTo>
                        <a:pt x="5260" y="4923"/>
                        <a:pt x="4924" y="5261"/>
                        <a:pt x="4522" y="5501"/>
                      </a:cubicBezTo>
                      <a:cubicBezTo>
                        <a:pt x="4456" y="5337"/>
                        <a:pt x="4384" y="5178"/>
                        <a:pt x="4308" y="5021"/>
                      </a:cubicBezTo>
                      <a:cubicBezTo>
                        <a:pt x="4195" y="4790"/>
                        <a:pt x="4074" y="4564"/>
                        <a:pt x="3946" y="4342"/>
                      </a:cubicBezTo>
                      <a:cubicBezTo>
                        <a:pt x="3886" y="4239"/>
                        <a:pt x="3826" y="4137"/>
                        <a:pt x="3762" y="4036"/>
                      </a:cubicBezTo>
                      <a:cubicBezTo>
                        <a:pt x="3700" y="4081"/>
                        <a:pt x="3632" y="4119"/>
                        <a:pt x="3561" y="4152"/>
                      </a:cubicBezTo>
                      <a:cubicBezTo>
                        <a:pt x="3618" y="4256"/>
                        <a:pt x="3676" y="4361"/>
                        <a:pt x="3735" y="4464"/>
                      </a:cubicBezTo>
                      <a:cubicBezTo>
                        <a:pt x="3864" y="4686"/>
                        <a:pt x="3998" y="4904"/>
                        <a:pt x="4142" y="5116"/>
                      </a:cubicBezTo>
                      <a:cubicBezTo>
                        <a:pt x="4240" y="5261"/>
                        <a:pt x="4342" y="5404"/>
                        <a:pt x="4450" y="5542"/>
                      </a:cubicBezTo>
                      <a:cubicBezTo>
                        <a:pt x="4055" y="5764"/>
                        <a:pt x="3598" y="5893"/>
                        <a:pt x="3115" y="5900"/>
                      </a:cubicBezTo>
                      <a:cubicBezTo>
                        <a:pt x="3139" y="5726"/>
                        <a:pt x="3156" y="5551"/>
                        <a:pt x="3168" y="5377"/>
                      </a:cubicBezTo>
                      <a:cubicBezTo>
                        <a:pt x="3187" y="5121"/>
                        <a:pt x="3195" y="4865"/>
                        <a:pt x="3194" y="4610"/>
                      </a:cubicBezTo>
                      <a:cubicBezTo>
                        <a:pt x="3194" y="4489"/>
                        <a:pt x="3192" y="4371"/>
                        <a:pt x="3188" y="4251"/>
                      </a:cubicBezTo>
                      <a:cubicBezTo>
                        <a:pt x="3150" y="4255"/>
                        <a:pt x="3112" y="4256"/>
                        <a:pt x="3072" y="4256"/>
                      </a:cubicBezTo>
                      <a:cubicBezTo>
                        <a:pt x="3034" y="4256"/>
                        <a:pt x="2994" y="4255"/>
                        <a:pt x="2956" y="4251"/>
                      </a:cubicBezTo>
                      <a:cubicBezTo>
                        <a:pt x="2954" y="4371"/>
                        <a:pt x="2951" y="4489"/>
                        <a:pt x="2951" y="4610"/>
                      </a:cubicBezTo>
                      <a:cubicBezTo>
                        <a:pt x="2951" y="4865"/>
                        <a:pt x="2959" y="5121"/>
                        <a:pt x="2978" y="5377"/>
                      </a:cubicBezTo>
                      <a:cubicBezTo>
                        <a:pt x="2990" y="5551"/>
                        <a:pt x="3006" y="5726"/>
                        <a:pt x="3031" y="5900"/>
                      </a:cubicBezTo>
                      <a:cubicBezTo>
                        <a:pt x="2546" y="5893"/>
                        <a:pt x="2091" y="5764"/>
                        <a:pt x="1696" y="5542"/>
                      </a:cubicBezTo>
                      <a:cubicBezTo>
                        <a:pt x="1804" y="5404"/>
                        <a:pt x="1905" y="5261"/>
                        <a:pt x="2004" y="5116"/>
                      </a:cubicBezTo>
                      <a:cubicBezTo>
                        <a:pt x="2146" y="4904"/>
                        <a:pt x="2282" y="4686"/>
                        <a:pt x="2411" y="4464"/>
                      </a:cubicBezTo>
                      <a:cubicBezTo>
                        <a:pt x="2470" y="4361"/>
                        <a:pt x="2528" y="4256"/>
                        <a:pt x="2585" y="4152"/>
                      </a:cubicBezTo>
                      <a:cubicBezTo>
                        <a:pt x="2512" y="4119"/>
                        <a:pt x="2446" y="4081"/>
                        <a:pt x="2384" y="4036"/>
                      </a:cubicBezTo>
                      <a:cubicBezTo>
                        <a:pt x="2320" y="4136"/>
                        <a:pt x="2259" y="4239"/>
                        <a:pt x="2200" y="4342"/>
                      </a:cubicBezTo>
                      <a:cubicBezTo>
                        <a:pt x="2071" y="4564"/>
                        <a:pt x="1950" y="4790"/>
                        <a:pt x="1838" y="5021"/>
                      </a:cubicBezTo>
                      <a:cubicBezTo>
                        <a:pt x="1762" y="5178"/>
                        <a:pt x="1688" y="5337"/>
                        <a:pt x="1623" y="5501"/>
                      </a:cubicBezTo>
                      <a:cubicBezTo>
                        <a:pt x="1222" y="5261"/>
                        <a:pt x="886" y="4923"/>
                        <a:pt x="645" y="4522"/>
                      </a:cubicBezTo>
                      <a:cubicBezTo>
                        <a:pt x="808" y="4457"/>
                        <a:pt x="968" y="4383"/>
                        <a:pt x="1126" y="4308"/>
                      </a:cubicBezTo>
                      <a:cubicBezTo>
                        <a:pt x="1356" y="4195"/>
                        <a:pt x="1582" y="4074"/>
                        <a:pt x="1803" y="3947"/>
                      </a:cubicBezTo>
                      <a:cubicBezTo>
                        <a:pt x="1906" y="3887"/>
                        <a:pt x="2009" y="3825"/>
                        <a:pt x="2111" y="3763"/>
                      </a:cubicBezTo>
                      <a:cubicBezTo>
                        <a:pt x="2066" y="3699"/>
                        <a:pt x="2026" y="3633"/>
                        <a:pt x="1995" y="3562"/>
                      </a:cubicBezTo>
                      <a:cubicBezTo>
                        <a:pt x="1889" y="3619"/>
                        <a:pt x="1785" y="3677"/>
                        <a:pt x="1681" y="3736"/>
                      </a:cubicBezTo>
                      <a:cubicBezTo>
                        <a:pt x="1459" y="3863"/>
                        <a:pt x="1242" y="3999"/>
                        <a:pt x="1030" y="4142"/>
                      </a:cubicBezTo>
                      <a:cubicBezTo>
                        <a:pt x="886" y="4241"/>
                        <a:pt x="743" y="4342"/>
                        <a:pt x="604" y="4451"/>
                      </a:cubicBezTo>
                      <a:cubicBezTo>
                        <a:pt x="381" y="4054"/>
                        <a:pt x="252" y="3599"/>
                        <a:pt x="245" y="3114"/>
                      </a:cubicBezTo>
                      <a:lnTo>
                        <a:pt x="245" y="3114"/>
                      </a:lnTo>
                      <a:cubicBezTo>
                        <a:pt x="419" y="3140"/>
                        <a:pt x="594" y="3155"/>
                        <a:pt x="768" y="3169"/>
                      </a:cubicBezTo>
                      <a:cubicBezTo>
                        <a:pt x="1026" y="3186"/>
                        <a:pt x="1281" y="3195"/>
                        <a:pt x="1537" y="3195"/>
                      </a:cubicBezTo>
                      <a:cubicBezTo>
                        <a:pt x="1656" y="3195"/>
                        <a:pt x="1776" y="3192"/>
                        <a:pt x="1895" y="3189"/>
                      </a:cubicBezTo>
                      <a:cubicBezTo>
                        <a:pt x="1891" y="3151"/>
                        <a:pt x="1889" y="3113"/>
                        <a:pt x="1889" y="3073"/>
                      </a:cubicBezTo>
                      <a:cubicBezTo>
                        <a:pt x="1889" y="3034"/>
                        <a:pt x="1891" y="2995"/>
                        <a:pt x="1895" y="2957"/>
                      </a:cubicBezTo>
                      <a:cubicBezTo>
                        <a:pt x="1776" y="2953"/>
                        <a:pt x="1656" y="2952"/>
                        <a:pt x="1537" y="2952"/>
                      </a:cubicBezTo>
                      <a:cubicBezTo>
                        <a:pt x="1281" y="2952"/>
                        <a:pt x="1026" y="2960"/>
                        <a:pt x="768" y="2977"/>
                      </a:cubicBezTo>
                      <a:cubicBezTo>
                        <a:pt x="594" y="2990"/>
                        <a:pt x="419" y="3007"/>
                        <a:pt x="245" y="3032"/>
                      </a:cubicBezTo>
                      <a:cubicBezTo>
                        <a:pt x="252" y="2547"/>
                        <a:pt x="381" y="2092"/>
                        <a:pt x="604" y="1695"/>
                      </a:cubicBezTo>
                      <a:cubicBezTo>
                        <a:pt x="743" y="1804"/>
                        <a:pt x="886" y="1906"/>
                        <a:pt x="1030" y="2005"/>
                      </a:cubicBezTo>
                      <a:cubicBezTo>
                        <a:pt x="1242" y="2147"/>
                        <a:pt x="1459" y="2283"/>
                        <a:pt x="1681" y="2410"/>
                      </a:cubicBezTo>
                      <a:cubicBezTo>
                        <a:pt x="1785" y="2470"/>
                        <a:pt x="1889" y="2527"/>
                        <a:pt x="1995" y="2584"/>
                      </a:cubicBezTo>
                      <a:cubicBezTo>
                        <a:pt x="2026" y="2513"/>
                        <a:pt x="2066" y="2447"/>
                        <a:pt x="2111" y="2383"/>
                      </a:cubicBezTo>
                      <a:cubicBezTo>
                        <a:pt x="2009" y="2321"/>
                        <a:pt x="1906" y="2259"/>
                        <a:pt x="1803" y="2200"/>
                      </a:cubicBezTo>
                      <a:cubicBezTo>
                        <a:pt x="1582" y="2072"/>
                        <a:pt x="1356" y="1951"/>
                        <a:pt x="1126" y="1838"/>
                      </a:cubicBezTo>
                      <a:cubicBezTo>
                        <a:pt x="968" y="1763"/>
                        <a:pt x="808" y="1689"/>
                        <a:pt x="645" y="1624"/>
                      </a:cubicBezTo>
                      <a:cubicBezTo>
                        <a:pt x="886" y="1223"/>
                        <a:pt x="1222" y="885"/>
                        <a:pt x="1623" y="645"/>
                      </a:cubicBezTo>
                      <a:cubicBezTo>
                        <a:pt x="1688" y="809"/>
                        <a:pt x="1762" y="968"/>
                        <a:pt x="1838" y="1125"/>
                      </a:cubicBezTo>
                      <a:cubicBezTo>
                        <a:pt x="1950" y="1356"/>
                        <a:pt x="2071" y="1582"/>
                        <a:pt x="2200" y="1804"/>
                      </a:cubicBezTo>
                      <a:cubicBezTo>
                        <a:pt x="2259" y="1907"/>
                        <a:pt x="2320" y="2009"/>
                        <a:pt x="2384" y="2111"/>
                      </a:cubicBezTo>
                      <a:cubicBezTo>
                        <a:pt x="2446" y="2065"/>
                        <a:pt x="2512" y="2027"/>
                        <a:pt x="2585" y="1995"/>
                      </a:cubicBezTo>
                      <a:cubicBezTo>
                        <a:pt x="2528" y="1890"/>
                        <a:pt x="2470" y="1785"/>
                        <a:pt x="2411" y="1682"/>
                      </a:cubicBezTo>
                      <a:cubicBezTo>
                        <a:pt x="2282" y="1460"/>
                        <a:pt x="2146" y="1243"/>
                        <a:pt x="2004" y="1031"/>
                      </a:cubicBezTo>
                      <a:cubicBezTo>
                        <a:pt x="1905" y="885"/>
                        <a:pt x="1804" y="742"/>
                        <a:pt x="1696" y="604"/>
                      </a:cubicBezTo>
                      <a:cubicBezTo>
                        <a:pt x="2091" y="382"/>
                        <a:pt x="2546" y="253"/>
                        <a:pt x="3031" y="246"/>
                      </a:cubicBezTo>
                      <a:close/>
                      <a:moveTo>
                        <a:pt x="3072" y="0"/>
                      </a:moveTo>
                      <a:cubicBezTo>
                        <a:pt x="1376" y="0"/>
                        <a:pt x="1" y="1377"/>
                        <a:pt x="1" y="3073"/>
                      </a:cubicBezTo>
                      <a:cubicBezTo>
                        <a:pt x="1" y="4769"/>
                        <a:pt x="1376" y="6145"/>
                        <a:pt x="3072" y="6145"/>
                      </a:cubicBezTo>
                      <a:cubicBezTo>
                        <a:pt x="4770" y="6145"/>
                        <a:pt x="6145" y="4769"/>
                        <a:pt x="6145" y="3073"/>
                      </a:cubicBezTo>
                      <a:cubicBezTo>
                        <a:pt x="6145" y="1377"/>
                        <a:pt x="4770" y="0"/>
                        <a:pt x="307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3" name="Google Shape;323;p40"/>
                <p:cNvSpPr/>
                <p:nvPr/>
              </p:nvSpPr>
              <p:spPr>
                <a:xfrm>
                  <a:off x="3389599" y="3202257"/>
                  <a:ext cx="217738" cy="217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" h="1858" extrusionOk="0">
                      <a:moveTo>
                        <a:pt x="928" y="0"/>
                      </a:moveTo>
                      <a:cubicBezTo>
                        <a:pt x="858" y="0"/>
                        <a:pt x="801" y="58"/>
                        <a:pt x="801" y="129"/>
                      </a:cubicBezTo>
                      <a:cubicBezTo>
                        <a:pt x="801" y="200"/>
                        <a:pt x="858" y="256"/>
                        <a:pt x="928" y="256"/>
                      </a:cubicBezTo>
                      <a:cubicBezTo>
                        <a:pt x="999" y="256"/>
                        <a:pt x="1057" y="200"/>
                        <a:pt x="1057" y="129"/>
                      </a:cubicBezTo>
                      <a:cubicBezTo>
                        <a:pt x="1057" y="58"/>
                        <a:pt x="999" y="0"/>
                        <a:pt x="928" y="0"/>
                      </a:cubicBezTo>
                      <a:close/>
                      <a:moveTo>
                        <a:pt x="363" y="235"/>
                      </a:moveTo>
                      <a:cubicBezTo>
                        <a:pt x="330" y="235"/>
                        <a:pt x="297" y="248"/>
                        <a:pt x="272" y="273"/>
                      </a:cubicBezTo>
                      <a:cubicBezTo>
                        <a:pt x="223" y="323"/>
                        <a:pt x="223" y="403"/>
                        <a:pt x="272" y="454"/>
                      </a:cubicBezTo>
                      <a:cubicBezTo>
                        <a:pt x="297" y="479"/>
                        <a:pt x="330" y="491"/>
                        <a:pt x="363" y="491"/>
                      </a:cubicBezTo>
                      <a:cubicBezTo>
                        <a:pt x="396" y="491"/>
                        <a:pt x="429" y="479"/>
                        <a:pt x="453" y="454"/>
                      </a:cubicBezTo>
                      <a:cubicBezTo>
                        <a:pt x="504" y="403"/>
                        <a:pt x="504" y="323"/>
                        <a:pt x="453" y="273"/>
                      </a:cubicBezTo>
                      <a:cubicBezTo>
                        <a:pt x="429" y="248"/>
                        <a:pt x="396" y="235"/>
                        <a:pt x="363" y="235"/>
                      </a:cubicBezTo>
                      <a:close/>
                      <a:moveTo>
                        <a:pt x="1494" y="235"/>
                      </a:moveTo>
                      <a:cubicBezTo>
                        <a:pt x="1462" y="235"/>
                        <a:pt x="1429" y="248"/>
                        <a:pt x="1405" y="273"/>
                      </a:cubicBezTo>
                      <a:cubicBezTo>
                        <a:pt x="1354" y="323"/>
                        <a:pt x="1354" y="403"/>
                        <a:pt x="1405" y="454"/>
                      </a:cubicBezTo>
                      <a:cubicBezTo>
                        <a:pt x="1429" y="479"/>
                        <a:pt x="1462" y="491"/>
                        <a:pt x="1494" y="491"/>
                      </a:cubicBezTo>
                      <a:cubicBezTo>
                        <a:pt x="1527" y="491"/>
                        <a:pt x="1559" y="479"/>
                        <a:pt x="1584" y="454"/>
                      </a:cubicBezTo>
                      <a:cubicBezTo>
                        <a:pt x="1635" y="403"/>
                        <a:pt x="1635" y="323"/>
                        <a:pt x="1584" y="273"/>
                      </a:cubicBezTo>
                      <a:cubicBezTo>
                        <a:pt x="1559" y="248"/>
                        <a:pt x="1527" y="235"/>
                        <a:pt x="1494" y="235"/>
                      </a:cubicBezTo>
                      <a:close/>
                      <a:moveTo>
                        <a:pt x="128" y="800"/>
                      </a:moveTo>
                      <a:cubicBezTo>
                        <a:pt x="58" y="800"/>
                        <a:pt x="1" y="858"/>
                        <a:pt x="1" y="929"/>
                      </a:cubicBezTo>
                      <a:cubicBezTo>
                        <a:pt x="1" y="1000"/>
                        <a:pt x="58" y="1056"/>
                        <a:pt x="128" y="1056"/>
                      </a:cubicBezTo>
                      <a:cubicBezTo>
                        <a:pt x="199" y="1056"/>
                        <a:pt x="257" y="1000"/>
                        <a:pt x="257" y="929"/>
                      </a:cubicBezTo>
                      <a:cubicBezTo>
                        <a:pt x="257" y="858"/>
                        <a:pt x="199" y="800"/>
                        <a:pt x="128" y="800"/>
                      </a:cubicBezTo>
                      <a:close/>
                      <a:moveTo>
                        <a:pt x="1728" y="800"/>
                      </a:moveTo>
                      <a:cubicBezTo>
                        <a:pt x="1658" y="800"/>
                        <a:pt x="1601" y="858"/>
                        <a:pt x="1601" y="929"/>
                      </a:cubicBezTo>
                      <a:cubicBezTo>
                        <a:pt x="1601" y="1000"/>
                        <a:pt x="1658" y="1056"/>
                        <a:pt x="1728" y="1056"/>
                      </a:cubicBezTo>
                      <a:cubicBezTo>
                        <a:pt x="1729" y="1056"/>
                        <a:pt x="1730" y="1056"/>
                        <a:pt x="1731" y="1056"/>
                      </a:cubicBezTo>
                      <a:cubicBezTo>
                        <a:pt x="1800" y="1056"/>
                        <a:pt x="1857" y="999"/>
                        <a:pt x="1857" y="929"/>
                      </a:cubicBezTo>
                      <a:cubicBezTo>
                        <a:pt x="1857" y="858"/>
                        <a:pt x="1799" y="800"/>
                        <a:pt x="1728" y="800"/>
                      </a:cubicBezTo>
                      <a:close/>
                      <a:moveTo>
                        <a:pt x="363" y="1367"/>
                      </a:moveTo>
                      <a:cubicBezTo>
                        <a:pt x="330" y="1367"/>
                        <a:pt x="297" y="1379"/>
                        <a:pt x="272" y="1404"/>
                      </a:cubicBezTo>
                      <a:cubicBezTo>
                        <a:pt x="223" y="1455"/>
                        <a:pt x="223" y="1535"/>
                        <a:pt x="272" y="1585"/>
                      </a:cubicBezTo>
                      <a:cubicBezTo>
                        <a:pt x="297" y="1610"/>
                        <a:pt x="330" y="1623"/>
                        <a:pt x="363" y="1623"/>
                      </a:cubicBezTo>
                      <a:cubicBezTo>
                        <a:pt x="396" y="1623"/>
                        <a:pt x="429" y="1610"/>
                        <a:pt x="453" y="1585"/>
                      </a:cubicBezTo>
                      <a:cubicBezTo>
                        <a:pt x="504" y="1535"/>
                        <a:pt x="504" y="1453"/>
                        <a:pt x="453" y="1404"/>
                      </a:cubicBezTo>
                      <a:cubicBezTo>
                        <a:pt x="429" y="1379"/>
                        <a:pt x="396" y="1367"/>
                        <a:pt x="363" y="1367"/>
                      </a:cubicBezTo>
                      <a:close/>
                      <a:moveTo>
                        <a:pt x="1494" y="1367"/>
                      </a:moveTo>
                      <a:cubicBezTo>
                        <a:pt x="1462" y="1367"/>
                        <a:pt x="1429" y="1379"/>
                        <a:pt x="1405" y="1404"/>
                      </a:cubicBezTo>
                      <a:cubicBezTo>
                        <a:pt x="1354" y="1455"/>
                        <a:pt x="1354" y="1535"/>
                        <a:pt x="1405" y="1585"/>
                      </a:cubicBezTo>
                      <a:cubicBezTo>
                        <a:pt x="1429" y="1610"/>
                        <a:pt x="1462" y="1623"/>
                        <a:pt x="1494" y="1623"/>
                      </a:cubicBezTo>
                      <a:cubicBezTo>
                        <a:pt x="1527" y="1623"/>
                        <a:pt x="1559" y="1610"/>
                        <a:pt x="1584" y="1585"/>
                      </a:cubicBezTo>
                      <a:cubicBezTo>
                        <a:pt x="1635" y="1535"/>
                        <a:pt x="1635" y="1453"/>
                        <a:pt x="1584" y="1404"/>
                      </a:cubicBezTo>
                      <a:cubicBezTo>
                        <a:pt x="1559" y="1379"/>
                        <a:pt x="1527" y="1367"/>
                        <a:pt x="1494" y="1367"/>
                      </a:cubicBezTo>
                      <a:close/>
                      <a:moveTo>
                        <a:pt x="928" y="1600"/>
                      </a:moveTo>
                      <a:cubicBezTo>
                        <a:pt x="858" y="1600"/>
                        <a:pt x="801" y="1658"/>
                        <a:pt x="801" y="1729"/>
                      </a:cubicBezTo>
                      <a:cubicBezTo>
                        <a:pt x="801" y="1800"/>
                        <a:pt x="858" y="1858"/>
                        <a:pt x="928" y="1858"/>
                      </a:cubicBezTo>
                      <a:cubicBezTo>
                        <a:pt x="999" y="1858"/>
                        <a:pt x="1057" y="1800"/>
                        <a:pt x="1057" y="1729"/>
                      </a:cubicBezTo>
                      <a:cubicBezTo>
                        <a:pt x="1057" y="1658"/>
                        <a:pt x="999" y="1600"/>
                        <a:pt x="928" y="160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4" name="Google Shape;324;p40"/>
                <p:cNvSpPr/>
                <p:nvPr/>
              </p:nvSpPr>
              <p:spPr>
                <a:xfrm>
                  <a:off x="3159897" y="3432427"/>
                  <a:ext cx="1642" cy="3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32" extrusionOk="0">
                      <a:moveTo>
                        <a:pt x="1" y="1"/>
                      </a:moveTo>
                      <a:cubicBezTo>
                        <a:pt x="5" y="11"/>
                        <a:pt x="9" y="22"/>
                        <a:pt x="14" y="32"/>
                      </a:cubicBezTo>
                      <a:lnTo>
                        <a:pt x="14" y="32"/>
                      </a:lnTo>
                      <a:cubicBezTo>
                        <a:pt x="9" y="22"/>
                        <a:pt x="5" y="11"/>
                        <a:pt x="1" y="1"/>
                      </a:cubicBezTo>
                      <a:close/>
                    </a:path>
                  </a:pathLst>
                </a:custGeom>
                <a:solidFill>
                  <a:srgbClr val="D2D6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5" name="Google Shape;325;p40"/>
                <p:cNvSpPr/>
                <p:nvPr/>
              </p:nvSpPr>
              <p:spPr>
                <a:xfrm>
                  <a:off x="4059709" y="2236199"/>
                  <a:ext cx="198039" cy="43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374" extrusionOk="0">
                      <a:moveTo>
                        <a:pt x="845" y="0"/>
                      </a:moveTo>
                      <a:cubicBezTo>
                        <a:pt x="474" y="0"/>
                        <a:pt x="153" y="153"/>
                        <a:pt x="1" y="374"/>
                      </a:cubicBezTo>
                      <a:lnTo>
                        <a:pt x="1688" y="374"/>
                      </a:lnTo>
                      <a:cubicBezTo>
                        <a:pt x="1536" y="153"/>
                        <a:pt x="1215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6" name="Google Shape;326;p40"/>
                <p:cNvSpPr/>
                <p:nvPr/>
              </p:nvSpPr>
              <p:spPr>
                <a:xfrm>
                  <a:off x="4059709" y="2348411"/>
                  <a:ext cx="198039" cy="43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374" extrusionOk="0">
                      <a:moveTo>
                        <a:pt x="1" y="0"/>
                      </a:moveTo>
                      <a:cubicBezTo>
                        <a:pt x="153" y="221"/>
                        <a:pt x="474" y="373"/>
                        <a:pt x="845" y="373"/>
                      </a:cubicBezTo>
                      <a:cubicBezTo>
                        <a:pt x="1215" y="373"/>
                        <a:pt x="1536" y="221"/>
                        <a:pt x="16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7" name="Google Shape;327;p40"/>
                <p:cNvSpPr/>
                <p:nvPr/>
              </p:nvSpPr>
              <p:spPr>
                <a:xfrm>
                  <a:off x="5715110" y="2314290"/>
                  <a:ext cx="198039" cy="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372" extrusionOk="0">
                      <a:moveTo>
                        <a:pt x="844" y="0"/>
                      </a:moveTo>
                      <a:cubicBezTo>
                        <a:pt x="474" y="0"/>
                        <a:pt x="153" y="151"/>
                        <a:pt x="0" y="372"/>
                      </a:cubicBezTo>
                      <a:lnTo>
                        <a:pt x="1688" y="372"/>
                      </a:lnTo>
                      <a:cubicBezTo>
                        <a:pt x="1537" y="151"/>
                        <a:pt x="121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8" name="Google Shape;328;p40"/>
                <p:cNvSpPr/>
                <p:nvPr/>
              </p:nvSpPr>
              <p:spPr>
                <a:xfrm>
                  <a:off x="1959678" y="2835134"/>
                  <a:ext cx="911286" cy="575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2" h="4906" extrusionOk="0">
                      <a:moveTo>
                        <a:pt x="760" y="1"/>
                      </a:moveTo>
                      <a:cubicBezTo>
                        <a:pt x="623" y="485"/>
                        <a:pt x="478" y="965"/>
                        <a:pt x="374" y="1428"/>
                      </a:cubicBezTo>
                      <a:cubicBezTo>
                        <a:pt x="1" y="3089"/>
                        <a:pt x="1493" y="3955"/>
                        <a:pt x="3359" y="4432"/>
                      </a:cubicBezTo>
                      <a:cubicBezTo>
                        <a:pt x="3987" y="4591"/>
                        <a:pt x="6989" y="4841"/>
                        <a:pt x="7644" y="4895"/>
                      </a:cubicBezTo>
                      <a:lnTo>
                        <a:pt x="7644" y="4895"/>
                      </a:lnTo>
                      <a:cubicBezTo>
                        <a:pt x="7504" y="4883"/>
                        <a:pt x="7364" y="4871"/>
                        <a:pt x="7228" y="4859"/>
                      </a:cubicBezTo>
                      <a:cubicBezTo>
                        <a:pt x="7191" y="4593"/>
                        <a:pt x="7171" y="4323"/>
                        <a:pt x="7171" y="4047"/>
                      </a:cubicBezTo>
                      <a:cubicBezTo>
                        <a:pt x="7171" y="3352"/>
                        <a:pt x="7291" y="2683"/>
                        <a:pt x="7512" y="2061"/>
                      </a:cubicBezTo>
                      <a:cubicBezTo>
                        <a:pt x="4651" y="1317"/>
                        <a:pt x="2101" y="553"/>
                        <a:pt x="760" y="1"/>
                      </a:cubicBezTo>
                      <a:close/>
                      <a:moveTo>
                        <a:pt x="7644" y="4895"/>
                      </a:moveTo>
                      <a:lnTo>
                        <a:pt x="7644" y="4895"/>
                      </a:lnTo>
                      <a:cubicBezTo>
                        <a:pt x="7652" y="4896"/>
                        <a:pt x="7660" y="4896"/>
                        <a:pt x="7667" y="4897"/>
                      </a:cubicBezTo>
                      <a:cubicBezTo>
                        <a:pt x="7701" y="4900"/>
                        <a:pt x="7736" y="4903"/>
                        <a:pt x="7770" y="4905"/>
                      </a:cubicBezTo>
                      <a:cubicBezTo>
                        <a:pt x="7772" y="4905"/>
                        <a:pt x="7727" y="4902"/>
                        <a:pt x="7644" y="48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9" name="Google Shape;329;p40"/>
                <p:cNvSpPr/>
                <p:nvPr/>
              </p:nvSpPr>
              <p:spPr>
                <a:xfrm>
                  <a:off x="5715110" y="2426268"/>
                  <a:ext cx="198157" cy="43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0" h="374" extrusionOk="0">
                      <a:moveTo>
                        <a:pt x="0" y="1"/>
                      </a:moveTo>
                      <a:cubicBezTo>
                        <a:pt x="153" y="221"/>
                        <a:pt x="474" y="374"/>
                        <a:pt x="844" y="374"/>
                      </a:cubicBezTo>
                      <a:cubicBezTo>
                        <a:pt x="1216" y="374"/>
                        <a:pt x="1537" y="22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0" name="Google Shape;330;p40"/>
                <p:cNvSpPr/>
                <p:nvPr/>
              </p:nvSpPr>
              <p:spPr>
                <a:xfrm>
                  <a:off x="8403524" y="3374152"/>
                  <a:ext cx="934854" cy="118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3" h="1011" extrusionOk="0">
                      <a:moveTo>
                        <a:pt x="1794" y="0"/>
                      </a:moveTo>
                      <a:cubicBezTo>
                        <a:pt x="1763" y="339"/>
                        <a:pt x="1704" y="672"/>
                        <a:pt x="1617" y="992"/>
                      </a:cubicBezTo>
                      <a:lnTo>
                        <a:pt x="6" y="992"/>
                      </a:lnTo>
                      <a:cubicBezTo>
                        <a:pt x="5" y="998"/>
                        <a:pt x="2" y="1005"/>
                        <a:pt x="0" y="1011"/>
                      </a:cubicBezTo>
                      <a:lnTo>
                        <a:pt x="6300" y="1011"/>
                      </a:lnTo>
                      <a:cubicBezTo>
                        <a:pt x="7027" y="1011"/>
                        <a:pt x="7656" y="601"/>
                        <a:pt x="797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1" name="Google Shape;331;p40"/>
                <p:cNvSpPr/>
                <p:nvPr/>
              </p:nvSpPr>
              <p:spPr>
                <a:xfrm>
                  <a:off x="9014187" y="2932806"/>
                  <a:ext cx="349412" cy="40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3414" extrusionOk="0">
                      <a:moveTo>
                        <a:pt x="2193" y="0"/>
                      </a:moveTo>
                      <a:cubicBezTo>
                        <a:pt x="884" y="0"/>
                        <a:pt x="1" y="1336"/>
                        <a:pt x="511" y="2540"/>
                      </a:cubicBezTo>
                      <a:lnTo>
                        <a:pt x="761" y="3132"/>
                      </a:lnTo>
                      <a:cubicBezTo>
                        <a:pt x="833" y="3302"/>
                        <a:pt x="1000" y="3414"/>
                        <a:pt x="1185" y="3414"/>
                      </a:cubicBezTo>
                      <a:lnTo>
                        <a:pt x="2899" y="3414"/>
                      </a:lnTo>
                      <a:cubicBezTo>
                        <a:pt x="2951" y="3240"/>
                        <a:pt x="2979" y="3057"/>
                        <a:pt x="2979" y="2868"/>
                      </a:cubicBezTo>
                      <a:lnTo>
                        <a:pt x="2979" y="2427"/>
                      </a:lnTo>
                      <a:cubicBezTo>
                        <a:pt x="2979" y="2544"/>
                        <a:pt x="2962" y="2657"/>
                        <a:pt x="2930" y="2765"/>
                      </a:cubicBezTo>
                      <a:lnTo>
                        <a:pt x="1867" y="2765"/>
                      </a:lnTo>
                      <a:cubicBezTo>
                        <a:pt x="1754" y="2765"/>
                        <a:pt x="1649" y="2696"/>
                        <a:pt x="1605" y="2591"/>
                      </a:cubicBezTo>
                      <a:lnTo>
                        <a:pt x="1508" y="2359"/>
                      </a:lnTo>
                      <a:cubicBezTo>
                        <a:pt x="1164" y="1548"/>
                        <a:pt x="1759" y="649"/>
                        <a:pt x="2640" y="649"/>
                      </a:cubicBezTo>
                      <a:lnTo>
                        <a:pt x="2979" y="649"/>
                      </a:lnTo>
                      <a:lnTo>
                        <a:pt x="297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2" name="Google Shape;332;p40"/>
                <p:cNvSpPr/>
                <p:nvPr/>
              </p:nvSpPr>
              <p:spPr>
                <a:xfrm>
                  <a:off x="3678866" y="2003683"/>
                  <a:ext cx="3694509" cy="148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9" h="12699" extrusionOk="0">
                      <a:moveTo>
                        <a:pt x="29135" y="0"/>
                      </a:moveTo>
                      <a:cubicBezTo>
                        <a:pt x="29039" y="0"/>
                        <a:pt x="28942" y="18"/>
                        <a:pt x="28849" y="54"/>
                      </a:cubicBezTo>
                      <a:lnTo>
                        <a:pt x="27849" y="443"/>
                      </a:lnTo>
                      <a:cubicBezTo>
                        <a:pt x="27621" y="532"/>
                        <a:pt x="27471" y="751"/>
                        <a:pt x="27471" y="994"/>
                      </a:cubicBezTo>
                      <a:lnTo>
                        <a:pt x="27471" y="1431"/>
                      </a:lnTo>
                      <a:cubicBezTo>
                        <a:pt x="27471" y="1759"/>
                        <a:pt x="27737" y="2023"/>
                        <a:pt x="28064" y="2023"/>
                      </a:cubicBezTo>
                      <a:lnTo>
                        <a:pt x="30048" y="2023"/>
                      </a:lnTo>
                      <a:cubicBezTo>
                        <a:pt x="30078" y="2023"/>
                        <a:pt x="30107" y="2022"/>
                        <a:pt x="30136" y="2017"/>
                      </a:cubicBezTo>
                      <a:lnTo>
                        <a:pt x="30136" y="2017"/>
                      </a:lnTo>
                      <a:cubicBezTo>
                        <a:pt x="30139" y="3866"/>
                        <a:pt x="30093" y="9147"/>
                        <a:pt x="29538" y="11670"/>
                      </a:cubicBezTo>
                      <a:lnTo>
                        <a:pt x="15313" y="11670"/>
                      </a:lnTo>
                      <a:cubicBezTo>
                        <a:pt x="16113" y="6977"/>
                        <a:pt x="14568" y="788"/>
                        <a:pt x="14552" y="725"/>
                      </a:cubicBezTo>
                      <a:lnTo>
                        <a:pt x="14416" y="759"/>
                      </a:lnTo>
                      <a:cubicBezTo>
                        <a:pt x="14432" y="822"/>
                        <a:pt x="15976" y="7004"/>
                        <a:pt x="15171" y="11670"/>
                      </a:cubicBezTo>
                      <a:lnTo>
                        <a:pt x="5876" y="11670"/>
                      </a:lnTo>
                      <a:cubicBezTo>
                        <a:pt x="5093" y="9261"/>
                        <a:pt x="4279" y="7731"/>
                        <a:pt x="2416" y="5155"/>
                      </a:cubicBezTo>
                      <a:cubicBezTo>
                        <a:pt x="1476" y="3858"/>
                        <a:pt x="148" y="1147"/>
                        <a:pt x="306" y="202"/>
                      </a:cubicBezTo>
                      <a:lnTo>
                        <a:pt x="167" y="180"/>
                      </a:lnTo>
                      <a:lnTo>
                        <a:pt x="167" y="180"/>
                      </a:lnTo>
                      <a:cubicBezTo>
                        <a:pt x="1" y="1172"/>
                        <a:pt x="1328" y="3890"/>
                        <a:pt x="2302" y="5237"/>
                      </a:cubicBezTo>
                      <a:cubicBezTo>
                        <a:pt x="4149" y="7790"/>
                        <a:pt x="4959" y="9309"/>
                        <a:pt x="5735" y="11687"/>
                      </a:cubicBezTo>
                      <a:cubicBezTo>
                        <a:pt x="5373" y="11678"/>
                        <a:pt x="4924" y="11640"/>
                        <a:pt x="4402" y="11577"/>
                      </a:cubicBezTo>
                      <a:cubicBezTo>
                        <a:pt x="4375" y="11951"/>
                        <a:pt x="4312" y="12316"/>
                        <a:pt x="4218" y="12668"/>
                      </a:cubicBezTo>
                      <a:lnTo>
                        <a:pt x="3318" y="12668"/>
                      </a:lnTo>
                      <a:cubicBezTo>
                        <a:pt x="3311" y="12678"/>
                        <a:pt x="3302" y="12688"/>
                        <a:pt x="3295" y="12699"/>
                      </a:cubicBezTo>
                      <a:lnTo>
                        <a:pt x="31508" y="12699"/>
                      </a:lnTo>
                      <a:cubicBezTo>
                        <a:pt x="31504" y="12693"/>
                        <a:pt x="31500" y="12686"/>
                        <a:pt x="31497" y="12680"/>
                      </a:cubicBezTo>
                      <a:lnTo>
                        <a:pt x="30401" y="12680"/>
                      </a:lnTo>
                      <a:cubicBezTo>
                        <a:pt x="30317" y="12360"/>
                        <a:pt x="30257" y="12027"/>
                        <a:pt x="30226" y="11688"/>
                      </a:cubicBezTo>
                      <a:lnTo>
                        <a:pt x="29678" y="11688"/>
                      </a:lnTo>
                      <a:cubicBezTo>
                        <a:pt x="30236" y="9131"/>
                        <a:pt x="30278" y="3801"/>
                        <a:pt x="30276" y="1982"/>
                      </a:cubicBezTo>
                      <a:cubicBezTo>
                        <a:pt x="30327" y="1964"/>
                        <a:pt x="30373" y="1940"/>
                        <a:pt x="30417" y="1910"/>
                      </a:cubicBezTo>
                      <a:cubicBezTo>
                        <a:pt x="30594" y="1791"/>
                        <a:pt x="30710" y="1590"/>
                        <a:pt x="30710" y="1361"/>
                      </a:cubicBezTo>
                      <a:cubicBezTo>
                        <a:pt x="30710" y="1110"/>
                        <a:pt x="30589" y="872"/>
                        <a:pt x="30386" y="724"/>
                      </a:cubicBezTo>
                      <a:lnTo>
                        <a:pt x="29600" y="152"/>
                      </a:lnTo>
                      <a:cubicBezTo>
                        <a:pt x="29463" y="52"/>
                        <a:pt x="29300" y="0"/>
                        <a:pt x="291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3" name="Google Shape;333;p40"/>
                <p:cNvSpPr/>
                <p:nvPr/>
              </p:nvSpPr>
              <p:spPr>
                <a:xfrm>
                  <a:off x="8229636" y="3490468"/>
                  <a:ext cx="1290" cy="2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9" extrusionOk="0">
                      <a:moveTo>
                        <a:pt x="1" y="19"/>
                      </a:moveTo>
                      <a:lnTo>
                        <a:pt x="1" y="19"/>
                      </a:lnTo>
                      <a:cubicBezTo>
                        <a:pt x="3" y="12"/>
                        <a:pt x="8" y="6"/>
                        <a:pt x="10" y="0"/>
                      </a:cubicBezTo>
                      <a:lnTo>
                        <a:pt x="10" y="0"/>
                      </a:lnTo>
                      <a:cubicBezTo>
                        <a:pt x="8" y="6"/>
                        <a:pt x="3" y="12"/>
                        <a:pt x="1" y="19"/>
                      </a:cubicBezTo>
                      <a:close/>
                    </a:path>
                  </a:pathLst>
                </a:custGeom>
                <a:solidFill>
                  <a:srgbClr val="BEC1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4" name="Google Shape;334;p40"/>
                <p:cNvSpPr/>
                <p:nvPr/>
              </p:nvSpPr>
              <p:spPr>
                <a:xfrm>
                  <a:off x="2800160" y="2567208"/>
                  <a:ext cx="6495789" cy="923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00" h="7875" extrusionOk="0">
                      <a:moveTo>
                        <a:pt x="53039" y="0"/>
                      </a:moveTo>
                      <a:lnTo>
                        <a:pt x="53039" y="0"/>
                      </a:lnTo>
                      <a:cubicBezTo>
                        <a:pt x="53298" y="479"/>
                        <a:pt x="53445" y="1028"/>
                        <a:pt x="53445" y="1611"/>
                      </a:cubicBezTo>
                      <a:cubicBezTo>
                        <a:pt x="53445" y="1729"/>
                        <a:pt x="53439" y="1845"/>
                        <a:pt x="53427" y="1959"/>
                      </a:cubicBezTo>
                      <a:lnTo>
                        <a:pt x="52440" y="1566"/>
                      </a:lnTo>
                      <a:lnTo>
                        <a:pt x="52440" y="1566"/>
                      </a:lnTo>
                      <a:lnTo>
                        <a:pt x="54529" y="2399"/>
                      </a:lnTo>
                      <a:cubicBezTo>
                        <a:pt x="54602" y="2427"/>
                        <a:pt x="54678" y="2441"/>
                        <a:pt x="54753" y="2441"/>
                      </a:cubicBezTo>
                      <a:cubicBezTo>
                        <a:pt x="54946" y="2441"/>
                        <a:pt x="55134" y="2349"/>
                        <a:pt x="55251" y="2184"/>
                      </a:cubicBezTo>
                      <a:cubicBezTo>
                        <a:pt x="55393" y="1982"/>
                        <a:pt x="55400" y="1715"/>
                        <a:pt x="55267" y="1507"/>
                      </a:cubicBezTo>
                      <a:lnTo>
                        <a:pt x="54755" y="703"/>
                      </a:lnTo>
                      <a:cubicBezTo>
                        <a:pt x="54505" y="308"/>
                        <a:pt x="54081" y="59"/>
                        <a:pt x="53615" y="33"/>
                      </a:cubicBezTo>
                      <a:lnTo>
                        <a:pt x="53039" y="0"/>
                      </a:lnTo>
                      <a:close/>
                      <a:moveTo>
                        <a:pt x="5955" y="390"/>
                      </a:moveTo>
                      <a:cubicBezTo>
                        <a:pt x="2672" y="390"/>
                        <a:pt x="0" y="3062"/>
                        <a:pt x="0" y="6345"/>
                      </a:cubicBezTo>
                      <a:cubicBezTo>
                        <a:pt x="0" y="6621"/>
                        <a:pt x="21" y="6892"/>
                        <a:pt x="58" y="7158"/>
                      </a:cubicBezTo>
                      <a:cubicBezTo>
                        <a:pt x="307" y="7179"/>
                        <a:pt x="561" y="7200"/>
                        <a:pt x="822" y="7221"/>
                      </a:cubicBezTo>
                      <a:cubicBezTo>
                        <a:pt x="773" y="6936"/>
                        <a:pt x="747" y="6643"/>
                        <a:pt x="747" y="6345"/>
                      </a:cubicBezTo>
                      <a:cubicBezTo>
                        <a:pt x="747" y="3469"/>
                        <a:pt x="3079" y="1136"/>
                        <a:pt x="5955" y="1136"/>
                      </a:cubicBezTo>
                      <a:cubicBezTo>
                        <a:pt x="8832" y="1136"/>
                        <a:pt x="11164" y="3469"/>
                        <a:pt x="11164" y="6345"/>
                      </a:cubicBezTo>
                      <a:cubicBezTo>
                        <a:pt x="11164" y="6878"/>
                        <a:pt x="11085" y="7391"/>
                        <a:pt x="10936" y="7874"/>
                      </a:cubicBezTo>
                      <a:lnTo>
                        <a:pt x="11711" y="7874"/>
                      </a:lnTo>
                      <a:cubicBezTo>
                        <a:pt x="11841" y="7387"/>
                        <a:pt x="11910" y="6874"/>
                        <a:pt x="11910" y="6345"/>
                      </a:cubicBezTo>
                      <a:cubicBezTo>
                        <a:pt x="11910" y="3062"/>
                        <a:pt x="9239" y="390"/>
                        <a:pt x="5955" y="390"/>
                      </a:cubicBezTo>
                      <a:close/>
                      <a:moveTo>
                        <a:pt x="43651" y="390"/>
                      </a:moveTo>
                      <a:cubicBezTo>
                        <a:pt x="40368" y="390"/>
                        <a:pt x="37696" y="3062"/>
                        <a:pt x="37696" y="6345"/>
                      </a:cubicBezTo>
                      <a:cubicBezTo>
                        <a:pt x="37696" y="6874"/>
                        <a:pt x="37767" y="7387"/>
                        <a:pt x="37895" y="7874"/>
                      </a:cubicBezTo>
                      <a:lnTo>
                        <a:pt x="38671" y="7874"/>
                      </a:lnTo>
                      <a:cubicBezTo>
                        <a:pt x="38523" y="7391"/>
                        <a:pt x="38442" y="6878"/>
                        <a:pt x="38442" y="6345"/>
                      </a:cubicBezTo>
                      <a:cubicBezTo>
                        <a:pt x="38442" y="3469"/>
                        <a:pt x="40775" y="1136"/>
                        <a:pt x="43651" y="1136"/>
                      </a:cubicBezTo>
                      <a:cubicBezTo>
                        <a:pt x="46527" y="1136"/>
                        <a:pt x="48860" y="3469"/>
                        <a:pt x="48860" y="6345"/>
                      </a:cubicBezTo>
                      <a:cubicBezTo>
                        <a:pt x="48860" y="6878"/>
                        <a:pt x="48779" y="7391"/>
                        <a:pt x="48631" y="7874"/>
                      </a:cubicBezTo>
                      <a:lnTo>
                        <a:pt x="49405" y="7874"/>
                      </a:lnTo>
                      <a:cubicBezTo>
                        <a:pt x="49535" y="7387"/>
                        <a:pt x="49606" y="6874"/>
                        <a:pt x="49606" y="6345"/>
                      </a:cubicBezTo>
                      <a:cubicBezTo>
                        <a:pt x="49606" y="3062"/>
                        <a:pt x="46935" y="390"/>
                        <a:pt x="43651" y="39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5" name="Google Shape;335;p40"/>
                <p:cNvSpPr/>
                <p:nvPr/>
              </p:nvSpPr>
              <p:spPr>
                <a:xfrm>
                  <a:off x="626376" y="821291"/>
                  <a:ext cx="2203292" cy="303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1" h="25903" extrusionOk="0">
                      <a:moveTo>
                        <a:pt x="0" y="1"/>
                      </a:moveTo>
                      <a:lnTo>
                        <a:pt x="0" y="22308"/>
                      </a:lnTo>
                      <a:cubicBezTo>
                        <a:pt x="0" y="24290"/>
                        <a:pt x="1613" y="25902"/>
                        <a:pt x="3595" y="25902"/>
                      </a:cubicBezTo>
                      <a:lnTo>
                        <a:pt x="15196" y="25902"/>
                      </a:lnTo>
                      <a:cubicBezTo>
                        <a:pt x="17178" y="25902"/>
                        <a:pt x="18791" y="24290"/>
                        <a:pt x="18791" y="22308"/>
                      </a:cubicBezTo>
                      <a:lnTo>
                        <a:pt x="18791" y="14743"/>
                      </a:lnTo>
                      <a:lnTo>
                        <a:pt x="18288" y="14743"/>
                      </a:lnTo>
                      <a:lnTo>
                        <a:pt x="18288" y="22308"/>
                      </a:lnTo>
                      <a:cubicBezTo>
                        <a:pt x="18288" y="24013"/>
                        <a:pt x="16901" y="25399"/>
                        <a:pt x="15196" y="25399"/>
                      </a:cubicBezTo>
                      <a:lnTo>
                        <a:pt x="3595" y="25399"/>
                      </a:lnTo>
                      <a:cubicBezTo>
                        <a:pt x="1890" y="25399"/>
                        <a:pt x="503" y="24013"/>
                        <a:pt x="503" y="22308"/>
                      </a:cubicBezTo>
                      <a:lnTo>
                        <a:pt x="5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336" name="Google Shape;336;p40"/>
            <p:cNvSpPr/>
            <p:nvPr/>
          </p:nvSpPr>
          <p:spPr>
            <a:xfrm>
              <a:off x="7072805" y="2760950"/>
              <a:ext cx="576522" cy="734023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12667;p86"/>
          <p:cNvGrpSpPr/>
          <p:nvPr/>
        </p:nvGrpSpPr>
        <p:grpSpPr>
          <a:xfrm>
            <a:off x="1961883" y="1174595"/>
            <a:ext cx="5212067" cy="2466421"/>
            <a:chOff x="238125" y="1188750"/>
            <a:chExt cx="7140450" cy="3335550"/>
          </a:xfrm>
        </p:grpSpPr>
        <p:sp>
          <p:nvSpPr>
            <p:cNvPr id="10" name="Google Shape;12668;p86"/>
            <p:cNvSpPr/>
            <p:nvPr/>
          </p:nvSpPr>
          <p:spPr>
            <a:xfrm>
              <a:off x="238125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2669;p86"/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670;p86"/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671;p86"/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672;p86"/>
            <p:cNvSpPr/>
            <p:nvPr/>
          </p:nvSpPr>
          <p:spPr>
            <a:xfrm>
              <a:off x="2842425" y="19346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750160" y="1992307"/>
            <a:ext cx="163551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endParaRPr lang="en-I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61882" y="1248937"/>
            <a:ext cx="1724043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</a:t>
            </a:r>
            <a:r>
              <a:rPr 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more vehicle types and larger datasets</a:t>
            </a:r>
            <a:endParaRPr lang="en-US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6993" y="1292376"/>
            <a:ext cx="180870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prediction with deep learning</a:t>
            </a:r>
            <a:endParaRPr lang="en-US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62150" y="2504440"/>
            <a:ext cx="2183765" cy="1136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Tracking: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3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updates on vehicle location using GPS, traffic conditions, and optimal route suggestions.</a:t>
            </a:r>
            <a:endParaRPr lang="en-US" sz="13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4575" y="2469515"/>
            <a:ext cx="2672715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AI-based       systems</a:t>
            </a:r>
            <a:endParaRPr lang="en-US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4479" y="2902351"/>
            <a:ext cx="2770991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detect anomalies </a:t>
            </a:r>
            <a:endParaRPr lang="en-US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battery drain or </a:t>
            </a:r>
            <a:endParaRPr lang="en-US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irregular driver behavior.</a:t>
            </a:r>
            <a:endParaRPr lang="en-US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6" name="Ink 25"/>
              <p14:cNvContentPartPr/>
              <p14:nvPr/>
            </p14:nvContentPartPr>
            <p14:xfrm>
              <a:off x="6340905" y="5174134"/>
              <a:ext cx="36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2"/>
            </p:blipFill>
            <p:spPr>
              <a:xfrm>
                <a:off x="6340905" y="5174134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7" name="Ink 26"/>
              <p14:cNvContentPartPr/>
              <p14:nvPr/>
            </p14:nvContentPartPr>
            <p14:xfrm>
              <a:off x="7262865" y="3308110"/>
              <a:ext cx="360" cy="36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2"/>
            </p:blipFill>
            <p:spPr>
              <a:xfrm>
                <a:off x="7262865" y="3308110"/>
                <a:ext cx="360" cy="360"/>
              </a:xfrm>
              <a:prstGeom prst="rect"/>
            </p:spPr>
          </p:pic>
        </mc:Fallback>
      </mc:AlternateContent>
      <p:grpSp>
        <p:nvGrpSpPr>
          <p:cNvPr id="28" name="Google Shape;5427;p74"/>
          <p:cNvGrpSpPr/>
          <p:nvPr/>
        </p:nvGrpSpPr>
        <p:grpSpPr>
          <a:xfrm>
            <a:off x="-425451" y="3641014"/>
            <a:ext cx="4288305" cy="1517067"/>
            <a:chOff x="-208963" y="1875275"/>
            <a:chExt cx="3777425" cy="1532192"/>
          </a:xfrm>
        </p:grpSpPr>
        <p:grpSp>
          <p:nvGrpSpPr>
            <p:cNvPr id="29" name="Google Shape;5428;p74"/>
            <p:cNvGrpSpPr/>
            <p:nvPr/>
          </p:nvGrpSpPr>
          <p:grpSpPr>
            <a:xfrm flipH="1">
              <a:off x="-208963" y="1875275"/>
              <a:ext cx="3777425" cy="1531973"/>
              <a:chOff x="2811424" y="2488874"/>
              <a:chExt cx="6160185" cy="2654606"/>
            </a:xfrm>
          </p:grpSpPr>
          <p:sp>
            <p:nvSpPr>
              <p:cNvPr id="81" name="Google Shape;5429;p74"/>
              <p:cNvSpPr/>
              <p:nvPr/>
            </p:nvSpPr>
            <p:spPr>
              <a:xfrm>
                <a:off x="2811424" y="2488874"/>
                <a:ext cx="6160185" cy="2654606"/>
              </a:xfrm>
              <a:custGeom>
                <a:avLst/>
                <a:gdLst/>
                <a:ahLst/>
                <a:cxnLst/>
                <a:rect l="l" t="t" r="r" b="b"/>
                <a:pathLst>
                  <a:path w="74532" h="47010" extrusionOk="0">
                    <a:moveTo>
                      <a:pt x="54653" y="0"/>
                    </a:moveTo>
                    <a:cubicBezTo>
                      <a:pt x="53200" y="0"/>
                      <a:pt x="51847" y="308"/>
                      <a:pt x="50723" y="888"/>
                    </a:cubicBezTo>
                    <a:cubicBezTo>
                      <a:pt x="43140" y="4799"/>
                      <a:pt x="42201" y="11965"/>
                      <a:pt x="35079" y="12941"/>
                    </a:cubicBezTo>
                    <a:cubicBezTo>
                      <a:pt x="34640" y="13001"/>
                      <a:pt x="34220" y="13029"/>
                      <a:pt x="33817" y="13029"/>
                    </a:cubicBezTo>
                    <a:cubicBezTo>
                      <a:pt x="28008" y="13029"/>
                      <a:pt x="25638" y="7193"/>
                      <a:pt x="17704" y="7193"/>
                    </a:cubicBezTo>
                    <a:cubicBezTo>
                      <a:pt x="17261" y="7193"/>
                      <a:pt x="16800" y="7212"/>
                      <a:pt x="16321" y="7250"/>
                    </a:cubicBezTo>
                    <a:cubicBezTo>
                      <a:pt x="7445" y="7962"/>
                      <a:pt x="5255" y="19804"/>
                      <a:pt x="6743" y="26511"/>
                    </a:cubicBezTo>
                    <a:cubicBezTo>
                      <a:pt x="8230" y="33220"/>
                      <a:pt x="2193" y="31857"/>
                      <a:pt x="962" y="37812"/>
                    </a:cubicBezTo>
                    <a:cubicBezTo>
                      <a:pt x="1" y="42459"/>
                      <a:pt x="6264" y="47009"/>
                      <a:pt x="6264" y="47009"/>
                    </a:cubicBezTo>
                    <a:lnTo>
                      <a:pt x="65131" y="47009"/>
                    </a:lnTo>
                    <a:cubicBezTo>
                      <a:pt x="65131" y="47009"/>
                      <a:pt x="74486" y="44516"/>
                      <a:pt x="74509" y="34367"/>
                    </a:cubicBezTo>
                    <a:cubicBezTo>
                      <a:pt x="74532" y="24219"/>
                      <a:pt x="70861" y="24838"/>
                      <a:pt x="68203" y="13020"/>
                    </a:cubicBezTo>
                    <a:cubicBezTo>
                      <a:pt x="66134" y="3817"/>
                      <a:pt x="59769" y="0"/>
                      <a:pt x="546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5430;p74"/>
              <p:cNvSpPr/>
              <p:nvPr/>
            </p:nvSpPr>
            <p:spPr>
              <a:xfrm>
                <a:off x="4076158" y="2957760"/>
                <a:ext cx="4841117" cy="2185661"/>
              </a:xfrm>
              <a:custGeom>
                <a:avLst/>
                <a:gdLst/>
                <a:ahLst/>
                <a:cxnLst/>
                <a:rect l="l" t="t" r="r" b="b"/>
                <a:pathLst>
                  <a:path w="72019" h="37217" extrusionOk="0">
                    <a:moveTo>
                      <a:pt x="53179" y="0"/>
                    </a:moveTo>
                    <a:cubicBezTo>
                      <a:pt x="52371" y="0"/>
                      <a:pt x="51548" y="99"/>
                      <a:pt x="50717" y="290"/>
                    </a:cubicBezTo>
                    <a:cubicBezTo>
                      <a:pt x="45513" y="1483"/>
                      <a:pt x="42522" y="9504"/>
                      <a:pt x="35118" y="10338"/>
                    </a:cubicBezTo>
                    <a:cubicBezTo>
                      <a:pt x="34572" y="10399"/>
                      <a:pt x="34055" y="10427"/>
                      <a:pt x="33564" y="10427"/>
                    </a:cubicBezTo>
                    <a:cubicBezTo>
                      <a:pt x="29031" y="10427"/>
                      <a:pt x="26654" y="8070"/>
                      <a:pt x="23116" y="8070"/>
                    </a:cubicBezTo>
                    <a:cubicBezTo>
                      <a:pt x="21839" y="8070"/>
                      <a:pt x="20411" y="8377"/>
                      <a:pt x="18675" y="9213"/>
                    </a:cubicBezTo>
                    <a:cubicBezTo>
                      <a:pt x="13322" y="11794"/>
                      <a:pt x="12285" y="15179"/>
                      <a:pt x="12210" y="21131"/>
                    </a:cubicBezTo>
                    <a:cubicBezTo>
                      <a:pt x="12134" y="27068"/>
                      <a:pt x="3842" y="23291"/>
                      <a:pt x="1786" y="27647"/>
                    </a:cubicBezTo>
                    <a:cubicBezTo>
                      <a:pt x="0" y="31427"/>
                      <a:pt x="4754" y="37216"/>
                      <a:pt x="4754" y="37216"/>
                    </a:cubicBezTo>
                    <a:lnTo>
                      <a:pt x="65942" y="37216"/>
                    </a:lnTo>
                    <a:cubicBezTo>
                      <a:pt x="65942" y="37216"/>
                      <a:pt x="71970" y="35247"/>
                      <a:pt x="71994" y="26577"/>
                    </a:cubicBezTo>
                    <a:cubicBezTo>
                      <a:pt x="72018" y="17906"/>
                      <a:pt x="67337" y="22180"/>
                      <a:pt x="64575" y="12084"/>
                    </a:cubicBezTo>
                    <a:cubicBezTo>
                      <a:pt x="62214" y="3452"/>
                      <a:pt x="57946" y="0"/>
                      <a:pt x="53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" name="Google Shape;5431;p74"/>
            <p:cNvGrpSpPr/>
            <p:nvPr/>
          </p:nvGrpSpPr>
          <p:grpSpPr>
            <a:xfrm>
              <a:off x="314183" y="2246258"/>
              <a:ext cx="2478742" cy="1161209"/>
              <a:chOff x="713225" y="2253700"/>
              <a:chExt cx="5046298" cy="2364025"/>
            </a:xfrm>
          </p:grpSpPr>
          <p:sp>
            <p:nvSpPr>
              <p:cNvPr id="34" name="Google Shape;5432;p74"/>
              <p:cNvSpPr/>
              <p:nvPr/>
            </p:nvSpPr>
            <p:spPr>
              <a:xfrm>
                <a:off x="847107" y="2253700"/>
                <a:ext cx="259413" cy="2346494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34861" extrusionOk="0">
                    <a:moveTo>
                      <a:pt x="0" y="0"/>
                    </a:moveTo>
                    <a:lnTo>
                      <a:pt x="0" y="34860"/>
                    </a:lnTo>
                    <a:lnTo>
                      <a:pt x="3853" y="34860"/>
                    </a:lnTo>
                    <a:lnTo>
                      <a:pt x="38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5433;p74"/>
              <p:cNvSpPr/>
              <p:nvPr/>
            </p:nvSpPr>
            <p:spPr>
              <a:xfrm>
                <a:off x="1106456" y="2253700"/>
                <a:ext cx="658628" cy="2346494"/>
              </a:xfrm>
              <a:custGeom>
                <a:avLst/>
                <a:gdLst/>
                <a:ahLst/>
                <a:cxnLst/>
                <a:rect l="l" t="t" r="r" b="b"/>
                <a:pathLst>
                  <a:path w="9785" h="34861" extrusionOk="0">
                    <a:moveTo>
                      <a:pt x="0" y="0"/>
                    </a:moveTo>
                    <a:lnTo>
                      <a:pt x="0" y="34860"/>
                    </a:lnTo>
                    <a:lnTo>
                      <a:pt x="9784" y="34860"/>
                    </a:lnTo>
                    <a:lnTo>
                      <a:pt x="978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5434;p74"/>
              <p:cNvSpPr/>
              <p:nvPr/>
            </p:nvSpPr>
            <p:spPr>
              <a:xfrm>
                <a:off x="1164074" y="2999235"/>
                <a:ext cx="543326" cy="571462"/>
              </a:xfrm>
              <a:custGeom>
                <a:avLst/>
                <a:gdLst/>
                <a:ahLst/>
                <a:cxnLst/>
                <a:rect l="l" t="t" r="r" b="b"/>
                <a:pathLst>
                  <a:path w="8072" h="8490" extrusionOk="0">
                    <a:moveTo>
                      <a:pt x="3734" y="1730"/>
                    </a:moveTo>
                    <a:lnTo>
                      <a:pt x="3734" y="2014"/>
                    </a:lnTo>
                    <a:lnTo>
                      <a:pt x="4339" y="2014"/>
                    </a:lnTo>
                    <a:lnTo>
                      <a:pt x="4339" y="1730"/>
                    </a:lnTo>
                    <a:close/>
                    <a:moveTo>
                      <a:pt x="3549" y="2742"/>
                    </a:moveTo>
                    <a:lnTo>
                      <a:pt x="3549" y="3088"/>
                    </a:lnTo>
                    <a:lnTo>
                      <a:pt x="4524" y="3088"/>
                    </a:lnTo>
                    <a:lnTo>
                      <a:pt x="4524" y="2742"/>
                    </a:lnTo>
                    <a:close/>
                    <a:moveTo>
                      <a:pt x="3549" y="3237"/>
                    </a:moveTo>
                    <a:lnTo>
                      <a:pt x="3549" y="3583"/>
                    </a:lnTo>
                    <a:lnTo>
                      <a:pt x="4524" y="3583"/>
                    </a:lnTo>
                    <a:lnTo>
                      <a:pt x="4524" y="3237"/>
                    </a:lnTo>
                    <a:close/>
                    <a:moveTo>
                      <a:pt x="3549" y="3730"/>
                    </a:moveTo>
                    <a:lnTo>
                      <a:pt x="3549" y="4076"/>
                    </a:lnTo>
                    <a:lnTo>
                      <a:pt x="4524" y="4076"/>
                    </a:lnTo>
                    <a:lnTo>
                      <a:pt x="4524" y="3730"/>
                    </a:lnTo>
                    <a:close/>
                    <a:moveTo>
                      <a:pt x="3549" y="4225"/>
                    </a:moveTo>
                    <a:lnTo>
                      <a:pt x="3549" y="4571"/>
                    </a:lnTo>
                    <a:lnTo>
                      <a:pt x="4524" y="4571"/>
                    </a:lnTo>
                    <a:lnTo>
                      <a:pt x="4524" y="4225"/>
                    </a:lnTo>
                    <a:close/>
                    <a:moveTo>
                      <a:pt x="4716" y="2335"/>
                    </a:moveTo>
                    <a:lnTo>
                      <a:pt x="4716" y="4681"/>
                    </a:lnTo>
                    <a:lnTo>
                      <a:pt x="3358" y="4681"/>
                    </a:lnTo>
                    <a:lnTo>
                      <a:pt x="3358" y="2335"/>
                    </a:lnTo>
                    <a:close/>
                    <a:moveTo>
                      <a:pt x="3184" y="2161"/>
                    </a:moveTo>
                    <a:lnTo>
                      <a:pt x="3184" y="4855"/>
                    </a:lnTo>
                    <a:lnTo>
                      <a:pt x="4890" y="4855"/>
                    </a:lnTo>
                    <a:lnTo>
                      <a:pt x="4890" y="2161"/>
                    </a:lnTo>
                    <a:close/>
                    <a:moveTo>
                      <a:pt x="7006" y="964"/>
                    </a:moveTo>
                    <a:cubicBezTo>
                      <a:pt x="7022" y="964"/>
                      <a:pt x="7034" y="977"/>
                      <a:pt x="7034" y="992"/>
                    </a:cubicBezTo>
                    <a:lnTo>
                      <a:pt x="7034" y="5505"/>
                    </a:lnTo>
                    <a:cubicBezTo>
                      <a:pt x="7034" y="5522"/>
                      <a:pt x="7022" y="5535"/>
                      <a:pt x="7006" y="5535"/>
                    </a:cubicBezTo>
                    <a:lnTo>
                      <a:pt x="1068" y="5535"/>
                    </a:lnTo>
                    <a:cubicBezTo>
                      <a:pt x="1053" y="5535"/>
                      <a:pt x="1038" y="5521"/>
                      <a:pt x="1038" y="5505"/>
                    </a:cubicBezTo>
                    <a:lnTo>
                      <a:pt x="1038" y="992"/>
                    </a:lnTo>
                    <a:cubicBezTo>
                      <a:pt x="1038" y="977"/>
                      <a:pt x="1053" y="964"/>
                      <a:pt x="1068" y="964"/>
                    </a:cubicBezTo>
                    <a:close/>
                    <a:moveTo>
                      <a:pt x="1683" y="6020"/>
                    </a:moveTo>
                    <a:lnTo>
                      <a:pt x="1683" y="6691"/>
                    </a:lnTo>
                    <a:lnTo>
                      <a:pt x="1038" y="6691"/>
                    </a:lnTo>
                    <a:lnTo>
                      <a:pt x="1038" y="6020"/>
                    </a:lnTo>
                    <a:close/>
                    <a:moveTo>
                      <a:pt x="2753" y="6020"/>
                    </a:moveTo>
                    <a:lnTo>
                      <a:pt x="2753" y="6691"/>
                    </a:lnTo>
                    <a:lnTo>
                      <a:pt x="2110" y="6691"/>
                    </a:lnTo>
                    <a:lnTo>
                      <a:pt x="2110" y="6020"/>
                    </a:lnTo>
                    <a:close/>
                    <a:moveTo>
                      <a:pt x="3823" y="6020"/>
                    </a:moveTo>
                    <a:lnTo>
                      <a:pt x="3823" y="6691"/>
                    </a:lnTo>
                    <a:lnTo>
                      <a:pt x="3180" y="6691"/>
                    </a:lnTo>
                    <a:lnTo>
                      <a:pt x="3180" y="6020"/>
                    </a:lnTo>
                    <a:close/>
                    <a:moveTo>
                      <a:pt x="4894" y="6020"/>
                    </a:moveTo>
                    <a:lnTo>
                      <a:pt x="4894" y="6691"/>
                    </a:lnTo>
                    <a:lnTo>
                      <a:pt x="4250" y="6691"/>
                    </a:lnTo>
                    <a:lnTo>
                      <a:pt x="4250" y="6020"/>
                    </a:lnTo>
                    <a:close/>
                    <a:moveTo>
                      <a:pt x="5964" y="6020"/>
                    </a:moveTo>
                    <a:lnTo>
                      <a:pt x="5964" y="6691"/>
                    </a:lnTo>
                    <a:lnTo>
                      <a:pt x="5320" y="6691"/>
                    </a:lnTo>
                    <a:lnTo>
                      <a:pt x="5320" y="6020"/>
                    </a:lnTo>
                    <a:close/>
                    <a:moveTo>
                      <a:pt x="7034" y="6020"/>
                    </a:moveTo>
                    <a:lnTo>
                      <a:pt x="7034" y="6691"/>
                    </a:lnTo>
                    <a:lnTo>
                      <a:pt x="6390" y="6691"/>
                    </a:lnTo>
                    <a:lnTo>
                      <a:pt x="6390" y="6020"/>
                    </a:lnTo>
                    <a:close/>
                    <a:moveTo>
                      <a:pt x="1683" y="7178"/>
                    </a:moveTo>
                    <a:lnTo>
                      <a:pt x="1683" y="7848"/>
                    </a:lnTo>
                    <a:lnTo>
                      <a:pt x="1038" y="7848"/>
                    </a:lnTo>
                    <a:lnTo>
                      <a:pt x="1038" y="7178"/>
                    </a:lnTo>
                    <a:close/>
                    <a:moveTo>
                      <a:pt x="2753" y="7178"/>
                    </a:moveTo>
                    <a:lnTo>
                      <a:pt x="2753" y="7848"/>
                    </a:lnTo>
                    <a:lnTo>
                      <a:pt x="2110" y="7848"/>
                    </a:lnTo>
                    <a:lnTo>
                      <a:pt x="2110" y="7178"/>
                    </a:lnTo>
                    <a:close/>
                    <a:moveTo>
                      <a:pt x="3823" y="7178"/>
                    </a:moveTo>
                    <a:lnTo>
                      <a:pt x="3823" y="7848"/>
                    </a:lnTo>
                    <a:lnTo>
                      <a:pt x="3180" y="7848"/>
                    </a:lnTo>
                    <a:lnTo>
                      <a:pt x="3180" y="7178"/>
                    </a:lnTo>
                    <a:close/>
                    <a:moveTo>
                      <a:pt x="4894" y="7178"/>
                    </a:moveTo>
                    <a:lnTo>
                      <a:pt x="4894" y="7848"/>
                    </a:lnTo>
                    <a:lnTo>
                      <a:pt x="4250" y="7848"/>
                    </a:lnTo>
                    <a:lnTo>
                      <a:pt x="4250" y="7178"/>
                    </a:lnTo>
                    <a:close/>
                    <a:moveTo>
                      <a:pt x="5964" y="7178"/>
                    </a:moveTo>
                    <a:lnTo>
                      <a:pt x="5964" y="7848"/>
                    </a:lnTo>
                    <a:lnTo>
                      <a:pt x="5320" y="7848"/>
                    </a:lnTo>
                    <a:lnTo>
                      <a:pt x="5320" y="7178"/>
                    </a:lnTo>
                    <a:close/>
                    <a:moveTo>
                      <a:pt x="7034" y="7178"/>
                    </a:moveTo>
                    <a:lnTo>
                      <a:pt x="7034" y="7848"/>
                    </a:lnTo>
                    <a:lnTo>
                      <a:pt x="6390" y="7848"/>
                    </a:lnTo>
                    <a:lnTo>
                      <a:pt x="6390" y="7178"/>
                    </a:lnTo>
                    <a:close/>
                    <a:moveTo>
                      <a:pt x="1" y="0"/>
                    </a:moveTo>
                    <a:lnTo>
                      <a:pt x="1" y="8489"/>
                    </a:lnTo>
                    <a:lnTo>
                      <a:pt x="8072" y="8489"/>
                    </a:lnTo>
                    <a:lnTo>
                      <a:pt x="80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5435;p74"/>
              <p:cNvSpPr/>
              <p:nvPr/>
            </p:nvSpPr>
            <p:spPr>
              <a:xfrm>
                <a:off x="1094811" y="2253700"/>
                <a:ext cx="434015" cy="2346494"/>
              </a:xfrm>
              <a:custGeom>
                <a:avLst/>
                <a:gdLst/>
                <a:ahLst/>
                <a:cxnLst/>
                <a:rect l="l" t="t" r="r" b="b"/>
                <a:pathLst>
                  <a:path w="6448" h="34861" extrusionOk="0">
                    <a:moveTo>
                      <a:pt x="4575" y="2618"/>
                    </a:moveTo>
                    <a:lnTo>
                      <a:pt x="3683" y="5900"/>
                    </a:lnTo>
                    <a:lnTo>
                      <a:pt x="4900" y="5900"/>
                    </a:lnTo>
                    <a:lnTo>
                      <a:pt x="4369" y="8844"/>
                    </a:lnTo>
                    <a:lnTo>
                      <a:pt x="6448" y="4840"/>
                    </a:lnTo>
                    <a:lnTo>
                      <a:pt x="5000" y="4840"/>
                    </a:lnTo>
                    <a:lnTo>
                      <a:pt x="6110" y="2618"/>
                    </a:lnTo>
                    <a:close/>
                    <a:moveTo>
                      <a:pt x="173" y="0"/>
                    </a:moveTo>
                    <a:cubicBezTo>
                      <a:pt x="135" y="1452"/>
                      <a:pt x="118" y="2905"/>
                      <a:pt x="89" y="4358"/>
                    </a:cubicBezTo>
                    <a:lnTo>
                      <a:pt x="41" y="8714"/>
                    </a:lnTo>
                    <a:cubicBezTo>
                      <a:pt x="12" y="11620"/>
                      <a:pt x="15" y="14525"/>
                      <a:pt x="1" y="17430"/>
                    </a:cubicBezTo>
                    <a:cubicBezTo>
                      <a:pt x="14" y="20334"/>
                      <a:pt x="12" y="23240"/>
                      <a:pt x="41" y="26145"/>
                    </a:cubicBezTo>
                    <a:lnTo>
                      <a:pt x="89" y="30503"/>
                    </a:lnTo>
                    <a:cubicBezTo>
                      <a:pt x="117" y="31954"/>
                      <a:pt x="134" y="33407"/>
                      <a:pt x="173" y="34860"/>
                    </a:cubicBezTo>
                    <a:cubicBezTo>
                      <a:pt x="213" y="33407"/>
                      <a:pt x="230" y="31954"/>
                      <a:pt x="260" y="30503"/>
                    </a:cubicBezTo>
                    <a:lnTo>
                      <a:pt x="308" y="26145"/>
                    </a:lnTo>
                    <a:cubicBezTo>
                      <a:pt x="335" y="23240"/>
                      <a:pt x="333" y="20334"/>
                      <a:pt x="347" y="17430"/>
                    </a:cubicBezTo>
                    <a:cubicBezTo>
                      <a:pt x="333" y="14525"/>
                      <a:pt x="336" y="11620"/>
                      <a:pt x="306" y="8714"/>
                    </a:cubicBezTo>
                    <a:lnTo>
                      <a:pt x="258" y="4358"/>
                    </a:lnTo>
                    <a:cubicBezTo>
                      <a:pt x="230" y="2905"/>
                      <a:pt x="213" y="1452"/>
                      <a:pt x="1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5436;p74"/>
              <p:cNvSpPr/>
              <p:nvPr/>
            </p:nvSpPr>
            <p:spPr>
              <a:xfrm>
                <a:off x="1327640" y="3682104"/>
                <a:ext cx="1099509" cy="898319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3346" extrusionOk="0">
                    <a:moveTo>
                      <a:pt x="1" y="1"/>
                    </a:moveTo>
                    <a:lnTo>
                      <a:pt x="1" y="2323"/>
                    </a:lnTo>
                    <a:lnTo>
                      <a:pt x="1171" y="2323"/>
                    </a:lnTo>
                    <a:lnTo>
                      <a:pt x="1171" y="9354"/>
                    </a:lnTo>
                    <a:cubicBezTo>
                      <a:pt x="1171" y="11555"/>
                      <a:pt x="2962" y="13345"/>
                      <a:pt x="5163" y="13345"/>
                    </a:cubicBezTo>
                    <a:cubicBezTo>
                      <a:pt x="7363" y="13345"/>
                      <a:pt x="9153" y="11555"/>
                      <a:pt x="9153" y="9354"/>
                    </a:cubicBezTo>
                    <a:lnTo>
                      <a:pt x="9153" y="2828"/>
                    </a:lnTo>
                    <a:cubicBezTo>
                      <a:pt x="9153" y="2149"/>
                      <a:pt x="9706" y="1597"/>
                      <a:pt x="10384" y="1597"/>
                    </a:cubicBezTo>
                    <a:lnTo>
                      <a:pt x="16335" y="1597"/>
                    </a:lnTo>
                    <a:lnTo>
                      <a:pt x="16335" y="727"/>
                    </a:lnTo>
                    <a:lnTo>
                      <a:pt x="10385" y="727"/>
                    </a:lnTo>
                    <a:cubicBezTo>
                      <a:pt x="9226" y="727"/>
                      <a:pt x="8285" y="1670"/>
                      <a:pt x="8285" y="2828"/>
                    </a:cubicBezTo>
                    <a:lnTo>
                      <a:pt x="8285" y="9354"/>
                    </a:lnTo>
                    <a:cubicBezTo>
                      <a:pt x="8285" y="11075"/>
                      <a:pt x="6884" y="12476"/>
                      <a:pt x="5163" y="12476"/>
                    </a:cubicBezTo>
                    <a:cubicBezTo>
                      <a:pt x="3441" y="12476"/>
                      <a:pt x="2040" y="11075"/>
                      <a:pt x="2040" y="9354"/>
                    </a:cubicBezTo>
                    <a:lnTo>
                      <a:pt x="2040" y="2323"/>
                    </a:lnTo>
                    <a:lnTo>
                      <a:pt x="3212" y="2323"/>
                    </a:lnTo>
                    <a:lnTo>
                      <a:pt x="3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5437;p74"/>
              <p:cNvSpPr/>
              <p:nvPr/>
            </p:nvSpPr>
            <p:spPr>
              <a:xfrm>
                <a:off x="2121170" y="3810197"/>
                <a:ext cx="3504562" cy="587616"/>
              </a:xfrm>
              <a:custGeom>
                <a:avLst/>
                <a:gdLst/>
                <a:ahLst/>
                <a:cxnLst/>
                <a:rect l="l" t="t" r="r" b="b"/>
                <a:pathLst>
                  <a:path w="52066" h="8730" extrusionOk="0">
                    <a:moveTo>
                      <a:pt x="6209" y="0"/>
                    </a:moveTo>
                    <a:lnTo>
                      <a:pt x="346" y="1647"/>
                    </a:lnTo>
                    <a:lnTo>
                      <a:pt x="0" y="7363"/>
                    </a:lnTo>
                    <a:lnTo>
                      <a:pt x="52065" y="8730"/>
                    </a:lnTo>
                    <a:lnTo>
                      <a:pt x="52065" y="8730"/>
                    </a:lnTo>
                    <a:lnTo>
                      <a:pt x="51603" y="5008"/>
                    </a:lnTo>
                    <a:lnTo>
                      <a:pt x="50455" y="2768"/>
                    </a:lnTo>
                    <a:lnTo>
                      <a:pt x="454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5438;p74"/>
              <p:cNvSpPr/>
              <p:nvPr/>
            </p:nvSpPr>
            <p:spPr>
              <a:xfrm>
                <a:off x="2006943" y="2909510"/>
                <a:ext cx="3620941" cy="1488291"/>
              </a:xfrm>
              <a:custGeom>
                <a:avLst/>
                <a:gdLst/>
                <a:ahLst/>
                <a:cxnLst/>
                <a:rect l="l" t="t" r="r" b="b"/>
                <a:pathLst>
                  <a:path w="53795" h="22111" extrusionOk="0">
                    <a:moveTo>
                      <a:pt x="21710" y="2597"/>
                    </a:moveTo>
                    <a:cubicBezTo>
                      <a:pt x="24367" y="2597"/>
                      <a:pt x="26988" y="2799"/>
                      <a:pt x="29121" y="3203"/>
                    </a:cubicBezTo>
                    <a:cubicBezTo>
                      <a:pt x="32778" y="3894"/>
                      <a:pt x="37670" y="5969"/>
                      <a:pt x="37670" y="5969"/>
                    </a:cubicBezTo>
                    <a:lnTo>
                      <a:pt x="37670" y="9822"/>
                    </a:lnTo>
                    <a:cubicBezTo>
                      <a:pt x="29775" y="8655"/>
                      <a:pt x="18850" y="7225"/>
                      <a:pt x="12725" y="7225"/>
                    </a:cubicBezTo>
                    <a:cubicBezTo>
                      <a:pt x="12303" y="7225"/>
                      <a:pt x="11904" y="7231"/>
                      <a:pt x="11531" y="7246"/>
                    </a:cubicBezTo>
                    <a:cubicBezTo>
                      <a:pt x="11531" y="7246"/>
                      <a:pt x="11877" y="3400"/>
                      <a:pt x="16126" y="2906"/>
                    </a:cubicBezTo>
                    <a:cubicBezTo>
                      <a:pt x="17896" y="2700"/>
                      <a:pt x="19812" y="2597"/>
                      <a:pt x="21710" y="2597"/>
                    </a:cubicBezTo>
                    <a:close/>
                    <a:moveTo>
                      <a:pt x="40822" y="6211"/>
                    </a:moveTo>
                    <a:cubicBezTo>
                      <a:pt x="45140" y="8502"/>
                      <a:pt x="47108" y="10680"/>
                      <a:pt x="47108" y="10680"/>
                    </a:cubicBezTo>
                    <a:lnTo>
                      <a:pt x="47108" y="11306"/>
                    </a:lnTo>
                    <a:cubicBezTo>
                      <a:pt x="47108" y="11306"/>
                      <a:pt x="44585" y="10878"/>
                      <a:pt x="40822" y="10299"/>
                    </a:cubicBezTo>
                    <a:lnTo>
                      <a:pt x="40822" y="6211"/>
                    </a:lnTo>
                    <a:close/>
                    <a:moveTo>
                      <a:pt x="19761" y="1"/>
                    </a:moveTo>
                    <a:cubicBezTo>
                      <a:pt x="12345" y="1"/>
                      <a:pt x="7248" y="1720"/>
                      <a:pt x="7248" y="1720"/>
                    </a:cubicBezTo>
                    <a:cubicBezTo>
                      <a:pt x="1516" y="6464"/>
                      <a:pt x="2768" y="13052"/>
                      <a:pt x="2768" y="13052"/>
                    </a:cubicBezTo>
                    <a:cubicBezTo>
                      <a:pt x="1" y="16280"/>
                      <a:pt x="1697" y="20744"/>
                      <a:pt x="1697" y="20744"/>
                    </a:cubicBezTo>
                    <a:lnTo>
                      <a:pt x="2065" y="20754"/>
                    </a:lnTo>
                    <a:cubicBezTo>
                      <a:pt x="2046" y="20579"/>
                      <a:pt x="2038" y="20402"/>
                      <a:pt x="2038" y="20224"/>
                    </a:cubicBezTo>
                    <a:cubicBezTo>
                      <a:pt x="2038" y="17331"/>
                      <a:pt x="4383" y="14986"/>
                      <a:pt x="7276" y="14986"/>
                    </a:cubicBezTo>
                    <a:cubicBezTo>
                      <a:pt x="10168" y="14986"/>
                      <a:pt x="12513" y="17331"/>
                      <a:pt x="12513" y="20224"/>
                    </a:cubicBezTo>
                    <a:cubicBezTo>
                      <a:pt x="12513" y="20497"/>
                      <a:pt x="12492" y="20765"/>
                      <a:pt x="12452" y="21027"/>
                    </a:cubicBezTo>
                    <a:lnTo>
                      <a:pt x="42944" y="21827"/>
                    </a:lnTo>
                    <a:cubicBezTo>
                      <a:pt x="42782" y="21322"/>
                      <a:pt x="42693" y="20784"/>
                      <a:pt x="42693" y="20224"/>
                    </a:cubicBezTo>
                    <a:cubicBezTo>
                      <a:pt x="42693" y="17331"/>
                      <a:pt x="45038" y="14986"/>
                      <a:pt x="47932" y="14986"/>
                    </a:cubicBezTo>
                    <a:cubicBezTo>
                      <a:pt x="50824" y="14986"/>
                      <a:pt x="53169" y="17331"/>
                      <a:pt x="53169" y="20224"/>
                    </a:cubicBezTo>
                    <a:cubicBezTo>
                      <a:pt x="53169" y="20880"/>
                      <a:pt x="53047" y="21507"/>
                      <a:pt x="52827" y="22087"/>
                    </a:cubicBezTo>
                    <a:lnTo>
                      <a:pt x="53762" y="22111"/>
                    </a:lnTo>
                    <a:cubicBezTo>
                      <a:pt x="53762" y="22111"/>
                      <a:pt x="53728" y="20859"/>
                      <a:pt x="53762" y="18652"/>
                    </a:cubicBezTo>
                    <a:cubicBezTo>
                      <a:pt x="53795" y="16446"/>
                      <a:pt x="53136" y="16478"/>
                      <a:pt x="51159" y="13777"/>
                    </a:cubicBezTo>
                    <a:cubicBezTo>
                      <a:pt x="49183" y="11076"/>
                      <a:pt x="48162" y="10153"/>
                      <a:pt x="48162" y="10153"/>
                    </a:cubicBezTo>
                    <a:cubicBezTo>
                      <a:pt x="38313" y="1975"/>
                      <a:pt x="27707" y="1"/>
                      <a:pt x="197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5439;p74"/>
              <p:cNvSpPr/>
              <p:nvPr/>
            </p:nvSpPr>
            <p:spPr>
              <a:xfrm>
                <a:off x="4769859" y="3604966"/>
                <a:ext cx="23626" cy="3769"/>
              </a:xfrm>
              <a:custGeom>
                <a:avLst/>
                <a:gdLst/>
                <a:ahLst/>
                <a:cxnLst/>
                <a:rect l="l" t="t" r="r" b="b"/>
                <a:pathLst>
                  <a:path w="351" h="5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9" y="19"/>
                      <a:pt x="235" y="37"/>
                      <a:pt x="350" y="56"/>
                    </a:cubicBezTo>
                    <a:cubicBezTo>
                      <a:pt x="236" y="37"/>
                      <a:pt x="119" y="19"/>
                      <a:pt x="1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5440;p74"/>
              <p:cNvSpPr/>
              <p:nvPr/>
            </p:nvSpPr>
            <p:spPr>
              <a:xfrm>
                <a:off x="5175273" y="3670055"/>
                <a:ext cx="2558" cy="538"/>
              </a:xfrm>
              <a:custGeom>
                <a:avLst/>
                <a:gdLst/>
                <a:ahLst/>
                <a:cxnLst/>
                <a:rect l="l" t="t" r="r" b="b"/>
                <a:pathLst>
                  <a:path w="38" h="8" extrusionOk="0">
                    <a:moveTo>
                      <a:pt x="38" y="7"/>
                    </a:moveTo>
                    <a:cubicBezTo>
                      <a:pt x="38" y="7"/>
                      <a:pt x="23" y="5"/>
                      <a:pt x="1" y="0"/>
                    </a:cubicBezTo>
                    <a:cubicBezTo>
                      <a:pt x="23" y="5"/>
                      <a:pt x="38" y="7"/>
                      <a:pt x="38" y="7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5441;p74"/>
              <p:cNvSpPr/>
              <p:nvPr/>
            </p:nvSpPr>
            <p:spPr>
              <a:xfrm>
                <a:off x="5176283" y="3626774"/>
                <a:ext cx="8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3" h="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" y="6"/>
                      <a:pt x="8" y="10"/>
                      <a:pt x="13" y="13"/>
                    </a:cubicBezTo>
                    <a:cubicBezTo>
                      <a:pt x="8" y="9"/>
                      <a:pt x="6" y="6"/>
                      <a:pt x="0" y="0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5442;p74"/>
              <p:cNvSpPr/>
              <p:nvPr/>
            </p:nvSpPr>
            <p:spPr>
              <a:xfrm>
                <a:off x="4905490" y="3626169"/>
                <a:ext cx="45973" cy="7404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10" extrusionOk="0">
                    <a:moveTo>
                      <a:pt x="683" y="110"/>
                    </a:moveTo>
                    <a:cubicBezTo>
                      <a:pt x="464" y="74"/>
                      <a:pt x="236" y="39"/>
                      <a:pt x="0" y="1"/>
                    </a:cubicBezTo>
                    <a:cubicBezTo>
                      <a:pt x="236" y="39"/>
                      <a:pt x="464" y="74"/>
                      <a:pt x="683" y="110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" name="Google Shape;5443;p74"/>
              <p:cNvSpPr/>
              <p:nvPr/>
            </p:nvSpPr>
            <p:spPr>
              <a:xfrm>
                <a:off x="4855344" y="3618293"/>
                <a:ext cx="21001" cy="336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50" extrusionOk="0">
                    <a:moveTo>
                      <a:pt x="311" y="50"/>
                    </a:moveTo>
                    <a:cubicBezTo>
                      <a:pt x="210" y="34"/>
                      <a:pt x="106" y="17"/>
                      <a:pt x="0" y="0"/>
                    </a:cubicBezTo>
                    <a:cubicBezTo>
                      <a:pt x="106" y="17"/>
                      <a:pt x="210" y="34"/>
                      <a:pt x="311" y="50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5444;p74"/>
              <p:cNvSpPr/>
              <p:nvPr/>
            </p:nvSpPr>
            <p:spPr>
              <a:xfrm>
                <a:off x="4880383" y="3622265"/>
                <a:ext cx="20799" cy="3298"/>
              </a:xfrm>
              <a:custGeom>
                <a:avLst/>
                <a:gdLst/>
                <a:ahLst/>
                <a:cxnLst/>
                <a:rect l="l" t="t" r="r" b="b"/>
                <a:pathLst>
                  <a:path w="309" h="49" extrusionOk="0">
                    <a:moveTo>
                      <a:pt x="308" y="49"/>
                    </a:moveTo>
                    <a:cubicBezTo>
                      <a:pt x="206" y="33"/>
                      <a:pt x="105" y="16"/>
                      <a:pt x="0" y="1"/>
                    </a:cubicBezTo>
                    <a:cubicBezTo>
                      <a:pt x="105" y="16"/>
                      <a:pt x="206" y="33"/>
                      <a:pt x="308" y="49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5445;p74"/>
              <p:cNvSpPr/>
              <p:nvPr/>
            </p:nvSpPr>
            <p:spPr>
              <a:xfrm>
                <a:off x="5168138" y="3618361"/>
                <a:ext cx="3231" cy="3231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1" y="1"/>
                    </a:moveTo>
                    <a:cubicBezTo>
                      <a:pt x="18" y="18"/>
                      <a:pt x="33" y="33"/>
                      <a:pt x="47" y="48"/>
                    </a:cubicBezTo>
                    <a:cubicBezTo>
                      <a:pt x="33" y="33"/>
                      <a:pt x="18" y="18"/>
                      <a:pt x="1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5446;p74"/>
              <p:cNvSpPr/>
              <p:nvPr/>
            </p:nvSpPr>
            <p:spPr>
              <a:xfrm>
                <a:off x="4955031" y="3634111"/>
                <a:ext cx="18174" cy="296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44" extrusionOk="0">
                    <a:moveTo>
                      <a:pt x="269" y="44"/>
                    </a:moveTo>
                    <a:cubicBezTo>
                      <a:pt x="182" y="30"/>
                      <a:pt x="91" y="14"/>
                      <a:pt x="1" y="0"/>
                    </a:cubicBezTo>
                    <a:cubicBezTo>
                      <a:pt x="91" y="14"/>
                      <a:pt x="182" y="30"/>
                      <a:pt x="269" y="44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5447;p74"/>
              <p:cNvSpPr/>
              <p:nvPr/>
            </p:nvSpPr>
            <p:spPr>
              <a:xfrm>
                <a:off x="4754781" y="3327510"/>
                <a:ext cx="26587" cy="14472"/>
              </a:xfrm>
              <a:custGeom>
                <a:avLst/>
                <a:gdLst/>
                <a:ahLst/>
                <a:cxnLst/>
                <a:rect l="l" t="t" r="r" b="b"/>
                <a:pathLst>
                  <a:path w="395" h="215" extrusionOk="0">
                    <a:moveTo>
                      <a:pt x="0" y="1"/>
                    </a:moveTo>
                    <a:cubicBezTo>
                      <a:pt x="135" y="72"/>
                      <a:pt x="266" y="144"/>
                      <a:pt x="395" y="214"/>
                    </a:cubicBezTo>
                    <a:cubicBezTo>
                      <a:pt x="266" y="144"/>
                      <a:pt x="135" y="72"/>
                      <a:pt x="0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448;p74"/>
              <p:cNvSpPr/>
              <p:nvPr/>
            </p:nvSpPr>
            <p:spPr>
              <a:xfrm>
                <a:off x="5174331" y="3624755"/>
                <a:ext cx="1683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25" h="26" extrusionOk="0">
                    <a:moveTo>
                      <a:pt x="1" y="1"/>
                    </a:moveTo>
                    <a:cubicBezTo>
                      <a:pt x="11" y="10"/>
                      <a:pt x="18" y="19"/>
                      <a:pt x="25" y="26"/>
                    </a:cubicBezTo>
                    <a:cubicBezTo>
                      <a:pt x="18" y="19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449;p74"/>
              <p:cNvSpPr/>
              <p:nvPr/>
            </p:nvSpPr>
            <p:spPr>
              <a:xfrm>
                <a:off x="4781571" y="3341982"/>
                <a:ext cx="376869" cy="266750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3963" extrusionOk="0">
                    <a:moveTo>
                      <a:pt x="1" y="1"/>
                    </a:moveTo>
                    <a:cubicBezTo>
                      <a:pt x="3128" y="1712"/>
                      <a:pt x="4940" y="3322"/>
                      <a:pt x="5598" y="3963"/>
                    </a:cubicBezTo>
                    <a:cubicBezTo>
                      <a:pt x="4940" y="3322"/>
                      <a:pt x="3126" y="1711"/>
                      <a:pt x="1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450;p74"/>
              <p:cNvSpPr/>
              <p:nvPr/>
            </p:nvSpPr>
            <p:spPr>
              <a:xfrm>
                <a:off x="5163763" y="3613985"/>
                <a:ext cx="3971" cy="3971"/>
              </a:xfrm>
              <a:custGeom>
                <a:avLst/>
                <a:gdLst/>
                <a:ahLst/>
                <a:cxnLst/>
                <a:rect l="l" t="t" r="r" b="b"/>
                <a:pathLst>
                  <a:path w="59" h="59" extrusionOk="0">
                    <a:moveTo>
                      <a:pt x="59" y="59"/>
                    </a:moveTo>
                    <a:cubicBezTo>
                      <a:pt x="42" y="40"/>
                      <a:pt x="22" y="22"/>
                      <a:pt x="1" y="1"/>
                    </a:cubicBezTo>
                    <a:cubicBezTo>
                      <a:pt x="22" y="22"/>
                      <a:pt x="42" y="40"/>
                      <a:pt x="59" y="59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451;p74"/>
              <p:cNvSpPr/>
              <p:nvPr/>
            </p:nvSpPr>
            <p:spPr>
              <a:xfrm>
                <a:off x="5158580" y="3608870"/>
                <a:ext cx="4981" cy="49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73" extrusionOk="0">
                    <a:moveTo>
                      <a:pt x="0" y="1"/>
                    </a:moveTo>
                    <a:cubicBezTo>
                      <a:pt x="27" y="26"/>
                      <a:pt x="51" y="50"/>
                      <a:pt x="74" y="73"/>
                    </a:cubicBezTo>
                    <a:cubicBezTo>
                      <a:pt x="51" y="50"/>
                      <a:pt x="27" y="26"/>
                      <a:pt x="0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52;p74"/>
              <p:cNvSpPr/>
              <p:nvPr/>
            </p:nvSpPr>
            <p:spPr>
              <a:xfrm>
                <a:off x="5171705" y="3621928"/>
                <a:ext cx="2356" cy="2423"/>
              </a:xfrm>
              <a:custGeom>
                <a:avLst/>
                <a:gdLst/>
                <a:ahLst/>
                <a:cxnLst/>
                <a:rect l="l" t="t" r="r" b="b"/>
                <a:pathLst>
                  <a:path w="35" h="36" extrusionOk="0">
                    <a:moveTo>
                      <a:pt x="0" y="0"/>
                    </a:moveTo>
                    <a:cubicBezTo>
                      <a:pt x="13" y="14"/>
                      <a:pt x="24" y="26"/>
                      <a:pt x="34" y="35"/>
                    </a:cubicBezTo>
                    <a:cubicBezTo>
                      <a:pt x="24" y="26"/>
                      <a:pt x="13" y="14"/>
                      <a:pt x="0" y="0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453;p74"/>
              <p:cNvSpPr/>
              <p:nvPr/>
            </p:nvSpPr>
            <p:spPr>
              <a:xfrm>
                <a:off x="5141550" y="3664401"/>
                <a:ext cx="7943" cy="1414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" extrusionOk="0">
                    <a:moveTo>
                      <a:pt x="117" y="21"/>
                    </a:moveTo>
                    <a:cubicBezTo>
                      <a:pt x="81" y="15"/>
                      <a:pt x="42" y="8"/>
                      <a:pt x="0" y="1"/>
                    </a:cubicBezTo>
                    <a:cubicBezTo>
                      <a:pt x="42" y="8"/>
                      <a:pt x="81" y="15"/>
                      <a:pt x="117" y="2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454;p74"/>
              <p:cNvSpPr/>
              <p:nvPr/>
            </p:nvSpPr>
            <p:spPr>
              <a:xfrm>
                <a:off x="5152387" y="3666219"/>
                <a:ext cx="3567" cy="673"/>
              </a:xfrm>
              <a:custGeom>
                <a:avLst/>
                <a:gdLst/>
                <a:ahLst/>
                <a:cxnLst/>
                <a:rect l="l" t="t" r="r" b="b"/>
                <a:pathLst>
                  <a:path w="53" h="10" extrusionOk="0">
                    <a:moveTo>
                      <a:pt x="53" y="9"/>
                    </a:moveTo>
                    <a:cubicBezTo>
                      <a:pt x="36" y="6"/>
                      <a:pt x="19" y="4"/>
                      <a:pt x="0" y="1"/>
                    </a:cubicBezTo>
                    <a:cubicBezTo>
                      <a:pt x="19" y="4"/>
                      <a:pt x="36" y="6"/>
                      <a:pt x="53" y="9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455;p74"/>
              <p:cNvSpPr/>
              <p:nvPr/>
            </p:nvSpPr>
            <p:spPr>
              <a:xfrm>
                <a:off x="4977513" y="3637679"/>
                <a:ext cx="18981" cy="3164"/>
              </a:xfrm>
              <a:custGeom>
                <a:avLst/>
                <a:gdLst/>
                <a:ahLst/>
                <a:cxnLst/>
                <a:rect l="l" t="t" r="r" b="b"/>
                <a:pathLst>
                  <a:path w="282" h="47" extrusionOk="0">
                    <a:moveTo>
                      <a:pt x="282" y="46"/>
                    </a:moveTo>
                    <a:cubicBezTo>
                      <a:pt x="190" y="30"/>
                      <a:pt x="96" y="16"/>
                      <a:pt x="0" y="1"/>
                    </a:cubicBezTo>
                    <a:cubicBezTo>
                      <a:pt x="96" y="16"/>
                      <a:pt x="190" y="30"/>
                      <a:pt x="282" y="46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456;p74"/>
              <p:cNvSpPr/>
              <p:nvPr/>
            </p:nvSpPr>
            <p:spPr>
              <a:xfrm>
                <a:off x="5167869" y="3668776"/>
                <a:ext cx="2625" cy="606"/>
              </a:xfrm>
              <a:custGeom>
                <a:avLst/>
                <a:gdLst/>
                <a:ahLst/>
                <a:cxnLst/>
                <a:rect l="l" t="t" r="r" b="b"/>
                <a:pathLst>
                  <a:path w="39" h="9" extrusionOk="0">
                    <a:moveTo>
                      <a:pt x="39" y="8"/>
                    </a:moveTo>
                    <a:cubicBezTo>
                      <a:pt x="27" y="7"/>
                      <a:pt x="13" y="4"/>
                      <a:pt x="1" y="1"/>
                    </a:cubicBezTo>
                    <a:cubicBezTo>
                      <a:pt x="13" y="4"/>
                      <a:pt x="27" y="7"/>
                      <a:pt x="39" y="8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457;p74"/>
              <p:cNvSpPr/>
              <p:nvPr/>
            </p:nvSpPr>
            <p:spPr>
              <a:xfrm>
                <a:off x="5172984" y="3669651"/>
                <a:ext cx="53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" h="3" extrusionOk="0">
                    <a:moveTo>
                      <a:pt x="8" y="2"/>
                    </a:moveTo>
                    <a:cubicBezTo>
                      <a:pt x="5" y="2"/>
                      <a:pt x="2" y="2"/>
                      <a:pt x="1" y="1"/>
                    </a:cubicBezTo>
                    <a:cubicBezTo>
                      <a:pt x="2" y="2"/>
                      <a:pt x="5" y="2"/>
                      <a:pt x="8" y="2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5458;p74"/>
              <p:cNvSpPr/>
              <p:nvPr/>
            </p:nvSpPr>
            <p:spPr>
              <a:xfrm>
                <a:off x="5119472" y="3660834"/>
                <a:ext cx="9558" cy="154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23" extrusionOk="0">
                    <a:moveTo>
                      <a:pt x="141" y="23"/>
                    </a:moveTo>
                    <a:cubicBezTo>
                      <a:pt x="96" y="16"/>
                      <a:pt x="50" y="7"/>
                      <a:pt x="0" y="0"/>
                    </a:cubicBezTo>
                    <a:cubicBezTo>
                      <a:pt x="50" y="7"/>
                      <a:pt x="96" y="16"/>
                      <a:pt x="141" y="23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5459;p74"/>
              <p:cNvSpPr/>
              <p:nvPr/>
            </p:nvSpPr>
            <p:spPr>
              <a:xfrm>
                <a:off x="5160465" y="3667565"/>
                <a:ext cx="67" cy="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5460;p74"/>
              <p:cNvSpPr/>
              <p:nvPr/>
            </p:nvSpPr>
            <p:spPr>
              <a:xfrm>
                <a:off x="5130107" y="3662516"/>
                <a:ext cx="10635" cy="188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8" extrusionOk="0">
                    <a:moveTo>
                      <a:pt x="157" y="28"/>
                    </a:moveTo>
                    <a:cubicBezTo>
                      <a:pt x="108" y="19"/>
                      <a:pt x="56" y="11"/>
                      <a:pt x="0" y="1"/>
                    </a:cubicBezTo>
                    <a:cubicBezTo>
                      <a:pt x="56" y="11"/>
                      <a:pt x="108" y="19"/>
                      <a:pt x="157" y="28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5461;p74"/>
              <p:cNvSpPr/>
              <p:nvPr/>
            </p:nvSpPr>
            <p:spPr>
              <a:xfrm>
                <a:off x="5019717" y="3644477"/>
                <a:ext cx="16828" cy="282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2" extrusionOk="0">
                    <a:moveTo>
                      <a:pt x="250" y="41"/>
                    </a:moveTo>
                    <a:cubicBezTo>
                      <a:pt x="169" y="28"/>
                      <a:pt x="86" y="14"/>
                      <a:pt x="1" y="0"/>
                    </a:cubicBezTo>
                    <a:cubicBezTo>
                      <a:pt x="86" y="14"/>
                      <a:pt x="169" y="28"/>
                      <a:pt x="250" y="4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5462;p74"/>
              <p:cNvSpPr/>
              <p:nvPr/>
            </p:nvSpPr>
            <p:spPr>
              <a:xfrm>
                <a:off x="4997572" y="3640910"/>
                <a:ext cx="19856" cy="3231"/>
              </a:xfrm>
              <a:custGeom>
                <a:avLst/>
                <a:gdLst/>
                <a:ahLst/>
                <a:cxnLst/>
                <a:rect l="l" t="t" r="r" b="b"/>
                <a:pathLst>
                  <a:path w="295" h="48" extrusionOk="0">
                    <a:moveTo>
                      <a:pt x="294" y="47"/>
                    </a:moveTo>
                    <a:cubicBezTo>
                      <a:pt x="200" y="32"/>
                      <a:pt x="101" y="16"/>
                      <a:pt x="0" y="1"/>
                    </a:cubicBezTo>
                    <a:cubicBezTo>
                      <a:pt x="101" y="16"/>
                      <a:pt x="200" y="32"/>
                      <a:pt x="294" y="47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5463;p74"/>
              <p:cNvSpPr/>
              <p:nvPr/>
            </p:nvSpPr>
            <p:spPr>
              <a:xfrm>
                <a:off x="5039507" y="3647708"/>
                <a:ext cx="14741" cy="2423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6" extrusionOk="0">
                    <a:moveTo>
                      <a:pt x="219" y="36"/>
                    </a:moveTo>
                    <a:cubicBezTo>
                      <a:pt x="148" y="24"/>
                      <a:pt x="74" y="13"/>
                      <a:pt x="1" y="0"/>
                    </a:cubicBezTo>
                    <a:cubicBezTo>
                      <a:pt x="74" y="13"/>
                      <a:pt x="148" y="24"/>
                      <a:pt x="219" y="36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5464;p74"/>
              <p:cNvSpPr/>
              <p:nvPr/>
            </p:nvSpPr>
            <p:spPr>
              <a:xfrm>
                <a:off x="5105673" y="3658545"/>
                <a:ext cx="9154" cy="1548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3" extrusionOk="0">
                    <a:moveTo>
                      <a:pt x="136" y="23"/>
                    </a:moveTo>
                    <a:cubicBezTo>
                      <a:pt x="92" y="14"/>
                      <a:pt x="47" y="7"/>
                      <a:pt x="0" y="0"/>
                    </a:cubicBezTo>
                    <a:cubicBezTo>
                      <a:pt x="47" y="7"/>
                      <a:pt x="92" y="14"/>
                      <a:pt x="136" y="23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5465;p74"/>
              <p:cNvSpPr/>
              <p:nvPr/>
            </p:nvSpPr>
            <p:spPr>
              <a:xfrm>
                <a:off x="5091538" y="3656189"/>
                <a:ext cx="11779" cy="1952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9" extrusionOk="0">
                    <a:moveTo>
                      <a:pt x="175" y="28"/>
                    </a:moveTo>
                    <a:cubicBezTo>
                      <a:pt x="118" y="20"/>
                      <a:pt x="60" y="10"/>
                      <a:pt x="1" y="0"/>
                    </a:cubicBezTo>
                    <a:cubicBezTo>
                      <a:pt x="60" y="10"/>
                      <a:pt x="118" y="20"/>
                      <a:pt x="175" y="28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5466;p74"/>
              <p:cNvSpPr/>
              <p:nvPr/>
            </p:nvSpPr>
            <p:spPr>
              <a:xfrm>
                <a:off x="5057209" y="3650535"/>
                <a:ext cx="13664" cy="2356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5" extrusionOk="0">
                    <a:moveTo>
                      <a:pt x="203" y="35"/>
                    </a:moveTo>
                    <a:cubicBezTo>
                      <a:pt x="138" y="23"/>
                      <a:pt x="70" y="12"/>
                      <a:pt x="1" y="1"/>
                    </a:cubicBezTo>
                    <a:cubicBezTo>
                      <a:pt x="70" y="12"/>
                      <a:pt x="138" y="23"/>
                      <a:pt x="203" y="35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5467;p74"/>
              <p:cNvSpPr/>
              <p:nvPr/>
            </p:nvSpPr>
            <p:spPr>
              <a:xfrm>
                <a:off x="5073903" y="3653295"/>
                <a:ext cx="14674" cy="2423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6" extrusionOk="0">
                    <a:moveTo>
                      <a:pt x="218" y="36"/>
                    </a:moveTo>
                    <a:cubicBezTo>
                      <a:pt x="149" y="25"/>
                      <a:pt x="75" y="13"/>
                      <a:pt x="0" y="1"/>
                    </a:cubicBezTo>
                    <a:cubicBezTo>
                      <a:pt x="75" y="13"/>
                      <a:pt x="149" y="25"/>
                      <a:pt x="218" y="36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5468;p74"/>
              <p:cNvSpPr/>
              <p:nvPr/>
            </p:nvSpPr>
            <p:spPr>
              <a:xfrm>
                <a:off x="5270787" y="3615130"/>
                <a:ext cx="341935" cy="444179"/>
              </a:xfrm>
              <a:custGeom>
                <a:avLst/>
                <a:gdLst/>
                <a:ahLst/>
                <a:cxnLst/>
                <a:rect l="l" t="t" r="r" b="b"/>
                <a:pathLst>
                  <a:path w="5080" h="659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46" y="469"/>
                      <a:pt x="1341" y="1478"/>
                      <a:pt x="2670" y="3294"/>
                    </a:cubicBezTo>
                    <a:cubicBezTo>
                      <a:pt x="4027" y="5147"/>
                      <a:pt x="4762" y="5714"/>
                      <a:pt x="5080" y="6599"/>
                    </a:cubicBezTo>
                    <a:cubicBezTo>
                      <a:pt x="4524" y="189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5469;p74"/>
              <p:cNvSpPr/>
              <p:nvPr/>
            </p:nvSpPr>
            <p:spPr>
              <a:xfrm>
                <a:off x="4915452" y="4026466"/>
                <a:ext cx="629820" cy="573818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8525" extrusionOk="0">
                    <a:moveTo>
                      <a:pt x="4678" y="1"/>
                    </a:moveTo>
                    <a:cubicBezTo>
                      <a:pt x="3588" y="1"/>
                      <a:pt x="2497" y="416"/>
                      <a:pt x="1664" y="1248"/>
                    </a:cubicBezTo>
                    <a:cubicBezTo>
                      <a:pt x="1" y="2913"/>
                      <a:pt x="1" y="5612"/>
                      <a:pt x="1664" y="7275"/>
                    </a:cubicBezTo>
                    <a:cubicBezTo>
                      <a:pt x="2497" y="8108"/>
                      <a:pt x="3588" y="8524"/>
                      <a:pt x="4678" y="8524"/>
                    </a:cubicBezTo>
                    <a:cubicBezTo>
                      <a:pt x="5769" y="8524"/>
                      <a:pt x="6860" y="8108"/>
                      <a:pt x="7691" y="7275"/>
                    </a:cubicBezTo>
                    <a:cubicBezTo>
                      <a:pt x="9356" y="5612"/>
                      <a:pt x="9356" y="2913"/>
                      <a:pt x="7691" y="1248"/>
                    </a:cubicBezTo>
                    <a:cubicBezTo>
                      <a:pt x="6860" y="416"/>
                      <a:pt x="5769" y="1"/>
                      <a:pt x="467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5470;p74"/>
              <p:cNvSpPr/>
              <p:nvPr/>
            </p:nvSpPr>
            <p:spPr>
              <a:xfrm>
                <a:off x="5015342" y="4098152"/>
                <a:ext cx="430313" cy="430246"/>
              </a:xfrm>
              <a:custGeom>
                <a:avLst/>
                <a:gdLst/>
                <a:ahLst/>
                <a:cxnLst/>
                <a:rect l="l" t="t" r="r" b="b"/>
                <a:pathLst>
                  <a:path w="6393" h="6392" extrusionOk="0">
                    <a:moveTo>
                      <a:pt x="2703" y="214"/>
                    </a:moveTo>
                    <a:lnTo>
                      <a:pt x="2703" y="1977"/>
                    </a:lnTo>
                    <a:lnTo>
                      <a:pt x="1455" y="729"/>
                    </a:lnTo>
                    <a:cubicBezTo>
                      <a:pt x="1820" y="470"/>
                      <a:pt x="2244" y="291"/>
                      <a:pt x="2703" y="214"/>
                    </a:cubicBezTo>
                    <a:close/>
                    <a:moveTo>
                      <a:pt x="3691" y="214"/>
                    </a:moveTo>
                    <a:cubicBezTo>
                      <a:pt x="4151" y="291"/>
                      <a:pt x="4575" y="470"/>
                      <a:pt x="4939" y="729"/>
                    </a:cubicBezTo>
                    <a:lnTo>
                      <a:pt x="3691" y="1977"/>
                    </a:lnTo>
                    <a:lnTo>
                      <a:pt x="3691" y="214"/>
                    </a:lnTo>
                    <a:close/>
                    <a:moveTo>
                      <a:pt x="751" y="1423"/>
                    </a:moveTo>
                    <a:lnTo>
                      <a:pt x="2005" y="2675"/>
                    </a:lnTo>
                    <a:lnTo>
                      <a:pt x="220" y="2675"/>
                    </a:lnTo>
                    <a:cubicBezTo>
                      <a:pt x="300" y="2213"/>
                      <a:pt x="487" y="1788"/>
                      <a:pt x="751" y="1423"/>
                    </a:cubicBezTo>
                    <a:close/>
                    <a:moveTo>
                      <a:pt x="5642" y="1423"/>
                    </a:moveTo>
                    <a:cubicBezTo>
                      <a:pt x="5908" y="1788"/>
                      <a:pt x="6093" y="2213"/>
                      <a:pt x="6173" y="2675"/>
                    </a:cubicBezTo>
                    <a:lnTo>
                      <a:pt x="4390" y="2675"/>
                    </a:lnTo>
                    <a:lnTo>
                      <a:pt x="5642" y="1423"/>
                    </a:lnTo>
                    <a:close/>
                    <a:moveTo>
                      <a:pt x="3197" y="2812"/>
                    </a:moveTo>
                    <a:cubicBezTo>
                      <a:pt x="2985" y="2812"/>
                      <a:pt x="2814" y="2985"/>
                      <a:pt x="2814" y="3197"/>
                    </a:cubicBezTo>
                    <a:cubicBezTo>
                      <a:pt x="2814" y="3407"/>
                      <a:pt x="2985" y="3580"/>
                      <a:pt x="3197" y="3580"/>
                    </a:cubicBezTo>
                    <a:cubicBezTo>
                      <a:pt x="3409" y="3580"/>
                      <a:pt x="3581" y="3407"/>
                      <a:pt x="3581" y="3197"/>
                    </a:cubicBezTo>
                    <a:cubicBezTo>
                      <a:pt x="3581" y="2985"/>
                      <a:pt x="3409" y="2812"/>
                      <a:pt x="3197" y="2812"/>
                    </a:cubicBezTo>
                    <a:close/>
                    <a:moveTo>
                      <a:pt x="3197" y="2258"/>
                    </a:moveTo>
                    <a:cubicBezTo>
                      <a:pt x="3714" y="2258"/>
                      <a:pt x="4135" y="2678"/>
                      <a:pt x="4135" y="3197"/>
                    </a:cubicBezTo>
                    <a:cubicBezTo>
                      <a:pt x="4135" y="3714"/>
                      <a:pt x="3714" y="4134"/>
                      <a:pt x="3197" y="4134"/>
                    </a:cubicBezTo>
                    <a:cubicBezTo>
                      <a:pt x="2679" y="4134"/>
                      <a:pt x="2258" y="3714"/>
                      <a:pt x="2258" y="3197"/>
                    </a:cubicBezTo>
                    <a:cubicBezTo>
                      <a:pt x="2258" y="2678"/>
                      <a:pt x="2679" y="2258"/>
                      <a:pt x="3197" y="2258"/>
                    </a:cubicBezTo>
                    <a:close/>
                    <a:moveTo>
                      <a:pt x="2004" y="3663"/>
                    </a:moveTo>
                    <a:lnTo>
                      <a:pt x="729" y="4938"/>
                    </a:lnTo>
                    <a:cubicBezTo>
                      <a:pt x="466" y="4566"/>
                      <a:pt x="285" y="4132"/>
                      <a:pt x="211" y="3663"/>
                    </a:cubicBezTo>
                    <a:close/>
                    <a:moveTo>
                      <a:pt x="6183" y="3663"/>
                    </a:moveTo>
                    <a:cubicBezTo>
                      <a:pt x="6110" y="4132"/>
                      <a:pt x="5929" y="4566"/>
                      <a:pt x="5665" y="4938"/>
                    </a:cubicBezTo>
                    <a:lnTo>
                      <a:pt x="4390" y="3663"/>
                    </a:lnTo>
                    <a:close/>
                    <a:moveTo>
                      <a:pt x="2703" y="4363"/>
                    </a:moveTo>
                    <a:lnTo>
                      <a:pt x="2703" y="6178"/>
                    </a:lnTo>
                    <a:cubicBezTo>
                      <a:pt x="2231" y="6100"/>
                      <a:pt x="1796" y="5912"/>
                      <a:pt x="1424" y="5642"/>
                    </a:cubicBezTo>
                    <a:lnTo>
                      <a:pt x="2703" y="4363"/>
                    </a:lnTo>
                    <a:close/>
                    <a:moveTo>
                      <a:pt x="3691" y="4363"/>
                    </a:moveTo>
                    <a:lnTo>
                      <a:pt x="4971" y="5642"/>
                    </a:lnTo>
                    <a:cubicBezTo>
                      <a:pt x="4599" y="5912"/>
                      <a:pt x="4163" y="6100"/>
                      <a:pt x="3691" y="6178"/>
                    </a:cubicBezTo>
                    <a:lnTo>
                      <a:pt x="3691" y="4363"/>
                    </a:lnTo>
                    <a:close/>
                    <a:moveTo>
                      <a:pt x="3197" y="1"/>
                    </a:moveTo>
                    <a:cubicBezTo>
                      <a:pt x="1435" y="1"/>
                      <a:pt x="1" y="1434"/>
                      <a:pt x="1" y="3197"/>
                    </a:cubicBezTo>
                    <a:cubicBezTo>
                      <a:pt x="1" y="4958"/>
                      <a:pt x="1435" y="6391"/>
                      <a:pt x="3197" y="6391"/>
                    </a:cubicBezTo>
                    <a:cubicBezTo>
                      <a:pt x="4959" y="6391"/>
                      <a:pt x="6393" y="4958"/>
                      <a:pt x="6393" y="3197"/>
                    </a:cubicBezTo>
                    <a:cubicBezTo>
                      <a:pt x="6393" y="1434"/>
                      <a:pt x="4959" y="1"/>
                      <a:pt x="31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5471;p74"/>
              <p:cNvSpPr/>
              <p:nvPr/>
            </p:nvSpPr>
            <p:spPr>
              <a:xfrm>
                <a:off x="2177442" y="4026399"/>
                <a:ext cx="629820" cy="573818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8525" extrusionOk="0">
                    <a:moveTo>
                      <a:pt x="4679" y="0"/>
                    </a:moveTo>
                    <a:cubicBezTo>
                      <a:pt x="3588" y="0"/>
                      <a:pt x="2498" y="417"/>
                      <a:pt x="1666" y="1249"/>
                    </a:cubicBezTo>
                    <a:cubicBezTo>
                      <a:pt x="1" y="2913"/>
                      <a:pt x="1" y="5611"/>
                      <a:pt x="1666" y="7276"/>
                    </a:cubicBezTo>
                    <a:cubicBezTo>
                      <a:pt x="2498" y="8108"/>
                      <a:pt x="3588" y="8524"/>
                      <a:pt x="4679" y="8524"/>
                    </a:cubicBezTo>
                    <a:cubicBezTo>
                      <a:pt x="5770" y="8524"/>
                      <a:pt x="6860" y="8108"/>
                      <a:pt x="7693" y="7276"/>
                    </a:cubicBezTo>
                    <a:cubicBezTo>
                      <a:pt x="9357" y="5611"/>
                      <a:pt x="9357" y="2913"/>
                      <a:pt x="7693" y="1249"/>
                    </a:cubicBezTo>
                    <a:cubicBezTo>
                      <a:pt x="6860" y="417"/>
                      <a:pt x="5770" y="0"/>
                      <a:pt x="46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5472;p74"/>
              <p:cNvSpPr/>
              <p:nvPr/>
            </p:nvSpPr>
            <p:spPr>
              <a:xfrm>
                <a:off x="2277331" y="4098152"/>
                <a:ext cx="430313" cy="430246"/>
              </a:xfrm>
              <a:custGeom>
                <a:avLst/>
                <a:gdLst/>
                <a:ahLst/>
                <a:cxnLst/>
                <a:rect l="l" t="t" r="r" b="b"/>
                <a:pathLst>
                  <a:path w="6393" h="6392" extrusionOk="0">
                    <a:moveTo>
                      <a:pt x="2704" y="214"/>
                    </a:moveTo>
                    <a:lnTo>
                      <a:pt x="2704" y="1977"/>
                    </a:lnTo>
                    <a:lnTo>
                      <a:pt x="1455" y="729"/>
                    </a:lnTo>
                    <a:cubicBezTo>
                      <a:pt x="1820" y="470"/>
                      <a:pt x="2244" y="291"/>
                      <a:pt x="2704" y="214"/>
                    </a:cubicBezTo>
                    <a:close/>
                    <a:moveTo>
                      <a:pt x="3692" y="214"/>
                    </a:moveTo>
                    <a:cubicBezTo>
                      <a:pt x="4151" y="291"/>
                      <a:pt x="4575" y="470"/>
                      <a:pt x="4940" y="729"/>
                    </a:cubicBezTo>
                    <a:lnTo>
                      <a:pt x="3692" y="1977"/>
                    </a:lnTo>
                    <a:lnTo>
                      <a:pt x="3692" y="214"/>
                    </a:lnTo>
                    <a:close/>
                    <a:moveTo>
                      <a:pt x="752" y="1423"/>
                    </a:moveTo>
                    <a:lnTo>
                      <a:pt x="2005" y="2675"/>
                    </a:lnTo>
                    <a:lnTo>
                      <a:pt x="220" y="2675"/>
                    </a:lnTo>
                    <a:cubicBezTo>
                      <a:pt x="301" y="2213"/>
                      <a:pt x="487" y="1788"/>
                      <a:pt x="752" y="1423"/>
                    </a:cubicBezTo>
                    <a:close/>
                    <a:moveTo>
                      <a:pt x="5642" y="1423"/>
                    </a:moveTo>
                    <a:cubicBezTo>
                      <a:pt x="5908" y="1788"/>
                      <a:pt x="6094" y="2213"/>
                      <a:pt x="6175" y="2675"/>
                    </a:cubicBezTo>
                    <a:lnTo>
                      <a:pt x="4390" y="2675"/>
                    </a:lnTo>
                    <a:lnTo>
                      <a:pt x="5642" y="1423"/>
                    </a:lnTo>
                    <a:close/>
                    <a:moveTo>
                      <a:pt x="3197" y="2812"/>
                    </a:moveTo>
                    <a:cubicBezTo>
                      <a:pt x="2986" y="2812"/>
                      <a:pt x="2814" y="2985"/>
                      <a:pt x="2814" y="3197"/>
                    </a:cubicBezTo>
                    <a:cubicBezTo>
                      <a:pt x="2814" y="3407"/>
                      <a:pt x="2986" y="3580"/>
                      <a:pt x="3197" y="3580"/>
                    </a:cubicBezTo>
                    <a:cubicBezTo>
                      <a:pt x="3409" y="3580"/>
                      <a:pt x="3581" y="3407"/>
                      <a:pt x="3581" y="3197"/>
                    </a:cubicBezTo>
                    <a:cubicBezTo>
                      <a:pt x="3581" y="2985"/>
                      <a:pt x="3409" y="2812"/>
                      <a:pt x="3197" y="2812"/>
                    </a:cubicBezTo>
                    <a:close/>
                    <a:moveTo>
                      <a:pt x="3197" y="2258"/>
                    </a:moveTo>
                    <a:cubicBezTo>
                      <a:pt x="3716" y="2258"/>
                      <a:pt x="4135" y="2678"/>
                      <a:pt x="4135" y="3197"/>
                    </a:cubicBezTo>
                    <a:cubicBezTo>
                      <a:pt x="4135" y="3714"/>
                      <a:pt x="3716" y="4134"/>
                      <a:pt x="3197" y="4134"/>
                    </a:cubicBezTo>
                    <a:cubicBezTo>
                      <a:pt x="2679" y="4134"/>
                      <a:pt x="2258" y="3714"/>
                      <a:pt x="2258" y="3197"/>
                    </a:cubicBezTo>
                    <a:cubicBezTo>
                      <a:pt x="2258" y="2678"/>
                      <a:pt x="2679" y="2258"/>
                      <a:pt x="3197" y="2258"/>
                    </a:cubicBezTo>
                    <a:close/>
                    <a:moveTo>
                      <a:pt x="2005" y="3663"/>
                    </a:moveTo>
                    <a:lnTo>
                      <a:pt x="730" y="4938"/>
                    </a:lnTo>
                    <a:cubicBezTo>
                      <a:pt x="466" y="4566"/>
                      <a:pt x="285" y="4132"/>
                      <a:pt x="212" y="3663"/>
                    </a:cubicBezTo>
                    <a:close/>
                    <a:moveTo>
                      <a:pt x="6183" y="3663"/>
                    </a:moveTo>
                    <a:cubicBezTo>
                      <a:pt x="6110" y="4132"/>
                      <a:pt x="5929" y="4566"/>
                      <a:pt x="5665" y="4938"/>
                    </a:cubicBezTo>
                    <a:lnTo>
                      <a:pt x="4390" y="3663"/>
                    </a:lnTo>
                    <a:close/>
                    <a:moveTo>
                      <a:pt x="2704" y="4363"/>
                    </a:moveTo>
                    <a:lnTo>
                      <a:pt x="2704" y="6178"/>
                    </a:lnTo>
                    <a:cubicBezTo>
                      <a:pt x="2231" y="6100"/>
                      <a:pt x="1796" y="5912"/>
                      <a:pt x="1424" y="5642"/>
                    </a:cubicBezTo>
                    <a:lnTo>
                      <a:pt x="2704" y="4363"/>
                    </a:lnTo>
                    <a:close/>
                    <a:moveTo>
                      <a:pt x="3692" y="4363"/>
                    </a:moveTo>
                    <a:lnTo>
                      <a:pt x="4971" y="5642"/>
                    </a:lnTo>
                    <a:cubicBezTo>
                      <a:pt x="4599" y="5912"/>
                      <a:pt x="4164" y="6100"/>
                      <a:pt x="3692" y="6178"/>
                    </a:cubicBezTo>
                    <a:lnTo>
                      <a:pt x="3692" y="4363"/>
                    </a:lnTo>
                    <a:close/>
                    <a:moveTo>
                      <a:pt x="3197" y="1"/>
                    </a:moveTo>
                    <a:cubicBezTo>
                      <a:pt x="1436" y="1"/>
                      <a:pt x="1" y="1434"/>
                      <a:pt x="1" y="3197"/>
                    </a:cubicBezTo>
                    <a:cubicBezTo>
                      <a:pt x="1" y="4958"/>
                      <a:pt x="1436" y="6391"/>
                      <a:pt x="3197" y="6391"/>
                    </a:cubicBezTo>
                    <a:cubicBezTo>
                      <a:pt x="4959" y="6391"/>
                      <a:pt x="6393" y="4958"/>
                      <a:pt x="6393" y="3197"/>
                    </a:cubicBezTo>
                    <a:cubicBezTo>
                      <a:pt x="6393" y="1434"/>
                      <a:pt x="4959" y="1"/>
                      <a:pt x="31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5473;p74"/>
              <p:cNvSpPr/>
              <p:nvPr/>
            </p:nvSpPr>
            <p:spPr>
              <a:xfrm>
                <a:off x="2220925" y="3040295"/>
                <a:ext cx="268567" cy="39511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5870" extrusionOk="0">
                    <a:moveTo>
                      <a:pt x="3811" y="1"/>
                    </a:moveTo>
                    <a:cubicBezTo>
                      <a:pt x="1670" y="1864"/>
                      <a:pt x="558" y="3984"/>
                      <a:pt x="1" y="5869"/>
                    </a:cubicBezTo>
                    <a:lnTo>
                      <a:pt x="624" y="5573"/>
                    </a:lnTo>
                    <a:cubicBezTo>
                      <a:pt x="1188" y="5304"/>
                      <a:pt x="1674" y="4898"/>
                      <a:pt x="2040" y="4392"/>
                    </a:cubicBezTo>
                    <a:lnTo>
                      <a:pt x="3164" y="2836"/>
                    </a:lnTo>
                    <a:cubicBezTo>
                      <a:pt x="3755" y="2018"/>
                      <a:pt x="3990" y="994"/>
                      <a:pt x="38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5474;p74"/>
              <p:cNvSpPr/>
              <p:nvPr/>
            </p:nvSpPr>
            <p:spPr>
              <a:xfrm>
                <a:off x="713225" y="4582521"/>
                <a:ext cx="5046298" cy="35203"/>
              </a:xfrm>
              <a:custGeom>
                <a:avLst/>
                <a:gdLst/>
                <a:ahLst/>
                <a:cxnLst/>
                <a:rect l="l" t="t" r="r" b="b"/>
                <a:pathLst>
                  <a:path w="74971" h="523" extrusionOk="0">
                    <a:moveTo>
                      <a:pt x="262" y="1"/>
                    </a:moveTo>
                    <a:cubicBezTo>
                      <a:pt x="118" y="1"/>
                      <a:pt x="0" y="118"/>
                      <a:pt x="0" y="262"/>
                    </a:cubicBezTo>
                    <a:cubicBezTo>
                      <a:pt x="0" y="407"/>
                      <a:pt x="118" y="522"/>
                      <a:pt x="262" y="522"/>
                    </a:cubicBezTo>
                    <a:lnTo>
                      <a:pt x="74709" y="522"/>
                    </a:lnTo>
                    <a:cubicBezTo>
                      <a:pt x="74854" y="522"/>
                      <a:pt x="74971" y="407"/>
                      <a:pt x="74971" y="262"/>
                    </a:cubicBezTo>
                    <a:cubicBezTo>
                      <a:pt x="74971" y="118"/>
                      <a:pt x="74854" y="1"/>
                      <a:pt x="74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5475;p74"/>
              <p:cNvSpPr/>
              <p:nvPr/>
            </p:nvSpPr>
            <p:spPr>
              <a:xfrm>
                <a:off x="2605136" y="3533885"/>
                <a:ext cx="2346965" cy="844808"/>
              </a:xfrm>
              <a:custGeom>
                <a:avLst/>
                <a:gdLst/>
                <a:ahLst/>
                <a:cxnLst/>
                <a:rect l="l" t="t" r="r" b="b"/>
                <a:pathLst>
                  <a:path w="34868" h="12551" extrusionOk="0">
                    <a:moveTo>
                      <a:pt x="0" y="1"/>
                    </a:moveTo>
                    <a:cubicBezTo>
                      <a:pt x="6310" y="6464"/>
                      <a:pt x="5441" y="8785"/>
                      <a:pt x="5441" y="8785"/>
                    </a:cubicBezTo>
                    <a:lnTo>
                      <a:pt x="33794" y="10942"/>
                    </a:lnTo>
                    <a:cubicBezTo>
                      <a:pt x="33249" y="8390"/>
                      <a:pt x="34868" y="3915"/>
                      <a:pt x="34868" y="3915"/>
                    </a:cubicBezTo>
                    <a:cubicBezTo>
                      <a:pt x="17659" y="1253"/>
                      <a:pt x="1" y="1"/>
                      <a:pt x="0" y="1"/>
                    </a:cubicBezTo>
                    <a:close/>
                    <a:moveTo>
                      <a:pt x="3405" y="9441"/>
                    </a:moveTo>
                    <a:lnTo>
                      <a:pt x="3405" y="9441"/>
                    </a:lnTo>
                    <a:cubicBezTo>
                      <a:pt x="3548" y="9919"/>
                      <a:pt x="3626" y="10424"/>
                      <a:pt x="3626" y="10948"/>
                    </a:cubicBezTo>
                    <a:cubicBezTo>
                      <a:pt x="3626" y="11221"/>
                      <a:pt x="3605" y="11488"/>
                      <a:pt x="3565" y="11751"/>
                    </a:cubicBezTo>
                    <a:lnTo>
                      <a:pt x="34058" y="12551"/>
                    </a:lnTo>
                    <a:cubicBezTo>
                      <a:pt x="33975" y="12295"/>
                      <a:pt x="33912" y="12031"/>
                      <a:pt x="33870" y="11758"/>
                    </a:cubicBezTo>
                    <a:cubicBezTo>
                      <a:pt x="25641" y="11618"/>
                      <a:pt x="17409" y="11441"/>
                      <a:pt x="9199" y="10866"/>
                    </a:cubicBezTo>
                    <a:cubicBezTo>
                      <a:pt x="8037" y="10785"/>
                      <a:pt x="6864" y="10685"/>
                      <a:pt x="5736" y="10384"/>
                    </a:cubicBezTo>
                    <a:cubicBezTo>
                      <a:pt x="4914" y="10163"/>
                      <a:pt x="4173" y="9795"/>
                      <a:pt x="3405" y="94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5476;p74"/>
              <p:cNvSpPr/>
              <p:nvPr/>
            </p:nvSpPr>
            <p:spPr>
              <a:xfrm>
                <a:off x="2603992" y="2972513"/>
                <a:ext cx="2585512" cy="1303727"/>
              </a:xfrm>
              <a:custGeom>
                <a:avLst/>
                <a:gdLst/>
                <a:ahLst/>
                <a:cxnLst/>
                <a:rect l="l" t="t" r="r" b="b"/>
                <a:pathLst>
                  <a:path w="38412" h="19369" extrusionOk="0">
                    <a:moveTo>
                      <a:pt x="12844" y="1662"/>
                    </a:moveTo>
                    <a:cubicBezTo>
                      <a:pt x="13608" y="1662"/>
                      <a:pt x="14368" y="1678"/>
                      <a:pt x="15115" y="1712"/>
                    </a:cubicBezTo>
                    <a:lnTo>
                      <a:pt x="15115" y="6912"/>
                    </a:lnTo>
                    <a:cubicBezTo>
                      <a:pt x="10286" y="6379"/>
                      <a:pt x="6533" y="6112"/>
                      <a:pt x="3880" y="6112"/>
                    </a:cubicBezTo>
                    <a:cubicBezTo>
                      <a:pt x="3454" y="6112"/>
                      <a:pt x="3055" y="6119"/>
                      <a:pt x="2685" y="6133"/>
                    </a:cubicBezTo>
                    <a:cubicBezTo>
                      <a:pt x="2815" y="5374"/>
                      <a:pt x="3554" y="2400"/>
                      <a:pt x="7256" y="1970"/>
                    </a:cubicBezTo>
                    <a:cubicBezTo>
                      <a:pt x="9027" y="1765"/>
                      <a:pt x="10945" y="1662"/>
                      <a:pt x="12844" y="1662"/>
                    </a:cubicBezTo>
                    <a:close/>
                    <a:moveTo>
                      <a:pt x="3633" y="7354"/>
                    </a:moveTo>
                    <a:cubicBezTo>
                      <a:pt x="3612" y="7354"/>
                      <a:pt x="3595" y="7371"/>
                      <a:pt x="3593" y="7392"/>
                    </a:cubicBezTo>
                    <a:lnTo>
                      <a:pt x="3571" y="8171"/>
                    </a:lnTo>
                    <a:cubicBezTo>
                      <a:pt x="3569" y="8192"/>
                      <a:pt x="3586" y="8209"/>
                      <a:pt x="3608" y="8211"/>
                    </a:cubicBezTo>
                    <a:lnTo>
                      <a:pt x="6231" y="8290"/>
                    </a:lnTo>
                    <a:cubicBezTo>
                      <a:pt x="6232" y="8290"/>
                      <a:pt x="6233" y="8290"/>
                      <a:pt x="6233" y="8290"/>
                    </a:cubicBezTo>
                    <a:cubicBezTo>
                      <a:pt x="6253" y="8290"/>
                      <a:pt x="6269" y="8273"/>
                      <a:pt x="6271" y="8253"/>
                    </a:cubicBezTo>
                    <a:lnTo>
                      <a:pt x="6293" y="7473"/>
                    </a:lnTo>
                    <a:cubicBezTo>
                      <a:pt x="6295" y="7453"/>
                      <a:pt x="6278" y="7435"/>
                      <a:pt x="6256" y="7435"/>
                    </a:cubicBezTo>
                    <a:lnTo>
                      <a:pt x="3633" y="7354"/>
                    </a:lnTo>
                    <a:close/>
                    <a:moveTo>
                      <a:pt x="16627" y="1803"/>
                    </a:moveTo>
                    <a:cubicBezTo>
                      <a:pt x="17923" y="1904"/>
                      <a:pt x="19152" y="2059"/>
                      <a:pt x="20251" y="2267"/>
                    </a:cubicBezTo>
                    <a:cubicBezTo>
                      <a:pt x="23908" y="2958"/>
                      <a:pt x="28800" y="5033"/>
                      <a:pt x="28800" y="5033"/>
                    </a:cubicBezTo>
                    <a:lnTo>
                      <a:pt x="28800" y="8711"/>
                    </a:lnTo>
                    <a:cubicBezTo>
                      <a:pt x="26588" y="8385"/>
                      <a:pt x="24144" y="8037"/>
                      <a:pt x="21643" y="7707"/>
                    </a:cubicBezTo>
                    <a:cubicBezTo>
                      <a:pt x="20131" y="7510"/>
                      <a:pt x="18694" y="7329"/>
                      <a:pt x="17331" y="7166"/>
                    </a:cubicBezTo>
                    <a:lnTo>
                      <a:pt x="16627" y="1803"/>
                    </a:lnTo>
                    <a:close/>
                    <a:moveTo>
                      <a:pt x="17378" y="8636"/>
                    </a:moveTo>
                    <a:cubicBezTo>
                      <a:pt x="17343" y="8636"/>
                      <a:pt x="17312" y="8661"/>
                      <a:pt x="17307" y="8698"/>
                    </a:cubicBezTo>
                    <a:lnTo>
                      <a:pt x="17218" y="9406"/>
                    </a:lnTo>
                    <a:cubicBezTo>
                      <a:pt x="17214" y="9446"/>
                      <a:pt x="17240" y="9481"/>
                      <a:pt x="17280" y="9486"/>
                    </a:cubicBezTo>
                    <a:lnTo>
                      <a:pt x="19819" y="9804"/>
                    </a:lnTo>
                    <a:cubicBezTo>
                      <a:pt x="19822" y="9804"/>
                      <a:pt x="19825" y="9804"/>
                      <a:pt x="19829" y="9804"/>
                    </a:cubicBezTo>
                    <a:cubicBezTo>
                      <a:pt x="19864" y="9804"/>
                      <a:pt x="19894" y="9778"/>
                      <a:pt x="19899" y="9741"/>
                    </a:cubicBezTo>
                    <a:lnTo>
                      <a:pt x="19987" y="9033"/>
                    </a:lnTo>
                    <a:cubicBezTo>
                      <a:pt x="19993" y="8994"/>
                      <a:pt x="19964" y="8958"/>
                      <a:pt x="19926" y="8954"/>
                    </a:cubicBezTo>
                    <a:lnTo>
                      <a:pt x="17386" y="8636"/>
                    </a:lnTo>
                    <a:cubicBezTo>
                      <a:pt x="17383" y="8636"/>
                      <a:pt x="17381" y="8636"/>
                      <a:pt x="17378" y="8636"/>
                    </a:cubicBezTo>
                    <a:close/>
                    <a:moveTo>
                      <a:pt x="31952" y="5488"/>
                    </a:moveTo>
                    <a:cubicBezTo>
                      <a:pt x="35794" y="7542"/>
                      <a:pt x="37750" y="9487"/>
                      <a:pt x="38064" y="9814"/>
                    </a:cubicBezTo>
                    <a:lnTo>
                      <a:pt x="38064" y="10164"/>
                    </a:lnTo>
                    <a:cubicBezTo>
                      <a:pt x="37391" y="10052"/>
                      <a:pt x="35098" y="9672"/>
                      <a:pt x="31952" y="9187"/>
                    </a:cubicBezTo>
                    <a:lnTo>
                      <a:pt x="31952" y="5488"/>
                    </a:lnTo>
                    <a:close/>
                    <a:moveTo>
                      <a:pt x="3840" y="6462"/>
                    </a:moveTo>
                    <a:cubicBezTo>
                      <a:pt x="7006" y="6462"/>
                      <a:pt x="11482" y="6849"/>
                      <a:pt x="16161" y="7385"/>
                    </a:cubicBezTo>
                    <a:lnTo>
                      <a:pt x="16148" y="18518"/>
                    </a:lnTo>
                    <a:cubicBezTo>
                      <a:pt x="11869" y="18160"/>
                      <a:pt x="6830" y="16744"/>
                      <a:pt x="3366" y="12595"/>
                    </a:cubicBezTo>
                    <a:cubicBezTo>
                      <a:pt x="1210" y="10013"/>
                      <a:pt x="547" y="7402"/>
                      <a:pt x="406" y="6732"/>
                    </a:cubicBezTo>
                    <a:cubicBezTo>
                      <a:pt x="1200" y="6544"/>
                      <a:pt x="2381" y="6462"/>
                      <a:pt x="3840" y="6462"/>
                    </a:cubicBezTo>
                    <a:close/>
                    <a:moveTo>
                      <a:pt x="16334" y="7405"/>
                    </a:moveTo>
                    <a:cubicBezTo>
                      <a:pt x="22586" y="8124"/>
                      <a:pt x="29176" y="9104"/>
                      <a:pt x="33469" y="9775"/>
                    </a:cubicBezTo>
                    <a:cubicBezTo>
                      <a:pt x="33686" y="15856"/>
                      <a:pt x="32253" y="18211"/>
                      <a:pt x="31623" y="18944"/>
                    </a:cubicBezTo>
                    <a:cubicBezTo>
                      <a:pt x="31482" y="19108"/>
                      <a:pt x="31277" y="19195"/>
                      <a:pt x="31060" y="19195"/>
                    </a:cubicBezTo>
                    <a:cubicBezTo>
                      <a:pt x="31051" y="19195"/>
                      <a:pt x="31043" y="19195"/>
                      <a:pt x="31035" y="19195"/>
                    </a:cubicBezTo>
                    <a:lnTo>
                      <a:pt x="18603" y="18618"/>
                    </a:lnTo>
                    <a:cubicBezTo>
                      <a:pt x="17879" y="18618"/>
                      <a:pt x="17115" y="18593"/>
                      <a:pt x="16322" y="18532"/>
                    </a:cubicBezTo>
                    <a:lnTo>
                      <a:pt x="16334" y="7405"/>
                    </a:lnTo>
                    <a:close/>
                    <a:moveTo>
                      <a:pt x="11164" y="1"/>
                    </a:moveTo>
                    <a:cubicBezTo>
                      <a:pt x="6889" y="1"/>
                      <a:pt x="3779" y="904"/>
                      <a:pt x="1889" y="2701"/>
                    </a:cubicBezTo>
                    <a:cubicBezTo>
                      <a:pt x="0" y="4499"/>
                      <a:pt x="109" y="6509"/>
                      <a:pt x="115" y="6594"/>
                    </a:cubicBezTo>
                    <a:lnTo>
                      <a:pt x="129" y="6801"/>
                    </a:lnTo>
                    <a:lnTo>
                      <a:pt x="238" y="6775"/>
                    </a:lnTo>
                    <a:cubicBezTo>
                      <a:pt x="386" y="7471"/>
                      <a:pt x="1060" y="10102"/>
                      <a:pt x="3226" y="12698"/>
                    </a:cubicBezTo>
                    <a:cubicBezTo>
                      <a:pt x="7427" y="17735"/>
                      <a:pt x="13906" y="18792"/>
                      <a:pt x="18599" y="18792"/>
                    </a:cubicBezTo>
                    <a:lnTo>
                      <a:pt x="31027" y="19367"/>
                    </a:lnTo>
                    <a:cubicBezTo>
                      <a:pt x="31042" y="19369"/>
                      <a:pt x="31057" y="19369"/>
                      <a:pt x="31071" y="19369"/>
                    </a:cubicBezTo>
                    <a:cubicBezTo>
                      <a:pt x="31337" y="19369"/>
                      <a:pt x="31584" y="19257"/>
                      <a:pt x="31754" y="19058"/>
                    </a:cubicBezTo>
                    <a:cubicBezTo>
                      <a:pt x="32397" y="18310"/>
                      <a:pt x="33856" y="15920"/>
                      <a:pt x="33644" y="9804"/>
                    </a:cubicBezTo>
                    <a:lnTo>
                      <a:pt x="33644" y="9804"/>
                    </a:lnTo>
                    <a:cubicBezTo>
                      <a:pt x="36376" y="10232"/>
                      <a:pt x="38134" y="10529"/>
                      <a:pt x="38208" y="10541"/>
                    </a:cubicBezTo>
                    <a:lnTo>
                      <a:pt x="38411" y="10575"/>
                    </a:lnTo>
                    <a:lnTo>
                      <a:pt x="38411" y="9678"/>
                    </a:lnTo>
                    <a:lnTo>
                      <a:pt x="38366" y="9628"/>
                    </a:lnTo>
                    <a:cubicBezTo>
                      <a:pt x="38297" y="9551"/>
                      <a:pt x="36626" y="7722"/>
                      <a:pt x="32979" y="5641"/>
                    </a:cubicBezTo>
                    <a:cubicBezTo>
                      <a:pt x="29621" y="3724"/>
                      <a:pt x="23891" y="1238"/>
                      <a:pt x="15659" y="283"/>
                    </a:cubicBezTo>
                    <a:cubicBezTo>
                      <a:pt x="14041" y="94"/>
                      <a:pt x="12542" y="1"/>
                      <a:pt x="11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5477;p74"/>
              <p:cNvSpPr/>
              <p:nvPr/>
            </p:nvSpPr>
            <p:spPr>
              <a:xfrm>
                <a:off x="4512327" y="3458161"/>
                <a:ext cx="144245" cy="200920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985" extrusionOk="0">
                    <a:moveTo>
                      <a:pt x="1" y="1"/>
                    </a:moveTo>
                    <a:lnTo>
                      <a:pt x="1" y="2658"/>
                    </a:lnTo>
                    <a:lnTo>
                      <a:pt x="145" y="2658"/>
                    </a:lnTo>
                    <a:cubicBezTo>
                      <a:pt x="318" y="2791"/>
                      <a:pt x="626" y="2984"/>
                      <a:pt x="962" y="2984"/>
                    </a:cubicBezTo>
                    <a:cubicBezTo>
                      <a:pt x="1152" y="2984"/>
                      <a:pt x="1350" y="2922"/>
                      <a:pt x="1539" y="2753"/>
                    </a:cubicBezTo>
                    <a:cubicBezTo>
                      <a:pt x="1574" y="2720"/>
                      <a:pt x="1605" y="2685"/>
                      <a:pt x="1633" y="2647"/>
                    </a:cubicBezTo>
                    <a:cubicBezTo>
                      <a:pt x="1669" y="2630"/>
                      <a:pt x="1693" y="2594"/>
                      <a:pt x="1694" y="2553"/>
                    </a:cubicBezTo>
                    <a:cubicBezTo>
                      <a:pt x="2142" y="1765"/>
                      <a:pt x="1694" y="1"/>
                      <a:pt x="1694" y="1"/>
                    </a:cubicBezTo>
                    <a:lnTo>
                      <a:pt x="1656" y="26"/>
                    </a:lnTo>
                    <a:cubicBezTo>
                      <a:pt x="1636" y="10"/>
                      <a:pt x="1612" y="1"/>
                      <a:pt x="1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5478;p74"/>
              <p:cNvSpPr/>
              <p:nvPr/>
            </p:nvSpPr>
            <p:spPr>
              <a:xfrm>
                <a:off x="2634214" y="3190600"/>
                <a:ext cx="1275525" cy="281356"/>
              </a:xfrm>
              <a:custGeom>
                <a:avLst/>
                <a:gdLst/>
                <a:ahLst/>
                <a:cxnLst/>
                <a:rect l="l" t="t" r="r" b="b"/>
                <a:pathLst>
                  <a:path w="18950" h="4180" extrusionOk="0">
                    <a:moveTo>
                      <a:pt x="1235" y="1"/>
                    </a:moveTo>
                    <a:cubicBezTo>
                      <a:pt x="1" y="1570"/>
                      <a:pt x="103" y="3109"/>
                      <a:pt x="103" y="3109"/>
                    </a:cubicBezTo>
                    <a:cubicBezTo>
                      <a:pt x="607" y="2982"/>
                      <a:pt x="1279" y="2899"/>
                      <a:pt x="2083" y="2855"/>
                    </a:cubicBezTo>
                    <a:lnTo>
                      <a:pt x="2083" y="1438"/>
                    </a:lnTo>
                    <a:cubicBezTo>
                      <a:pt x="2082" y="819"/>
                      <a:pt x="1739" y="281"/>
                      <a:pt x="1235" y="1"/>
                    </a:cubicBezTo>
                    <a:close/>
                    <a:moveTo>
                      <a:pt x="16376" y="72"/>
                    </a:moveTo>
                    <a:lnTo>
                      <a:pt x="16882" y="3926"/>
                    </a:lnTo>
                    <a:cubicBezTo>
                      <a:pt x="17553" y="4007"/>
                      <a:pt x="18242" y="4090"/>
                      <a:pt x="18950" y="4179"/>
                    </a:cubicBezTo>
                    <a:lnTo>
                      <a:pt x="18950" y="2705"/>
                    </a:lnTo>
                    <a:cubicBezTo>
                      <a:pt x="18950" y="1270"/>
                      <a:pt x="17804" y="104"/>
                      <a:pt x="16376" y="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1" name="Google Shape;5479;p74"/>
            <p:cNvSpPr/>
            <p:nvPr/>
          </p:nvSpPr>
          <p:spPr>
            <a:xfrm>
              <a:off x="934607" y="2046599"/>
              <a:ext cx="316673" cy="403209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5480;p74"/>
            <p:cNvSpPr/>
            <p:nvPr/>
          </p:nvSpPr>
          <p:spPr>
            <a:xfrm>
              <a:off x="1307274" y="2252225"/>
              <a:ext cx="209161" cy="266318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5481;p74"/>
            <p:cNvSpPr/>
            <p:nvPr/>
          </p:nvSpPr>
          <p:spPr>
            <a:xfrm flipH="1">
              <a:off x="1717478" y="2127449"/>
              <a:ext cx="253134" cy="322350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0"/>
          <p:cNvSpPr/>
          <p:nvPr/>
        </p:nvSpPr>
        <p:spPr>
          <a:xfrm flipH="1">
            <a:off x="162560" y="107315"/>
            <a:ext cx="5288280" cy="83502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50"/>
          <p:cNvSpPr txBox="1">
            <a:spLocks noGrp="1"/>
          </p:cNvSpPr>
          <p:nvPr>
            <p:ph type="title"/>
          </p:nvPr>
        </p:nvSpPr>
        <p:spPr>
          <a:xfrm flipH="1">
            <a:off x="168275" y="194945"/>
            <a:ext cx="4328795" cy="5765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alt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4" name="Google Shape;684;p50"/>
          <p:cNvGrpSpPr/>
          <p:nvPr/>
        </p:nvGrpSpPr>
        <p:grpSpPr>
          <a:xfrm>
            <a:off x="5779135" y="3020695"/>
            <a:ext cx="3513455" cy="2027555"/>
            <a:chOff x="713225" y="2253700"/>
            <a:chExt cx="5046298" cy="2364024"/>
          </a:xfrm>
        </p:grpSpPr>
        <p:sp>
          <p:nvSpPr>
            <p:cNvPr id="686" name="Google Shape;686;p50"/>
            <p:cNvSpPr/>
            <p:nvPr/>
          </p:nvSpPr>
          <p:spPr>
            <a:xfrm>
              <a:off x="1106456" y="2253700"/>
              <a:ext cx="658628" cy="2346494"/>
            </a:xfrm>
            <a:custGeom>
              <a:avLst/>
              <a:gdLst/>
              <a:ahLst/>
              <a:cxnLst/>
              <a:rect l="l" t="t" r="r" b="b"/>
              <a:pathLst>
                <a:path w="9785" h="34861" extrusionOk="0">
                  <a:moveTo>
                    <a:pt x="0" y="0"/>
                  </a:moveTo>
                  <a:lnTo>
                    <a:pt x="0" y="34860"/>
                  </a:lnTo>
                  <a:lnTo>
                    <a:pt x="9784" y="34860"/>
                  </a:lnTo>
                  <a:lnTo>
                    <a:pt x="978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50"/>
            <p:cNvSpPr/>
            <p:nvPr/>
          </p:nvSpPr>
          <p:spPr>
            <a:xfrm>
              <a:off x="1164074" y="2999235"/>
              <a:ext cx="543326" cy="571462"/>
            </a:xfrm>
            <a:custGeom>
              <a:avLst/>
              <a:gdLst/>
              <a:ahLst/>
              <a:cxnLst/>
              <a:rect l="l" t="t" r="r" b="b"/>
              <a:pathLst>
                <a:path w="8072" h="8490" extrusionOk="0">
                  <a:moveTo>
                    <a:pt x="3734" y="1730"/>
                  </a:moveTo>
                  <a:lnTo>
                    <a:pt x="3734" y="2014"/>
                  </a:lnTo>
                  <a:lnTo>
                    <a:pt x="4339" y="2014"/>
                  </a:lnTo>
                  <a:lnTo>
                    <a:pt x="4339" y="1730"/>
                  </a:lnTo>
                  <a:close/>
                  <a:moveTo>
                    <a:pt x="3549" y="2742"/>
                  </a:moveTo>
                  <a:lnTo>
                    <a:pt x="3549" y="3088"/>
                  </a:lnTo>
                  <a:lnTo>
                    <a:pt x="4524" y="3088"/>
                  </a:lnTo>
                  <a:lnTo>
                    <a:pt x="4524" y="2742"/>
                  </a:lnTo>
                  <a:close/>
                  <a:moveTo>
                    <a:pt x="3549" y="3237"/>
                  </a:moveTo>
                  <a:lnTo>
                    <a:pt x="3549" y="3583"/>
                  </a:lnTo>
                  <a:lnTo>
                    <a:pt x="4524" y="3583"/>
                  </a:lnTo>
                  <a:lnTo>
                    <a:pt x="4524" y="3237"/>
                  </a:lnTo>
                  <a:close/>
                  <a:moveTo>
                    <a:pt x="3549" y="3730"/>
                  </a:moveTo>
                  <a:lnTo>
                    <a:pt x="3549" y="4076"/>
                  </a:lnTo>
                  <a:lnTo>
                    <a:pt x="4524" y="4076"/>
                  </a:lnTo>
                  <a:lnTo>
                    <a:pt x="4524" y="3730"/>
                  </a:lnTo>
                  <a:close/>
                  <a:moveTo>
                    <a:pt x="3549" y="4225"/>
                  </a:moveTo>
                  <a:lnTo>
                    <a:pt x="3549" y="4571"/>
                  </a:lnTo>
                  <a:lnTo>
                    <a:pt x="4524" y="4571"/>
                  </a:lnTo>
                  <a:lnTo>
                    <a:pt x="4524" y="4225"/>
                  </a:lnTo>
                  <a:close/>
                  <a:moveTo>
                    <a:pt x="4716" y="2335"/>
                  </a:moveTo>
                  <a:lnTo>
                    <a:pt x="4716" y="4681"/>
                  </a:lnTo>
                  <a:lnTo>
                    <a:pt x="3358" y="4681"/>
                  </a:lnTo>
                  <a:lnTo>
                    <a:pt x="3358" y="2335"/>
                  </a:lnTo>
                  <a:close/>
                  <a:moveTo>
                    <a:pt x="3184" y="2161"/>
                  </a:moveTo>
                  <a:lnTo>
                    <a:pt x="3184" y="4855"/>
                  </a:lnTo>
                  <a:lnTo>
                    <a:pt x="4890" y="4855"/>
                  </a:lnTo>
                  <a:lnTo>
                    <a:pt x="4890" y="2161"/>
                  </a:lnTo>
                  <a:close/>
                  <a:moveTo>
                    <a:pt x="7006" y="964"/>
                  </a:moveTo>
                  <a:cubicBezTo>
                    <a:pt x="7022" y="964"/>
                    <a:pt x="7034" y="977"/>
                    <a:pt x="7034" y="992"/>
                  </a:cubicBezTo>
                  <a:lnTo>
                    <a:pt x="7034" y="5505"/>
                  </a:lnTo>
                  <a:cubicBezTo>
                    <a:pt x="7034" y="5522"/>
                    <a:pt x="7022" y="5535"/>
                    <a:pt x="7006" y="5535"/>
                  </a:cubicBezTo>
                  <a:lnTo>
                    <a:pt x="1068" y="5535"/>
                  </a:lnTo>
                  <a:cubicBezTo>
                    <a:pt x="1053" y="5535"/>
                    <a:pt x="1038" y="5521"/>
                    <a:pt x="1038" y="5505"/>
                  </a:cubicBezTo>
                  <a:lnTo>
                    <a:pt x="1038" y="992"/>
                  </a:lnTo>
                  <a:cubicBezTo>
                    <a:pt x="1038" y="977"/>
                    <a:pt x="1053" y="964"/>
                    <a:pt x="1068" y="964"/>
                  </a:cubicBezTo>
                  <a:close/>
                  <a:moveTo>
                    <a:pt x="1683" y="6020"/>
                  </a:moveTo>
                  <a:lnTo>
                    <a:pt x="1683" y="6691"/>
                  </a:lnTo>
                  <a:lnTo>
                    <a:pt x="1038" y="6691"/>
                  </a:lnTo>
                  <a:lnTo>
                    <a:pt x="1038" y="6020"/>
                  </a:lnTo>
                  <a:close/>
                  <a:moveTo>
                    <a:pt x="2753" y="6020"/>
                  </a:moveTo>
                  <a:lnTo>
                    <a:pt x="2753" y="6691"/>
                  </a:lnTo>
                  <a:lnTo>
                    <a:pt x="2110" y="6691"/>
                  </a:lnTo>
                  <a:lnTo>
                    <a:pt x="2110" y="6020"/>
                  </a:lnTo>
                  <a:close/>
                  <a:moveTo>
                    <a:pt x="3823" y="6020"/>
                  </a:moveTo>
                  <a:lnTo>
                    <a:pt x="3823" y="6691"/>
                  </a:lnTo>
                  <a:lnTo>
                    <a:pt x="3180" y="6691"/>
                  </a:lnTo>
                  <a:lnTo>
                    <a:pt x="3180" y="6020"/>
                  </a:lnTo>
                  <a:close/>
                  <a:moveTo>
                    <a:pt x="4894" y="6020"/>
                  </a:moveTo>
                  <a:lnTo>
                    <a:pt x="4894" y="6691"/>
                  </a:lnTo>
                  <a:lnTo>
                    <a:pt x="4250" y="6691"/>
                  </a:lnTo>
                  <a:lnTo>
                    <a:pt x="4250" y="6020"/>
                  </a:lnTo>
                  <a:close/>
                  <a:moveTo>
                    <a:pt x="5964" y="6020"/>
                  </a:moveTo>
                  <a:lnTo>
                    <a:pt x="5964" y="6691"/>
                  </a:lnTo>
                  <a:lnTo>
                    <a:pt x="5320" y="6691"/>
                  </a:lnTo>
                  <a:lnTo>
                    <a:pt x="5320" y="6020"/>
                  </a:lnTo>
                  <a:close/>
                  <a:moveTo>
                    <a:pt x="7034" y="6020"/>
                  </a:moveTo>
                  <a:lnTo>
                    <a:pt x="7034" y="6691"/>
                  </a:lnTo>
                  <a:lnTo>
                    <a:pt x="6390" y="6691"/>
                  </a:lnTo>
                  <a:lnTo>
                    <a:pt x="6390" y="6020"/>
                  </a:lnTo>
                  <a:close/>
                  <a:moveTo>
                    <a:pt x="1683" y="7178"/>
                  </a:moveTo>
                  <a:lnTo>
                    <a:pt x="1683" y="7848"/>
                  </a:lnTo>
                  <a:lnTo>
                    <a:pt x="1038" y="7848"/>
                  </a:lnTo>
                  <a:lnTo>
                    <a:pt x="1038" y="7178"/>
                  </a:lnTo>
                  <a:close/>
                  <a:moveTo>
                    <a:pt x="2753" y="7178"/>
                  </a:moveTo>
                  <a:lnTo>
                    <a:pt x="2753" y="7848"/>
                  </a:lnTo>
                  <a:lnTo>
                    <a:pt x="2110" y="7848"/>
                  </a:lnTo>
                  <a:lnTo>
                    <a:pt x="2110" y="7178"/>
                  </a:lnTo>
                  <a:close/>
                  <a:moveTo>
                    <a:pt x="3823" y="7178"/>
                  </a:moveTo>
                  <a:lnTo>
                    <a:pt x="3823" y="7848"/>
                  </a:lnTo>
                  <a:lnTo>
                    <a:pt x="3180" y="7848"/>
                  </a:lnTo>
                  <a:lnTo>
                    <a:pt x="3180" y="7178"/>
                  </a:lnTo>
                  <a:close/>
                  <a:moveTo>
                    <a:pt x="4894" y="7178"/>
                  </a:moveTo>
                  <a:lnTo>
                    <a:pt x="4894" y="7848"/>
                  </a:lnTo>
                  <a:lnTo>
                    <a:pt x="4250" y="7848"/>
                  </a:lnTo>
                  <a:lnTo>
                    <a:pt x="4250" y="7178"/>
                  </a:lnTo>
                  <a:close/>
                  <a:moveTo>
                    <a:pt x="5964" y="7178"/>
                  </a:moveTo>
                  <a:lnTo>
                    <a:pt x="5964" y="7848"/>
                  </a:lnTo>
                  <a:lnTo>
                    <a:pt x="5320" y="7848"/>
                  </a:lnTo>
                  <a:lnTo>
                    <a:pt x="5320" y="7178"/>
                  </a:lnTo>
                  <a:close/>
                  <a:moveTo>
                    <a:pt x="7034" y="7178"/>
                  </a:moveTo>
                  <a:lnTo>
                    <a:pt x="7034" y="7848"/>
                  </a:lnTo>
                  <a:lnTo>
                    <a:pt x="6390" y="7848"/>
                  </a:lnTo>
                  <a:lnTo>
                    <a:pt x="6390" y="7178"/>
                  </a:lnTo>
                  <a:close/>
                  <a:moveTo>
                    <a:pt x="1" y="0"/>
                  </a:moveTo>
                  <a:lnTo>
                    <a:pt x="1" y="8489"/>
                  </a:lnTo>
                  <a:lnTo>
                    <a:pt x="8072" y="8489"/>
                  </a:lnTo>
                  <a:lnTo>
                    <a:pt x="8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50"/>
            <p:cNvSpPr/>
            <p:nvPr/>
          </p:nvSpPr>
          <p:spPr>
            <a:xfrm>
              <a:off x="1094811" y="2253700"/>
              <a:ext cx="434015" cy="2346494"/>
            </a:xfrm>
            <a:custGeom>
              <a:avLst/>
              <a:gdLst/>
              <a:ahLst/>
              <a:cxnLst/>
              <a:rect l="l" t="t" r="r" b="b"/>
              <a:pathLst>
                <a:path w="6448" h="34861" extrusionOk="0">
                  <a:moveTo>
                    <a:pt x="4575" y="2618"/>
                  </a:moveTo>
                  <a:lnTo>
                    <a:pt x="3683" y="5900"/>
                  </a:lnTo>
                  <a:lnTo>
                    <a:pt x="4900" y="5900"/>
                  </a:lnTo>
                  <a:lnTo>
                    <a:pt x="4369" y="8844"/>
                  </a:lnTo>
                  <a:lnTo>
                    <a:pt x="6448" y="4840"/>
                  </a:lnTo>
                  <a:lnTo>
                    <a:pt x="5000" y="4840"/>
                  </a:lnTo>
                  <a:lnTo>
                    <a:pt x="6110" y="2618"/>
                  </a:lnTo>
                  <a:close/>
                  <a:moveTo>
                    <a:pt x="173" y="0"/>
                  </a:moveTo>
                  <a:cubicBezTo>
                    <a:pt x="135" y="1452"/>
                    <a:pt x="118" y="2905"/>
                    <a:pt x="89" y="4358"/>
                  </a:cubicBezTo>
                  <a:lnTo>
                    <a:pt x="41" y="8714"/>
                  </a:lnTo>
                  <a:cubicBezTo>
                    <a:pt x="12" y="11620"/>
                    <a:pt x="15" y="14525"/>
                    <a:pt x="1" y="17430"/>
                  </a:cubicBezTo>
                  <a:cubicBezTo>
                    <a:pt x="14" y="20334"/>
                    <a:pt x="12" y="23240"/>
                    <a:pt x="41" y="26145"/>
                  </a:cubicBezTo>
                  <a:lnTo>
                    <a:pt x="89" y="30503"/>
                  </a:lnTo>
                  <a:cubicBezTo>
                    <a:pt x="117" y="31954"/>
                    <a:pt x="134" y="33407"/>
                    <a:pt x="173" y="34860"/>
                  </a:cubicBezTo>
                  <a:cubicBezTo>
                    <a:pt x="213" y="33407"/>
                    <a:pt x="230" y="31954"/>
                    <a:pt x="260" y="30503"/>
                  </a:cubicBezTo>
                  <a:lnTo>
                    <a:pt x="308" y="26145"/>
                  </a:lnTo>
                  <a:cubicBezTo>
                    <a:pt x="335" y="23240"/>
                    <a:pt x="333" y="20334"/>
                    <a:pt x="347" y="17430"/>
                  </a:cubicBezTo>
                  <a:cubicBezTo>
                    <a:pt x="333" y="14525"/>
                    <a:pt x="336" y="11620"/>
                    <a:pt x="306" y="8714"/>
                  </a:cubicBezTo>
                  <a:lnTo>
                    <a:pt x="258" y="4358"/>
                  </a:lnTo>
                  <a:cubicBezTo>
                    <a:pt x="230" y="2905"/>
                    <a:pt x="213" y="1452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1327640" y="3682104"/>
              <a:ext cx="1099509" cy="898319"/>
            </a:xfrm>
            <a:custGeom>
              <a:avLst/>
              <a:gdLst/>
              <a:ahLst/>
              <a:cxnLst/>
              <a:rect l="l" t="t" r="r" b="b"/>
              <a:pathLst>
                <a:path w="16335" h="13346" extrusionOk="0">
                  <a:moveTo>
                    <a:pt x="1" y="1"/>
                  </a:moveTo>
                  <a:lnTo>
                    <a:pt x="1" y="2323"/>
                  </a:lnTo>
                  <a:lnTo>
                    <a:pt x="1171" y="2323"/>
                  </a:lnTo>
                  <a:lnTo>
                    <a:pt x="1171" y="9354"/>
                  </a:lnTo>
                  <a:cubicBezTo>
                    <a:pt x="1171" y="11555"/>
                    <a:pt x="2962" y="13345"/>
                    <a:pt x="5163" y="13345"/>
                  </a:cubicBezTo>
                  <a:cubicBezTo>
                    <a:pt x="7363" y="13345"/>
                    <a:pt x="9153" y="11555"/>
                    <a:pt x="9153" y="9354"/>
                  </a:cubicBezTo>
                  <a:lnTo>
                    <a:pt x="9153" y="2828"/>
                  </a:lnTo>
                  <a:cubicBezTo>
                    <a:pt x="9153" y="2149"/>
                    <a:pt x="9706" y="1597"/>
                    <a:pt x="10384" y="1597"/>
                  </a:cubicBezTo>
                  <a:lnTo>
                    <a:pt x="16335" y="1597"/>
                  </a:lnTo>
                  <a:lnTo>
                    <a:pt x="16335" y="727"/>
                  </a:lnTo>
                  <a:lnTo>
                    <a:pt x="10385" y="727"/>
                  </a:lnTo>
                  <a:cubicBezTo>
                    <a:pt x="9226" y="727"/>
                    <a:pt x="8285" y="1670"/>
                    <a:pt x="8285" y="2828"/>
                  </a:cubicBezTo>
                  <a:lnTo>
                    <a:pt x="8285" y="9354"/>
                  </a:lnTo>
                  <a:cubicBezTo>
                    <a:pt x="8285" y="11075"/>
                    <a:pt x="6884" y="12476"/>
                    <a:pt x="5163" y="12476"/>
                  </a:cubicBezTo>
                  <a:cubicBezTo>
                    <a:pt x="3441" y="12476"/>
                    <a:pt x="2040" y="11075"/>
                    <a:pt x="2040" y="9354"/>
                  </a:cubicBezTo>
                  <a:lnTo>
                    <a:pt x="2040" y="2323"/>
                  </a:lnTo>
                  <a:lnTo>
                    <a:pt x="3212" y="2323"/>
                  </a:lnTo>
                  <a:lnTo>
                    <a:pt x="3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2121170" y="3810197"/>
              <a:ext cx="3504562" cy="587616"/>
            </a:xfrm>
            <a:custGeom>
              <a:avLst/>
              <a:gdLst/>
              <a:ahLst/>
              <a:cxnLst/>
              <a:rect l="l" t="t" r="r" b="b"/>
              <a:pathLst>
                <a:path w="52066" h="8730" extrusionOk="0">
                  <a:moveTo>
                    <a:pt x="6209" y="0"/>
                  </a:moveTo>
                  <a:lnTo>
                    <a:pt x="346" y="1647"/>
                  </a:lnTo>
                  <a:lnTo>
                    <a:pt x="0" y="7363"/>
                  </a:lnTo>
                  <a:lnTo>
                    <a:pt x="52065" y="8730"/>
                  </a:lnTo>
                  <a:lnTo>
                    <a:pt x="52065" y="8730"/>
                  </a:lnTo>
                  <a:lnTo>
                    <a:pt x="51603" y="5008"/>
                  </a:lnTo>
                  <a:lnTo>
                    <a:pt x="50455" y="2768"/>
                  </a:lnTo>
                  <a:lnTo>
                    <a:pt x="454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2006943" y="2909510"/>
              <a:ext cx="3620941" cy="1488291"/>
            </a:xfrm>
            <a:custGeom>
              <a:avLst/>
              <a:gdLst/>
              <a:ahLst/>
              <a:cxnLst/>
              <a:rect l="l" t="t" r="r" b="b"/>
              <a:pathLst>
                <a:path w="53795" h="22111" extrusionOk="0">
                  <a:moveTo>
                    <a:pt x="21710" y="2597"/>
                  </a:moveTo>
                  <a:cubicBezTo>
                    <a:pt x="24367" y="2597"/>
                    <a:pt x="26988" y="2799"/>
                    <a:pt x="29121" y="3203"/>
                  </a:cubicBezTo>
                  <a:cubicBezTo>
                    <a:pt x="32778" y="3894"/>
                    <a:pt x="37670" y="5969"/>
                    <a:pt x="37670" y="5969"/>
                  </a:cubicBezTo>
                  <a:lnTo>
                    <a:pt x="37670" y="9822"/>
                  </a:lnTo>
                  <a:cubicBezTo>
                    <a:pt x="29775" y="8655"/>
                    <a:pt x="18850" y="7225"/>
                    <a:pt x="12725" y="7225"/>
                  </a:cubicBezTo>
                  <a:cubicBezTo>
                    <a:pt x="12303" y="7225"/>
                    <a:pt x="11904" y="7231"/>
                    <a:pt x="11531" y="7246"/>
                  </a:cubicBezTo>
                  <a:cubicBezTo>
                    <a:pt x="11531" y="7246"/>
                    <a:pt x="11877" y="3400"/>
                    <a:pt x="16126" y="2906"/>
                  </a:cubicBezTo>
                  <a:cubicBezTo>
                    <a:pt x="17896" y="2700"/>
                    <a:pt x="19812" y="2597"/>
                    <a:pt x="21710" y="2597"/>
                  </a:cubicBezTo>
                  <a:close/>
                  <a:moveTo>
                    <a:pt x="40822" y="6211"/>
                  </a:moveTo>
                  <a:cubicBezTo>
                    <a:pt x="45140" y="8502"/>
                    <a:pt x="47108" y="10680"/>
                    <a:pt x="47108" y="10680"/>
                  </a:cubicBezTo>
                  <a:lnTo>
                    <a:pt x="47108" y="11306"/>
                  </a:lnTo>
                  <a:cubicBezTo>
                    <a:pt x="47108" y="11306"/>
                    <a:pt x="44585" y="10878"/>
                    <a:pt x="40822" y="10299"/>
                  </a:cubicBezTo>
                  <a:lnTo>
                    <a:pt x="40822" y="6211"/>
                  </a:lnTo>
                  <a:close/>
                  <a:moveTo>
                    <a:pt x="19761" y="1"/>
                  </a:moveTo>
                  <a:cubicBezTo>
                    <a:pt x="12345" y="1"/>
                    <a:pt x="7248" y="1720"/>
                    <a:pt x="7248" y="1720"/>
                  </a:cubicBezTo>
                  <a:cubicBezTo>
                    <a:pt x="1516" y="6464"/>
                    <a:pt x="2768" y="13052"/>
                    <a:pt x="2768" y="13052"/>
                  </a:cubicBezTo>
                  <a:cubicBezTo>
                    <a:pt x="1" y="16280"/>
                    <a:pt x="1697" y="20744"/>
                    <a:pt x="1697" y="20744"/>
                  </a:cubicBezTo>
                  <a:lnTo>
                    <a:pt x="2065" y="20754"/>
                  </a:lnTo>
                  <a:cubicBezTo>
                    <a:pt x="2046" y="20579"/>
                    <a:pt x="2038" y="20402"/>
                    <a:pt x="2038" y="20224"/>
                  </a:cubicBezTo>
                  <a:cubicBezTo>
                    <a:pt x="2038" y="17331"/>
                    <a:pt x="4383" y="14986"/>
                    <a:pt x="7276" y="14986"/>
                  </a:cubicBezTo>
                  <a:cubicBezTo>
                    <a:pt x="10168" y="14986"/>
                    <a:pt x="12513" y="17331"/>
                    <a:pt x="12513" y="20224"/>
                  </a:cubicBezTo>
                  <a:cubicBezTo>
                    <a:pt x="12513" y="20497"/>
                    <a:pt x="12492" y="20765"/>
                    <a:pt x="12452" y="21027"/>
                  </a:cubicBezTo>
                  <a:lnTo>
                    <a:pt x="42944" y="21827"/>
                  </a:lnTo>
                  <a:cubicBezTo>
                    <a:pt x="42782" y="21322"/>
                    <a:pt x="42693" y="20784"/>
                    <a:pt x="42693" y="20224"/>
                  </a:cubicBezTo>
                  <a:cubicBezTo>
                    <a:pt x="42693" y="17331"/>
                    <a:pt x="45038" y="14986"/>
                    <a:pt x="47932" y="14986"/>
                  </a:cubicBezTo>
                  <a:cubicBezTo>
                    <a:pt x="50824" y="14986"/>
                    <a:pt x="53169" y="17331"/>
                    <a:pt x="53169" y="20224"/>
                  </a:cubicBezTo>
                  <a:cubicBezTo>
                    <a:pt x="53169" y="20880"/>
                    <a:pt x="53047" y="21507"/>
                    <a:pt x="52827" y="22087"/>
                  </a:cubicBezTo>
                  <a:lnTo>
                    <a:pt x="53762" y="22111"/>
                  </a:lnTo>
                  <a:cubicBezTo>
                    <a:pt x="53762" y="22111"/>
                    <a:pt x="53728" y="20859"/>
                    <a:pt x="53762" y="18652"/>
                  </a:cubicBezTo>
                  <a:cubicBezTo>
                    <a:pt x="53795" y="16446"/>
                    <a:pt x="53136" y="16478"/>
                    <a:pt x="51159" y="13777"/>
                  </a:cubicBezTo>
                  <a:cubicBezTo>
                    <a:pt x="49183" y="11076"/>
                    <a:pt x="48162" y="10153"/>
                    <a:pt x="48162" y="10153"/>
                  </a:cubicBezTo>
                  <a:cubicBezTo>
                    <a:pt x="38313" y="1975"/>
                    <a:pt x="27707" y="1"/>
                    <a:pt x="1976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4769859" y="3604966"/>
              <a:ext cx="23626" cy="3769"/>
            </a:xfrm>
            <a:custGeom>
              <a:avLst/>
              <a:gdLst/>
              <a:ahLst/>
              <a:cxnLst/>
              <a:rect l="l" t="t" r="r" b="b"/>
              <a:pathLst>
                <a:path w="351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19" y="19"/>
                    <a:pt x="235" y="37"/>
                    <a:pt x="350" y="56"/>
                  </a:cubicBezTo>
                  <a:cubicBezTo>
                    <a:pt x="236" y="37"/>
                    <a:pt x="119" y="19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5175273" y="3670055"/>
              <a:ext cx="2558" cy="538"/>
            </a:xfrm>
            <a:custGeom>
              <a:avLst/>
              <a:gdLst/>
              <a:ahLst/>
              <a:cxnLst/>
              <a:rect l="l" t="t" r="r" b="b"/>
              <a:pathLst>
                <a:path w="38" h="8" extrusionOk="0">
                  <a:moveTo>
                    <a:pt x="38" y="7"/>
                  </a:moveTo>
                  <a:cubicBezTo>
                    <a:pt x="38" y="7"/>
                    <a:pt x="23" y="5"/>
                    <a:pt x="1" y="0"/>
                  </a:cubicBezTo>
                  <a:cubicBezTo>
                    <a:pt x="23" y="5"/>
                    <a:pt x="38" y="7"/>
                    <a:pt x="38" y="7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5176283" y="3626774"/>
              <a:ext cx="875" cy="87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6"/>
                    <a:pt x="8" y="10"/>
                    <a:pt x="13" y="13"/>
                  </a:cubicBezTo>
                  <a:cubicBezTo>
                    <a:pt x="8" y="9"/>
                    <a:pt x="6" y="6"/>
                    <a:pt x="0" y="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50"/>
            <p:cNvSpPr/>
            <p:nvPr/>
          </p:nvSpPr>
          <p:spPr>
            <a:xfrm>
              <a:off x="4905490" y="3626169"/>
              <a:ext cx="45973" cy="7404"/>
            </a:xfrm>
            <a:custGeom>
              <a:avLst/>
              <a:gdLst/>
              <a:ahLst/>
              <a:cxnLst/>
              <a:rect l="l" t="t" r="r" b="b"/>
              <a:pathLst>
                <a:path w="683" h="110" extrusionOk="0">
                  <a:moveTo>
                    <a:pt x="683" y="110"/>
                  </a:moveTo>
                  <a:cubicBezTo>
                    <a:pt x="464" y="74"/>
                    <a:pt x="236" y="39"/>
                    <a:pt x="0" y="1"/>
                  </a:cubicBezTo>
                  <a:cubicBezTo>
                    <a:pt x="236" y="39"/>
                    <a:pt x="464" y="74"/>
                    <a:pt x="683" y="11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4855344" y="3618293"/>
              <a:ext cx="21001" cy="3365"/>
            </a:xfrm>
            <a:custGeom>
              <a:avLst/>
              <a:gdLst/>
              <a:ahLst/>
              <a:cxnLst/>
              <a:rect l="l" t="t" r="r" b="b"/>
              <a:pathLst>
                <a:path w="312" h="50" extrusionOk="0">
                  <a:moveTo>
                    <a:pt x="311" y="50"/>
                  </a:moveTo>
                  <a:cubicBezTo>
                    <a:pt x="210" y="34"/>
                    <a:pt x="106" y="17"/>
                    <a:pt x="0" y="0"/>
                  </a:cubicBezTo>
                  <a:cubicBezTo>
                    <a:pt x="106" y="17"/>
                    <a:pt x="210" y="34"/>
                    <a:pt x="311" y="5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4880383" y="3622265"/>
              <a:ext cx="20799" cy="3298"/>
            </a:xfrm>
            <a:custGeom>
              <a:avLst/>
              <a:gdLst/>
              <a:ahLst/>
              <a:cxnLst/>
              <a:rect l="l" t="t" r="r" b="b"/>
              <a:pathLst>
                <a:path w="309" h="49" extrusionOk="0">
                  <a:moveTo>
                    <a:pt x="308" y="49"/>
                  </a:moveTo>
                  <a:cubicBezTo>
                    <a:pt x="206" y="33"/>
                    <a:pt x="105" y="16"/>
                    <a:pt x="0" y="1"/>
                  </a:cubicBezTo>
                  <a:cubicBezTo>
                    <a:pt x="105" y="16"/>
                    <a:pt x="206" y="33"/>
                    <a:pt x="308" y="4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5168138" y="3618361"/>
              <a:ext cx="3231" cy="323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1" y="1"/>
                  </a:moveTo>
                  <a:cubicBezTo>
                    <a:pt x="18" y="18"/>
                    <a:pt x="33" y="33"/>
                    <a:pt x="47" y="48"/>
                  </a:cubicBezTo>
                  <a:cubicBezTo>
                    <a:pt x="33" y="33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50"/>
            <p:cNvSpPr/>
            <p:nvPr/>
          </p:nvSpPr>
          <p:spPr>
            <a:xfrm>
              <a:off x="4955031" y="3634111"/>
              <a:ext cx="18174" cy="2962"/>
            </a:xfrm>
            <a:custGeom>
              <a:avLst/>
              <a:gdLst/>
              <a:ahLst/>
              <a:cxnLst/>
              <a:rect l="l" t="t" r="r" b="b"/>
              <a:pathLst>
                <a:path w="270" h="44" extrusionOk="0">
                  <a:moveTo>
                    <a:pt x="269" y="44"/>
                  </a:moveTo>
                  <a:cubicBezTo>
                    <a:pt x="182" y="30"/>
                    <a:pt x="91" y="14"/>
                    <a:pt x="1" y="0"/>
                  </a:cubicBezTo>
                  <a:cubicBezTo>
                    <a:pt x="91" y="14"/>
                    <a:pt x="182" y="30"/>
                    <a:pt x="269" y="44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50"/>
            <p:cNvSpPr/>
            <p:nvPr/>
          </p:nvSpPr>
          <p:spPr>
            <a:xfrm>
              <a:off x="4754781" y="3327510"/>
              <a:ext cx="26587" cy="14472"/>
            </a:xfrm>
            <a:custGeom>
              <a:avLst/>
              <a:gdLst/>
              <a:ahLst/>
              <a:cxnLst/>
              <a:rect l="l" t="t" r="r" b="b"/>
              <a:pathLst>
                <a:path w="395" h="215" extrusionOk="0">
                  <a:moveTo>
                    <a:pt x="0" y="1"/>
                  </a:moveTo>
                  <a:cubicBezTo>
                    <a:pt x="135" y="72"/>
                    <a:pt x="266" y="144"/>
                    <a:pt x="395" y="214"/>
                  </a:cubicBezTo>
                  <a:cubicBezTo>
                    <a:pt x="266" y="144"/>
                    <a:pt x="135" y="72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5174331" y="3624755"/>
              <a:ext cx="1683" cy="175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" y="1"/>
                  </a:moveTo>
                  <a:cubicBezTo>
                    <a:pt x="11" y="10"/>
                    <a:pt x="18" y="19"/>
                    <a:pt x="25" y="26"/>
                  </a:cubicBezTo>
                  <a:cubicBezTo>
                    <a:pt x="18" y="19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4781571" y="3341982"/>
              <a:ext cx="376869" cy="266750"/>
            </a:xfrm>
            <a:custGeom>
              <a:avLst/>
              <a:gdLst/>
              <a:ahLst/>
              <a:cxnLst/>
              <a:rect l="l" t="t" r="r" b="b"/>
              <a:pathLst>
                <a:path w="5599" h="3963" extrusionOk="0">
                  <a:moveTo>
                    <a:pt x="1" y="1"/>
                  </a:moveTo>
                  <a:cubicBezTo>
                    <a:pt x="3128" y="1712"/>
                    <a:pt x="4940" y="3322"/>
                    <a:pt x="5598" y="3963"/>
                  </a:cubicBezTo>
                  <a:cubicBezTo>
                    <a:pt x="4940" y="3322"/>
                    <a:pt x="3126" y="1711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50"/>
            <p:cNvSpPr/>
            <p:nvPr/>
          </p:nvSpPr>
          <p:spPr>
            <a:xfrm>
              <a:off x="5163763" y="3613985"/>
              <a:ext cx="3971" cy="3971"/>
            </a:xfrm>
            <a:custGeom>
              <a:avLst/>
              <a:gdLst/>
              <a:ahLst/>
              <a:cxnLst/>
              <a:rect l="l" t="t" r="r" b="b"/>
              <a:pathLst>
                <a:path w="59" h="59" extrusionOk="0">
                  <a:moveTo>
                    <a:pt x="59" y="59"/>
                  </a:moveTo>
                  <a:cubicBezTo>
                    <a:pt x="42" y="40"/>
                    <a:pt x="22" y="22"/>
                    <a:pt x="1" y="1"/>
                  </a:cubicBezTo>
                  <a:cubicBezTo>
                    <a:pt x="22" y="22"/>
                    <a:pt x="42" y="40"/>
                    <a:pt x="59" y="5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5158580" y="3608870"/>
              <a:ext cx="4981" cy="4914"/>
            </a:xfrm>
            <a:custGeom>
              <a:avLst/>
              <a:gdLst/>
              <a:ahLst/>
              <a:cxnLst/>
              <a:rect l="l" t="t" r="r" b="b"/>
              <a:pathLst>
                <a:path w="74" h="73" extrusionOk="0">
                  <a:moveTo>
                    <a:pt x="0" y="1"/>
                  </a:moveTo>
                  <a:cubicBezTo>
                    <a:pt x="27" y="26"/>
                    <a:pt x="51" y="50"/>
                    <a:pt x="74" y="73"/>
                  </a:cubicBezTo>
                  <a:cubicBezTo>
                    <a:pt x="51" y="50"/>
                    <a:pt x="27" y="26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5171705" y="3621928"/>
              <a:ext cx="2356" cy="2423"/>
            </a:xfrm>
            <a:custGeom>
              <a:avLst/>
              <a:gdLst/>
              <a:ahLst/>
              <a:cxnLst/>
              <a:rect l="l" t="t" r="r" b="b"/>
              <a:pathLst>
                <a:path w="35" h="36" extrusionOk="0">
                  <a:moveTo>
                    <a:pt x="0" y="0"/>
                  </a:moveTo>
                  <a:cubicBezTo>
                    <a:pt x="13" y="14"/>
                    <a:pt x="24" y="26"/>
                    <a:pt x="34" y="35"/>
                  </a:cubicBezTo>
                  <a:cubicBezTo>
                    <a:pt x="24" y="26"/>
                    <a:pt x="13" y="14"/>
                    <a:pt x="0" y="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5141550" y="3664401"/>
              <a:ext cx="7943" cy="1414"/>
            </a:xfrm>
            <a:custGeom>
              <a:avLst/>
              <a:gdLst/>
              <a:ahLst/>
              <a:cxnLst/>
              <a:rect l="l" t="t" r="r" b="b"/>
              <a:pathLst>
                <a:path w="118" h="21" extrusionOk="0">
                  <a:moveTo>
                    <a:pt x="117" y="21"/>
                  </a:moveTo>
                  <a:cubicBezTo>
                    <a:pt x="81" y="15"/>
                    <a:pt x="42" y="8"/>
                    <a:pt x="0" y="1"/>
                  </a:cubicBezTo>
                  <a:cubicBezTo>
                    <a:pt x="42" y="8"/>
                    <a:pt x="81" y="15"/>
                    <a:pt x="117" y="2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5152387" y="3666219"/>
              <a:ext cx="3567" cy="673"/>
            </a:xfrm>
            <a:custGeom>
              <a:avLst/>
              <a:gdLst/>
              <a:ahLst/>
              <a:cxnLst/>
              <a:rect l="l" t="t" r="r" b="b"/>
              <a:pathLst>
                <a:path w="53" h="10" extrusionOk="0">
                  <a:moveTo>
                    <a:pt x="53" y="9"/>
                  </a:moveTo>
                  <a:cubicBezTo>
                    <a:pt x="36" y="6"/>
                    <a:pt x="19" y="4"/>
                    <a:pt x="0" y="1"/>
                  </a:cubicBezTo>
                  <a:cubicBezTo>
                    <a:pt x="19" y="4"/>
                    <a:pt x="36" y="6"/>
                    <a:pt x="53" y="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4977513" y="3637679"/>
              <a:ext cx="18981" cy="3164"/>
            </a:xfrm>
            <a:custGeom>
              <a:avLst/>
              <a:gdLst/>
              <a:ahLst/>
              <a:cxnLst/>
              <a:rect l="l" t="t" r="r" b="b"/>
              <a:pathLst>
                <a:path w="282" h="47" extrusionOk="0">
                  <a:moveTo>
                    <a:pt x="282" y="46"/>
                  </a:moveTo>
                  <a:cubicBezTo>
                    <a:pt x="190" y="30"/>
                    <a:pt x="96" y="16"/>
                    <a:pt x="0" y="1"/>
                  </a:cubicBezTo>
                  <a:cubicBezTo>
                    <a:pt x="96" y="16"/>
                    <a:pt x="190" y="30"/>
                    <a:pt x="282" y="4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5167869" y="3668776"/>
              <a:ext cx="2625" cy="606"/>
            </a:xfrm>
            <a:custGeom>
              <a:avLst/>
              <a:gdLst/>
              <a:ahLst/>
              <a:cxnLst/>
              <a:rect l="l" t="t" r="r" b="b"/>
              <a:pathLst>
                <a:path w="39" h="9" extrusionOk="0">
                  <a:moveTo>
                    <a:pt x="39" y="8"/>
                  </a:moveTo>
                  <a:cubicBezTo>
                    <a:pt x="27" y="7"/>
                    <a:pt x="13" y="4"/>
                    <a:pt x="1" y="1"/>
                  </a:cubicBezTo>
                  <a:cubicBezTo>
                    <a:pt x="13" y="4"/>
                    <a:pt x="27" y="7"/>
                    <a:pt x="39" y="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5172984" y="3669651"/>
              <a:ext cx="538" cy="20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2"/>
                  </a:moveTo>
                  <a:cubicBezTo>
                    <a:pt x="5" y="2"/>
                    <a:pt x="2" y="2"/>
                    <a:pt x="1" y="1"/>
                  </a:cubicBezTo>
                  <a:cubicBezTo>
                    <a:pt x="2" y="2"/>
                    <a:pt x="5" y="2"/>
                    <a:pt x="8" y="2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50"/>
            <p:cNvSpPr/>
            <p:nvPr/>
          </p:nvSpPr>
          <p:spPr>
            <a:xfrm>
              <a:off x="5119472" y="3660834"/>
              <a:ext cx="9558" cy="1548"/>
            </a:xfrm>
            <a:custGeom>
              <a:avLst/>
              <a:gdLst/>
              <a:ahLst/>
              <a:cxnLst/>
              <a:rect l="l" t="t" r="r" b="b"/>
              <a:pathLst>
                <a:path w="142" h="23" extrusionOk="0">
                  <a:moveTo>
                    <a:pt x="141" y="23"/>
                  </a:moveTo>
                  <a:cubicBezTo>
                    <a:pt x="96" y="16"/>
                    <a:pt x="50" y="7"/>
                    <a:pt x="0" y="0"/>
                  </a:cubicBezTo>
                  <a:cubicBezTo>
                    <a:pt x="50" y="7"/>
                    <a:pt x="96" y="16"/>
                    <a:pt x="141" y="23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5160465" y="3667565"/>
              <a:ext cx="67" cy="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5130107" y="3662516"/>
              <a:ext cx="10635" cy="1885"/>
            </a:xfrm>
            <a:custGeom>
              <a:avLst/>
              <a:gdLst/>
              <a:ahLst/>
              <a:cxnLst/>
              <a:rect l="l" t="t" r="r" b="b"/>
              <a:pathLst>
                <a:path w="158" h="28" extrusionOk="0">
                  <a:moveTo>
                    <a:pt x="157" y="28"/>
                  </a:moveTo>
                  <a:cubicBezTo>
                    <a:pt x="108" y="19"/>
                    <a:pt x="56" y="11"/>
                    <a:pt x="0" y="1"/>
                  </a:cubicBezTo>
                  <a:cubicBezTo>
                    <a:pt x="56" y="11"/>
                    <a:pt x="108" y="19"/>
                    <a:pt x="157" y="2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5019717" y="3644477"/>
              <a:ext cx="16828" cy="2827"/>
            </a:xfrm>
            <a:custGeom>
              <a:avLst/>
              <a:gdLst/>
              <a:ahLst/>
              <a:cxnLst/>
              <a:rect l="l" t="t" r="r" b="b"/>
              <a:pathLst>
                <a:path w="250" h="42" extrusionOk="0">
                  <a:moveTo>
                    <a:pt x="250" y="41"/>
                  </a:moveTo>
                  <a:cubicBezTo>
                    <a:pt x="169" y="28"/>
                    <a:pt x="86" y="14"/>
                    <a:pt x="1" y="0"/>
                  </a:cubicBezTo>
                  <a:cubicBezTo>
                    <a:pt x="86" y="14"/>
                    <a:pt x="169" y="28"/>
                    <a:pt x="250" y="4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4997572" y="3640910"/>
              <a:ext cx="19856" cy="3231"/>
            </a:xfrm>
            <a:custGeom>
              <a:avLst/>
              <a:gdLst/>
              <a:ahLst/>
              <a:cxnLst/>
              <a:rect l="l" t="t" r="r" b="b"/>
              <a:pathLst>
                <a:path w="295" h="48" extrusionOk="0">
                  <a:moveTo>
                    <a:pt x="294" y="47"/>
                  </a:moveTo>
                  <a:cubicBezTo>
                    <a:pt x="200" y="32"/>
                    <a:pt x="101" y="16"/>
                    <a:pt x="0" y="1"/>
                  </a:cubicBezTo>
                  <a:cubicBezTo>
                    <a:pt x="101" y="16"/>
                    <a:pt x="200" y="32"/>
                    <a:pt x="294" y="47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5039507" y="3647708"/>
              <a:ext cx="14741" cy="2423"/>
            </a:xfrm>
            <a:custGeom>
              <a:avLst/>
              <a:gdLst/>
              <a:ahLst/>
              <a:cxnLst/>
              <a:rect l="l" t="t" r="r" b="b"/>
              <a:pathLst>
                <a:path w="219" h="36" extrusionOk="0">
                  <a:moveTo>
                    <a:pt x="219" y="36"/>
                  </a:moveTo>
                  <a:cubicBezTo>
                    <a:pt x="148" y="24"/>
                    <a:pt x="74" y="13"/>
                    <a:pt x="1" y="0"/>
                  </a:cubicBezTo>
                  <a:cubicBezTo>
                    <a:pt x="74" y="13"/>
                    <a:pt x="148" y="24"/>
                    <a:pt x="219" y="3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5105673" y="3658545"/>
              <a:ext cx="9154" cy="1548"/>
            </a:xfrm>
            <a:custGeom>
              <a:avLst/>
              <a:gdLst/>
              <a:ahLst/>
              <a:cxnLst/>
              <a:rect l="l" t="t" r="r" b="b"/>
              <a:pathLst>
                <a:path w="136" h="23" extrusionOk="0">
                  <a:moveTo>
                    <a:pt x="136" y="23"/>
                  </a:moveTo>
                  <a:cubicBezTo>
                    <a:pt x="92" y="14"/>
                    <a:pt x="47" y="7"/>
                    <a:pt x="0" y="0"/>
                  </a:cubicBezTo>
                  <a:cubicBezTo>
                    <a:pt x="47" y="7"/>
                    <a:pt x="92" y="14"/>
                    <a:pt x="136" y="23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5091538" y="3656189"/>
              <a:ext cx="11779" cy="1952"/>
            </a:xfrm>
            <a:custGeom>
              <a:avLst/>
              <a:gdLst/>
              <a:ahLst/>
              <a:cxnLst/>
              <a:rect l="l" t="t" r="r" b="b"/>
              <a:pathLst>
                <a:path w="175" h="29" extrusionOk="0">
                  <a:moveTo>
                    <a:pt x="175" y="28"/>
                  </a:moveTo>
                  <a:cubicBezTo>
                    <a:pt x="118" y="20"/>
                    <a:pt x="60" y="10"/>
                    <a:pt x="1" y="0"/>
                  </a:cubicBezTo>
                  <a:cubicBezTo>
                    <a:pt x="60" y="10"/>
                    <a:pt x="118" y="20"/>
                    <a:pt x="175" y="2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5057209" y="3650535"/>
              <a:ext cx="13664" cy="2356"/>
            </a:xfrm>
            <a:custGeom>
              <a:avLst/>
              <a:gdLst/>
              <a:ahLst/>
              <a:cxnLst/>
              <a:rect l="l" t="t" r="r" b="b"/>
              <a:pathLst>
                <a:path w="203" h="35" extrusionOk="0">
                  <a:moveTo>
                    <a:pt x="203" y="35"/>
                  </a:moveTo>
                  <a:cubicBezTo>
                    <a:pt x="138" y="23"/>
                    <a:pt x="70" y="12"/>
                    <a:pt x="1" y="1"/>
                  </a:cubicBezTo>
                  <a:cubicBezTo>
                    <a:pt x="70" y="12"/>
                    <a:pt x="138" y="23"/>
                    <a:pt x="203" y="35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5073903" y="3653295"/>
              <a:ext cx="14674" cy="2423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218" y="36"/>
                  </a:moveTo>
                  <a:cubicBezTo>
                    <a:pt x="149" y="25"/>
                    <a:pt x="75" y="13"/>
                    <a:pt x="0" y="1"/>
                  </a:cubicBezTo>
                  <a:cubicBezTo>
                    <a:pt x="75" y="13"/>
                    <a:pt x="149" y="25"/>
                    <a:pt x="218" y="3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5270787" y="3615130"/>
              <a:ext cx="341935" cy="444179"/>
            </a:xfrm>
            <a:custGeom>
              <a:avLst/>
              <a:gdLst/>
              <a:ahLst/>
              <a:cxnLst/>
              <a:rect l="l" t="t" r="r" b="b"/>
              <a:pathLst>
                <a:path w="5080" h="6599" extrusionOk="0">
                  <a:moveTo>
                    <a:pt x="1" y="1"/>
                  </a:moveTo>
                  <a:lnTo>
                    <a:pt x="1" y="1"/>
                  </a:lnTo>
                  <a:cubicBezTo>
                    <a:pt x="446" y="469"/>
                    <a:pt x="1341" y="1478"/>
                    <a:pt x="2670" y="3294"/>
                  </a:cubicBezTo>
                  <a:cubicBezTo>
                    <a:pt x="4027" y="5147"/>
                    <a:pt x="4762" y="5714"/>
                    <a:pt x="5080" y="6599"/>
                  </a:cubicBezTo>
                  <a:cubicBezTo>
                    <a:pt x="4524" y="18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4915452" y="4026466"/>
              <a:ext cx="629820" cy="573818"/>
            </a:xfrm>
            <a:custGeom>
              <a:avLst/>
              <a:gdLst/>
              <a:ahLst/>
              <a:cxnLst/>
              <a:rect l="l" t="t" r="r" b="b"/>
              <a:pathLst>
                <a:path w="9357" h="8525" extrusionOk="0">
                  <a:moveTo>
                    <a:pt x="4678" y="1"/>
                  </a:moveTo>
                  <a:cubicBezTo>
                    <a:pt x="3588" y="1"/>
                    <a:pt x="2497" y="416"/>
                    <a:pt x="1664" y="1248"/>
                  </a:cubicBezTo>
                  <a:cubicBezTo>
                    <a:pt x="1" y="2913"/>
                    <a:pt x="1" y="5612"/>
                    <a:pt x="1664" y="7275"/>
                  </a:cubicBezTo>
                  <a:cubicBezTo>
                    <a:pt x="2497" y="8108"/>
                    <a:pt x="3588" y="8524"/>
                    <a:pt x="4678" y="8524"/>
                  </a:cubicBezTo>
                  <a:cubicBezTo>
                    <a:pt x="5769" y="8524"/>
                    <a:pt x="6860" y="8108"/>
                    <a:pt x="7691" y="7275"/>
                  </a:cubicBezTo>
                  <a:cubicBezTo>
                    <a:pt x="9356" y="5612"/>
                    <a:pt x="9356" y="2913"/>
                    <a:pt x="7691" y="1248"/>
                  </a:cubicBezTo>
                  <a:cubicBezTo>
                    <a:pt x="6860" y="416"/>
                    <a:pt x="5769" y="1"/>
                    <a:pt x="467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5015342" y="4098152"/>
              <a:ext cx="430313" cy="430246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2703" y="214"/>
                  </a:moveTo>
                  <a:lnTo>
                    <a:pt x="2703" y="1977"/>
                  </a:lnTo>
                  <a:lnTo>
                    <a:pt x="1455" y="729"/>
                  </a:lnTo>
                  <a:cubicBezTo>
                    <a:pt x="1820" y="470"/>
                    <a:pt x="2244" y="291"/>
                    <a:pt x="2703" y="214"/>
                  </a:cubicBezTo>
                  <a:close/>
                  <a:moveTo>
                    <a:pt x="3691" y="214"/>
                  </a:moveTo>
                  <a:cubicBezTo>
                    <a:pt x="4151" y="291"/>
                    <a:pt x="4575" y="470"/>
                    <a:pt x="4939" y="729"/>
                  </a:cubicBezTo>
                  <a:lnTo>
                    <a:pt x="3691" y="1977"/>
                  </a:lnTo>
                  <a:lnTo>
                    <a:pt x="3691" y="214"/>
                  </a:lnTo>
                  <a:close/>
                  <a:moveTo>
                    <a:pt x="751" y="1423"/>
                  </a:moveTo>
                  <a:lnTo>
                    <a:pt x="2005" y="2675"/>
                  </a:lnTo>
                  <a:lnTo>
                    <a:pt x="220" y="2675"/>
                  </a:lnTo>
                  <a:cubicBezTo>
                    <a:pt x="300" y="2213"/>
                    <a:pt x="487" y="1788"/>
                    <a:pt x="751" y="1423"/>
                  </a:cubicBezTo>
                  <a:close/>
                  <a:moveTo>
                    <a:pt x="5642" y="1423"/>
                  </a:moveTo>
                  <a:cubicBezTo>
                    <a:pt x="5908" y="1788"/>
                    <a:pt x="6093" y="2213"/>
                    <a:pt x="6173" y="2675"/>
                  </a:cubicBezTo>
                  <a:lnTo>
                    <a:pt x="4390" y="2675"/>
                  </a:lnTo>
                  <a:lnTo>
                    <a:pt x="5642" y="1423"/>
                  </a:lnTo>
                  <a:close/>
                  <a:moveTo>
                    <a:pt x="3197" y="2812"/>
                  </a:moveTo>
                  <a:cubicBezTo>
                    <a:pt x="2985" y="2812"/>
                    <a:pt x="2814" y="2985"/>
                    <a:pt x="2814" y="3197"/>
                  </a:cubicBezTo>
                  <a:cubicBezTo>
                    <a:pt x="2814" y="3407"/>
                    <a:pt x="2985" y="3580"/>
                    <a:pt x="3197" y="3580"/>
                  </a:cubicBezTo>
                  <a:cubicBezTo>
                    <a:pt x="3409" y="3580"/>
                    <a:pt x="3581" y="3407"/>
                    <a:pt x="3581" y="3197"/>
                  </a:cubicBezTo>
                  <a:cubicBezTo>
                    <a:pt x="3581" y="2985"/>
                    <a:pt x="3409" y="2812"/>
                    <a:pt x="3197" y="2812"/>
                  </a:cubicBezTo>
                  <a:close/>
                  <a:moveTo>
                    <a:pt x="3197" y="2258"/>
                  </a:moveTo>
                  <a:cubicBezTo>
                    <a:pt x="3714" y="2258"/>
                    <a:pt x="4135" y="2678"/>
                    <a:pt x="4135" y="3197"/>
                  </a:cubicBezTo>
                  <a:cubicBezTo>
                    <a:pt x="4135" y="3714"/>
                    <a:pt x="3714" y="4134"/>
                    <a:pt x="3197" y="4134"/>
                  </a:cubicBezTo>
                  <a:cubicBezTo>
                    <a:pt x="2679" y="4134"/>
                    <a:pt x="2258" y="3714"/>
                    <a:pt x="2258" y="3197"/>
                  </a:cubicBezTo>
                  <a:cubicBezTo>
                    <a:pt x="2258" y="2678"/>
                    <a:pt x="2679" y="2258"/>
                    <a:pt x="3197" y="2258"/>
                  </a:cubicBezTo>
                  <a:close/>
                  <a:moveTo>
                    <a:pt x="2004" y="3663"/>
                  </a:moveTo>
                  <a:lnTo>
                    <a:pt x="729" y="4938"/>
                  </a:lnTo>
                  <a:cubicBezTo>
                    <a:pt x="466" y="4566"/>
                    <a:pt x="285" y="4132"/>
                    <a:pt x="211" y="3663"/>
                  </a:cubicBezTo>
                  <a:close/>
                  <a:moveTo>
                    <a:pt x="6183" y="3663"/>
                  </a:moveTo>
                  <a:cubicBezTo>
                    <a:pt x="6110" y="4132"/>
                    <a:pt x="5929" y="4566"/>
                    <a:pt x="5665" y="4938"/>
                  </a:cubicBezTo>
                  <a:lnTo>
                    <a:pt x="4390" y="3663"/>
                  </a:lnTo>
                  <a:close/>
                  <a:moveTo>
                    <a:pt x="2703" y="4363"/>
                  </a:moveTo>
                  <a:lnTo>
                    <a:pt x="2703" y="6178"/>
                  </a:lnTo>
                  <a:cubicBezTo>
                    <a:pt x="2231" y="6100"/>
                    <a:pt x="1796" y="5912"/>
                    <a:pt x="1424" y="5642"/>
                  </a:cubicBezTo>
                  <a:lnTo>
                    <a:pt x="2703" y="4363"/>
                  </a:lnTo>
                  <a:close/>
                  <a:moveTo>
                    <a:pt x="3691" y="4363"/>
                  </a:moveTo>
                  <a:lnTo>
                    <a:pt x="4971" y="5642"/>
                  </a:lnTo>
                  <a:cubicBezTo>
                    <a:pt x="4599" y="5912"/>
                    <a:pt x="4163" y="6100"/>
                    <a:pt x="3691" y="6178"/>
                  </a:cubicBezTo>
                  <a:lnTo>
                    <a:pt x="3691" y="4363"/>
                  </a:lnTo>
                  <a:close/>
                  <a:moveTo>
                    <a:pt x="3197" y="1"/>
                  </a:moveTo>
                  <a:cubicBezTo>
                    <a:pt x="1435" y="1"/>
                    <a:pt x="1" y="1434"/>
                    <a:pt x="1" y="3197"/>
                  </a:cubicBezTo>
                  <a:cubicBezTo>
                    <a:pt x="1" y="4958"/>
                    <a:pt x="1435" y="6391"/>
                    <a:pt x="3197" y="6391"/>
                  </a:cubicBezTo>
                  <a:cubicBezTo>
                    <a:pt x="4959" y="6391"/>
                    <a:pt x="6393" y="4958"/>
                    <a:pt x="6393" y="3197"/>
                  </a:cubicBezTo>
                  <a:cubicBezTo>
                    <a:pt x="6393" y="1434"/>
                    <a:pt x="4959" y="1"/>
                    <a:pt x="319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2177442" y="4026399"/>
              <a:ext cx="629820" cy="573818"/>
            </a:xfrm>
            <a:custGeom>
              <a:avLst/>
              <a:gdLst/>
              <a:ahLst/>
              <a:cxnLst/>
              <a:rect l="l" t="t" r="r" b="b"/>
              <a:pathLst>
                <a:path w="9357" h="8525" extrusionOk="0">
                  <a:moveTo>
                    <a:pt x="4679" y="0"/>
                  </a:moveTo>
                  <a:cubicBezTo>
                    <a:pt x="3588" y="0"/>
                    <a:pt x="2498" y="417"/>
                    <a:pt x="1666" y="1249"/>
                  </a:cubicBezTo>
                  <a:cubicBezTo>
                    <a:pt x="1" y="2913"/>
                    <a:pt x="1" y="5611"/>
                    <a:pt x="1666" y="7276"/>
                  </a:cubicBezTo>
                  <a:cubicBezTo>
                    <a:pt x="2498" y="8108"/>
                    <a:pt x="3588" y="8524"/>
                    <a:pt x="4679" y="8524"/>
                  </a:cubicBezTo>
                  <a:cubicBezTo>
                    <a:pt x="5770" y="8524"/>
                    <a:pt x="6860" y="8108"/>
                    <a:pt x="7693" y="7276"/>
                  </a:cubicBezTo>
                  <a:cubicBezTo>
                    <a:pt x="9357" y="5611"/>
                    <a:pt x="9357" y="2913"/>
                    <a:pt x="7693" y="1249"/>
                  </a:cubicBezTo>
                  <a:cubicBezTo>
                    <a:pt x="6860" y="417"/>
                    <a:pt x="5770" y="0"/>
                    <a:pt x="467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2277331" y="4098152"/>
              <a:ext cx="430313" cy="430246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2704" y="214"/>
                  </a:moveTo>
                  <a:lnTo>
                    <a:pt x="2704" y="1977"/>
                  </a:lnTo>
                  <a:lnTo>
                    <a:pt x="1455" y="729"/>
                  </a:lnTo>
                  <a:cubicBezTo>
                    <a:pt x="1820" y="470"/>
                    <a:pt x="2244" y="291"/>
                    <a:pt x="2704" y="214"/>
                  </a:cubicBezTo>
                  <a:close/>
                  <a:moveTo>
                    <a:pt x="3692" y="214"/>
                  </a:moveTo>
                  <a:cubicBezTo>
                    <a:pt x="4151" y="291"/>
                    <a:pt x="4575" y="470"/>
                    <a:pt x="4940" y="729"/>
                  </a:cubicBezTo>
                  <a:lnTo>
                    <a:pt x="3692" y="1977"/>
                  </a:lnTo>
                  <a:lnTo>
                    <a:pt x="3692" y="214"/>
                  </a:lnTo>
                  <a:close/>
                  <a:moveTo>
                    <a:pt x="752" y="1423"/>
                  </a:moveTo>
                  <a:lnTo>
                    <a:pt x="2005" y="2675"/>
                  </a:lnTo>
                  <a:lnTo>
                    <a:pt x="220" y="2675"/>
                  </a:lnTo>
                  <a:cubicBezTo>
                    <a:pt x="301" y="2213"/>
                    <a:pt x="487" y="1788"/>
                    <a:pt x="752" y="1423"/>
                  </a:cubicBezTo>
                  <a:close/>
                  <a:moveTo>
                    <a:pt x="5642" y="1423"/>
                  </a:moveTo>
                  <a:cubicBezTo>
                    <a:pt x="5908" y="1788"/>
                    <a:pt x="6094" y="2213"/>
                    <a:pt x="6175" y="2675"/>
                  </a:cubicBezTo>
                  <a:lnTo>
                    <a:pt x="4390" y="2675"/>
                  </a:lnTo>
                  <a:lnTo>
                    <a:pt x="5642" y="1423"/>
                  </a:lnTo>
                  <a:close/>
                  <a:moveTo>
                    <a:pt x="3197" y="2812"/>
                  </a:moveTo>
                  <a:cubicBezTo>
                    <a:pt x="2986" y="2812"/>
                    <a:pt x="2814" y="2985"/>
                    <a:pt x="2814" y="3197"/>
                  </a:cubicBezTo>
                  <a:cubicBezTo>
                    <a:pt x="2814" y="3407"/>
                    <a:pt x="2986" y="3580"/>
                    <a:pt x="3197" y="3580"/>
                  </a:cubicBezTo>
                  <a:cubicBezTo>
                    <a:pt x="3409" y="3580"/>
                    <a:pt x="3581" y="3407"/>
                    <a:pt x="3581" y="3197"/>
                  </a:cubicBezTo>
                  <a:cubicBezTo>
                    <a:pt x="3581" y="2985"/>
                    <a:pt x="3409" y="2812"/>
                    <a:pt x="3197" y="2812"/>
                  </a:cubicBezTo>
                  <a:close/>
                  <a:moveTo>
                    <a:pt x="3197" y="2258"/>
                  </a:moveTo>
                  <a:cubicBezTo>
                    <a:pt x="3716" y="2258"/>
                    <a:pt x="4135" y="2678"/>
                    <a:pt x="4135" y="3197"/>
                  </a:cubicBezTo>
                  <a:cubicBezTo>
                    <a:pt x="4135" y="3714"/>
                    <a:pt x="3716" y="4134"/>
                    <a:pt x="3197" y="4134"/>
                  </a:cubicBezTo>
                  <a:cubicBezTo>
                    <a:pt x="2679" y="4134"/>
                    <a:pt x="2258" y="3714"/>
                    <a:pt x="2258" y="3197"/>
                  </a:cubicBezTo>
                  <a:cubicBezTo>
                    <a:pt x="2258" y="2678"/>
                    <a:pt x="2679" y="2258"/>
                    <a:pt x="3197" y="2258"/>
                  </a:cubicBezTo>
                  <a:close/>
                  <a:moveTo>
                    <a:pt x="2005" y="3663"/>
                  </a:moveTo>
                  <a:lnTo>
                    <a:pt x="730" y="4938"/>
                  </a:lnTo>
                  <a:cubicBezTo>
                    <a:pt x="466" y="4566"/>
                    <a:pt x="285" y="4132"/>
                    <a:pt x="212" y="3663"/>
                  </a:cubicBezTo>
                  <a:close/>
                  <a:moveTo>
                    <a:pt x="6183" y="3663"/>
                  </a:moveTo>
                  <a:cubicBezTo>
                    <a:pt x="6110" y="4132"/>
                    <a:pt x="5929" y="4566"/>
                    <a:pt x="5665" y="4938"/>
                  </a:cubicBezTo>
                  <a:lnTo>
                    <a:pt x="4390" y="3663"/>
                  </a:lnTo>
                  <a:close/>
                  <a:moveTo>
                    <a:pt x="2704" y="4363"/>
                  </a:moveTo>
                  <a:lnTo>
                    <a:pt x="2704" y="6178"/>
                  </a:lnTo>
                  <a:cubicBezTo>
                    <a:pt x="2231" y="6100"/>
                    <a:pt x="1796" y="5912"/>
                    <a:pt x="1424" y="5642"/>
                  </a:cubicBezTo>
                  <a:lnTo>
                    <a:pt x="2704" y="4363"/>
                  </a:lnTo>
                  <a:close/>
                  <a:moveTo>
                    <a:pt x="3692" y="4363"/>
                  </a:moveTo>
                  <a:lnTo>
                    <a:pt x="4971" y="5642"/>
                  </a:lnTo>
                  <a:cubicBezTo>
                    <a:pt x="4599" y="5912"/>
                    <a:pt x="4164" y="6100"/>
                    <a:pt x="3692" y="6178"/>
                  </a:cubicBezTo>
                  <a:lnTo>
                    <a:pt x="3692" y="4363"/>
                  </a:lnTo>
                  <a:close/>
                  <a:moveTo>
                    <a:pt x="3197" y="1"/>
                  </a:moveTo>
                  <a:cubicBezTo>
                    <a:pt x="1436" y="1"/>
                    <a:pt x="1" y="1434"/>
                    <a:pt x="1" y="3197"/>
                  </a:cubicBezTo>
                  <a:cubicBezTo>
                    <a:pt x="1" y="4958"/>
                    <a:pt x="1436" y="6391"/>
                    <a:pt x="3197" y="6391"/>
                  </a:cubicBezTo>
                  <a:cubicBezTo>
                    <a:pt x="4959" y="6391"/>
                    <a:pt x="6393" y="4958"/>
                    <a:pt x="6393" y="3197"/>
                  </a:cubicBezTo>
                  <a:cubicBezTo>
                    <a:pt x="6393" y="1434"/>
                    <a:pt x="4959" y="1"/>
                    <a:pt x="319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2220925" y="3040295"/>
              <a:ext cx="268567" cy="395110"/>
            </a:xfrm>
            <a:custGeom>
              <a:avLst/>
              <a:gdLst/>
              <a:ahLst/>
              <a:cxnLst/>
              <a:rect l="l" t="t" r="r" b="b"/>
              <a:pathLst>
                <a:path w="3990" h="5870" extrusionOk="0">
                  <a:moveTo>
                    <a:pt x="3811" y="1"/>
                  </a:moveTo>
                  <a:cubicBezTo>
                    <a:pt x="1670" y="1864"/>
                    <a:pt x="558" y="3984"/>
                    <a:pt x="1" y="5869"/>
                  </a:cubicBezTo>
                  <a:lnTo>
                    <a:pt x="624" y="5573"/>
                  </a:lnTo>
                  <a:cubicBezTo>
                    <a:pt x="1188" y="5304"/>
                    <a:pt x="1674" y="4898"/>
                    <a:pt x="2040" y="4392"/>
                  </a:cubicBezTo>
                  <a:lnTo>
                    <a:pt x="3164" y="2836"/>
                  </a:lnTo>
                  <a:cubicBezTo>
                    <a:pt x="3755" y="2018"/>
                    <a:pt x="3990" y="994"/>
                    <a:pt x="3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713225" y="4582521"/>
              <a:ext cx="5046298" cy="35203"/>
            </a:xfrm>
            <a:custGeom>
              <a:avLst/>
              <a:gdLst/>
              <a:ahLst/>
              <a:cxnLst/>
              <a:rect l="l" t="t" r="r" b="b"/>
              <a:pathLst>
                <a:path w="74971" h="523" extrusionOk="0">
                  <a:moveTo>
                    <a:pt x="262" y="1"/>
                  </a:moveTo>
                  <a:cubicBezTo>
                    <a:pt x="118" y="1"/>
                    <a:pt x="0" y="118"/>
                    <a:pt x="0" y="262"/>
                  </a:cubicBezTo>
                  <a:cubicBezTo>
                    <a:pt x="0" y="407"/>
                    <a:pt x="118" y="522"/>
                    <a:pt x="262" y="522"/>
                  </a:cubicBezTo>
                  <a:lnTo>
                    <a:pt x="74709" y="522"/>
                  </a:lnTo>
                  <a:cubicBezTo>
                    <a:pt x="74854" y="522"/>
                    <a:pt x="74971" y="407"/>
                    <a:pt x="74971" y="262"/>
                  </a:cubicBezTo>
                  <a:cubicBezTo>
                    <a:pt x="74971" y="118"/>
                    <a:pt x="74854" y="1"/>
                    <a:pt x="74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2605136" y="3533885"/>
              <a:ext cx="2346965" cy="844808"/>
            </a:xfrm>
            <a:custGeom>
              <a:avLst/>
              <a:gdLst/>
              <a:ahLst/>
              <a:cxnLst/>
              <a:rect l="l" t="t" r="r" b="b"/>
              <a:pathLst>
                <a:path w="34868" h="12551" extrusionOk="0">
                  <a:moveTo>
                    <a:pt x="0" y="1"/>
                  </a:moveTo>
                  <a:cubicBezTo>
                    <a:pt x="6310" y="6464"/>
                    <a:pt x="5441" y="8785"/>
                    <a:pt x="5441" y="8785"/>
                  </a:cubicBezTo>
                  <a:lnTo>
                    <a:pt x="33794" y="10942"/>
                  </a:lnTo>
                  <a:cubicBezTo>
                    <a:pt x="33249" y="8390"/>
                    <a:pt x="34868" y="3915"/>
                    <a:pt x="34868" y="3915"/>
                  </a:cubicBezTo>
                  <a:cubicBezTo>
                    <a:pt x="17659" y="1253"/>
                    <a:pt x="1" y="1"/>
                    <a:pt x="0" y="1"/>
                  </a:cubicBezTo>
                  <a:close/>
                  <a:moveTo>
                    <a:pt x="3405" y="9441"/>
                  </a:moveTo>
                  <a:lnTo>
                    <a:pt x="3405" y="9441"/>
                  </a:lnTo>
                  <a:cubicBezTo>
                    <a:pt x="3548" y="9919"/>
                    <a:pt x="3626" y="10424"/>
                    <a:pt x="3626" y="10948"/>
                  </a:cubicBezTo>
                  <a:cubicBezTo>
                    <a:pt x="3626" y="11221"/>
                    <a:pt x="3605" y="11488"/>
                    <a:pt x="3565" y="11751"/>
                  </a:cubicBezTo>
                  <a:lnTo>
                    <a:pt x="34058" y="12551"/>
                  </a:lnTo>
                  <a:cubicBezTo>
                    <a:pt x="33975" y="12295"/>
                    <a:pt x="33912" y="12031"/>
                    <a:pt x="33870" y="11758"/>
                  </a:cubicBezTo>
                  <a:cubicBezTo>
                    <a:pt x="25641" y="11618"/>
                    <a:pt x="17409" y="11441"/>
                    <a:pt x="9199" y="10866"/>
                  </a:cubicBezTo>
                  <a:cubicBezTo>
                    <a:pt x="8037" y="10785"/>
                    <a:pt x="6864" y="10685"/>
                    <a:pt x="5736" y="10384"/>
                  </a:cubicBezTo>
                  <a:cubicBezTo>
                    <a:pt x="4914" y="10163"/>
                    <a:pt x="4173" y="9795"/>
                    <a:pt x="3405" y="94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2603992" y="2972513"/>
              <a:ext cx="2585512" cy="1303727"/>
            </a:xfrm>
            <a:custGeom>
              <a:avLst/>
              <a:gdLst/>
              <a:ahLst/>
              <a:cxnLst/>
              <a:rect l="l" t="t" r="r" b="b"/>
              <a:pathLst>
                <a:path w="38412" h="19369" extrusionOk="0">
                  <a:moveTo>
                    <a:pt x="12844" y="1662"/>
                  </a:moveTo>
                  <a:cubicBezTo>
                    <a:pt x="13608" y="1662"/>
                    <a:pt x="14368" y="1678"/>
                    <a:pt x="15115" y="1712"/>
                  </a:cubicBezTo>
                  <a:lnTo>
                    <a:pt x="15115" y="6912"/>
                  </a:lnTo>
                  <a:cubicBezTo>
                    <a:pt x="10286" y="6379"/>
                    <a:pt x="6533" y="6112"/>
                    <a:pt x="3880" y="6112"/>
                  </a:cubicBezTo>
                  <a:cubicBezTo>
                    <a:pt x="3454" y="6112"/>
                    <a:pt x="3055" y="6119"/>
                    <a:pt x="2685" y="6133"/>
                  </a:cubicBezTo>
                  <a:cubicBezTo>
                    <a:pt x="2815" y="5374"/>
                    <a:pt x="3554" y="2400"/>
                    <a:pt x="7256" y="1970"/>
                  </a:cubicBezTo>
                  <a:cubicBezTo>
                    <a:pt x="9027" y="1765"/>
                    <a:pt x="10945" y="1662"/>
                    <a:pt x="12844" y="1662"/>
                  </a:cubicBezTo>
                  <a:close/>
                  <a:moveTo>
                    <a:pt x="3633" y="7354"/>
                  </a:moveTo>
                  <a:cubicBezTo>
                    <a:pt x="3612" y="7354"/>
                    <a:pt x="3595" y="7371"/>
                    <a:pt x="3593" y="7392"/>
                  </a:cubicBezTo>
                  <a:lnTo>
                    <a:pt x="3571" y="8171"/>
                  </a:lnTo>
                  <a:cubicBezTo>
                    <a:pt x="3569" y="8192"/>
                    <a:pt x="3586" y="8209"/>
                    <a:pt x="3608" y="8211"/>
                  </a:cubicBezTo>
                  <a:lnTo>
                    <a:pt x="6231" y="8290"/>
                  </a:lnTo>
                  <a:cubicBezTo>
                    <a:pt x="6232" y="8290"/>
                    <a:pt x="6233" y="8290"/>
                    <a:pt x="6233" y="8290"/>
                  </a:cubicBezTo>
                  <a:cubicBezTo>
                    <a:pt x="6253" y="8290"/>
                    <a:pt x="6269" y="8273"/>
                    <a:pt x="6271" y="8253"/>
                  </a:cubicBezTo>
                  <a:lnTo>
                    <a:pt x="6293" y="7473"/>
                  </a:lnTo>
                  <a:cubicBezTo>
                    <a:pt x="6295" y="7453"/>
                    <a:pt x="6278" y="7435"/>
                    <a:pt x="6256" y="7435"/>
                  </a:cubicBezTo>
                  <a:lnTo>
                    <a:pt x="3633" y="7354"/>
                  </a:lnTo>
                  <a:close/>
                  <a:moveTo>
                    <a:pt x="16627" y="1803"/>
                  </a:moveTo>
                  <a:cubicBezTo>
                    <a:pt x="17923" y="1904"/>
                    <a:pt x="19152" y="2059"/>
                    <a:pt x="20251" y="2267"/>
                  </a:cubicBezTo>
                  <a:cubicBezTo>
                    <a:pt x="23908" y="2958"/>
                    <a:pt x="28800" y="5033"/>
                    <a:pt x="28800" y="5033"/>
                  </a:cubicBezTo>
                  <a:lnTo>
                    <a:pt x="28800" y="8711"/>
                  </a:lnTo>
                  <a:cubicBezTo>
                    <a:pt x="26588" y="8385"/>
                    <a:pt x="24144" y="8037"/>
                    <a:pt x="21643" y="7707"/>
                  </a:cubicBezTo>
                  <a:cubicBezTo>
                    <a:pt x="20131" y="7510"/>
                    <a:pt x="18694" y="7329"/>
                    <a:pt x="17331" y="7166"/>
                  </a:cubicBezTo>
                  <a:lnTo>
                    <a:pt x="16627" y="1803"/>
                  </a:lnTo>
                  <a:close/>
                  <a:moveTo>
                    <a:pt x="17378" y="8636"/>
                  </a:moveTo>
                  <a:cubicBezTo>
                    <a:pt x="17343" y="8636"/>
                    <a:pt x="17312" y="8661"/>
                    <a:pt x="17307" y="8698"/>
                  </a:cubicBezTo>
                  <a:lnTo>
                    <a:pt x="17218" y="9406"/>
                  </a:lnTo>
                  <a:cubicBezTo>
                    <a:pt x="17214" y="9446"/>
                    <a:pt x="17240" y="9481"/>
                    <a:pt x="17280" y="9486"/>
                  </a:cubicBezTo>
                  <a:lnTo>
                    <a:pt x="19819" y="9804"/>
                  </a:lnTo>
                  <a:cubicBezTo>
                    <a:pt x="19822" y="9804"/>
                    <a:pt x="19825" y="9804"/>
                    <a:pt x="19829" y="9804"/>
                  </a:cubicBezTo>
                  <a:cubicBezTo>
                    <a:pt x="19864" y="9804"/>
                    <a:pt x="19894" y="9778"/>
                    <a:pt x="19899" y="9741"/>
                  </a:cubicBezTo>
                  <a:lnTo>
                    <a:pt x="19987" y="9033"/>
                  </a:lnTo>
                  <a:cubicBezTo>
                    <a:pt x="19993" y="8994"/>
                    <a:pt x="19964" y="8958"/>
                    <a:pt x="19926" y="8954"/>
                  </a:cubicBezTo>
                  <a:lnTo>
                    <a:pt x="17386" y="8636"/>
                  </a:lnTo>
                  <a:cubicBezTo>
                    <a:pt x="17383" y="8636"/>
                    <a:pt x="17381" y="8636"/>
                    <a:pt x="17378" y="8636"/>
                  </a:cubicBezTo>
                  <a:close/>
                  <a:moveTo>
                    <a:pt x="31952" y="5488"/>
                  </a:moveTo>
                  <a:cubicBezTo>
                    <a:pt x="35794" y="7542"/>
                    <a:pt x="37750" y="9487"/>
                    <a:pt x="38064" y="9814"/>
                  </a:cubicBezTo>
                  <a:lnTo>
                    <a:pt x="38064" y="10164"/>
                  </a:lnTo>
                  <a:cubicBezTo>
                    <a:pt x="37391" y="10052"/>
                    <a:pt x="35098" y="9672"/>
                    <a:pt x="31952" y="9187"/>
                  </a:cubicBezTo>
                  <a:lnTo>
                    <a:pt x="31952" y="5488"/>
                  </a:lnTo>
                  <a:close/>
                  <a:moveTo>
                    <a:pt x="3840" y="6462"/>
                  </a:moveTo>
                  <a:cubicBezTo>
                    <a:pt x="7006" y="6462"/>
                    <a:pt x="11482" y="6849"/>
                    <a:pt x="16161" y="7385"/>
                  </a:cubicBezTo>
                  <a:lnTo>
                    <a:pt x="16148" y="18518"/>
                  </a:lnTo>
                  <a:cubicBezTo>
                    <a:pt x="11869" y="18160"/>
                    <a:pt x="6830" y="16744"/>
                    <a:pt x="3366" y="12595"/>
                  </a:cubicBezTo>
                  <a:cubicBezTo>
                    <a:pt x="1210" y="10013"/>
                    <a:pt x="547" y="7402"/>
                    <a:pt x="406" y="6732"/>
                  </a:cubicBezTo>
                  <a:cubicBezTo>
                    <a:pt x="1200" y="6544"/>
                    <a:pt x="2381" y="6462"/>
                    <a:pt x="3840" y="6462"/>
                  </a:cubicBezTo>
                  <a:close/>
                  <a:moveTo>
                    <a:pt x="16334" y="7405"/>
                  </a:moveTo>
                  <a:cubicBezTo>
                    <a:pt x="22586" y="8124"/>
                    <a:pt x="29176" y="9104"/>
                    <a:pt x="33469" y="9775"/>
                  </a:cubicBezTo>
                  <a:cubicBezTo>
                    <a:pt x="33686" y="15856"/>
                    <a:pt x="32253" y="18211"/>
                    <a:pt x="31623" y="18944"/>
                  </a:cubicBezTo>
                  <a:cubicBezTo>
                    <a:pt x="31482" y="19108"/>
                    <a:pt x="31277" y="19195"/>
                    <a:pt x="31060" y="19195"/>
                  </a:cubicBezTo>
                  <a:cubicBezTo>
                    <a:pt x="31051" y="19195"/>
                    <a:pt x="31043" y="19195"/>
                    <a:pt x="31035" y="19195"/>
                  </a:cubicBezTo>
                  <a:lnTo>
                    <a:pt x="18603" y="18618"/>
                  </a:lnTo>
                  <a:cubicBezTo>
                    <a:pt x="17879" y="18618"/>
                    <a:pt x="17115" y="18593"/>
                    <a:pt x="16322" y="18532"/>
                  </a:cubicBezTo>
                  <a:lnTo>
                    <a:pt x="16334" y="7405"/>
                  </a:lnTo>
                  <a:close/>
                  <a:moveTo>
                    <a:pt x="11164" y="1"/>
                  </a:moveTo>
                  <a:cubicBezTo>
                    <a:pt x="6889" y="1"/>
                    <a:pt x="3779" y="904"/>
                    <a:pt x="1889" y="2701"/>
                  </a:cubicBezTo>
                  <a:cubicBezTo>
                    <a:pt x="0" y="4499"/>
                    <a:pt x="109" y="6509"/>
                    <a:pt x="115" y="6594"/>
                  </a:cubicBezTo>
                  <a:lnTo>
                    <a:pt x="129" y="6801"/>
                  </a:lnTo>
                  <a:lnTo>
                    <a:pt x="238" y="6775"/>
                  </a:lnTo>
                  <a:cubicBezTo>
                    <a:pt x="386" y="7471"/>
                    <a:pt x="1060" y="10102"/>
                    <a:pt x="3226" y="12698"/>
                  </a:cubicBezTo>
                  <a:cubicBezTo>
                    <a:pt x="7427" y="17735"/>
                    <a:pt x="13906" y="18792"/>
                    <a:pt x="18599" y="18792"/>
                  </a:cubicBezTo>
                  <a:lnTo>
                    <a:pt x="31027" y="19367"/>
                  </a:lnTo>
                  <a:cubicBezTo>
                    <a:pt x="31042" y="19369"/>
                    <a:pt x="31057" y="19369"/>
                    <a:pt x="31071" y="19369"/>
                  </a:cubicBezTo>
                  <a:cubicBezTo>
                    <a:pt x="31337" y="19369"/>
                    <a:pt x="31584" y="19257"/>
                    <a:pt x="31754" y="19058"/>
                  </a:cubicBezTo>
                  <a:cubicBezTo>
                    <a:pt x="32397" y="18310"/>
                    <a:pt x="33856" y="15920"/>
                    <a:pt x="33644" y="9804"/>
                  </a:cubicBezTo>
                  <a:lnTo>
                    <a:pt x="33644" y="9804"/>
                  </a:lnTo>
                  <a:cubicBezTo>
                    <a:pt x="36376" y="10232"/>
                    <a:pt x="38134" y="10529"/>
                    <a:pt x="38208" y="10541"/>
                  </a:cubicBezTo>
                  <a:lnTo>
                    <a:pt x="38411" y="10575"/>
                  </a:lnTo>
                  <a:lnTo>
                    <a:pt x="38411" y="9678"/>
                  </a:lnTo>
                  <a:lnTo>
                    <a:pt x="38366" y="9628"/>
                  </a:lnTo>
                  <a:cubicBezTo>
                    <a:pt x="38297" y="9551"/>
                    <a:pt x="36626" y="7722"/>
                    <a:pt x="32979" y="5641"/>
                  </a:cubicBezTo>
                  <a:cubicBezTo>
                    <a:pt x="29621" y="3724"/>
                    <a:pt x="23891" y="1238"/>
                    <a:pt x="15659" y="283"/>
                  </a:cubicBezTo>
                  <a:cubicBezTo>
                    <a:pt x="14041" y="94"/>
                    <a:pt x="12542" y="1"/>
                    <a:pt x="11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4512327" y="3458161"/>
              <a:ext cx="144245" cy="200920"/>
            </a:xfrm>
            <a:custGeom>
              <a:avLst/>
              <a:gdLst/>
              <a:ahLst/>
              <a:cxnLst/>
              <a:rect l="l" t="t" r="r" b="b"/>
              <a:pathLst>
                <a:path w="2143" h="2985" extrusionOk="0">
                  <a:moveTo>
                    <a:pt x="1" y="1"/>
                  </a:moveTo>
                  <a:lnTo>
                    <a:pt x="1" y="2658"/>
                  </a:lnTo>
                  <a:lnTo>
                    <a:pt x="145" y="2658"/>
                  </a:lnTo>
                  <a:cubicBezTo>
                    <a:pt x="318" y="2791"/>
                    <a:pt x="626" y="2984"/>
                    <a:pt x="962" y="2984"/>
                  </a:cubicBezTo>
                  <a:cubicBezTo>
                    <a:pt x="1152" y="2984"/>
                    <a:pt x="1350" y="2922"/>
                    <a:pt x="1539" y="2753"/>
                  </a:cubicBezTo>
                  <a:cubicBezTo>
                    <a:pt x="1574" y="2720"/>
                    <a:pt x="1605" y="2685"/>
                    <a:pt x="1633" y="2647"/>
                  </a:cubicBezTo>
                  <a:cubicBezTo>
                    <a:pt x="1669" y="2630"/>
                    <a:pt x="1693" y="2594"/>
                    <a:pt x="1694" y="2553"/>
                  </a:cubicBezTo>
                  <a:cubicBezTo>
                    <a:pt x="2142" y="1765"/>
                    <a:pt x="1694" y="1"/>
                    <a:pt x="1694" y="1"/>
                  </a:cubicBezTo>
                  <a:lnTo>
                    <a:pt x="1656" y="26"/>
                  </a:lnTo>
                  <a:cubicBezTo>
                    <a:pt x="1636" y="10"/>
                    <a:pt x="1612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2634214" y="3190600"/>
              <a:ext cx="1275525" cy="281356"/>
            </a:xfrm>
            <a:custGeom>
              <a:avLst/>
              <a:gdLst/>
              <a:ahLst/>
              <a:cxnLst/>
              <a:rect l="l" t="t" r="r" b="b"/>
              <a:pathLst>
                <a:path w="18950" h="4180" extrusionOk="0">
                  <a:moveTo>
                    <a:pt x="1235" y="1"/>
                  </a:moveTo>
                  <a:cubicBezTo>
                    <a:pt x="1" y="1570"/>
                    <a:pt x="103" y="3109"/>
                    <a:pt x="103" y="3109"/>
                  </a:cubicBezTo>
                  <a:cubicBezTo>
                    <a:pt x="607" y="2982"/>
                    <a:pt x="1279" y="2899"/>
                    <a:pt x="2083" y="2855"/>
                  </a:cubicBezTo>
                  <a:lnTo>
                    <a:pt x="2083" y="1438"/>
                  </a:lnTo>
                  <a:cubicBezTo>
                    <a:pt x="2082" y="819"/>
                    <a:pt x="1739" y="281"/>
                    <a:pt x="1235" y="1"/>
                  </a:cubicBezTo>
                  <a:close/>
                  <a:moveTo>
                    <a:pt x="16376" y="72"/>
                  </a:moveTo>
                  <a:lnTo>
                    <a:pt x="16882" y="3926"/>
                  </a:lnTo>
                  <a:cubicBezTo>
                    <a:pt x="17553" y="4007"/>
                    <a:pt x="18242" y="4090"/>
                    <a:pt x="18950" y="4179"/>
                  </a:cubicBezTo>
                  <a:lnTo>
                    <a:pt x="18950" y="2705"/>
                  </a:lnTo>
                  <a:cubicBezTo>
                    <a:pt x="18950" y="1270"/>
                    <a:pt x="17804" y="104"/>
                    <a:pt x="16376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33" name="Google Shape;733;p50"/>
          <p:cNvSpPr/>
          <p:nvPr/>
        </p:nvSpPr>
        <p:spPr>
          <a:xfrm>
            <a:off x="7236325" y="2787415"/>
            <a:ext cx="1866036" cy="442200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4" name="Google Shape;734;p50"/>
          <p:cNvSpPr/>
          <p:nvPr/>
        </p:nvSpPr>
        <p:spPr>
          <a:xfrm rot="10800000" flipH="1">
            <a:off x="6022732" y="548304"/>
            <a:ext cx="4080594" cy="897940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469264" y="1198245"/>
            <a:ext cx="5405311" cy="312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altLang="en-US" sz="1600" b="1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en-US" sz="1600" b="1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Real-Time EV Fleet Monitoring and Predictive Analytics Solution will enable fleet managers to monitor their electric vehicles' performance and health in real-time. </a:t>
            </a:r>
            <a:endParaRPr lang="en-US" altLang="en-US" sz="1600" b="1" dirty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kumimoji="0" lang="en-US" altLang="en-US" sz="1600" b="1" i="0" u="none" strike="noStrike" cap="none" normalizeH="0" baseline="0" dirty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altLang="en-US" sz="1600" b="1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en-US" sz="1600" b="1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includes tracking battery status, charging levels and optimizing fleet operations. This reduces operational costs and ensures vehicles are maintained proactively, enhancing overall fleet efficiency. </a:t>
            </a:r>
            <a:endParaRPr lang="en-US" altLang="en-US" sz="1600" b="1" dirty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kumimoji="0" lang="en-US" altLang="en-US" sz="1600" b="1" i="0" u="none" strike="noStrike" cap="none" normalizeH="0" baseline="0" dirty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altLang="en-US" sz="1600" b="1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en-US" sz="1600" b="1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system will offer comprehensive energy consumption analysis, along with customizable report generation.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kumimoji="0" lang="en-US" altLang="en-US" sz="1600" b="1" i="0" u="none" strike="noStrike" cap="none" normalizeH="0" baseline="0" dirty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8" name="Google Shape;5208;p71"/>
          <p:cNvSpPr/>
          <p:nvPr/>
        </p:nvSpPr>
        <p:spPr>
          <a:xfrm rot="5400000" flipH="1">
            <a:off x="-934098" y="1555811"/>
            <a:ext cx="4226946" cy="930116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10" name="Google Shape;5210;p71"/>
          <p:cNvSpPr/>
          <p:nvPr/>
        </p:nvSpPr>
        <p:spPr>
          <a:xfrm>
            <a:off x="913825" y="539500"/>
            <a:ext cx="8089500" cy="603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11" name="Google Shape;5211;p7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Montserrat" panose="00000500000000000000"/>
              </a:rPr>
              <a:t>TEAM MEMBERS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Montserrat" panose="00000500000000000000"/>
            </a:endParaRPr>
          </a:p>
        </p:txBody>
      </p:sp>
      <p:sp>
        <p:nvSpPr>
          <p:cNvPr id="5229" name="Google Shape;5229;p71"/>
          <p:cNvSpPr/>
          <p:nvPr/>
        </p:nvSpPr>
        <p:spPr>
          <a:xfrm>
            <a:off x="3349375" y="2899575"/>
            <a:ext cx="711530" cy="168607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30" name="Google Shape;5230;p71"/>
          <p:cNvSpPr/>
          <p:nvPr/>
        </p:nvSpPr>
        <p:spPr>
          <a:xfrm>
            <a:off x="4825125" y="2772958"/>
            <a:ext cx="1123766" cy="266310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Text Box 2"/>
          <p:cNvSpPr txBox="1"/>
          <p:nvPr/>
        </p:nvSpPr>
        <p:spPr>
          <a:xfrm>
            <a:off x="2639060" y="1367155"/>
            <a:ext cx="529145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en-IN" sz="3200" b="1" dirty="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Sanasya</a:t>
            </a:r>
            <a:r>
              <a:rPr lang="en-IN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Sasikumar</a:t>
            </a:r>
            <a:endParaRPr lang="en-IN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en-IN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Akshaya G</a:t>
            </a:r>
            <a:endParaRPr lang="en-IN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en-IN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Mahitha Sri </a:t>
            </a:r>
            <a:r>
              <a:rPr lang="en-IN" sz="3200" b="1" dirty="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Sathwika</a:t>
            </a:r>
            <a:r>
              <a:rPr lang="en-IN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K</a:t>
            </a:r>
            <a:endParaRPr lang="en-IN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en-GB" sz="3200" b="1" dirty="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Kruthika</a:t>
            </a:r>
            <a:r>
              <a:rPr lang="en-GB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</a:t>
            </a:r>
            <a:endParaRPr lang="en-GB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en-GB" sz="3200" b="1" dirty="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Abishek</a:t>
            </a:r>
            <a:r>
              <a:rPr lang="en-GB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</a:t>
            </a:r>
            <a:endParaRPr lang="en-GB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endParaRPr lang="en-IN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/>
          <p:nvPr/>
        </p:nvSpPr>
        <p:spPr>
          <a:xfrm>
            <a:off x="1244250" y="539500"/>
            <a:ext cx="6655500" cy="2075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1" name="Google Shape;401;p43"/>
          <p:cNvSpPr/>
          <p:nvPr/>
        </p:nvSpPr>
        <p:spPr>
          <a:xfrm flipH="1">
            <a:off x="6272576" y="3183275"/>
            <a:ext cx="1746824" cy="413970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3" name="Google Shape;403;p43"/>
          <p:cNvSpPr/>
          <p:nvPr/>
        </p:nvSpPr>
        <p:spPr>
          <a:xfrm flipH="1">
            <a:off x="2156285" y="3189425"/>
            <a:ext cx="4751415" cy="1954206"/>
          </a:xfrm>
          <a:custGeom>
            <a:avLst/>
            <a:gdLst/>
            <a:ahLst/>
            <a:cxnLst/>
            <a:rect l="l" t="t" r="r" b="b"/>
            <a:pathLst>
              <a:path w="74532" h="47010" extrusionOk="0">
                <a:moveTo>
                  <a:pt x="54653" y="0"/>
                </a:moveTo>
                <a:cubicBezTo>
                  <a:pt x="53200" y="0"/>
                  <a:pt x="51847" y="308"/>
                  <a:pt x="50723" y="888"/>
                </a:cubicBezTo>
                <a:cubicBezTo>
                  <a:pt x="43140" y="4799"/>
                  <a:pt x="42201" y="11965"/>
                  <a:pt x="35079" y="12941"/>
                </a:cubicBezTo>
                <a:cubicBezTo>
                  <a:pt x="34640" y="13001"/>
                  <a:pt x="34220" y="13029"/>
                  <a:pt x="33817" y="13029"/>
                </a:cubicBezTo>
                <a:cubicBezTo>
                  <a:pt x="28008" y="13029"/>
                  <a:pt x="25638" y="7193"/>
                  <a:pt x="17704" y="7193"/>
                </a:cubicBezTo>
                <a:cubicBezTo>
                  <a:pt x="17261" y="7193"/>
                  <a:pt x="16800" y="7212"/>
                  <a:pt x="16321" y="7250"/>
                </a:cubicBezTo>
                <a:cubicBezTo>
                  <a:pt x="7445" y="7962"/>
                  <a:pt x="5255" y="19804"/>
                  <a:pt x="6743" y="26511"/>
                </a:cubicBezTo>
                <a:cubicBezTo>
                  <a:pt x="8230" y="33220"/>
                  <a:pt x="2193" y="31857"/>
                  <a:pt x="962" y="37812"/>
                </a:cubicBezTo>
                <a:cubicBezTo>
                  <a:pt x="1" y="42459"/>
                  <a:pt x="6264" y="47009"/>
                  <a:pt x="6264" y="47009"/>
                </a:cubicBezTo>
                <a:lnTo>
                  <a:pt x="65131" y="47009"/>
                </a:lnTo>
                <a:cubicBezTo>
                  <a:pt x="65131" y="47009"/>
                  <a:pt x="74486" y="44516"/>
                  <a:pt x="74509" y="34367"/>
                </a:cubicBezTo>
                <a:cubicBezTo>
                  <a:pt x="74532" y="24219"/>
                  <a:pt x="70861" y="24838"/>
                  <a:pt x="68203" y="13020"/>
                </a:cubicBezTo>
                <a:cubicBezTo>
                  <a:pt x="66134" y="3817"/>
                  <a:pt x="59769" y="0"/>
                  <a:pt x="546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4" name="Google Shape;404;p43"/>
          <p:cNvSpPr/>
          <p:nvPr/>
        </p:nvSpPr>
        <p:spPr>
          <a:xfrm>
            <a:off x="2191350" y="2677809"/>
            <a:ext cx="5113688" cy="1977199"/>
          </a:xfrm>
          <a:custGeom>
            <a:avLst/>
            <a:gdLst/>
            <a:ahLst/>
            <a:cxnLst/>
            <a:rect l="l" t="t" r="r" b="b"/>
            <a:pathLst>
              <a:path w="79147" h="23371" extrusionOk="0">
                <a:moveTo>
                  <a:pt x="25160" y="0"/>
                </a:moveTo>
                <a:cubicBezTo>
                  <a:pt x="25105" y="0"/>
                  <a:pt x="25061" y="34"/>
                  <a:pt x="25061" y="75"/>
                </a:cubicBezTo>
                <a:cubicBezTo>
                  <a:pt x="25061" y="101"/>
                  <a:pt x="25078" y="122"/>
                  <a:pt x="25103" y="136"/>
                </a:cubicBezTo>
                <a:lnTo>
                  <a:pt x="24920" y="190"/>
                </a:lnTo>
                <a:lnTo>
                  <a:pt x="24920" y="219"/>
                </a:lnTo>
                <a:lnTo>
                  <a:pt x="25007" y="219"/>
                </a:lnTo>
                <a:lnTo>
                  <a:pt x="25007" y="337"/>
                </a:lnTo>
                <a:lnTo>
                  <a:pt x="24887" y="337"/>
                </a:lnTo>
                <a:lnTo>
                  <a:pt x="24887" y="364"/>
                </a:lnTo>
                <a:lnTo>
                  <a:pt x="25007" y="407"/>
                </a:lnTo>
                <a:lnTo>
                  <a:pt x="25007" y="1159"/>
                </a:lnTo>
                <a:lnTo>
                  <a:pt x="24920" y="1159"/>
                </a:lnTo>
                <a:lnTo>
                  <a:pt x="24920" y="1234"/>
                </a:lnTo>
                <a:lnTo>
                  <a:pt x="24944" y="1234"/>
                </a:lnTo>
                <a:lnTo>
                  <a:pt x="24944" y="1343"/>
                </a:lnTo>
                <a:lnTo>
                  <a:pt x="24824" y="1343"/>
                </a:lnTo>
                <a:lnTo>
                  <a:pt x="24824" y="1412"/>
                </a:lnTo>
                <a:cubicBezTo>
                  <a:pt x="24805" y="1410"/>
                  <a:pt x="24787" y="1408"/>
                  <a:pt x="24767" y="1408"/>
                </a:cubicBezTo>
                <a:cubicBezTo>
                  <a:pt x="24569" y="1408"/>
                  <a:pt x="24407" y="1545"/>
                  <a:pt x="24391" y="1719"/>
                </a:cubicBezTo>
                <a:lnTo>
                  <a:pt x="24332" y="1719"/>
                </a:lnTo>
                <a:lnTo>
                  <a:pt x="24332" y="2139"/>
                </a:lnTo>
                <a:lnTo>
                  <a:pt x="24135" y="2139"/>
                </a:lnTo>
                <a:lnTo>
                  <a:pt x="24135" y="2413"/>
                </a:lnTo>
                <a:lnTo>
                  <a:pt x="23653" y="2413"/>
                </a:lnTo>
                <a:lnTo>
                  <a:pt x="23653" y="2504"/>
                </a:lnTo>
                <a:lnTo>
                  <a:pt x="23540" y="2504"/>
                </a:lnTo>
                <a:lnTo>
                  <a:pt x="23540" y="13718"/>
                </a:lnTo>
                <a:lnTo>
                  <a:pt x="22822" y="13718"/>
                </a:lnTo>
                <a:lnTo>
                  <a:pt x="22822" y="13577"/>
                </a:lnTo>
                <a:lnTo>
                  <a:pt x="22603" y="13577"/>
                </a:lnTo>
                <a:lnTo>
                  <a:pt x="22603" y="13883"/>
                </a:lnTo>
                <a:lnTo>
                  <a:pt x="21947" y="13883"/>
                </a:lnTo>
                <a:lnTo>
                  <a:pt x="21947" y="16411"/>
                </a:lnTo>
                <a:lnTo>
                  <a:pt x="21666" y="16411"/>
                </a:lnTo>
                <a:lnTo>
                  <a:pt x="21666" y="15751"/>
                </a:lnTo>
                <a:lnTo>
                  <a:pt x="21773" y="15751"/>
                </a:lnTo>
                <a:lnTo>
                  <a:pt x="21773" y="15654"/>
                </a:lnTo>
                <a:lnTo>
                  <a:pt x="21703" y="15654"/>
                </a:lnTo>
                <a:lnTo>
                  <a:pt x="21703" y="15575"/>
                </a:lnTo>
                <a:lnTo>
                  <a:pt x="21403" y="15575"/>
                </a:lnTo>
                <a:lnTo>
                  <a:pt x="21403" y="15654"/>
                </a:lnTo>
                <a:lnTo>
                  <a:pt x="21238" y="15654"/>
                </a:lnTo>
                <a:lnTo>
                  <a:pt x="21238" y="15130"/>
                </a:lnTo>
                <a:lnTo>
                  <a:pt x="20693" y="15130"/>
                </a:lnTo>
                <a:lnTo>
                  <a:pt x="20693" y="15377"/>
                </a:lnTo>
                <a:lnTo>
                  <a:pt x="20319" y="15377"/>
                </a:lnTo>
                <a:lnTo>
                  <a:pt x="20319" y="15558"/>
                </a:lnTo>
                <a:lnTo>
                  <a:pt x="19984" y="15558"/>
                </a:lnTo>
                <a:lnTo>
                  <a:pt x="19984" y="15654"/>
                </a:lnTo>
                <a:lnTo>
                  <a:pt x="19708" y="15654"/>
                </a:lnTo>
                <a:lnTo>
                  <a:pt x="19708" y="15751"/>
                </a:lnTo>
                <a:lnTo>
                  <a:pt x="19884" y="15751"/>
                </a:lnTo>
                <a:lnTo>
                  <a:pt x="19884" y="16411"/>
                </a:lnTo>
                <a:lnTo>
                  <a:pt x="18538" y="16411"/>
                </a:lnTo>
                <a:lnTo>
                  <a:pt x="18538" y="17533"/>
                </a:lnTo>
                <a:lnTo>
                  <a:pt x="18252" y="17533"/>
                </a:lnTo>
                <a:lnTo>
                  <a:pt x="18252" y="16914"/>
                </a:lnTo>
                <a:lnTo>
                  <a:pt x="17745" y="16914"/>
                </a:lnTo>
                <a:lnTo>
                  <a:pt x="17745" y="12396"/>
                </a:lnTo>
                <a:lnTo>
                  <a:pt x="14182" y="12183"/>
                </a:lnTo>
                <a:lnTo>
                  <a:pt x="13462" y="12396"/>
                </a:lnTo>
                <a:lnTo>
                  <a:pt x="13462" y="16791"/>
                </a:lnTo>
                <a:lnTo>
                  <a:pt x="13300" y="16791"/>
                </a:lnTo>
                <a:lnTo>
                  <a:pt x="13300" y="4335"/>
                </a:lnTo>
                <a:lnTo>
                  <a:pt x="12584" y="4077"/>
                </a:lnTo>
                <a:lnTo>
                  <a:pt x="11718" y="4077"/>
                </a:lnTo>
                <a:lnTo>
                  <a:pt x="11718" y="4010"/>
                </a:lnTo>
                <a:lnTo>
                  <a:pt x="11447" y="4010"/>
                </a:lnTo>
                <a:lnTo>
                  <a:pt x="11447" y="3829"/>
                </a:lnTo>
                <a:lnTo>
                  <a:pt x="11403" y="3829"/>
                </a:lnTo>
                <a:lnTo>
                  <a:pt x="11403" y="4010"/>
                </a:lnTo>
                <a:lnTo>
                  <a:pt x="11398" y="4010"/>
                </a:lnTo>
                <a:lnTo>
                  <a:pt x="11398" y="4077"/>
                </a:lnTo>
                <a:lnTo>
                  <a:pt x="11281" y="4077"/>
                </a:lnTo>
                <a:lnTo>
                  <a:pt x="11281" y="3993"/>
                </a:lnTo>
                <a:lnTo>
                  <a:pt x="11150" y="3993"/>
                </a:lnTo>
                <a:lnTo>
                  <a:pt x="11150" y="4077"/>
                </a:lnTo>
                <a:lnTo>
                  <a:pt x="11145" y="4077"/>
                </a:lnTo>
                <a:lnTo>
                  <a:pt x="11145" y="3716"/>
                </a:lnTo>
                <a:lnTo>
                  <a:pt x="11114" y="3716"/>
                </a:lnTo>
                <a:lnTo>
                  <a:pt x="11114" y="4077"/>
                </a:lnTo>
                <a:lnTo>
                  <a:pt x="10998" y="4077"/>
                </a:lnTo>
                <a:lnTo>
                  <a:pt x="10998" y="4171"/>
                </a:lnTo>
                <a:lnTo>
                  <a:pt x="9848" y="4171"/>
                </a:lnTo>
                <a:lnTo>
                  <a:pt x="9848" y="4335"/>
                </a:lnTo>
                <a:lnTo>
                  <a:pt x="8728" y="4335"/>
                </a:lnTo>
                <a:lnTo>
                  <a:pt x="8728" y="4853"/>
                </a:lnTo>
                <a:lnTo>
                  <a:pt x="8511" y="5086"/>
                </a:lnTo>
                <a:lnTo>
                  <a:pt x="8511" y="8938"/>
                </a:lnTo>
                <a:lnTo>
                  <a:pt x="8293" y="8938"/>
                </a:lnTo>
                <a:lnTo>
                  <a:pt x="8293" y="12767"/>
                </a:lnTo>
                <a:lnTo>
                  <a:pt x="8013" y="12767"/>
                </a:lnTo>
                <a:lnTo>
                  <a:pt x="8013" y="14549"/>
                </a:lnTo>
                <a:lnTo>
                  <a:pt x="7667" y="14549"/>
                </a:lnTo>
                <a:lnTo>
                  <a:pt x="7667" y="10341"/>
                </a:lnTo>
                <a:lnTo>
                  <a:pt x="6635" y="10341"/>
                </a:lnTo>
                <a:lnTo>
                  <a:pt x="4666" y="10791"/>
                </a:lnTo>
                <a:lnTo>
                  <a:pt x="4666" y="14549"/>
                </a:lnTo>
                <a:lnTo>
                  <a:pt x="3773" y="14549"/>
                </a:lnTo>
                <a:lnTo>
                  <a:pt x="3773" y="14799"/>
                </a:lnTo>
                <a:lnTo>
                  <a:pt x="3028" y="14799"/>
                </a:lnTo>
                <a:lnTo>
                  <a:pt x="3028" y="15820"/>
                </a:lnTo>
                <a:lnTo>
                  <a:pt x="2807" y="15820"/>
                </a:lnTo>
                <a:lnTo>
                  <a:pt x="2807" y="15133"/>
                </a:lnTo>
                <a:lnTo>
                  <a:pt x="1072" y="15133"/>
                </a:lnTo>
                <a:lnTo>
                  <a:pt x="1072" y="17141"/>
                </a:lnTo>
                <a:lnTo>
                  <a:pt x="532" y="17141"/>
                </a:lnTo>
                <a:lnTo>
                  <a:pt x="532" y="18275"/>
                </a:lnTo>
                <a:lnTo>
                  <a:pt x="135" y="18275"/>
                </a:lnTo>
                <a:lnTo>
                  <a:pt x="135" y="18826"/>
                </a:lnTo>
                <a:lnTo>
                  <a:pt x="0" y="18826"/>
                </a:lnTo>
                <a:lnTo>
                  <a:pt x="0" y="23371"/>
                </a:lnTo>
                <a:lnTo>
                  <a:pt x="79146" y="23371"/>
                </a:lnTo>
                <a:lnTo>
                  <a:pt x="79146" y="19499"/>
                </a:lnTo>
                <a:lnTo>
                  <a:pt x="78722" y="19499"/>
                </a:lnTo>
                <a:lnTo>
                  <a:pt x="78722" y="19199"/>
                </a:lnTo>
                <a:lnTo>
                  <a:pt x="77474" y="19199"/>
                </a:lnTo>
                <a:lnTo>
                  <a:pt x="77474" y="19806"/>
                </a:lnTo>
                <a:lnTo>
                  <a:pt x="77261" y="19806"/>
                </a:lnTo>
                <a:lnTo>
                  <a:pt x="77261" y="18658"/>
                </a:lnTo>
                <a:lnTo>
                  <a:pt x="76944" y="18658"/>
                </a:lnTo>
                <a:lnTo>
                  <a:pt x="76944" y="18620"/>
                </a:lnTo>
                <a:lnTo>
                  <a:pt x="76877" y="18620"/>
                </a:lnTo>
                <a:lnTo>
                  <a:pt x="76877" y="18496"/>
                </a:lnTo>
                <a:lnTo>
                  <a:pt x="76678" y="18496"/>
                </a:lnTo>
                <a:lnTo>
                  <a:pt x="76678" y="18620"/>
                </a:lnTo>
                <a:lnTo>
                  <a:pt x="76564" y="18620"/>
                </a:lnTo>
                <a:lnTo>
                  <a:pt x="76564" y="18283"/>
                </a:lnTo>
                <a:lnTo>
                  <a:pt x="76227" y="18283"/>
                </a:lnTo>
                <a:lnTo>
                  <a:pt x="76227" y="17638"/>
                </a:lnTo>
                <a:lnTo>
                  <a:pt x="74835" y="17638"/>
                </a:lnTo>
                <a:lnTo>
                  <a:pt x="74835" y="16463"/>
                </a:lnTo>
                <a:lnTo>
                  <a:pt x="74374" y="16463"/>
                </a:lnTo>
                <a:lnTo>
                  <a:pt x="74374" y="16197"/>
                </a:lnTo>
                <a:lnTo>
                  <a:pt x="69840" y="16197"/>
                </a:lnTo>
                <a:lnTo>
                  <a:pt x="69840" y="4591"/>
                </a:lnTo>
                <a:lnTo>
                  <a:pt x="69566" y="4591"/>
                </a:lnTo>
                <a:lnTo>
                  <a:pt x="69566" y="4115"/>
                </a:lnTo>
                <a:lnTo>
                  <a:pt x="68910" y="4115"/>
                </a:lnTo>
                <a:lnTo>
                  <a:pt x="68910" y="3124"/>
                </a:lnTo>
                <a:lnTo>
                  <a:pt x="68313" y="3124"/>
                </a:lnTo>
                <a:lnTo>
                  <a:pt x="68313" y="2655"/>
                </a:lnTo>
                <a:lnTo>
                  <a:pt x="67704" y="2655"/>
                </a:lnTo>
                <a:lnTo>
                  <a:pt x="67704" y="1664"/>
                </a:lnTo>
                <a:lnTo>
                  <a:pt x="67581" y="1664"/>
                </a:lnTo>
                <a:lnTo>
                  <a:pt x="67581" y="1462"/>
                </a:lnTo>
                <a:lnTo>
                  <a:pt x="67166" y="1462"/>
                </a:lnTo>
                <a:lnTo>
                  <a:pt x="67166" y="1350"/>
                </a:lnTo>
                <a:lnTo>
                  <a:pt x="67457" y="1350"/>
                </a:lnTo>
                <a:lnTo>
                  <a:pt x="67457" y="1261"/>
                </a:lnTo>
                <a:lnTo>
                  <a:pt x="67166" y="1261"/>
                </a:lnTo>
                <a:lnTo>
                  <a:pt x="67166" y="867"/>
                </a:lnTo>
                <a:lnTo>
                  <a:pt x="67098" y="867"/>
                </a:lnTo>
                <a:lnTo>
                  <a:pt x="67098" y="1261"/>
                </a:lnTo>
                <a:lnTo>
                  <a:pt x="66807" y="1261"/>
                </a:lnTo>
                <a:lnTo>
                  <a:pt x="66807" y="1350"/>
                </a:lnTo>
                <a:lnTo>
                  <a:pt x="67098" y="1350"/>
                </a:lnTo>
                <a:lnTo>
                  <a:pt x="67098" y="1462"/>
                </a:lnTo>
                <a:lnTo>
                  <a:pt x="66684" y="1462"/>
                </a:lnTo>
                <a:lnTo>
                  <a:pt x="66684" y="1664"/>
                </a:lnTo>
                <a:lnTo>
                  <a:pt x="66561" y="1664"/>
                </a:lnTo>
                <a:lnTo>
                  <a:pt x="66561" y="2655"/>
                </a:lnTo>
                <a:lnTo>
                  <a:pt x="65950" y="2655"/>
                </a:lnTo>
                <a:lnTo>
                  <a:pt x="65950" y="3124"/>
                </a:lnTo>
                <a:lnTo>
                  <a:pt x="65355" y="3124"/>
                </a:lnTo>
                <a:lnTo>
                  <a:pt x="65355" y="4115"/>
                </a:lnTo>
                <a:lnTo>
                  <a:pt x="64699" y="4115"/>
                </a:lnTo>
                <a:lnTo>
                  <a:pt x="64699" y="4590"/>
                </a:lnTo>
                <a:lnTo>
                  <a:pt x="64423" y="4590"/>
                </a:lnTo>
                <a:lnTo>
                  <a:pt x="64423" y="11804"/>
                </a:lnTo>
                <a:lnTo>
                  <a:pt x="64251" y="11804"/>
                </a:lnTo>
                <a:lnTo>
                  <a:pt x="64251" y="11587"/>
                </a:lnTo>
                <a:lnTo>
                  <a:pt x="62839" y="11587"/>
                </a:lnTo>
                <a:lnTo>
                  <a:pt x="62839" y="4704"/>
                </a:lnTo>
                <a:lnTo>
                  <a:pt x="62839" y="4617"/>
                </a:lnTo>
                <a:lnTo>
                  <a:pt x="60990" y="4617"/>
                </a:lnTo>
                <a:lnTo>
                  <a:pt x="60990" y="4704"/>
                </a:lnTo>
                <a:lnTo>
                  <a:pt x="60820" y="4704"/>
                </a:lnTo>
                <a:lnTo>
                  <a:pt x="60820" y="4617"/>
                </a:lnTo>
                <a:lnTo>
                  <a:pt x="59555" y="4617"/>
                </a:lnTo>
                <a:lnTo>
                  <a:pt x="59555" y="4704"/>
                </a:lnTo>
                <a:lnTo>
                  <a:pt x="59387" y="4704"/>
                </a:lnTo>
                <a:lnTo>
                  <a:pt x="59387" y="4617"/>
                </a:lnTo>
                <a:lnTo>
                  <a:pt x="57537" y="4617"/>
                </a:lnTo>
                <a:lnTo>
                  <a:pt x="57537" y="4704"/>
                </a:lnTo>
                <a:lnTo>
                  <a:pt x="57537" y="11804"/>
                </a:lnTo>
                <a:lnTo>
                  <a:pt x="57051" y="11804"/>
                </a:lnTo>
                <a:lnTo>
                  <a:pt x="57051" y="19806"/>
                </a:lnTo>
                <a:lnTo>
                  <a:pt x="56802" y="19806"/>
                </a:lnTo>
                <a:lnTo>
                  <a:pt x="56802" y="16945"/>
                </a:lnTo>
                <a:lnTo>
                  <a:pt x="56526" y="16945"/>
                </a:lnTo>
                <a:lnTo>
                  <a:pt x="56526" y="12409"/>
                </a:lnTo>
                <a:lnTo>
                  <a:pt x="56150" y="12409"/>
                </a:lnTo>
                <a:lnTo>
                  <a:pt x="56150" y="12235"/>
                </a:lnTo>
                <a:lnTo>
                  <a:pt x="53319" y="12235"/>
                </a:lnTo>
                <a:lnTo>
                  <a:pt x="53319" y="11178"/>
                </a:lnTo>
                <a:lnTo>
                  <a:pt x="52056" y="11178"/>
                </a:lnTo>
                <a:lnTo>
                  <a:pt x="52056" y="11064"/>
                </a:lnTo>
                <a:lnTo>
                  <a:pt x="52098" y="11064"/>
                </a:lnTo>
                <a:lnTo>
                  <a:pt x="52098" y="10830"/>
                </a:lnTo>
                <a:lnTo>
                  <a:pt x="52056" y="10830"/>
                </a:lnTo>
                <a:lnTo>
                  <a:pt x="52056" y="10697"/>
                </a:lnTo>
                <a:lnTo>
                  <a:pt x="52098" y="10697"/>
                </a:lnTo>
                <a:lnTo>
                  <a:pt x="52098" y="10464"/>
                </a:lnTo>
                <a:lnTo>
                  <a:pt x="52056" y="10464"/>
                </a:lnTo>
                <a:lnTo>
                  <a:pt x="52056" y="10259"/>
                </a:lnTo>
                <a:lnTo>
                  <a:pt x="51743" y="10259"/>
                </a:lnTo>
                <a:lnTo>
                  <a:pt x="51743" y="10220"/>
                </a:lnTo>
                <a:lnTo>
                  <a:pt x="51723" y="10220"/>
                </a:lnTo>
                <a:lnTo>
                  <a:pt x="51723" y="10149"/>
                </a:lnTo>
                <a:lnTo>
                  <a:pt x="51743" y="10149"/>
                </a:lnTo>
                <a:lnTo>
                  <a:pt x="51743" y="10088"/>
                </a:lnTo>
                <a:lnTo>
                  <a:pt x="51643" y="10088"/>
                </a:lnTo>
                <a:lnTo>
                  <a:pt x="51643" y="10149"/>
                </a:lnTo>
                <a:lnTo>
                  <a:pt x="51663" y="10149"/>
                </a:lnTo>
                <a:lnTo>
                  <a:pt x="51663" y="10220"/>
                </a:lnTo>
                <a:lnTo>
                  <a:pt x="51643" y="10220"/>
                </a:lnTo>
                <a:lnTo>
                  <a:pt x="51643" y="10259"/>
                </a:lnTo>
                <a:lnTo>
                  <a:pt x="51547" y="10259"/>
                </a:lnTo>
                <a:lnTo>
                  <a:pt x="51547" y="10220"/>
                </a:lnTo>
                <a:lnTo>
                  <a:pt x="51527" y="10220"/>
                </a:lnTo>
                <a:lnTo>
                  <a:pt x="51527" y="10149"/>
                </a:lnTo>
                <a:lnTo>
                  <a:pt x="51547" y="10149"/>
                </a:lnTo>
                <a:lnTo>
                  <a:pt x="51547" y="10088"/>
                </a:lnTo>
                <a:lnTo>
                  <a:pt x="51446" y="10088"/>
                </a:lnTo>
                <a:lnTo>
                  <a:pt x="51446" y="10149"/>
                </a:lnTo>
                <a:lnTo>
                  <a:pt x="51465" y="10149"/>
                </a:lnTo>
                <a:lnTo>
                  <a:pt x="51465" y="10220"/>
                </a:lnTo>
                <a:lnTo>
                  <a:pt x="51446" y="10220"/>
                </a:lnTo>
                <a:lnTo>
                  <a:pt x="51446" y="10259"/>
                </a:lnTo>
                <a:lnTo>
                  <a:pt x="50905" y="10259"/>
                </a:lnTo>
                <a:lnTo>
                  <a:pt x="50905" y="10464"/>
                </a:lnTo>
                <a:lnTo>
                  <a:pt x="50860" y="10464"/>
                </a:lnTo>
                <a:lnTo>
                  <a:pt x="50860" y="10697"/>
                </a:lnTo>
                <a:lnTo>
                  <a:pt x="50905" y="10697"/>
                </a:lnTo>
                <a:lnTo>
                  <a:pt x="50905" y="10830"/>
                </a:lnTo>
                <a:lnTo>
                  <a:pt x="50860" y="10830"/>
                </a:lnTo>
                <a:lnTo>
                  <a:pt x="50860" y="11064"/>
                </a:lnTo>
                <a:lnTo>
                  <a:pt x="50905" y="11064"/>
                </a:lnTo>
                <a:lnTo>
                  <a:pt x="50905" y="11178"/>
                </a:lnTo>
                <a:lnTo>
                  <a:pt x="49612" y="11178"/>
                </a:lnTo>
                <a:lnTo>
                  <a:pt x="49612" y="16408"/>
                </a:lnTo>
                <a:lnTo>
                  <a:pt x="49099" y="16408"/>
                </a:lnTo>
                <a:lnTo>
                  <a:pt x="49099" y="18576"/>
                </a:lnTo>
                <a:lnTo>
                  <a:pt x="48874" y="18576"/>
                </a:lnTo>
                <a:lnTo>
                  <a:pt x="48874" y="19806"/>
                </a:lnTo>
                <a:lnTo>
                  <a:pt x="48489" y="19806"/>
                </a:lnTo>
                <a:lnTo>
                  <a:pt x="48489" y="19502"/>
                </a:lnTo>
                <a:lnTo>
                  <a:pt x="48573" y="19502"/>
                </a:lnTo>
                <a:lnTo>
                  <a:pt x="48573" y="19400"/>
                </a:lnTo>
                <a:lnTo>
                  <a:pt x="48489" y="19400"/>
                </a:lnTo>
                <a:lnTo>
                  <a:pt x="48489" y="19284"/>
                </a:lnTo>
                <a:lnTo>
                  <a:pt x="48573" y="19284"/>
                </a:lnTo>
                <a:lnTo>
                  <a:pt x="48573" y="19182"/>
                </a:lnTo>
                <a:lnTo>
                  <a:pt x="48489" y="19182"/>
                </a:lnTo>
                <a:lnTo>
                  <a:pt x="48489" y="19068"/>
                </a:lnTo>
                <a:lnTo>
                  <a:pt x="48573" y="19068"/>
                </a:lnTo>
                <a:lnTo>
                  <a:pt x="48573" y="18965"/>
                </a:lnTo>
                <a:lnTo>
                  <a:pt x="48489" y="18965"/>
                </a:lnTo>
                <a:lnTo>
                  <a:pt x="48489" y="18849"/>
                </a:lnTo>
                <a:lnTo>
                  <a:pt x="48573" y="18849"/>
                </a:lnTo>
                <a:lnTo>
                  <a:pt x="48573" y="18747"/>
                </a:lnTo>
                <a:lnTo>
                  <a:pt x="48489" y="18747"/>
                </a:lnTo>
                <a:lnTo>
                  <a:pt x="48489" y="18633"/>
                </a:lnTo>
                <a:lnTo>
                  <a:pt x="48573" y="18633"/>
                </a:lnTo>
                <a:lnTo>
                  <a:pt x="48573" y="18529"/>
                </a:lnTo>
                <a:lnTo>
                  <a:pt x="48489" y="18529"/>
                </a:lnTo>
                <a:lnTo>
                  <a:pt x="48489" y="18414"/>
                </a:lnTo>
                <a:lnTo>
                  <a:pt x="48573" y="18414"/>
                </a:lnTo>
                <a:lnTo>
                  <a:pt x="48573" y="18312"/>
                </a:lnTo>
                <a:lnTo>
                  <a:pt x="48489" y="18312"/>
                </a:lnTo>
                <a:lnTo>
                  <a:pt x="48489" y="18197"/>
                </a:lnTo>
                <a:lnTo>
                  <a:pt x="48573" y="18197"/>
                </a:lnTo>
                <a:lnTo>
                  <a:pt x="48573" y="18094"/>
                </a:lnTo>
                <a:lnTo>
                  <a:pt x="48489" y="18094"/>
                </a:lnTo>
                <a:lnTo>
                  <a:pt x="48489" y="17980"/>
                </a:lnTo>
                <a:lnTo>
                  <a:pt x="48573" y="17980"/>
                </a:lnTo>
                <a:lnTo>
                  <a:pt x="48573" y="17876"/>
                </a:lnTo>
                <a:lnTo>
                  <a:pt x="48489" y="17876"/>
                </a:lnTo>
                <a:lnTo>
                  <a:pt x="48489" y="17768"/>
                </a:lnTo>
                <a:lnTo>
                  <a:pt x="48218" y="17768"/>
                </a:lnTo>
                <a:lnTo>
                  <a:pt x="48218" y="17597"/>
                </a:lnTo>
                <a:lnTo>
                  <a:pt x="48161" y="17597"/>
                </a:lnTo>
                <a:lnTo>
                  <a:pt x="48161" y="17768"/>
                </a:lnTo>
                <a:lnTo>
                  <a:pt x="48017" y="17768"/>
                </a:lnTo>
                <a:lnTo>
                  <a:pt x="48017" y="17662"/>
                </a:lnTo>
                <a:lnTo>
                  <a:pt x="47859" y="17662"/>
                </a:lnTo>
                <a:lnTo>
                  <a:pt x="47859" y="15221"/>
                </a:lnTo>
                <a:lnTo>
                  <a:pt x="47983" y="15221"/>
                </a:lnTo>
                <a:lnTo>
                  <a:pt x="47983" y="14013"/>
                </a:lnTo>
                <a:lnTo>
                  <a:pt x="47859" y="14013"/>
                </a:lnTo>
                <a:lnTo>
                  <a:pt x="47859" y="13000"/>
                </a:lnTo>
                <a:lnTo>
                  <a:pt x="46738" y="13000"/>
                </a:lnTo>
                <a:lnTo>
                  <a:pt x="46738" y="12900"/>
                </a:lnTo>
                <a:lnTo>
                  <a:pt x="46776" y="12900"/>
                </a:lnTo>
                <a:lnTo>
                  <a:pt x="46776" y="12693"/>
                </a:lnTo>
                <a:lnTo>
                  <a:pt x="46738" y="12693"/>
                </a:lnTo>
                <a:lnTo>
                  <a:pt x="46738" y="12575"/>
                </a:lnTo>
                <a:lnTo>
                  <a:pt x="46776" y="12575"/>
                </a:lnTo>
                <a:lnTo>
                  <a:pt x="46776" y="12370"/>
                </a:lnTo>
                <a:lnTo>
                  <a:pt x="46738" y="12370"/>
                </a:lnTo>
                <a:lnTo>
                  <a:pt x="46738" y="12186"/>
                </a:lnTo>
                <a:lnTo>
                  <a:pt x="46462" y="12186"/>
                </a:lnTo>
                <a:lnTo>
                  <a:pt x="46462" y="12152"/>
                </a:lnTo>
                <a:lnTo>
                  <a:pt x="46444" y="12152"/>
                </a:lnTo>
                <a:lnTo>
                  <a:pt x="46444" y="12088"/>
                </a:lnTo>
                <a:lnTo>
                  <a:pt x="46462" y="12088"/>
                </a:lnTo>
                <a:lnTo>
                  <a:pt x="46462" y="12033"/>
                </a:lnTo>
                <a:lnTo>
                  <a:pt x="46372" y="12033"/>
                </a:lnTo>
                <a:lnTo>
                  <a:pt x="46372" y="12088"/>
                </a:lnTo>
                <a:lnTo>
                  <a:pt x="46389" y="12088"/>
                </a:lnTo>
                <a:lnTo>
                  <a:pt x="46389" y="12152"/>
                </a:lnTo>
                <a:lnTo>
                  <a:pt x="46372" y="12152"/>
                </a:lnTo>
                <a:lnTo>
                  <a:pt x="46372" y="12186"/>
                </a:lnTo>
                <a:lnTo>
                  <a:pt x="46287" y="12186"/>
                </a:lnTo>
                <a:lnTo>
                  <a:pt x="46287" y="12152"/>
                </a:lnTo>
                <a:lnTo>
                  <a:pt x="46270" y="12152"/>
                </a:lnTo>
                <a:lnTo>
                  <a:pt x="46270" y="12088"/>
                </a:lnTo>
                <a:lnTo>
                  <a:pt x="46287" y="12088"/>
                </a:lnTo>
                <a:lnTo>
                  <a:pt x="46287" y="12033"/>
                </a:lnTo>
                <a:lnTo>
                  <a:pt x="46198" y="12033"/>
                </a:lnTo>
                <a:lnTo>
                  <a:pt x="46198" y="12088"/>
                </a:lnTo>
                <a:lnTo>
                  <a:pt x="46215" y="12088"/>
                </a:lnTo>
                <a:lnTo>
                  <a:pt x="46215" y="12152"/>
                </a:lnTo>
                <a:lnTo>
                  <a:pt x="46198" y="12152"/>
                </a:lnTo>
                <a:lnTo>
                  <a:pt x="46198" y="12186"/>
                </a:lnTo>
                <a:lnTo>
                  <a:pt x="45718" y="12186"/>
                </a:lnTo>
                <a:lnTo>
                  <a:pt x="45718" y="12370"/>
                </a:lnTo>
                <a:lnTo>
                  <a:pt x="45678" y="12370"/>
                </a:lnTo>
                <a:lnTo>
                  <a:pt x="45678" y="12575"/>
                </a:lnTo>
                <a:lnTo>
                  <a:pt x="45718" y="12575"/>
                </a:lnTo>
                <a:lnTo>
                  <a:pt x="45718" y="12693"/>
                </a:lnTo>
                <a:lnTo>
                  <a:pt x="45678" y="12693"/>
                </a:lnTo>
                <a:lnTo>
                  <a:pt x="45678" y="12900"/>
                </a:lnTo>
                <a:lnTo>
                  <a:pt x="45718" y="12900"/>
                </a:lnTo>
                <a:lnTo>
                  <a:pt x="45718" y="13000"/>
                </a:lnTo>
                <a:lnTo>
                  <a:pt x="44573" y="13000"/>
                </a:lnTo>
                <a:lnTo>
                  <a:pt x="44573" y="13845"/>
                </a:lnTo>
                <a:lnTo>
                  <a:pt x="44098" y="13845"/>
                </a:lnTo>
                <a:lnTo>
                  <a:pt x="44098" y="13913"/>
                </a:lnTo>
                <a:lnTo>
                  <a:pt x="43983" y="13913"/>
                </a:lnTo>
                <a:lnTo>
                  <a:pt x="43983" y="13116"/>
                </a:lnTo>
                <a:lnTo>
                  <a:pt x="43654" y="13116"/>
                </a:lnTo>
                <a:lnTo>
                  <a:pt x="43654" y="12932"/>
                </a:lnTo>
                <a:lnTo>
                  <a:pt x="43621" y="12932"/>
                </a:lnTo>
                <a:lnTo>
                  <a:pt x="43621" y="13069"/>
                </a:lnTo>
                <a:lnTo>
                  <a:pt x="43436" y="13069"/>
                </a:lnTo>
                <a:lnTo>
                  <a:pt x="43436" y="13041"/>
                </a:lnTo>
                <a:lnTo>
                  <a:pt x="43206" y="13041"/>
                </a:lnTo>
                <a:lnTo>
                  <a:pt x="43206" y="13116"/>
                </a:lnTo>
                <a:lnTo>
                  <a:pt x="43079" y="13116"/>
                </a:lnTo>
                <a:lnTo>
                  <a:pt x="43079" y="13591"/>
                </a:lnTo>
                <a:lnTo>
                  <a:pt x="42356" y="13591"/>
                </a:lnTo>
                <a:lnTo>
                  <a:pt x="42356" y="13792"/>
                </a:lnTo>
                <a:lnTo>
                  <a:pt x="42307" y="13792"/>
                </a:lnTo>
                <a:lnTo>
                  <a:pt x="42307" y="13890"/>
                </a:lnTo>
                <a:lnTo>
                  <a:pt x="42041" y="13890"/>
                </a:lnTo>
                <a:lnTo>
                  <a:pt x="42041" y="14380"/>
                </a:lnTo>
                <a:lnTo>
                  <a:pt x="42041" y="15044"/>
                </a:lnTo>
                <a:lnTo>
                  <a:pt x="41945" y="15044"/>
                </a:lnTo>
                <a:lnTo>
                  <a:pt x="41945" y="15147"/>
                </a:lnTo>
                <a:lnTo>
                  <a:pt x="41696" y="15147"/>
                </a:lnTo>
                <a:lnTo>
                  <a:pt x="41696" y="14970"/>
                </a:lnTo>
                <a:lnTo>
                  <a:pt x="41583" y="14970"/>
                </a:lnTo>
                <a:lnTo>
                  <a:pt x="41583" y="14895"/>
                </a:lnTo>
                <a:lnTo>
                  <a:pt x="41573" y="14895"/>
                </a:lnTo>
                <a:lnTo>
                  <a:pt x="41573" y="14860"/>
                </a:lnTo>
                <a:lnTo>
                  <a:pt x="41467" y="14860"/>
                </a:lnTo>
                <a:lnTo>
                  <a:pt x="41467" y="14772"/>
                </a:lnTo>
                <a:lnTo>
                  <a:pt x="41442" y="14772"/>
                </a:lnTo>
                <a:lnTo>
                  <a:pt x="41442" y="14860"/>
                </a:lnTo>
                <a:lnTo>
                  <a:pt x="41193" y="14860"/>
                </a:lnTo>
                <a:lnTo>
                  <a:pt x="41193" y="14895"/>
                </a:lnTo>
                <a:lnTo>
                  <a:pt x="41025" y="14895"/>
                </a:lnTo>
                <a:lnTo>
                  <a:pt x="41025" y="14970"/>
                </a:lnTo>
                <a:lnTo>
                  <a:pt x="40759" y="14970"/>
                </a:lnTo>
                <a:lnTo>
                  <a:pt x="40759" y="14380"/>
                </a:lnTo>
                <a:lnTo>
                  <a:pt x="40759" y="13890"/>
                </a:lnTo>
                <a:lnTo>
                  <a:pt x="40495" y="13890"/>
                </a:lnTo>
                <a:lnTo>
                  <a:pt x="40495" y="13792"/>
                </a:lnTo>
                <a:lnTo>
                  <a:pt x="40445" y="13792"/>
                </a:lnTo>
                <a:lnTo>
                  <a:pt x="40445" y="13591"/>
                </a:lnTo>
                <a:lnTo>
                  <a:pt x="39723" y="13591"/>
                </a:lnTo>
                <a:lnTo>
                  <a:pt x="39723" y="13116"/>
                </a:lnTo>
                <a:lnTo>
                  <a:pt x="39596" y="13116"/>
                </a:lnTo>
                <a:lnTo>
                  <a:pt x="39596" y="13041"/>
                </a:lnTo>
                <a:lnTo>
                  <a:pt x="39365" y="13041"/>
                </a:lnTo>
                <a:lnTo>
                  <a:pt x="39365" y="13069"/>
                </a:lnTo>
                <a:lnTo>
                  <a:pt x="39180" y="13069"/>
                </a:lnTo>
                <a:lnTo>
                  <a:pt x="39180" y="12932"/>
                </a:lnTo>
                <a:lnTo>
                  <a:pt x="39146" y="12932"/>
                </a:lnTo>
                <a:lnTo>
                  <a:pt x="39146" y="13116"/>
                </a:lnTo>
                <a:lnTo>
                  <a:pt x="38818" y="13116"/>
                </a:lnTo>
                <a:lnTo>
                  <a:pt x="38818" y="13913"/>
                </a:lnTo>
                <a:lnTo>
                  <a:pt x="38704" y="13913"/>
                </a:lnTo>
                <a:lnTo>
                  <a:pt x="38704" y="13845"/>
                </a:lnTo>
                <a:lnTo>
                  <a:pt x="38230" y="13845"/>
                </a:lnTo>
                <a:lnTo>
                  <a:pt x="38230" y="13000"/>
                </a:lnTo>
                <a:lnTo>
                  <a:pt x="37084" y="13000"/>
                </a:lnTo>
                <a:lnTo>
                  <a:pt x="37084" y="12900"/>
                </a:lnTo>
                <a:lnTo>
                  <a:pt x="37122" y="12900"/>
                </a:lnTo>
                <a:lnTo>
                  <a:pt x="37122" y="12693"/>
                </a:lnTo>
                <a:lnTo>
                  <a:pt x="37084" y="12693"/>
                </a:lnTo>
                <a:lnTo>
                  <a:pt x="37084" y="12575"/>
                </a:lnTo>
                <a:lnTo>
                  <a:pt x="37122" y="12575"/>
                </a:lnTo>
                <a:lnTo>
                  <a:pt x="37122" y="12370"/>
                </a:lnTo>
                <a:lnTo>
                  <a:pt x="37084" y="12370"/>
                </a:lnTo>
                <a:lnTo>
                  <a:pt x="37084" y="12186"/>
                </a:lnTo>
                <a:lnTo>
                  <a:pt x="36603" y="12186"/>
                </a:lnTo>
                <a:lnTo>
                  <a:pt x="36603" y="12152"/>
                </a:lnTo>
                <a:lnTo>
                  <a:pt x="36587" y="12152"/>
                </a:lnTo>
                <a:lnTo>
                  <a:pt x="36587" y="12088"/>
                </a:lnTo>
                <a:lnTo>
                  <a:pt x="36603" y="12088"/>
                </a:lnTo>
                <a:lnTo>
                  <a:pt x="36603" y="12033"/>
                </a:lnTo>
                <a:lnTo>
                  <a:pt x="36514" y="12033"/>
                </a:lnTo>
                <a:lnTo>
                  <a:pt x="36514" y="12088"/>
                </a:lnTo>
                <a:lnTo>
                  <a:pt x="36531" y="12088"/>
                </a:lnTo>
                <a:lnTo>
                  <a:pt x="36531" y="12152"/>
                </a:lnTo>
                <a:lnTo>
                  <a:pt x="36514" y="12152"/>
                </a:lnTo>
                <a:lnTo>
                  <a:pt x="36514" y="12186"/>
                </a:lnTo>
                <a:lnTo>
                  <a:pt x="36430" y="12186"/>
                </a:lnTo>
                <a:lnTo>
                  <a:pt x="36430" y="12152"/>
                </a:lnTo>
                <a:lnTo>
                  <a:pt x="36413" y="12152"/>
                </a:lnTo>
                <a:lnTo>
                  <a:pt x="36413" y="12088"/>
                </a:lnTo>
                <a:lnTo>
                  <a:pt x="36430" y="12088"/>
                </a:lnTo>
                <a:lnTo>
                  <a:pt x="36430" y="12033"/>
                </a:lnTo>
                <a:lnTo>
                  <a:pt x="36341" y="12033"/>
                </a:lnTo>
                <a:lnTo>
                  <a:pt x="36341" y="12088"/>
                </a:lnTo>
                <a:lnTo>
                  <a:pt x="36356" y="12088"/>
                </a:lnTo>
                <a:lnTo>
                  <a:pt x="36356" y="12152"/>
                </a:lnTo>
                <a:lnTo>
                  <a:pt x="36341" y="12152"/>
                </a:lnTo>
                <a:lnTo>
                  <a:pt x="36341" y="12186"/>
                </a:lnTo>
                <a:lnTo>
                  <a:pt x="36064" y="12186"/>
                </a:lnTo>
                <a:lnTo>
                  <a:pt x="36064" y="12370"/>
                </a:lnTo>
                <a:lnTo>
                  <a:pt x="36025" y="12370"/>
                </a:lnTo>
                <a:lnTo>
                  <a:pt x="36025" y="12575"/>
                </a:lnTo>
                <a:lnTo>
                  <a:pt x="36064" y="12575"/>
                </a:lnTo>
                <a:lnTo>
                  <a:pt x="36064" y="12693"/>
                </a:lnTo>
                <a:lnTo>
                  <a:pt x="36025" y="12693"/>
                </a:lnTo>
                <a:lnTo>
                  <a:pt x="36025" y="12900"/>
                </a:lnTo>
                <a:lnTo>
                  <a:pt x="36064" y="12900"/>
                </a:lnTo>
                <a:lnTo>
                  <a:pt x="36064" y="13000"/>
                </a:lnTo>
                <a:lnTo>
                  <a:pt x="34943" y="13000"/>
                </a:lnTo>
                <a:lnTo>
                  <a:pt x="34943" y="14013"/>
                </a:lnTo>
                <a:lnTo>
                  <a:pt x="34818" y="14013"/>
                </a:lnTo>
                <a:lnTo>
                  <a:pt x="34818" y="15221"/>
                </a:lnTo>
                <a:lnTo>
                  <a:pt x="34943" y="15221"/>
                </a:lnTo>
                <a:lnTo>
                  <a:pt x="34943" y="18340"/>
                </a:lnTo>
                <a:lnTo>
                  <a:pt x="34794" y="18340"/>
                </a:lnTo>
                <a:lnTo>
                  <a:pt x="34794" y="18039"/>
                </a:lnTo>
                <a:lnTo>
                  <a:pt x="34452" y="18039"/>
                </a:lnTo>
                <a:lnTo>
                  <a:pt x="34452" y="17997"/>
                </a:lnTo>
                <a:lnTo>
                  <a:pt x="34527" y="17997"/>
                </a:lnTo>
                <a:lnTo>
                  <a:pt x="34527" y="17817"/>
                </a:lnTo>
                <a:lnTo>
                  <a:pt x="34452" y="17817"/>
                </a:lnTo>
                <a:lnTo>
                  <a:pt x="34452" y="17745"/>
                </a:lnTo>
                <a:lnTo>
                  <a:pt x="34527" y="17745"/>
                </a:lnTo>
                <a:lnTo>
                  <a:pt x="34527" y="17609"/>
                </a:lnTo>
                <a:lnTo>
                  <a:pt x="34318" y="17609"/>
                </a:lnTo>
                <a:lnTo>
                  <a:pt x="34318" y="4881"/>
                </a:lnTo>
                <a:lnTo>
                  <a:pt x="34424" y="4881"/>
                </a:lnTo>
                <a:lnTo>
                  <a:pt x="34424" y="4501"/>
                </a:lnTo>
                <a:lnTo>
                  <a:pt x="34169" y="4501"/>
                </a:lnTo>
                <a:lnTo>
                  <a:pt x="34169" y="4139"/>
                </a:lnTo>
                <a:lnTo>
                  <a:pt x="34143" y="4139"/>
                </a:lnTo>
                <a:lnTo>
                  <a:pt x="34143" y="4105"/>
                </a:lnTo>
                <a:lnTo>
                  <a:pt x="33933" y="4105"/>
                </a:lnTo>
                <a:lnTo>
                  <a:pt x="33933" y="4020"/>
                </a:lnTo>
                <a:lnTo>
                  <a:pt x="33857" y="4020"/>
                </a:lnTo>
                <a:lnTo>
                  <a:pt x="33857" y="3991"/>
                </a:lnTo>
                <a:lnTo>
                  <a:pt x="33774" y="3991"/>
                </a:lnTo>
                <a:lnTo>
                  <a:pt x="33774" y="3941"/>
                </a:lnTo>
                <a:lnTo>
                  <a:pt x="33457" y="3941"/>
                </a:lnTo>
                <a:lnTo>
                  <a:pt x="33457" y="4105"/>
                </a:lnTo>
                <a:lnTo>
                  <a:pt x="33365" y="4105"/>
                </a:lnTo>
                <a:lnTo>
                  <a:pt x="33365" y="4139"/>
                </a:lnTo>
                <a:lnTo>
                  <a:pt x="32968" y="4139"/>
                </a:lnTo>
                <a:lnTo>
                  <a:pt x="32968" y="4201"/>
                </a:lnTo>
                <a:lnTo>
                  <a:pt x="32732" y="4184"/>
                </a:lnTo>
                <a:lnTo>
                  <a:pt x="32732" y="4242"/>
                </a:lnTo>
                <a:lnTo>
                  <a:pt x="32627" y="4234"/>
                </a:lnTo>
                <a:lnTo>
                  <a:pt x="32579" y="974"/>
                </a:lnTo>
                <a:lnTo>
                  <a:pt x="32534" y="4228"/>
                </a:lnTo>
                <a:lnTo>
                  <a:pt x="32478" y="4224"/>
                </a:lnTo>
                <a:lnTo>
                  <a:pt x="32478" y="4051"/>
                </a:lnTo>
                <a:lnTo>
                  <a:pt x="32425" y="4051"/>
                </a:lnTo>
                <a:lnTo>
                  <a:pt x="32425" y="4220"/>
                </a:lnTo>
                <a:lnTo>
                  <a:pt x="32346" y="4214"/>
                </a:lnTo>
                <a:lnTo>
                  <a:pt x="32346" y="4307"/>
                </a:lnTo>
                <a:lnTo>
                  <a:pt x="32234" y="4307"/>
                </a:lnTo>
                <a:lnTo>
                  <a:pt x="32234" y="4263"/>
                </a:lnTo>
                <a:lnTo>
                  <a:pt x="32216" y="4263"/>
                </a:lnTo>
                <a:lnTo>
                  <a:pt x="32216" y="4101"/>
                </a:lnTo>
                <a:lnTo>
                  <a:pt x="32164" y="4101"/>
                </a:lnTo>
                <a:lnTo>
                  <a:pt x="32164" y="4263"/>
                </a:lnTo>
                <a:lnTo>
                  <a:pt x="31962" y="4263"/>
                </a:lnTo>
                <a:lnTo>
                  <a:pt x="31962" y="4337"/>
                </a:lnTo>
                <a:lnTo>
                  <a:pt x="31922" y="4337"/>
                </a:lnTo>
                <a:lnTo>
                  <a:pt x="31922" y="4170"/>
                </a:lnTo>
                <a:lnTo>
                  <a:pt x="31877" y="4170"/>
                </a:lnTo>
                <a:lnTo>
                  <a:pt x="31877" y="4337"/>
                </a:lnTo>
                <a:lnTo>
                  <a:pt x="31817" y="4337"/>
                </a:lnTo>
                <a:lnTo>
                  <a:pt x="31817" y="4382"/>
                </a:lnTo>
                <a:lnTo>
                  <a:pt x="31190" y="4382"/>
                </a:lnTo>
                <a:lnTo>
                  <a:pt x="31190" y="4446"/>
                </a:lnTo>
                <a:lnTo>
                  <a:pt x="30948" y="4446"/>
                </a:lnTo>
                <a:lnTo>
                  <a:pt x="30948" y="4532"/>
                </a:lnTo>
                <a:lnTo>
                  <a:pt x="30916" y="4532"/>
                </a:lnTo>
                <a:lnTo>
                  <a:pt x="30916" y="4501"/>
                </a:lnTo>
                <a:lnTo>
                  <a:pt x="30766" y="4501"/>
                </a:lnTo>
                <a:lnTo>
                  <a:pt x="30766" y="4851"/>
                </a:lnTo>
                <a:lnTo>
                  <a:pt x="30818" y="4851"/>
                </a:lnTo>
                <a:lnTo>
                  <a:pt x="30818" y="17609"/>
                </a:lnTo>
                <a:lnTo>
                  <a:pt x="30610" y="17609"/>
                </a:lnTo>
                <a:lnTo>
                  <a:pt x="30610" y="17745"/>
                </a:lnTo>
                <a:lnTo>
                  <a:pt x="30682" y="17745"/>
                </a:lnTo>
                <a:lnTo>
                  <a:pt x="30682" y="17792"/>
                </a:lnTo>
                <a:lnTo>
                  <a:pt x="30535" y="17792"/>
                </a:lnTo>
                <a:lnTo>
                  <a:pt x="30535" y="17386"/>
                </a:lnTo>
                <a:lnTo>
                  <a:pt x="29448" y="17386"/>
                </a:lnTo>
                <a:lnTo>
                  <a:pt x="29448" y="18538"/>
                </a:lnTo>
                <a:lnTo>
                  <a:pt x="29258" y="18538"/>
                </a:lnTo>
                <a:lnTo>
                  <a:pt x="29258" y="15987"/>
                </a:lnTo>
                <a:lnTo>
                  <a:pt x="29064" y="15987"/>
                </a:lnTo>
                <a:lnTo>
                  <a:pt x="29064" y="3434"/>
                </a:lnTo>
                <a:lnTo>
                  <a:pt x="28559" y="2816"/>
                </a:lnTo>
                <a:lnTo>
                  <a:pt x="28559" y="2505"/>
                </a:lnTo>
                <a:lnTo>
                  <a:pt x="28476" y="2505"/>
                </a:lnTo>
                <a:lnTo>
                  <a:pt x="28446" y="2468"/>
                </a:lnTo>
                <a:lnTo>
                  <a:pt x="28446" y="2413"/>
                </a:lnTo>
                <a:lnTo>
                  <a:pt x="28401" y="2413"/>
                </a:lnTo>
                <a:lnTo>
                  <a:pt x="27889" y="1790"/>
                </a:lnTo>
                <a:lnTo>
                  <a:pt x="27768" y="1790"/>
                </a:lnTo>
                <a:lnTo>
                  <a:pt x="27768" y="1719"/>
                </a:lnTo>
                <a:lnTo>
                  <a:pt x="27709" y="1719"/>
                </a:lnTo>
                <a:cubicBezTo>
                  <a:pt x="27693" y="1545"/>
                  <a:pt x="27530" y="1408"/>
                  <a:pt x="27331" y="1408"/>
                </a:cubicBezTo>
                <a:cubicBezTo>
                  <a:pt x="27316" y="1408"/>
                  <a:pt x="27301" y="1410"/>
                  <a:pt x="27286" y="1411"/>
                </a:cubicBezTo>
                <a:lnTo>
                  <a:pt x="27286" y="1015"/>
                </a:lnTo>
                <a:lnTo>
                  <a:pt x="27406" y="971"/>
                </a:lnTo>
                <a:lnTo>
                  <a:pt x="27406" y="945"/>
                </a:lnTo>
                <a:lnTo>
                  <a:pt x="27286" y="945"/>
                </a:lnTo>
                <a:lnTo>
                  <a:pt x="27286" y="827"/>
                </a:lnTo>
                <a:lnTo>
                  <a:pt x="27375" y="827"/>
                </a:lnTo>
                <a:lnTo>
                  <a:pt x="27375" y="798"/>
                </a:lnTo>
                <a:lnTo>
                  <a:pt x="27191" y="744"/>
                </a:lnTo>
                <a:cubicBezTo>
                  <a:pt x="27217" y="730"/>
                  <a:pt x="27234" y="707"/>
                  <a:pt x="27234" y="682"/>
                </a:cubicBezTo>
                <a:cubicBezTo>
                  <a:pt x="27234" y="641"/>
                  <a:pt x="27188" y="607"/>
                  <a:pt x="27133" y="607"/>
                </a:cubicBezTo>
                <a:cubicBezTo>
                  <a:pt x="27119" y="607"/>
                  <a:pt x="27105" y="610"/>
                  <a:pt x="27092" y="614"/>
                </a:cubicBezTo>
                <a:lnTo>
                  <a:pt x="27092" y="407"/>
                </a:lnTo>
                <a:lnTo>
                  <a:pt x="27212" y="364"/>
                </a:lnTo>
                <a:lnTo>
                  <a:pt x="27212" y="337"/>
                </a:lnTo>
                <a:lnTo>
                  <a:pt x="27092" y="337"/>
                </a:lnTo>
                <a:lnTo>
                  <a:pt x="27092" y="219"/>
                </a:lnTo>
                <a:lnTo>
                  <a:pt x="27181" y="219"/>
                </a:lnTo>
                <a:lnTo>
                  <a:pt x="27181" y="190"/>
                </a:lnTo>
                <a:lnTo>
                  <a:pt x="26996" y="136"/>
                </a:lnTo>
                <a:cubicBezTo>
                  <a:pt x="27022" y="122"/>
                  <a:pt x="27039" y="101"/>
                  <a:pt x="27039" y="75"/>
                </a:cubicBezTo>
                <a:cubicBezTo>
                  <a:pt x="27039" y="34"/>
                  <a:pt x="26995" y="0"/>
                  <a:pt x="26940" y="0"/>
                </a:cubicBezTo>
                <a:cubicBezTo>
                  <a:pt x="26884" y="0"/>
                  <a:pt x="26841" y="33"/>
                  <a:pt x="26841" y="75"/>
                </a:cubicBezTo>
                <a:cubicBezTo>
                  <a:pt x="26841" y="101"/>
                  <a:pt x="26858" y="122"/>
                  <a:pt x="26882" y="136"/>
                </a:cubicBezTo>
                <a:lnTo>
                  <a:pt x="26698" y="190"/>
                </a:lnTo>
                <a:lnTo>
                  <a:pt x="26698" y="219"/>
                </a:lnTo>
                <a:lnTo>
                  <a:pt x="26787" y="219"/>
                </a:lnTo>
                <a:lnTo>
                  <a:pt x="26787" y="243"/>
                </a:lnTo>
                <a:lnTo>
                  <a:pt x="26583" y="243"/>
                </a:lnTo>
                <a:lnTo>
                  <a:pt x="26583" y="211"/>
                </a:lnTo>
                <a:lnTo>
                  <a:pt x="26521" y="211"/>
                </a:lnTo>
                <a:lnTo>
                  <a:pt x="26521" y="178"/>
                </a:lnTo>
                <a:lnTo>
                  <a:pt x="26110" y="178"/>
                </a:lnTo>
                <a:lnTo>
                  <a:pt x="26110" y="211"/>
                </a:lnTo>
                <a:lnTo>
                  <a:pt x="25990" y="211"/>
                </a:lnTo>
                <a:lnTo>
                  <a:pt x="25990" y="178"/>
                </a:lnTo>
                <a:lnTo>
                  <a:pt x="25578" y="178"/>
                </a:lnTo>
                <a:lnTo>
                  <a:pt x="25578" y="211"/>
                </a:lnTo>
                <a:lnTo>
                  <a:pt x="25515" y="211"/>
                </a:lnTo>
                <a:lnTo>
                  <a:pt x="25515" y="243"/>
                </a:lnTo>
                <a:lnTo>
                  <a:pt x="25311" y="243"/>
                </a:lnTo>
                <a:lnTo>
                  <a:pt x="25311" y="219"/>
                </a:lnTo>
                <a:lnTo>
                  <a:pt x="25400" y="219"/>
                </a:lnTo>
                <a:lnTo>
                  <a:pt x="25400" y="190"/>
                </a:lnTo>
                <a:lnTo>
                  <a:pt x="25217" y="136"/>
                </a:lnTo>
                <a:cubicBezTo>
                  <a:pt x="25242" y="122"/>
                  <a:pt x="25259" y="101"/>
                  <a:pt x="25259" y="75"/>
                </a:cubicBezTo>
                <a:cubicBezTo>
                  <a:pt x="25259" y="34"/>
                  <a:pt x="25214" y="0"/>
                  <a:pt x="251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5" name="Google Shape;405;p43"/>
          <p:cNvSpPr/>
          <p:nvPr/>
        </p:nvSpPr>
        <p:spPr>
          <a:xfrm>
            <a:off x="1982324" y="4728046"/>
            <a:ext cx="5531782" cy="416028"/>
          </a:xfrm>
          <a:custGeom>
            <a:avLst/>
            <a:gdLst/>
            <a:ahLst/>
            <a:cxnLst/>
            <a:rect l="l" t="t" r="r" b="b"/>
            <a:pathLst>
              <a:path w="79147" h="7285" extrusionOk="0">
                <a:moveTo>
                  <a:pt x="0" y="1"/>
                </a:moveTo>
                <a:lnTo>
                  <a:pt x="0" y="7284"/>
                </a:lnTo>
                <a:lnTo>
                  <a:pt x="79146" y="7284"/>
                </a:lnTo>
                <a:lnTo>
                  <a:pt x="7914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6" name="Google Shape;406;p43"/>
          <p:cNvSpPr/>
          <p:nvPr/>
        </p:nvSpPr>
        <p:spPr>
          <a:xfrm>
            <a:off x="2549676" y="4929119"/>
            <a:ext cx="4128301" cy="13877"/>
          </a:xfrm>
          <a:custGeom>
            <a:avLst/>
            <a:gdLst/>
            <a:ahLst/>
            <a:cxnLst/>
            <a:rect l="l" t="t" r="r" b="b"/>
            <a:pathLst>
              <a:path w="72290" h="243" extrusionOk="0">
                <a:moveTo>
                  <a:pt x="0" y="0"/>
                </a:moveTo>
                <a:lnTo>
                  <a:pt x="0" y="242"/>
                </a:lnTo>
                <a:lnTo>
                  <a:pt x="4699" y="242"/>
                </a:lnTo>
                <a:lnTo>
                  <a:pt x="4699" y="0"/>
                </a:lnTo>
                <a:close/>
                <a:moveTo>
                  <a:pt x="9656" y="0"/>
                </a:moveTo>
                <a:lnTo>
                  <a:pt x="9656" y="242"/>
                </a:lnTo>
                <a:lnTo>
                  <a:pt x="14354" y="242"/>
                </a:lnTo>
                <a:lnTo>
                  <a:pt x="14354" y="0"/>
                </a:lnTo>
                <a:close/>
                <a:moveTo>
                  <a:pt x="19311" y="0"/>
                </a:moveTo>
                <a:lnTo>
                  <a:pt x="19311" y="242"/>
                </a:lnTo>
                <a:lnTo>
                  <a:pt x="24010" y="242"/>
                </a:lnTo>
                <a:lnTo>
                  <a:pt x="24010" y="0"/>
                </a:lnTo>
                <a:close/>
                <a:moveTo>
                  <a:pt x="28968" y="0"/>
                </a:moveTo>
                <a:lnTo>
                  <a:pt x="28968" y="242"/>
                </a:lnTo>
                <a:lnTo>
                  <a:pt x="33666" y="242"/>
                </a:lnTo>
                <a:lnTo>
                  <a:pt x="33666" y="0"/>
                </a:lnTo>
                <a:close/>
                <a:moveTo>
                  <a:pt x="38623" y="0"/>
                </a:moveTo>
                <a:lnTo>
                  <a:pt x="38623" y="242"/>
                </a:lnTo>
                <a:lnTo>
                  <a:pt x="43322" y="242"/>
                </a:lnTo>
                <a:lnTo>
                  <a:pt x="43322" y="0"/>
                </a:lnTo>
                <a:close/>
                <a:moveTo>
                  <a:pt x="48279" y="0"/>
                </a:moveTo>
                <a:lnTo>
                  <a:pt x="48279" y="242"/>
                </a:lnTo>
                <a:lnTo>
                  <a:pt x="52977" y="242"/>
                </a:lnTo>
                <a:lnTo>
                  <a:pt x="52977" y="0"/>
                </a:lnTo>
                <a:close/>
                <a:moveTo>
                  <a:pt x="57934" y="0"/>
                </a:moveTo>
                <a:lnTo>
                  <a:pt x="57934" y="242"/>
                </a:lnTo>
                <a:lnTo>
                  <a:pt x="62633" y="242"/>
                </a:lnTo>
                <a:lnTo>
                  <a:pt x="62633" y="0"/>
                </a:lnTo>
                <a:close/>
                <a:moveTo>
                  <a:pt x="67590" y="0"/>
                </a:moveTo>
                <a:lnTo>
                  <a:pt x="67590" y="242"/>
                </a:lnTo>
                <a:lnTo>
                  <a:pt x="72289" y="242"/>
                </a:lnTo>
                <a:lnTo>
                  <a:pt x="722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7" name="Google Shape;407;p43"/>
          <p:cNvSpPr/>
          <p:nvPr/>
        </p:nvSpPr>
        <p:spPr>
          <a:xfrm>
            <a:off x="1982324" y="4635075"/>
            <a:ext cx="5531782" cy="93028"/>
          </a:xfrm>
          <a:custGeom>
            <a:avLst/>
            <a:gdLst/>
            <a:ahLst/>
            <a:cxnLst/>
            <a:rect l="l" t="t" r="r" b="b"/>
            <a:pathLst>
              <a:path w="79147" h="1629" extrusionOk="0">
                <a:moveTo>
                  <a:pt x="0" y="0"/>
                </a:moveTo>
                <a:lnTo>
                  <a:pt x="0" y="1629"/>
                </a:lnTo>
                <a:lnTo>
                  <a:pt x="79146" y="1629"/>
                </a:lnTo>
                <a:lnTo>
                  <a:pt x="7914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8" name="Google Shape;408;p43"/>
          <p:cNvGrpSpPr/>
          <p:nvPr/>
        </p:nvGrpSpPr>
        <p:grpSpPr>
          <a:xfrm flipH="1">
            <a:off x="1918876" y="2687938"/>
            <a:ext cx="4353695" cy="2322977"/>
            <a:chOff x="3142804" y="2498247"/>
            <a:chExt cx="5895321" cy="2466481"/>
          </a:xfrm>
        </p:grpSpPr>
        <p:sp>
          <p:nvSpPr>
            <p:cNvPr id="409" name="Google Shape;409;p43"/>
            <p:cNvSpPr/>
            <p:nvPr/>
          </p:nvSpPr>
          <p:spPr>
            <a:xfrm>
              <a:off x="8397025" y="3389500"/>
              <a:ext cx="457200" cy="45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10" name="Google Shape;410;p43"/>
            <p:cNvGrpSpPr/>
            <p:nvPr/>
          </p:nvGrpSpPr>
          <p:grpSpPr>
            <a:xfrm flipH="1">
              <a:off x="3142804" y="2498247"/>
              <a:ext cx="5895321" cy="2466481"/>
              <a:chOff x="2" y="-59054"/>
              <a:chExt cx="9363597" cy="3917537"/>
            </a:xfrm>
          </p:grpSpPr>
          <p:sp>
            <p:nvSpPr>
              <p:cNvPr id="411" name="Google Shape;411;p43"/>
              <p:cNvSpPr/>
              <p:nvPr/>
            </p:nvSpPr>
            <p:spPr>
              <a:xfrm>
                <a:off x="1959561" y="1398769"/>
                <a:ext cx="7403909" cy="2091785"/>
              </a:xfrm>
              <a:custGeom>
                <a:avLst/>
                <a:gdLst/>
                <a:ahLst/>
                <a:cxnLst/>
                <a:rect l="l" t="t" r="r" b="b"/>
                <a:pathLst>
                  <a:path w="63145" h="17840" extrusionOk="0">
                    <a:moveTo>
                      <a:pt x="27176" y="0"/>
                    </a:moveTo>
                    <a:cubicBezTo>
                      <a:pt x="25084" y="0"/>
                      <a:pt x="22999" y="84"/>
                      <a:pt x="20898" y="390"/>
                    </a:cubicBezTo>
                    <a:cubicBezTo>
                      <a:pt x="18203" y="783"/>
                      <a:pt x="15551" y="1450"/>
                      <a:pt x="12981" y="2349"/>
                    </a:cubicBezTo>
                    <a:cubicBezTo>
                      <a:pt x="11630" y="2821"/>
                      <a:pt x="10275" y="3457"/>
                      <a:pt x="8925" y="4002"/>
                    </a:cubicBezTo>
                    <a:cubicBezTo>
                      <a:pt x="7592" y="4539"/>
                      <a:pt x="6043" y="4745"/>
                      <a:pt x="4792" y="5445"/>
                    </a:cubicBezTo>
                    <a:cubicBezTo>
                      <a:pt x="4181" y="5785"/>
                      <a:pt x="3613" y="6200"/>
                      <a:pt x="3113" y="6676"/>
                    </a:cubicBezTo>
                    <a:cubicBezTo>
                      <a:pt x="3017" y="6768"/>
                      <a:pt x="2923" y="6861"/>
                      <a:pt x="2833" y="6956"/>
                    </a:cubicBezTo>
                    <a:cubicBezTo>
                      <a:pt x="2363" y="7452"/>
                      <a:pt x="1969" y="8010"/>
                      <a:pt x="1672" y="8624"/>
                    </a:cubicBezTo>
                    <a:cubicBezTo>
                      <a:pt x="1477" y="9028"/>
                      <a:pt x="1323" y="9456"/>
                      <a:pt x="1224" y="9907"/>
                    </a:cubicBezTo>
                    <a:cubicBezTo>
                      <a:pt x="947" y="11158"/>
                      <a:pt x="655" y="12408"/>
                      <a:pt x="373" y="13661"/>
                    </a:cubicBezTo>
                    <a:cubicBezTo>
                      <a:pt x="0" y="15322"/>
                      <a:pt x="1493" y="16187"/>
                      <a:pt x="3359" y="16663"/>
                    </a:cubicBezTo>
                    <a:cubicBezTo>
                      <a:pt x="5223" y="17140"/>
                      <a:pt x="17769" y="17839"/>
                      <a:pt x="17769" y="17839"/>
                    </a:cubicBezTo>
                    <a:lnTo>
                      <a:pt x="61256" y="17839"/>
                    </a:lnTo>
                    <a:cubicBezTo>
                      <a:pt x="62299" y="17839"/>
                      <a:pt x="63144" y="16994"/>
                      <a:pt x="63144" y="15951"/>
                    </a:cubicBezTo>
                    <a:lnTo>
                      <a:pt x="63144" y="12677"/>
                    </a:lnTo>
                    <a:cubicBezTo>
                      <a:pt x="63144" y="11444"/>
                      <a:pt x="62466" y="10310"/>
                      <a:pt x="61379" y="9726"/>
                    </a:cubicBezTo>
                    <a:cubicBezTo>
                      <a:pt x="58723" y="8297"/>
                      <a:pt x="52786" y="6231"/>
                      <a:pt x="47267" y="6166"/>
                    </a:cubicBezTo>
                    <a:cubicBezTo>
                      <a:pt x="41012" y="2854"/>
                      <a:pt x="35396" y="166"/>
                      <a:pt x="31433" y="72"/>
                    </a:cubicBezTo>
                    <a:cubicBezTo>
                      <a:pt x="30006" y="39"/>
                      <a:pt x="28589" y="0"/>
                      <a:pt x="2717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43"/>
              <p:cNvSpPr/>
              <p:nvPr/>
            </p:nvSpPr>
            <p:spPr>
              <a:xfrm>
                <a:off x="2852690" y="2628297"/>
                <a:ext cx="5726964" cy="1087048"/>
              </a:xfrm>
              <a:custGeom>
                <a:avLst/>
                <a:gdLst/>
                <a:ahLst/>
                <a:cxnLst/>
                <a:rect l="l" t="t" r="r" b="b"/>
                <a:pathLst>
                  <a:path w="48843" h="9271" extrusionOk="0">
                    <a:moveTo>
                      <a:pt x="5230" y="312"/>
                    </a:moveTo>
                    <a:cubicBezTo>
                      <a:pt x="5130" y="312"/>
                      <a:pt x="2986" y="942"/>
                      <a:pt x="2986" y="942"/>
                    </a:cubicBezTo>
                    <a:lnTo>
                      <a:pt x="1306" y="2115"/>
                    </a:lnTo>
                    <a:lnTo>
                      <a:pt x="0" y="4415"/>
                    </a:lnTo>
                    <a:lnTo>
                      <a:pt x="0" y="6669"/>
                    </a:lnTo>
                    <a:cubicBezTo>
                      <a:pt x="889" y="6743"/>
                      <a:pt x="1844" y="6815"/>
                      <a:pt x="2798" y="6884"/>
                    </a:cubicBezTo>
                    <a:cubicBezTo>
                      <a:pt x="3533" y="8302"/>
                      <a:pt x="5014" y="9270"/>
                      <a:pt x="6720" y="9270"/>
                    </a:cubicBezTo>
                    <a:cubicBezTo>
                      <a:pt x="8231" y="9270"/>
                      <a:pt x="9565" y="8511"/>
                      <a:pt x="10361" y="7353"/>
                    </a:cubicBezTo>
                    <a:lnTo>
                      <a:pt x="10880" y="7353"/>
                    </a:lnTo>
                    <a:cubicBezTo>
                      <a:pt x="10931" y="7208"/>
                      <a:pt x="10975" y="7058"/>
                      <a:pt x="10975" y="6968"/>
                    </a:cubicBezTo>
                    <a:cubicBezTo>
                      <a:pt x="10975" y="6747"/>
                      <a:pt x="11136" y="5847"/>
                      <a:pt x="11136" y="5602"/>
                    </a:cubicBezTo>
                    <a:cubicBezTo>
                      <a:pt x="11136" y="5560"/>
                      <a:pt x="11123" y="5498"/>
                      <a:pt x="11100" y="5421"/>
                    </a:cubicBezTo>
                    <a:cubicBezTo>
                      <a:pt x="11124" y="5235"/>
                      <a:pt x="11136" y="5047"/>
                      <a:pt x="11136" y="4854"/>
                    </a:cubicBezTo>
                    <a:cubicBezTo>
                      <a:pt x="11136" y="2706"/>
                      <a:pt x="9601" y="917"/>
                      <a:pt x="7568" y="521"/>
                    </a:cubicBezTo>
                    <a:cubicBezTo>
                      <a:pt x="7519" y="487"/>
                      <a:pt x="7489" y="467"/>
                      <a:pt x="7489" y="467"/>
                    </a:cubicBezTo>
                    <a:cubicBezTo>
                      <a:pt x="7489" y="467"/>
                      <a:pt x="5331" y="312"/>
                      <a:pt x="5230" y="312"/>
                    </a:cubicBezTo>
                    <a:close/>
                    <a:moveTo>
                      <a:pt x="41958" y="1"/>
                    </a:moveTo>
                    <a:lnTo>
                      <a:pt x="40964" y="610"/>
                    </a:lnTo>
                    <a:cubicBezTo>
                      <a:pt x="39604" y="999"/>
                      <a:pt x="38515" y="2023"/>
                      <a:pt x="38033" y="3342"/>
                    </a:cubicBezTo>
                    <a:lnTo>
                      <a:pt x="37838" y="3612"/>
                    </a:lnTo>
                    <a:lnTo>
                      <a:pt x="37802" y="4295"/>
                    </a:lnTo>
                    <a:cubicBezTo>
                      <a:pt x="37780" y="4478"/>
                      <a:pt x="37767" y="4665"/>
                      <a:pt x="37767" y="4854"/>
                    </a:cubicBezTo>
                    <a:cubicBezTo>
                      <a:pt x="37767" y="4893"/>
                      <a:pt x="37768" y="4931"/>
                      <a:pt x="37768" y="4968"/>
                    </a:cubicBezTo>
                    <a:lnTo>
                      <a:pt x="37713" y="6087"/>
                    </a:lnTo>
                    <a:lnTo>
                      <a:pt x="37965" y="7353"/>
                    </a:lnTo>
                    <a:lnTo>
                      <a:pt x="38543" y="7353"/>
                    </a:lnTo>
                    <a:cubicBezTo>
                      <a:pt x="39339" y="8511"/>
                      <a:pt x="40672" y="9270"/>
                      <a:pt x="42184" y="9270"/>
                    </a:cubicBezTo>
                    <a:cubicBezTo>
                      <a:pt x="43695" y="9270"/>
                      <a:pt x="45028" y="8511"/>
                      <a:pt x="45824" y="7353"/>
                    </a:cubicBezTo>
                    <a:lnTo>
                      <a:pt x="48579" y="7353"/>
                    </a:lnTo>
                    <a:cubicBezTo>
                      <a:pt x="48687" y="6921"/>
                      <a:pt x="48843" y="6292"/>
                      <a:pt x="48843" y="6177"/>
                    </a:cubicBezTo>
                    <a:cubicBezTo>
                      <a:pt x="48843" y="6001"/>
                      <a:pt x="48283" y="3611"/>
                      <a:pt x="48283" y="3611"/>
                    </a:cubicBezTo>
                    <a:cubicBezTo>
                      <a:pt x="48283" y="3611"/>
                      <a:pt x="46977" y="1804"/>
                      <a:pt x="46915" y="1711"/>
                    </a:cubicBezTo>
                    <a:cubicBezTo>
                      <a:pt x="46853" y="1618"/>
                      <a:pt x="44655" y="312"/>
                      <a:pt x="44588" y="280"/>
                    </a:cubicBezTo>
                    <a:cubicBezTo>
                      <a:pt x="44522" y="249"/>
                      <a:pt x="41958" y="1"/>
                      <a:pt x="419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43"/>
              <p:cNvSpPr/>
              <p:nvPr/>
            </p:nvSpPr>
            <p:spPr>
              <a:xfrm>
                <a:off x="3613086" y="1528335"/>
                <a:ext cx="3765564" cy="679009"/>
              </a:xfrm>
              <a:custGeom>
                <a:avLst/>
                <a:gdLst/>
                <a:ahLst/>
                <a:cxnLst/>
                <a:rect l="l" t="t" r="r" b="b"/>
                <a:pathLst>
                  <a:path w="32115" h="5791" extrusionOk="0">
                    <a:moveTo>
                      <a:pt x="14324" y="0"/>
                    </a:moveTo>
                    <a:cubicBezTo>
                      <a:pt x="9789" y="0"/>
                      <a:pt x="5489" y="605"/>
                      <a:pt x="1326" y="1835"/>
                    </a:cubicBezTo>
                    <a:cubicBezTo>
                      <a:pt x="511" y="2077"/>
                      <a:pt x="0" y="2885"/>
                      <a:pt x="125" y="3726"/>
                    </a:cubicBezTo>
                    <a:lnTo>
                      <a:pt x="126" y="3731"/>
                    </a:lnTo>
                    <a:cubicBezTo>
                      <a:pt x="190" y="4160"/>
                      <a:pt x="549" y="4483"/>
                      <a:pt x="981" y="4501"/>
                    </a:cubicBezTo>
                    <a:lnTo>
                      <a:pt x="31604" y="5790"/>
                    </a:lnTo>
                    <a:cubicBezTo>
                      <a:pt x="31610" y="5790"/>
                      <a:pt x="31616" y="5790"/>
                      <a:pt x="31622" y="5790"/>
                    </a:cubicBezTo>
                    <a:cubicBezTo>
                      <a:pt x="31989" y="5790"/>
                      <a:pt x="32115" y="5292"/>
                      <a:pt x="31784" y="5120"/>
                    </a:cubicBezTo>
                    <a:cubicBezTo>
                      <a:pt x="26685" y="2471"/>
                      <a:pt x="21632" y="167"/>
                      <a:pt x="18139" y="85"/>
                    </a:cubicBezTo>
                    <a:cubicBezTo>
                      <a:pt x="17850" y="78"/>
                      <a:pt x="17532" y="68"/>
                      <a:pt x="17188" y="57"/>
                    </a:cubicBezTo>
                    <a:cubicBezTo>
                      <a:pt x="16356" y="30"/>
                      <a:pt x="15413" y="0"/>
                      <a:pt x="14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43"/>
              <p:cNvSpPr/>
              <p:nvPr/>
            </p:nvSpPr>
            <p:spPr>
              <a:xfrm>
                <a:off x="4206512" y="1572774"/>
                <a:ext cx="1131838" cy="505007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4307" extrusionOk="0">
                    <a:moveTo>
                      <a:pt x="8560" y="0"/>
                    </a:moveTo>
                    <a:cubicBezTo>
                      <a:pt x="8558" y="0"/>
                      <a:pt x="8556" y="0"/>
                      <a:pt x="8554" y="0"/>
                    </a:cubicBezTo>
                    <a:cubicBezTo>
                      <a:pt x="5738" y="40"/>
                      <a:pt x="3041" y="313"/>
                      <a:pt x="404" y="829"/>
                    </a:cubicBezTo>
                    <a:cubicBezTo>
                      <a:pt x="161" y="875"/>
                      <a:pt x="1" y="1110"/>
                      <a:pt x="45" y="1353"/>
                    </a:cubicBezTo>
                    <a:lnTo>
                      <a:pt x="435" y="3581"/>
                    </a:lnTo>
                    <a:cubicBezTo>
                      <a:pt x="473" y="3791"/>
                      <a:pt x="651" y="3948"/>
                      <a:pt x="865" y="3957"/>
                    </a:cubicBezTo>
                    <a:lnTo>
                      <a:pt x="9136" y="4306"/>
                    </a:lnTo>
                    <a:cubicBezTo>
                      <a:pt x="9142" y="4306"/>
                      <a:pt x="9148" y="4306"/>
                      <a:pt x="9155" y="4306"/>
                    </a:cubicBezTo>
                    <a:cubicBezTo>
                      <a:pt x="9436" y="4306"/>
                      <a:pt x="9653" y="4052"/>
                      <a:pt x="9604" y="3771"/>
                    </a:cubicBezTo>
                    <a:lnTo>
                      <a:pt x="9008" y="378"/>
                    </a:lnTo>
                    <a:cubicBezTo>
                      <a:pt x="8970" y="160"/>
                      <a:pt x="8781" y="0"/>
                      <a:pt x="85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43"/>
              <p:cNvSpPr/>
              <p:nvPr/>
            </p:nvSpPr>
            <p:spPr>
              <a:xfrm>
                <a:off x="5481304" y="1576057"/>
                <a:ext cx="1829960" cy="587201"/>
              </a:xfrm>
              <a:custGeom>
                <a:avLst/>
                <a:gdLst/>
                <a:ahLst/>
                <a:cxnLst/>
                <a:rect l="l" t="t" r="r" b="b"/>
                <a:pathLst>
                  <a:path w="15607" h="5008" extrusionOk="0">
                    <a:moveTo>
                      <a:pt x="498" y="0"/>
                    </a:moveTo>
                    <a:cubicBezTo>
                      <a:pt x="216" y="0"/>
                      <a:pt x="1" y="255"/>
                      <a:pt x="49" y="535"/>
                    </a:cubicBezTo>
                    <a:lnTo>
                      <a:pt x="663" y="4020"/>
                    </a:lnTo>
                    <a:cubicBezTo>
                      <a:pt x="700" y="4231"/>
                      <a:pt x="878" y="4387"/>
                      <a:pt x="1091" y="4396"/>
                    </a:cubicBezTo>
                    <a:lnTo>
                      <a:pt x="15606" y="5007"/>
                    </a:lnTo>
                    <a:cubicBezTo>
                      <a:pt x="10964" y="2597"/>
                      <a:pt x="5753" y="135"/>
                      <a:pt x="2198" y="51"/>
                    </a:cubicBezTo>
                    <a:cubicBezTo>
                      <a:pt x="1907" y="44"/>
                      <a:pt x="1587" y="34"/>
                      <a:pt x="1240" y="23"/>
                    </a:cubicBezTo>
                    <a:cubicBezTo>
                      <a:pt x="1006" y="16"/>
                      <a:pt x="763" y="8"/>
                      <a:pt x="512" y="1"/>
                    </a:cubicBezTo>
                    <a:cubicBezTo>
                      <a:pt x="507" y="0"/>
                      <a:pt x="502" y="0"/>
                      <a:pt x="4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43"/>
              <p:cNvSpPr/>
              <p:nvPr/>
            </p:nvSpPr>
            <p:spPr>
              <a:xfrm>
                <a:off x="5665394" y="1598804"/>
                <a:ext cx="451539" cy="504772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4305" extrusionOk="0">
                    <a:moveTo>
                      <a:pt x="2058" y="0"/>
                    </a:moveTo>
                    <a:lnTo>
                      <a:pt x="0" y="4222"/>
                    </a:lnTo>
                    <a:lnTo>
                      <a:pt x="1951" y="4304"/>
                    </a:lnTo>
                    <a:lnTo>
                      <a:pt x="3851" y="406"/>
                    </a:lnTo>
                    <a:cubicBezTo>
                      <a:pt x="3229" y="232"/>
                      <a:pt x="2629" y="93"/>
                      <a:pt x="20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43"/>
              <p:cNvSpPr/>
              <p:nvPr/>
            </p:nvSpPr>
            <p:spPr>
              <a:xfrm>
                <a:off x="4422378" y="1587196"/>
                <a:ext cx="454822" cy="463968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3957" extrusionOk="0">
                    <a:moveTo>
                      <a:pt x="3879" y="0"/>
                    </a:moveTo>
                    <a:cubicBezTo>
                      <a:pt x="3176" y="51"/>
                      <a:pt x="2481" y="118"/>
                      <a:pt x="1791" y="200"/>
                    </a:cubicBezTo>
                    <a:lnTo>
                      <a:pt x="0" y="3875"/>
                    </a:lnTo>
                    <a:lnTo>
                      <a:pt x="1950" y="3957"/>
                    </a:lnTo>
                    <a:lnTo>
                      <a:pt x="38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43"/>
              <p:cNvSpPr/>
              <p:nvPr/>
            </p:nvSpPr>
            <p:spPr>
              <a:xfrm>
                <a:off x="7400645" y="2793391"/>
                <a:ext cx="1035574" cy="1035574"/>
              </a:xfrm>
              <a:custGeom>
                <a:avLst/>
                <a:gdLst/>
                <a:ahLst/>
                <a:cxnLst/>
                <a:rect l="l" t="t" r="r" b="b"/>
                <a:pathLst>
                  <a:path w="8832" h="8832" extrusionOk="0">
                    <a:moveTo>
                      <a:pt x="4416" y="1345"/>
                    </a:moveTo>
                    <a:cubicBezTo>
                      <a:pt x="6112" y="1345"/>
                      <a:pt x="7488" y="2720"/>
                      <a:pt x="7488" y="4416"/>
                    </a:cubicBezTo>
                    <a:cubicBezTo>
                      <a:pt x="7488" y="6112"/>
                      <a:pt x="6112" y="7488"/>
                      <a:pt x="4416" y="7488"/>
                    </a:cubicBezTo>
                    <a:cubicBezTo>
                      <a:pt x="2720" y="7488"/>
                      <a:pt x="1345" y="6112"/>
                      <a:pt x="1345" y="4416"/>
                    </a:cubicBezTo>
                    <a:cubicBezTo>
                      <a:pt x="1345" y="2720"/>
                      <a:pt x="2720" y="1345"/>
                      <a:pt x="4416" y="1345"/>
                    </a:cubicBezTo>
                    <a:close/>
                    <a:moveTo>
                      <a:pt x="4416" y="0"/>
                    </a:moveTo>
                    <a:cubicBezTo>
                      <a:pt x="1976" y="0"/>
                      <a:pt x="0" y="1976"/>
                      <a:pt x="0" y="4416"/>
                    </a:cubicBezTo>
                    <a:cubicBezTo>
                      <a:pt x="0" y="6854"/>
                      <a:pt x="1976" y="8832"/>
                      <a:pt x="4416" y="8832"/>
                    </a:cubicBezTo>
                    <a:cubicBezTo>
                      <a:pt x="6854" y="8832"/>
                      <a:pt x="8832" y="6854"/>
                      <a:pt x="8832" y="4416"/>
                    </a:cubicBezTo>
                    <a:cubicBezTo>
                      <a:pt x="8832" y="1978"/>
                      <a:pt x="6854" y="0"/>
                      <a:pt x="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" name="Google Shape;419;p43"/>
              <p:cNvSpPr/>
              <p:nvPr/>
            </p:nvSpPr>
            <p:spPr>
              <a:xfrm>
                <a:off x="7558236" y="2950864"/>
                <a:ext cx="720399" cy="720517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45" extrusionOk="0">
                    <a:moveTo>
                      <a:pt x="3072" y="2144"/>
                    </a:moveTo>
                    <a:cubicBezTo>
                      <a:pt x="3001" y="2144"/>
                      <a:pt x="2945" y="2202"/>
                      <a:pt x="2945" y="2273"/>
                    </a:cubicBezTo>
                    <a:cubicBezTo>
                      <a:pt x="2945" y="2344"/>
                      <a:pt x="3001" y="2400"/>
                      <a:pt x="3072" y="2400"/>
                    </a:cubicBezTo>
                    <a:cubicBezTo>
                      <a:pt x="3143" y="2400"/>
                      <a:pt x="3201" y="2344"/>
                      <a:pt x="3201" y="2273"/>
                    </a:cubicBezTo>
                    <a:cubicBezTo>
                      <a:pt x="3201" y="2202"/>
                      <a:pt x="3143" y="2144"/>
                      <a:pt x="3072" y="2144"/>
                    </a:cubicBezTo>
                    <a:close/>
                    <a:moveTo>
                      <a:pt x="2506" y="2379"/>
                    </a:moveTo>
                    <a:cubicBezTo>
                      <a:pt x="2473" y="2379"/>
                      <a:pt x="2441" y="2392"/>
                      <a:pt x="2416" y="2417"/>
                    </a:cubicBezTo>
                    <a:cubicBezTo>
                      <a:pt x="2365" y="2467"/>
                      <a:pt x="2365" y="2547"/>
                      <a:pt x="2416" y="2598"/>
                    </a:cubicBezTo>
                    <a:cubicBezTo>
                      <a:pt x="2441" y="2623"/>
                      <a:pt x="2473" y="2635"/>
                      <a:pt x="2506" y="2635"/>
                    </a:cubicBezTo>
                    <a:cubicBezTo>
                      <a:pt x="2539" y="2635"/>
                      <a:pt x="2572" y="2623"/>
                      <a:pt x="2597" y="2598"/>
                    </a:cubicBezTo>
                    <a:cubicBezTo>
                      <a:pt x="2647" y="2547"/>
                      <a:pt x="2647" y="2467"/>
                      <a:pt x="2597" y="2417"/>
                    </a:cubicBezTo>
                    <a:cubicBezTo>
                      <a:pt x="2572" y="2392"/>
                      <a:pt x="2539" y="2379"/>
                      <a:pt x="2506" y="2379"/>
                    </a:cubicBezTo>
                    <a:close/>
                    <a:moveTo>
                      <a:pt x="3637" y="2379"/>
                    </a:moveTo>
                    <a:cubicBezTo>
                      <a:pt x="3605" y="2379"/>
                      <a:pt x="3572" y="2392"/>
                      <a:pt x="3547" y="2417"/>
                    </a:cubicBezTo>
                    <a:cubicBezTo>
                      <a:pt x="3498" y="2467"/>
                      <a:pt x="3498" y="2547"/>
                      <a:pt x="3547" y="2598"/>
                    </a:cubicBezTo>
                    <a:cubicBezTo>
                      <a:pt x="3572" y="2623"/>
                      <a:pt x="3605" y="2635"/>
                      <a:pt x="3637" y="2635"/>
                    </a:cubicBezTo>
                    <a:cubicBezTo>
                      <a:pt x="3670" y="2635"/>
                      <a:pt x="3703" y="2623"/>
                      <a:pt x="3728" y="2598"/>
                    </a:cubicBezTo>
                    <a:cubicBezTo>
                      <a:pt x="3779" y="2547"/>
                      <a:pt x="3779" y="2467"/>
                      <a:pt x="3728" y="2417"/>
                    </a:cubicBezTo>
                    <a:cubicBezTo>
                      <a:pt x="3703" y="2392"/>
                      <a:pt x="3670" y="2379"/>
                      <a:pt x="3637" y="2379"/>
                    </a:cubicBezTo>
                    <a:close/>
                    <a:moveTo>
                      <a:pt x="2272" y="2944"/>
                    </a:moveTo>
                    <a:cubicBezTo>
                      <a:pt x="2201" y="2944"/>
                      <a:pt x="2143" y="3002"/>
                      <a:pt x="2143" y="3073"/>
                    </a:cubicBezTo>
                    <a:cubicBezTo>
                      <a:pt x="2143" y="3144"/>
                      <a:pt x="2201" y="3200"/>
                      <a:pt x="2272" y="3200"/>
                    </a:cubicBezTo>
                    <a:cubicBezTo>
                      <a:pt x="2343" y="3200"/>
                      <a:pt x="2401" y="3144"/>
                      <a:pt x="2401" y="3073"/>
                    </a:cubicBezTo>
                    <a:cubicBezTo>
                      <a:pt x="2401" y="3002"/>
                      <a:pt x="2343" y="2944"/>
                      <a:pt x="2272" y="2944"/>
                    </a:cubicBezTo>
                    <a:close/>
                    <a:moveTo>
                      <a:pt x="3872" y="2944"/>
                    </a:moveTo>
                    <a:cubicBezTo>
                      <a:pt x="3801" y="2944"/>
                      <a:pt x="3745" y="3002"/>
                      <a:pt x="3745" y="3073"/>
                    </a:cubicBezTo>
                    <a:cubicBezTo>
                      <a:pt x="3745" y="3144"/>
                      <a:pt x="3801" y="3200"/>
                      <a:pt x="3872" y="3200"/>
                    </a:cubicBezTo>
                    <a:cubicBezTo>
                      <a:pt x="3943" y="3200"/>
                      <a:pt x="4001" y="3144"/>
                      <a:pt x="4001" y="3073"/>
                    </a:cubicBezTo>
                    <a:cubicBezTo>
                      <a:pt x="4001" y="3002"/>
                      <a:pt x="3943" y="2944"/>
                      <a:pt x="3872" y="2944"/>
                    </a:cubicBezTo>
                    <a:close/>
                    <a:moveTo>
                      <a:pt x="2506" y="3511"/>
                    </a:moveTo>
                    <a:cubicBezTo>
                      <a:pt x="2473" y="3511"/>
                      <a:pt x="2441" y="3523"/>
                      <a:pt x="2416" y="3548"/>
                    </a:cubicBezTo>
                    <a:cubicBezTo>
                      <a:pt x="2365" y="3599"/>
                      <a:pt x="2365" y="3679"/>
                      <a:pt x="2416" y="3729"/>
                    </a:cubicBezTo>
                    <a:cubicBezTo>
                      <a:pt x="2441" y="3754"/>
                      <a:pt x="2473" y="3767"/>
                      <a:pt x="2506" y="3767"/>
                    </a:cubicBezTo>
                    <a:cubicBezTo>
                      <a:pt x="2539" y="3767"/>
                      <a:pt x="2572" y="3754"/>
                      <a:pt x="2597" y="3729"/>
                    </a:cubicBezTo>
                    <a:cubicBezTo>
                      <a:pt x="2647" y="3679"/>
                      <a:pt x="2647" y="3597"/>
                      <a:pt x="2597" y="3548"/>
                    </a:cubicBezTo>
                    <a:cubicBezTo>
                      <a:pt x="2572" y="3523"/>
                      <a:pt x="2539" y="3511"/>
                      <a:pt x="2506" y="3511"/>
                    </a:cubicBezTo>
                    <a:close/>
                    <a:moveTo>
                      <a:pt x="3637" y="3511"/>
                    </a:moveTo>
                    <a:cubicBezTo>
                      <a:pt x="3605" y="3511"/>
                      <a:pt x="3572" y="3523"/>
                      <a:pt x="3547" y="3548"/>
                    </a:cubicBezTo>
                    <a:cubicBezTo>
                      <a:pt x="3498" y="3599"/>
                      <a:pt x="3498" y="3679"/>
                      <a:pt x="3547" y="3729"/>
                    </a:cubicBezTo>
                    <a:cubicBezTo>
                      <a:pt x="3572" y="3754"/>
                      <a:pt x="3605" y="3767"/>
                      <a:pt x="3638" y="3767"/>
                    </a:cubicBezTo>
                    <a:cubicBezTo>
                      <a:pt x="3671" y="3767"/>
                      <a:pt x="3703" y="3754"/>
                      <a:pt x="3728" y="3729"/>
                    </a:cubicBezTo>
                    <a:cubicBezTo>
                      <a:pt x="3779" y="3679"/>
                      <a:pt x="3779" y="3597"/>
                      <a:pt x="3728" y="3548"/>
                    </a:cubicBezTo>
                    <a:cubicBezTo>
                      <a:pt x="3703" y="3523"/>
                      <a:pt x="3670" y="3511"/>
                      <a:pt x="3637" y="3511"/>
                    </a:cubicBezTo>
                    <a:close/>
                    <a:moveTo>
                      <a:pt x="3072" y="3744"/>
                    </a:moveTo>
                    <a:cubicBezTo>
                      <a:pt x="3001" y="3744"/>
                      <a:pt x="2943" y="3802"/>
                      <a:pt x="2943" y="3873"/>
                    </a:cubicBezTo>
                    <a:cubicBezTo>
                      <a:pt x="2943" y="3944"/>
                      <a:pt x="3001" y="4002"/>
                      <a:pt x="3072" y="4002"/>
                    </a:cubicBezTo>
                    <a:cubicBezTo>
                      <a:pt x="3143" y="4002"/>
                      <a:pt x="3199" y="3944"/>
                      <a:pt x="3199" y="3873"/>
                    </a:cubicBezTo>
                    <a:cubicBezTo>
                      <a:pt x="3199" y="3802"/>
                      <a:pt x="3143" y="3744"/>
                      <a:pt x="3072" y="3744"/>
                    </a:cubicBezTo>
                    <a:close/>
                    <a:moveTo>
                      <a:pt x="3031" y="246"/>
                    </a:moveTo>
                    <a:lnTo>
                      <a:pt x="3031" y="246"/>
                    </a:lnTo>
                    <a:cubicBezTo>
                      <a:pt x="3006" y="420"/>
                      <a:pt x="2990" y="595"/>
                      <a:pt x="2977" y="769"/>
                    </a:cubicBezTo>
                    <a:cubicBezTo>
                      <a:pt x="2959" y="1025"/>
                      <a:pt x="2951" y="1281"/>
                      <a:pt x="2951" y="1537"/>
                    </a:cubicBezTo>
                    <a:cubicBezTo>
                      <a:pt x="2951" y="1657"/>
                      <a:pt x="2953" y="1776"/>
                      <a:pt x="2956" y="1896"/>
                    </a:cubicBezTo>
                    <a:cubicBezTo>
                      <a:pt x="2994" y="1891"/>
                      <a:pt x="3034" y="1890"/>
                      <a:pt x="3072" y="1890"/>
                    </a:cubicBezTo>
                    <a:cubicBezTo>
                      <a:pt x="3112" y="1890"/>
                      <a:pt x="3150" y="1891"/>
                      <a:pt x="3188" y="1896"/>
                    </a:cubicBezTo>
                    <a:cubicBezTo>
                      <a:pt x="3192" y="1776"/>
                      <a:pt x="3194" y="1657"/>
                      <a:pt x="3194" y="1537"/>
                    </a:cubicBezTo>
                    <a:cubicBezTo>
                      <a:pt x="3194" y="1281"/>
                      <a:pt x="3185" y="1025"/>
                      <a:pt x="3168" y="769"/>
                    </a:cubicBezTo>
                    <a:cubicBezTo>
                      <a:pt x="3155" y="595"/>
                      <a:pt x="3139" y="420"/>
                      <a:pt x="3113" y="246"/>
                    </a:cubicBezTo>
                    <a:lnTo>
                      <a:pt x="3113" y="246"/>
                    </a:lnTo>
                    <a:cubicBezTo>
                      <a:pt x="3598" y="253"/>
                      <a:pt x="4053" y="382"/>
                      <a:pt x="4450" y="604"/>
                    </a:cubicBezTo>
                    <a:cubicBezTo>
                      <a:pt x="4341" y="742"/>
                      <a:pt x="4240" y="885"/>
                      <a:pt x="4142" y="1031"/>
                    </a:cubicBezTo>
                    <a:cubicBezTo>
                      <a:pt x="3998" y="1243"/>
                      <a:pt x="3862" y="1460"/>
                      <a:pt x="3735" y="1682"/>
                    </a:cubicBezTo>
                    <a:cubicBezTo>
                      <a:pt x="3676" y="1785"/>
                      <a:pt x="3618" y="1890"/>
                      <a:pt x="3561" y="1995"/>
                    </a:cubicBezTo>
                    <a:cubicBezTo>
                      <a:pt x="3632" y="2027"/>
                      <a:pt x="3698" y="2065"/>
                      <a:pt x="3762" y="2111"/>
                    </a:cubicBezTo>
                    <a:cubicBezTo>
                      <a:pt x="3824" y="2009"/>
                      <a:pt x="3886" y="1907"/>
                      <a:pt x="3946" y="1804"/>
                    </a:cubicBezTo>
                    <a:cubicBezTo>
                      <a:pt x="4074" y="1582"/>
                      <a:pt x="4194" y="1356"/>
                      <a:pt x="4307" y="1125"/>
                    </a:cubicBezTo>
                    <a:cubicBezTo>
                      <a:pt x="4384" y="968"/>
                      <a:pt x="4456" y="809"/>
                      <a:pt x="4522" y="645"/>
                    </a:cubicBezTo>
                    <a:cubicBezTo>
                      <a:pt x="4922" y="885"/>
                      <a:pt x="5260" y="1223"/>
                      <a:pt x="5500" y="1624"/>
                    </a:cubicBezTo>
                    <a:cubicBezTo>
                      <a:pt x="5336" y="1689"/>
                      <a:pt x="5177" y="1763"/>
                      <a:pt x="5020" y="1838"/>
                    </a:cubicBezTo>
                    <a:cubicBezTo>
                      <a:pt x="4789" y="1951"/>
                      <a:pt x="4563" y="2072"/>
                      <a:pt x="4341" y="2200"/>
                    </a:cubicBezTo>
                    <a:cubicBezTo>
                      <a:pt x="4238" y="2259"/>
                      <a:pt x="4136" y="2321"/>
                      <a:pt x="4035" y="2383"/>
                    </a:cubicBezTo>
                    <a:cubicBezTo>
                      <a:pt x="4080" y="2447"/>
                      <a:pt x="4118" y="2513"/>
                      <a:pt x="4151" y="2584"/>
                    </a:cubicBezTo>
                    <a:cubicBezTo>
                      <a:pt x="4255" y="2527"/>
                      <a:pt x="4360" y="2470"/>
                      <a:pt x="4463" y="2410"/>
                    </a:cubicBezTo>
                    <a:cubicBezTo>
                      <a:pt x="4685" y="2283"/>
                      <a:pt x="4903" y="2147"/>
                      <a:pt x="5116" y="2003"/>
                    </a:cubicBezTo>
                    <a:cubicBezTo>
                      <a:pt x="5260" y="1906"/>
                      <a:pt x="5403" y="1804"/>
                      <a:pt x="5541" y="1695"/>
                    </a:cubicBezTo>
                    <a:cubicBezTo>
                      <a:pt x="5763" y="2092"/>
                      <a:pt x="5893" y="2547"/>
                      <a:pt x="5900" y="3032"/>
                    </a:cubicBezTo>
                    <a:cubicBezTo>
                      <a:pt x="5725" y="3007"/>
                      <a:pt x="5551" y="2990"/>
                      <a:pt x="5376" y="2977"/>
                    </a:cubicBezTo>
                    <a:cubicBezTo>
                      <a:pt x="5120" y="2960"/>
                      <a:pt x="4864" y="2952"/>
                      <a:pt x="4609" y="2952"/>
                    </a:cubicBezTo>
                    <a:cubicBezTo>
                      <a:pt x="4488" y="2952"/>
                      <a:pt x="4370" y="2953"/>
                      <a:pt x="4249" y="2957"/>
                    </a:cubicBezTo>
                    <a:cubicBezTo>
                      <a:pt x="4254" y="2995"/>
                      <a:pt x="4255" y="3034"/>
                      <a:pt x="4255" y="3073"/>
                    </a:cubicBezTo>
                    <a:cubicBezTo>
                      <a:pt x="4255" y="3111"/>
                      <a:pt x="4254" y="3151"/>
                      <a:pt x="4249" y="3189"/>
                    </a:cubicBezTo>
                    <a:cubicBezTo>
                      <a:pt x="4370" y="3192"/>
                      <a:pt x="4488" y="3195"/>
                      <a:pt x="4609" y="3195"/>
                    </a:cubicBezTo>
                    <a:cubicBezTo>
                      <a:pt x="4864" y="3195"/>
                      <a:pt x="5120" y="3186"/>
                      <a:pt x="5376" y="3168"/>
                    </a:cubicBezTo>
                    <a:cubicBezTo>
                      <a:pt x="5551" y="3155"/>
                      <a:pt x="5725" y="3140"/>
                      <a:pt x="5900" y="3114"/>
                    </a:cubicBezTo>
                    <a:lnTo>
                      <a:pt x="5900" y="3114"/>
                    </a:lnTo>
                    <a:cubicBezTo>
                      <a:pt x="5893" y="3599"/>
                      <a:pt x="5763" y="4054"/>
                      <a:pt x="5541" y="4451"/>
                    </a:cubicBezTo>
                    <a:cubicBezTo>
                      <a:pt x="5403" y="4342"/>
                      <a:pt x="5260" y="4241"/>
                      <a:pt x="5116" y="4142"/>
                    </a:cubicBezTo>
                    <a:cubicBezTo>
                      <a:pt x="4903" y="3999"/>
                      <a:pt x="4685" y="3863"/>
                      <a:pt x="4463" y="3736"/>
                    </a:cubicBezTo>
                    <a:cubicBezTo>
                      <a:pt x="4360" y="3677"/>
                      <a:pt x="4255" y="3619"/>
                      <a:pt x="4151" y="3562"/>
                    </a:cubicBezTo>
                    <a:cubicBezTo>
                      <a:pt x="4118" y="3633"/>
                      <a:pt x="4080" y="3699"/>
                      <a:pt x="4035" y="3763"/>
                    </a:cubicBezTo>
                    <a:cubicBezTo>
                      <a:pt x="4136" y="3825"/>
                      <a:pt x="4238" y="3887"/>
                      <a:pt x="4341" y="3947"/>
                    </a:cubicBezTo>
                    <a:cubicBezTo>
                      <a:pt x="4563" y="4074"/>
                      <a:pt x="4789" y="4195"/>
                      <a:pt x="5020" y="4308"/>
                    </a:cubicBezTo>
                    <a:cubicBezTo>
                      <a:pt x="5177" y="4383"/>
                      <a:pt x="5336" y="4457"/>
                      <a:pt x="5500" y="4522"/>
                    </a:cubicBezTo>
                    <a:cubicBezTo>
                      <a:pt x="5260" y="4923"/>
                      <a:pt x="4922" y="5261"/>
                      <a:pt x="4522" y="5501"/>
                    </a:cubicBezTo>
                    <a:cubicBezTo>
                      <a:pt x="4456" y="5337"/>
                      <a:pt x="4384" y="5178"/>
                      <a:pt x="4307" y="5021"/>
                    </a:cubicBezTo>
                    <a:cubicBezTo>
                      <a:pt x="4194" y="4790"/>
                      <a:pt x="4074" y="4564"/>
                      <a:pt x="3946" y="4342"/>
                    </a:cubicBezTo>
                    <a:cubicBezTo>
                      <a:pt x="3886" y="4239"/>
                      <a:pt x="3824" y="4137"/>
                      <a:pt x="3762" y="4036"/>
                    </a:cubicBezTo>
                    <a:cubicBezTo>
                      <a:pt x="3698" y="4081"/>
                      <a:pt x="3632" y="4119"/>
                      <a:pt x="3561" y="4152"/>
                    </a:cubicBezTo>
                    <a:cubicBezTo>
                      <a:pt x="3618" y="4256"/>
                      <a:pt x="3676" y="4361"/>
                      <a:pt x="3735" y="4464"/>
                    </a:cubicBezTo>
                    <a:cubicBezTo>
                      <a:pt x="3862" y="4686"/>
                      <a:pt x="3998" y="4904"/>
                      <a:pt x="4142" y="5116"/>
                    </a:cubicBezTo>
                    <a:cubicBezTo>
                      <a:pt x="4240" y="5261"/>
                      <a:pt x="4341" y="5404"/>
                      <a:pt x="4450" y="5542"/>
                    </a:cubicBezTo>
                    <a:cubicBezTo>
                      <a:pt x="4053" y="5764"/>
                      <a:pt x="3598" y="5893"/>
                      <a:pt x="3113" y="5900"/>
                    </a:cubicBezTo>
                    <a:cubicBezTo>
                      <a:pt x="3139" y="5726"/>
                      <a:pt x="3155" y="5551"/>
                      <a:pt x="3168" y="5377"/>
                    </a:cubicBezTo>
                    <a:cubicBezTo>
                      <a:pt x="3185" y="5121"/>
                      <a:pt x="3194" y="4865"/>
                      <a:pt x="3194" y="4610"/>
                    </a:cubicBezTo>
                    <a:cubicBezTo>
                      <a:pt x="3194" y="4489"/>
                      <a:pt x="3192" y="4371"/>
                      <a:pt x="3188" y="4251"/>
                    </a:cubicBezTo>
                    <a:cubicBezTo>
                      <a:pt x="3150" y="4255"/>
                      <a:pt x="3112" y="4256"/>
                      <a:pt x="3072" y="4256"/>
                    </a:cubicBezTo>
                    <a:cubicBezTo>
                      <a:pt x="3034" y="4256"/>
                      <a:pt x="2994" y="4255"/>
                      <a:pt x="2956" y="4251"/>
                    </a:cubicBezTo>
                    <a:cubicBezTo>
                      <a:pt x="2953" y="4371"/>
                      <a:pt x="2951" y="4489"/>
                      <a:pt x="2951" y="4610"/>
                    </a:cubicBezTo>
                    <a:cubicBezTo>
                      <a:pt x="2951" y="4865"/>
                      <a:pt x="2959" y="5121"/>
                      <a:pt x="2977" y="5377"/>
                    </a:cubicBezTo>
                    <a:cubicBezTo>
                      <a:pt x="2990" y="5551"/>
                      <a:pt x="3006" y="5726"/>
                      <a:pt x="3031" y="5900"/>
                    </a:cubicBezTo>
                    <a:cubicBezTo>
                      <a:pt x="2546" y="5893"/>
                      <a:pt x="2091" y="5764"/>
                      <a:pt x="1694" y="5542"/>
                    </a:cubicBezTo>
                    <a:cubicBezTo>
                      <a:pt x="1804" y="5404"/>
                      <a:pt x="1905" y="5261"/>
                      <a:pt x="2003" y="5116"/>
                    </a:cubicBezTo>
                    <a:cubicBezTo>
                      <a:pt x="2146" y="4904"/>
                      <a:pt x="2282" y="4686"/>
                      <a:pt x="2409" y="4464"/>
                    </a:cubicBezTo>
                    <a:cubicBezTo>
                      <a:pt x="2470" y="4361"/>
                      <a:pt x="2528" y="4256"/>
                      <a:pt x="2583" y="4152"/>
                    </a:cubicBezTo>
                    <a:cubicBezTo>
                      <a:pt x="2512" y="4119"/>
                      <a:pt x="2446" y="4081"/>
                      <a:pt x="2384" y="4036"/>
                    </a:cubicBezTo>
                    <a:cubicBezTo>
                      <a:pt x="2320" y="4136"/>
                      <a:pt x="2259" y="4239"/>
                      <a:pt x="2200" y="4342"/>
                    </a:cubicBezTo>
                    <a:cubicBezTo>
                      <a:pt x="2071" y="4564"/>
                      <a:pt x="1950" y="4790"/>
                      <a:pt x="1838" y="5021"/>
                    </a:cubicBezTo>
                    <a:cubicBezTo>
                      <a:pt x="1762" y="5178"/>
                      <a:pt x="1688" y="5337"/>
                      <a:pt x="1623" y="5501"/>
                    </a:cubicBezTo>
                    <a:cubicBezTo>
                      <a:pt x="1222" y="5261"/>
                      <a:pt x="885" y="4923"/>
                      <a:pt x="645" y="4522"/>
                    </a:cubicBezTo>
                    <a:cubicBezTo>
                      <a:pt x="808" y="4457"/>
                      <a:pt x="967" y="4383"/>
                      <a:pt x="1126" y="4308"/>
                    </a:cubicBezTo>
                    <a:cubicBezTo>
                      <a:pt x="1356" y="4195"/>
                      <a:pt x="1582" y="4074"/>
                      <a:pt x="1803" y="3947"/>
                    </a:cubicBezTo>
                    <a:cubicBezTo>
                      <a:pt x="1906" y="3887"/>
                      <a:pt x="2009" y="3825"/>
                      <a:pt x="2111" y="3763"/>
                    </a:cubicBezTo>
                    <a:cubicBezTo>
                      <a:pt x="2066" y="3699"/>
                      <a:pt x="2026" y="3633"/>
                      <a:pt x="1995" y="3562"/>
                    </a:cubicBezTo>
                    <a:cubicBezTo>
                      <a:pt x="1889" y="3619"/>
                      <a:pt x="1784" y="3677"/>
                      <a:pt x="1681" y="3736"/>
                    </a:cubicBezTo>
                    <a:cubicBezTo>
                      <a:pt x="1459" y="3863"/>
                      <a:pt x="1242" y="3999"/>
                      <a:pt x="1030" y="4142"/>
                    </a:cubicBezTo>
                    <a:cubicBezTo>
                      <a:pt x="885" y="4241"/>
                      <a:pt x="743" y="4342"/>
                      <a:pt x="604" y="4451"/>
                    </a:cubicBezTo>
                    <a:cubicBezTo>
                      <a:pt x="381" y="4054"/>
                      <a:pt x="252" y="3599"/>
                      <a:pt x="245" y="3114"/>
                    </a:cubicBezTo>
                    <a:lnTo>
                      <a:pt x="245" y="3114"/>
                    </a:lnTo>
                    <a:cubicBezTo>
                      <a:pt x="419" y="3140"/>
                      <a:pt x="594" y="3155"/>
                      <a:pt x="768" y="3169"/>
                    </a:cubicBezTo>
                    <a:cubicBezTo>
                      <a:pt x="1025" y="3186"/>
                      <a:pt x="1281" y="3195"/>
                      <a:pt x="1537" y="3195"/>
                    </a:cubicBezTo>
                    <a:cubicBezTo>
                      <a:pt x="1656" y="3195"/>
                      <a:pt x="1776" y="3192"/>
                      <a:pt x="1895" y="3189"/>
                    </a:cubicBezTo>
                    <a:cubicBezTo>
                      <a:pt x="1890" y="3151"/>
                      <a:pt x="1889" y="3113"/>
                      <a:pt x="1889" y="3073"/>
                    </a:cubicBezTo>
                    <a:cubicBezTo>
                      <a:pt x="1889" y="3034"/>
                      <a:pt x="1890" y="2995"/>
                      <a:pt x="1895" y="2957"/>
                    </a:cubicBezTo>
                    <a:cubicBezTo>
                      <a:pt x="1776" y="2953"/>
                      <a:pt x="1656" y="2952"/>
                      <a:pt x="1537" y="2952"/>
                    </a:cubicBezTo>
                    <a:cubicBezTo>
                      <a:pt x="1281" y="2952"/>
                      <a:pt x="1025" y="2960"/>
                      <a:pt x="768" y="2977"/>
                    </a:cubicBezTo>
                    <a:cubicBezTo>
                      <a:pt x="594" y="2990"/>
                      <a:pt x="419" y="3007"/>
                      <a:pt x="245" y="3032"/>
                    </a:cubicBezTo>
                    <a:cubicBezTo>
                      <a:pt x="252" y="2547"/>
                      <a:pt x="381" y="2092"/>
                      <a:pt x="604" y="1695"/>
                    </a:cubicBezTo>
                    <a:cubicBezTo>
                      <a:pt x="743" y="1804"/>
                      <a:pt x="885" y="1906"/>
                      <a:pt x="1030" y="2005"/>
                    </a:cubicBezTo>
                    <a:cubicBezTo>
                      <a:pt x="1242" y="2147"/>
                      <a:pt x="1459" y="2283"/>
                      <a:pt x="1681" y="2410"/>
                    </a:cubicBezTo>
                    <a:cubicBezTo>
                      <a:pt x="1784" y="2470"/>
                      <a:pt x="1889" y="2527"/>
                      <a:pt x="1995" y="2584"/>
                    </a:cubicBezTo>
                    <a:cubicBezTo>
                      <a:pt x="2026" y="2513"/>
                      <a:pt x="2066" y="2447"/>
                      <a:pt x="2111" y="2383"/>
                    </a:cubicBezTo>
                    <a:cubicBezTo>
                      <a:pt x="2009" y="2321"/>
                      <a:pt x="1906" y="2259"/>
                      <a:pt x="1803" y="2200"/>
                    </a:cubicBezTo>
                    <a:cubicBezTo>
                      <a:pt x="1582" y="2072"/>
                      <a:pt x="1356" y="1951"/>
                      <a:pt x="1126" y="1838"/>
                    </a:cubicBezTo>
                    <a:cubicBezTo>
                      <a:pt x="967" y="1763"/>
                      <a:pt x="808" y="1689"/>
                      <a:pt x="645" y="1624"/>
                    </a:cubicBezTo>
                    <a:cubicBezTo>
                      <a:pt x="885" y="1223"/>
                      <a:pt x="1222" y="885"/>
                      <a:pt x="1623" y="645"/>
                    </a:cubicBezTo>
                    <a:cubicBezTo>
                      <a:pt x="1688" y="809"/>
                      <a:pt x="1762" y="968"/>
                      <a:pt x="1838" y="1125"/>
                    </a:cubicBezTo>
                    <a:cubicBezTo>
                      <a:pt x="1950" y="1356"/>
                      <a:pt x="2071" y="1582"/>
                      <a:pt x="2200" y="1804"/>
                    </a:cubicBezTo>
                    <a:cubicBezTo>
                      <a:pt x="2259" y="1907"/>
                      <a:pt x="2320" y="2009"/>
                      <a:pt x="2384" y="2111"/>
                    </a:cubicBezTo>
                    <a:cubicBezTo>
                      <a:pt x="2446" y="2065"/>
                      <a:pt x="2512" y="2027"/>
                      <a:pt x="2583" y="1995"/>
                    </a:cubicBezTo>
                    <a:cubicBezTo>
                      <a:pt x="2528" y="1890"/>
                      <a:pt x="2470" y="1785"/>
                      <a:pt x="2409" y="1682"/>
                    </a:cubicBezTo>
                    <a:cubicBezTo>
                      <a:pt x="2282" y="1460"/>
                      <a:pt x="2146" y="1243"/>
                      <a:pt x="2003" y="1031"/>
                    </a:cubicBezTo>
                    <a:cubicBezTo>
                      <a:pt x="1905" y="885"/>
                      <a:pt x="1804" y="742"/>
                      <a:pt x="1694" y="604"/>
                    </a:cubicBezTo>
                    <a:cubicBezTo>
                      <a:pt x="2091" y="382"/>
                      <a:pt x="2546" y="253"/>
                      <a:pt x="3031" y="246"/>
                    </a:cubicBezTo>
                    <a:close/>
                    <a:moveTo>
                      <a:pt x="3072" y="0"/>
                    </a:moveTo>
                    <a:cubicBezTo>
                      <a:pt x="1376" y="0"/>
                      <a:pt x="1" y="1377"/>
                      <a:pt x="1" y="3073"/>
                    </a:cubicBezTo>
                    <a:cubicBezTo>
                      <a:pt x="1" y="4769"/>
                      <a:pt x="1376" y="6145"/>
                      <a:pt x="3072" y="6145"/>
                    </a:cubicBezTo>
                    <a:cubicBezTo>
                      <a:pt x="4768" y="6145"/>
                      <a:pt x="6144" y="4769"/>
                      <a:pt x="6144" y="3073"/>
                    </a:cubicBezTo>
                    <a:cubicBezTo>
                      <a:pt x="6144" y="1377"/>
                      <a:pt x="4768" y="0"/>
                      <a:pt x="30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43"/>
              <p:cNvSpPr/>
              <p:nvPr/>
            </p:nvSpPr>
            <p:spPr>
              <a:xfrm>
                <a:off x="2691934" y="2407038"/>
                <a:ext cx="216565" cy="216565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47" extrusionOk="0">
                    <a:moveTo>
                      <a:pt x="923" y="1"/>
                    </a:moveTo>
                    <a:cubicBezTo>
                      <a:pt x="414" y="1"/>
                      <a:pt x="0" y="413"/>
                      <a:pt x="0" y="924"/>
                    </a:cubicBezTo>
                    <a:cubicBezTo>
                      <a:pt x="0" y="1432"/>
                      <a:pt x="414" y="1847"/>
                      <a:pt x="923" y="1847"/>
                    </a:cubicBezTo>
                    <a:cubicBezTo>
                      <a:pt x="1434" y="1847"/>
                      <a:pt x="1846" y="1432"/>
                      <a:pt x="1846" y="924"/>
                    </a:cubicBezTo>
                    <a:cubicBezTo>
                      <a:pt x="1846" y="413"/>
                      <a:pt x="1434" y="1"/>
                      <a:pt x="9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43"/>
              <p:cNvSpPr/>
              <p:nvPr/>
            </p:nvSpPr>
            <p:spPr>
              <a:xfrm>
                <a:off x="2739656" y="2454761"/>
                <a:ext cx="121122" cy="12112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33" extrusionOk="0">
                    <a:moveTo>
                      <a:pt x="516" y="1"/>
                    </a:moveTo>
                    <a:cubicBezTo>
                      <a:pt x="232" y="1"/>
                      <a:pt x="0" y="231"/>
                      <a:pt x="0" y="517"/>
                    </a:cubicBezTo>
                    <a:cubicBezTo>
                      <a:pt x="0" y="802"/>
                      <a:pt x="232" y="1033"/>
                      <a:pt x="516" y="1033"/>
                    </a:cubicBezTo>
                    <a:cubicBezTo>
                      <a:pt x="802" y="1033"/>
                      <a:pt x="1032" y="802"/>
                      <a:pt x="1032" y="517"/>
                    </a:cubicBezTo>
                    <a:cubicBezTo>
                      <a:pt x="1032" y="231"/>
                      <a:pt x="802" y="1"/>
                      <a:pt x="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43"/>
              <p:cNvSpPr/>
              <p:nvPr/>
            </p:nvSpPr>
            <p:spPr>
              <a:xfrm>
                <a:off x="2155611" y="2214272"/>
                <a:ext cx="6911214" cy="582745"/>
              </a:xfrm>
              <a:custGeom>
                <a:avLst/>
                <a:gdLst/>
                <a:ahLst/>
                <a:cxnLst/>
                <a:rect l="l" t="t" r="r" b="b"/>
                <a:pathLst>
                  <a:path w="58943" h="4970" extrusionOk="0">
                    <a:moveTo>
                      <a:pt x="1161" y="1"/>
                    </a:moveTo>
                    <a:cubicBezTo>
                      <a:pt x="1117" y="47"/>
                      <a:pt x="1075" y="94"/>
                      <a:pt x="1032" y="141"/>
                    </a:cubicBezTo>
                    <a:lnTo>
                      <a:pt x="1634" y="141"/>
                    </a:lnTo>
                    <a:cubicBezTo>
                      <a:pt x="1759" y="141"/>
                      <a:pt x="1859" y="243"/>
                      <a:pt x="1859" y="367"/>
                    </a:cubicBezTo>
                    <a:cubicBezTo>
                      <a:pt x="1859" y="491"/>
                      <a:pt x="1759" y="592"/>
                      <a:pt x="1634" y="592"/>
                    </a:cubicBezTo>
                    <a:lnTo>
                      <a:pt x="659" y="592"/>
                    </a:lnTo>
                    <a:cubicBezTo>
                      <a:pt x="405" y="928"/>
                      <a:pt x="184" y="1287"/>
                      <a:pt x="0" y="1669"/>
                    </a:cubicBezTo>
                    <a:lnTo>
                      <a:pt x="1309" y="1669"/>
                    </a:lnTo>
                    <a:cubicBezTo>
                      <a:pt x="2139" y="1669"/>
                      <a:pt x="2928" y="1305"/>
                      <a:pt x="3469" y="676"/>
                    </a:cubicBezTo>
                    <a:lnTo>
                      <a:pt x="3753" y="346"/>
                    </a:lnTo>
                    <a:cubicBezTo>
                      <a:pt x="3831" y="254"/>
                      <a:pt x="3801" y="159"/>
                      <a:pt x="3784" y="122"/>
                    </a:cubicBezTo>
                    <a:cubicBezTo>
                      <a:pt x="3767" y="86"/>
                      <a:pt x="3715" y="1"/>
                      <a:pt x="3595" y="1"/>
                    </a:cubicBezTo>
                    <a:close/>
                    <a:moveTo>
                      <a:pt x="57720" y="2964"/>
                    </a:moveTo>
                    <a:cubicBezTo>
                      <a:pt x="57317" y="2964"/>
                      <a:pt x="56986" y="3290"/>
                      <a:pt x="56986" y="3698"/>
                    </a:cubicBezTo>
                    <a:cubicBezTo>
                      <a:pt x="56986" y="3999"/>
                      <a:pt x="57168" y="4271"/>
                      <a:pt x="57448" y="4381"/>
                    </a:cubicBezTo>
                    <a:lnTo>
                      <a:pt x="57937" y="4576"/>
                    </a:lnTo>
                    <a:lnTo>
                      <a:pt x="58925" y="4969"/>
                    </a:lnTo>
                    <a:cubicBezTo>
                      <a:pt x="58936" y="4855"/>
                      <a:pt x="58942" y="4739"/>
                      <a:pt x="58942" y="4621"/>
                    </a:cubicBezTo>
                    <a:cubicBezTo>
                      <a:pt x="58942" y="4038"/>
                      <a:pt x="58795" y="3489"/>
                      <a:pt x="58536" y="3010"/>
                    </a:cubicBezTo>
                    <a:lnTo>
                      <a:pt x="57763" y="2965"/>
                    </a:lnTo>
                    <a:cubicBezTo>
                      <a:pt x="57749" y="2964"/>
                      <a:pt x="57735" y="2964"/>
                      <a:pt x="57720" y="29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43"/>
              <p:cNvSpPr/>
              <p:nvPr/>
            </p:nvSpPr>
            <p:spPr>
              <a:xfrm>
                <a:off x="2" y="-59054"/>
                <a:ext cx="1311704" cy="3343690"/>
              </a:xfrm>
              <a:custGeom>
                <a:avLst/>
                <a:gdLst/>
                <a:ahLst/>
                <a:cxnLst/>
                <a:rect l="l" t="t" r="r" b="b"/>
                <a:pathLst>
                  <a:path w="11187" h="28517" extrusionOk="0">
                    <a:moveTo>
                      <a:pt x="6838" y="2005"/>
                    </a:moveTo>
                    <a:lnTo>
                      <a:pt x="6838" y="3739"/>
                    </a:lnTo>
                    <a:lnTo>
                      <a:pt x="4350" y="3739"/>
                    </a:lnTo>
                    <a:lnTo>
                      <a:pt x="4350" y="2005"/>
                    </a:lnTo>
                    <a:close/>
                    <a:moveTo>
                      <a:pt x="5594" y="12566"/>
                    </a:moveTo>
                    <a:cubicBezTo>
                      <a:pt x="6913" y="12566"/>
                      <a:pt x="7983" y="13636"/>
                      <a:pt x="7983" y="14955"/>
                    </a:cubicBezTo>
                    <a:cubicBezTo>
                      <a:pt x="7983" y="16275"/>
                      <a:pt x="6913" y="17344"/>
                      <a:pt x="5594" y="17344"/>
                    </a:cubicBezTo>
                    <a:cubicBezTo>
                      <a:pt x="4275" y="17344"/>
                      <a:pt x="3205" y="16275"/>
                      <a:pt x="3205" y="14955"/>
                    </a:cubicBezTo>
                    <a:cubicBezTo>
                      <a:pt x="3205" y="13636"/>
                      <a:pt x="4275" y="12566"/>
                      <a:pt x="5594" y="12566"/>
                    </a:cubicBezTo>
                    <a:close/>
                    <a:moveTo>
                      <a:pt x="1625" y="0"/>
                    </a:moveTo>
                    <a:lnTo>
                      <a:pt x="1625" y="26924"/>
                    </a:lnTo>
                    <a:lnTo>
                      <a:pt x="1" y="26924"/>
                    </a:lnTo>
                    <a:lnTo>
                      <a:pt x="1" y="28517"/>
                    </a:lnTo>
                    <a:lnTo>
                      <a:pt x="11187" y="28517"/>
                    </a:lnTo>
                    <a:lnTo>
                      <a:pt x="11187" y="26924"/>
                    </a:lnTo>
                    <a:lnTo>
                      <a:pt x="9563" y="26924"/>
                    </a:lnTo>
                    <a:lnTo>
                      <a:pt x="95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43"/>
              <p:cNvSpPr/>
              <p:nvPr/>
            </p:nvSpPr>
            <p:spPr>
              <a:xfrm>
                <a:off x="444162" y="130194"/>
                <a:ext cx="423282" cy="888657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7579" extrusionOk="0">
                    <a:moveTo>
                      <a:pt x="3050" y="392"/>
                    </a:moveTo>
                    <a:lnTo>
                      <a:pt x="3050" y="2125"/>
                    </a:lnTo>
                    <a:lnTo>
                      <a:pt x="562" y="2125"/>
                    </a:lnTo>
                    <a:lnTo>
                      <a:pt x="562" y="392"/>
                    </a:lnTo>
                    <a:close/>
                    <a:moveTo>
                      <a:pt x="1" y="1"/>
                    </a:moveTo>
                    <a:lnTo>
                      <a:pt x="1" y="7578"/>
                    </a:lnTo>
                    <a:lnTo>
                      <a:pt x="3609" y="7578"/>
                    </a:lnTo>
                    <a:lnTo>
                      <a:pt x="3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43"/>
              <p:cNvSpPr/>
              <p:nvPr/>
            </p:nvSpPr>
            <p:spPr>
              <a:xfrm>
                <a:off x="568804" y="734289"/>
                <a:ext cx="174120" cy="174003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484" extrusionOk="0">
                    <a:moveTo>
                      <a:pt x="743" y="1"/>
                    </a:moveTo>
                    <a:cubicBezTo>
                      <a:pt x="333" y="1"/>
                      <a:pt x="1" y="333"/>
                      <a:pt x="1" y="743"/>
                    </a:cubicBezTo>
                    <a:cubicBezTo>
                      <a:pt x="1" y="1151"/>
                      <a:pt x="333" y="1483"/>
                      <a:pt x="743" y="1483"/>
                    </a:cubicBezTo>
                    <a:cubicBezTo>
                      <a:pt x="1153" y="1483"/>
                      <a:pt x="1485" y="1151"/>
                      <a:pt x="1485" y="743"/>
                    </a:cubicBezTo>
                    <a:cubicBezTo>
                      <a:pt x="1485" y="333"/>
                      <a:pt x="1153" y="1"/>
                      <a:pt x="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43"/>
              <p:cNvSpPr/>
              <p:nvPr/>
            </p:nvSpPr>
            <p:spPr>
              <a:xfrm>
                <a:off x="428389" y="1236258"/>
                <a:ext cx="454815" cy="116586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6269" extrusionOk="0">
                    <a:moveTo>
                      <a:pt x="207" y="0"/>
                    </a:moveTo>
                    <a:lnTo>
                      <a:pt x="1539" y="2281"/>
                    </a:lnTo>
                    <a:lnTo>
                      <a:pt x="0" y="2310"/>
                    </a:lnTo>
                    <a:cubicBezTo>
                      <a:pt x="0" y="2310"/>
                      <a:pt x="2228" y="6269"/>
                      <a:pt x="2296" y="6269"/>
                    </a:cubicBezTo>
                    <a:cubicBezTo>
                      <a:pt x="2365" y="6269"/>
                      <a:pt x="1498" y="2942"/>
                      <a:pt x="1498" y="2942"/>
                    </a:cubicBezTo>
                    <a:lnTo>
                      <a:pt x="3231" y="2942"/>
                    </a:lnTo>
                    <a:lnTo>
                      <a:pt x="246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" name="Google Shape;427;p43"/>
              <p:cNvSpPr/>
              <p:nvPr/>
            </p:nvSpPr>
            <p:spPr>
              <a:xfrm>
                <a:off x="2980615" y="2793391"/>
                <a:ext cx="1035809" cy="1035574"/>
              </a:xfrm>
              <a:custGeom>
                <a:avLst/>
                <a:gdLst/>
                <a:ahLst/>
                <a:cxnLst/>
                <a:rect l="l" t="t" r="r" b="b"/>
                <a:pathLst>
                  <a:path w="8834" h="8832" extrusionOk="0">
                    <a:moveTo>
                      <a:pt x="4416" y="1345"/>
                    </a:moveTo>
                    <a:cubicBezTo>
                      <a:pt x="6114" y="1345"/>
                      <a:pt x="7489" y="2720"/>
                      <a:pt x="7489" y="4416"/>
                    </a:cubicBezTo>
                    <a:cubicBezTo>
                      <a:pt x="7489" y="6112"/>
                      <a:pt x="6114" y="7488"/>
                      <a:pt x="4416" y="7488"/>
                    </a:cubicBezTo>
                    <a:cubicBezTo>
                      <a:pt x="2720" y="7488"/>
                      <a:pt x="1345" y="6112"/>
                      <a:pt x="1345" y="4416"/>
                    </a:cubicBezTo>
                    <a:cubicBezTo>
                      <a:pt x="1345" y="2720"/>
                      <a:pt x="2720" y="1345"/>
                      <a:pt x="4416" y="1345"/>
                    </a:cubicBezTo>
                    <a:close/>
                    <a:moveTo>
                      <a:pt x="4416" y="0"/>
                    </a:moveTo>
                    <a:cubicBezTo>
                      <a:pt x="1978" y="0"/>
                      <a:pt x="1" y="1976"/>
                      <a:pt x="1" y="4416"/>
                    </a:cubicBezTo>
                    <a:cubicBezTo>
                      <a:pt x="1" y="6854"/>
                      <a:pt x="1978" y="8832"/>
                      <a:pt x="4416" y="8832"/>
                    </a:cubicBezTo>
                    <a:cubicBezTo>
                      <a:pt x="6856" y="8832"/>
                      <a:pt x="8833" y="6854"/>
                      <a:pt x="8833" y="4416"/>
                    </a:cubicBezTo>
                    <a:cubicBezTo>
                      <a:pt x="8833" y="1978"/>
                      <a:pt x="6856" y="0"/>
                      <a:pt x="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" name="Google Shape;428;p43"/>
              <p:cNvSpPr/>
              <p:nvPr/>
            </p:nvSpPr>
            <p:spPr>
              <a:xfrm>
                <a:off x="3138205" y="2950864"/>
                <a:ext cx="720634" cy="720517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6145" extrusionOk="0">
                    <a:moveTo>
                      <a:pt x="3031" y="246"/>
                    </a:moveTo>
                    <a:lnTo>
                      <a:pt x="3031" y="246"/>
                    </a:lnTo>
                    <a:cubicBezTo>
                      <a:pt x="3006" y="420"/>
                      <a:pt x="2990" y="595"/>
                      <a:pt x="2978" y="769"/>
                    </a:cubicBezTo>
                    <a:cubicBezTo>
                      <a:pt x="2959" y="1025"/>
                      <a:pt x="2951" y="1281"/>
                      <a:pt x="2951" y="1537"/>
                    </a:cubicBezTo>
                    <a:cubicBezTo>
                      <a:pt x="2951" y="1657"/>
                      <a:pt x="2954" y="1776"/>
                      <a:pt x="2956" y="1896"/>
                    </a:cubicBezTo>
                    <a:cubicBezTo>
                      <a:pt x="2994" y="1891"/>
                      <a:pt x="3034" y="1890"/>
                      <a:pt x="3072" y="1890"/>
                    </a:cubicBezTo>
                    <a:cubicBezTo>
                      <a:pt x="3112" y="1890"/>
                      <a:pt x="3150" y="1891"/>
                      <a:pt x="3188" y="1896"/>
                    </a:cubicBezTo>
                    <a:cubicBezTo>
                      <a:pt x="3192" y="1776"/>
                      <a:pt x="3194" y="1657"/>
                      <a:pt x="3194" y="1537"/>
                    </a:cubicBezTo>
                    <a:cubicBezTo>
                      <a:pt x="3195" y="1281"/>
                      <a:pt x="3187" y="1025"/>
                      <a:pt x="3168" y="769"/>
                    </a:cubicBezTo>
                    <a:cubicBezTo>
                      <a:pt x="3156" y="595"/>
                      <a:pt x="3139" y="420"/>
                      <a:pt x="3115" y="246"/>
                    </a:cubicBezTo>
                    <a:lnTo>
                      <a:pt x="3115" y="246"/>
                    </a:lnTo>
                    <a:cubicBezTo>
                      <a:pt x="3598" y="253"/>
                      <a:pt x="4053" y="382"/>
                      <a:pt x="4450" y="604"/>
                    </a:cubicBezTo>
                    <a:cubicBezTo>
                      <a:pt x="4342" y="742"/>
                      <a:pt x="4240" y="885"/>
                      <a:pt x="4142" y="1031"/>
                    </a:cubicBezTo>
                    <a:cubicBezTo>
                      <a:pt x="3998" y="1243"/>
                      <a:pt x="3864" y="1460"/>
                      <a:pt x="3735" y="1682"/>
                    </a:cubicBezTo>
                    <a:cubicBezTo>
                      <a:pt x="3676" y="1785"/>
                      <a:pt x="3618" y="1890"/>
                      <a:pt x="3561" y="1995"/>
                    </a:cubicBezTo>
                    <a:cubicBezTo>
                      <a:pt x="3632" y="2027"/>
                      <a:pt x="3700" y="2065"/>
                      <a:pt x="3762" y="2111"/>
                    </a:cubicBezTo>
                    <a:cubicBezTo>
                      <a:pt x="3824" y="2009"/>
                      <a:pt x="3886" y="1907"/>
                      <a:pt x="3946" y="1804"/>
                    </a:cubicBezTo>
                    <a:cubicBezTo>
                      <a:pt x="4074" y="1582"/>
                      <a:pt x="4195" y="1356"/>
                      <a:pt x="4308" y="1125"/>
                    </a:cubicBezTo>
                    <a:cubicBezTo>
                      <a:pt x="4384" y="968"/>
                      <a:pt x="4456" y="809"/>
                      <a:pt x="4522" y="645"/>
                    </a:cubicBezTo>
                    <a:cubicBezTo>
                      <a:pt x="4924" y="885"/>
                      <a:pt x="5260" y="1223"/>
                      <a:pt x="5501" y="1624"/>
                    </a:cubicBezTo>
                    <a:cubicBezTo>
                      <a:pt x="5337" y="1689"/>
                      <a:pt x="5177" y="1763"/>
                      <a:pt x="5020" y="1838"/>
                    </a:cubicBezTo>
                    <a:cubicBezTo>
                      <a:pt x="4790" y="1951"/>
                      <a:pt x="4563" y="2072"/>
                      <a:pt x="4342" y="2200"/>
                    </a:cubicBezTo>
                    <a:cubicBezTo>
                      <a:pt x="4238" y="2259"/>
                      <a:pt x="4137" y="2321"/>
                      <a:pt x="4035" y="2383"/>
                    </a:cubicBezTo>
                    <a:cubicBezTo>
                      <a:pt x="4080" y="2447"/>
                      <a:pt x="4118" y="2513"/>
                      <a:pt x="4151" y="2584"/>
                    </a:cubicBezTo>
                    <a:cubicBezTo>
                      <a:pt x="4255" y="2527"/>
                      <a:pt x="4360" y="2470"/>
                      <a:pt x="4463" y="2410"/>
                    </a:cubicBezTo>
                    <a:cubicBezTo>
                      <a:pt x="4685" y="2283"/>
                      <a:pt x="4903" y="2147"/>
                      <a:pt x="5116" y="2005"/>
                    </a:cubicBezTo>
                    <a:cubicBezTo>
                      <a:pt x="5260" y="1906"/>
                      <a:pt x="5403" y="1804"/>
                      <a:pt x="5542" y="1695"/>
                    </a:cubicBezTo>
                    <a:cubicBezTo>
                      <a:pt x="5763" y="2092"/>
                      <a:pt x="5894" y="2547"/>
                      <a:pt x="5901" y="3032"/>
                    </a:cubicBezTo>
                    <a:cubicBezTo>
                      <a:pt x="5725" y="3007"/>
                      <a:pt x="5551" y="2990"/>
                      <a:pt x="5376" y="2977"/>
                    </a:cubicBezTo>
                    <a:cubicBezTo>
                      <a:pt x="5120" y="2960"/>
                      <a:pt x="4865" y="2952"/>
                      <a:pt x="4609" y="2952"/>
                    </a:cubicBezTo>
                    <a:cubicBezTo>
                      <a:pt x="4489" y="2952"/>
                      <a:pt x="4370" y="2953"/>
                      <a:pt x="4251" y="2957"/>
                    </a:cubicBezTo>
                    <a:cubicBezTo>
                      <a:pt x="4254" y="2995"/>
                      <a:pt x="4257" y="3034"/>
                      <a:pt x="4257" y="3073"/>
                    </a:cubicBezTo>
                    <a:cubicBezTo>
                      <a:pt x="4257" y="3113"/>
                      <a:pt x="4254" y="3151"/>
                      <a:pt x="4251" y="3189"/>
                    </a:cubicBezTo>
                    <a:cubicBezTo>
                      <a:pt x="4370" y="3192"/>
                      <a:pt x="4489" y="3195"/>
                      <a:pt x="4609" y="3195"/>
                    </a:cubicBezTo>
                    <a:cubicBezTo>
                      <a:pt x="4865" y="3195"/>
                      <a:pt x="5120" y="3186"/>
                      <a:pt x="5376" y="3169"/>
                    </a:cubicBezTo>
                    <a:cubicBezTo>
                      <a:pt x="5551" y="3156"/>
                      <a:pt x="5725" y="3140"/>
                      <a:pt x="5901" y="3114"/>
                    </a:cubicBezTo>
                    <a:lnTo>
                      <a:pt x="5901" y="3114"/>
                    </a:lnTo>
                    <a:cubicBezTo>
                      <a:pt x="5894" y="3599"/>
                      <a:pt x="5763" y="4054"/>
                      <a:pt x="5542" y="4451"/>
                    </a:cubicBezTo>
                    <a:cubicBezTo>
                      <a:pt x="5403" y="4342"/>
                      <a:pt x="5260" y="4241"/>
                      <a:pt x="5116" y="4142"/>
                    </a:cubicBezTo>
                    <a:cubicBezTo>
                      <a:pt x="4903" y="3999"/>
                      <a:pt x="4685" y="3863"/>
                      <a:pt x="4463" y="3736"/>
                    </a:cubicBezTo>
                    <a:cubicBezTo>
                      <a:pt x="4360" y="3677"/>
                      <a:pt x="4257" y="3619"/>
                      <a:pt x="4151" y="3562"/>
                    </a:cubicBezTo>
                    <a:cubicBezTo>
                      <a:pt x="4118" y="3633"/>
                      <a:pt x="4080" y="3699"/>
                      <a:pt x="4035" y="3763"/>
                    </a:cubicBezTo>
                    <a:cubicBezTo>
                      <a:pt x="4137" y="3825"/>
                      <a:pt x="4238" y="3887"/>
                      <a:pt x="4342" y="3947"/>
                    </a:cubicBezTo>
                    <a:cubicBezTo>
                      <a:pt x="4563" y="4074"/>
                      <a:pt x="4790" y="4195"/>
                      <a:pt x="5020" y="4308"/>
                    </a:cubicBezTo>
                    <a:cubicBezTo>
                      <a:pt x="5178" y="4383"/>
                      <a:pt x="5337" y="4457"/>
                      <a:pt x="5501" y="4522"/>
                    </a:cubicBezTo>
                    <a:cubicBezTo>
                      <a:pt x="5260" y="4923"/>
                      <a:pt x="4924" y="5261"/>
                      <a:pt x="4522" y="5501"/>
                    </a:cubicBezTo>
                    <a:cubicBezTo>
                      <a:pt x="4456" y="5337"/>
                      <a:pt x="4384" y="5178"/>
                      <a:pt x="4308" y="5021"/>
                    </a:cubicBezTo>
                    <a:cubicBezTo>
                      <a:pt x="4195" y="4790"/>
                      <a:pt x="4074" y="4564"/>
                      <a:pt x="3946" y="4342"/>
                    </a:cubicBezTo>
                    <a:cubicBezTo>
                      <a:pt x="3886" y="4239"/>
                      <a:pt x="3826" y="4137"/>
                      <a:pt x="3762" y="4036"/>
                    </a:cubicBezTo>
                    <a:cubicBezTo>
                      <a:pt x="3700" y="4081"/>
                      <a:pt x="3632" y="4119"/>
                      <a:pt x="3561" y="4152"/>
                    </a:cubicBezTo>
                    <a:cubicBezTo>
                      <a:pt x="3618" y="4256"/>
                      <a:pt x="3676" y="4361"/>
                      <a:pt x="3735" y="4464"/>
                    </a:cubicBezTo>
                    <a:cubicBezTo>
                      <a:pt x="3864" y="4686"/>
                      <a:pt x="3998" y="4904"/>
                      <a:pt x="4142" y="5116"/>
                    </a:cubicBezTo>
                    <a:cubicBezTo>
                      <a:pt x="4240" y="5261"/>
                      <a:pt x="4342" y="5404"/>
                      <a:pt x="4450" y="5542"/>
                    </a:cubicBezTo>
                    <a:cubicBezTo>
                      <a:pt x="4055" y="5764"/>
                      <a:pt x="3598" y="5893"/>
                      <a:pt x="3115" y="5900"/>
                    </a:cubicBezTo>
                    <a:cubicBezTo>
                      <a:pt x="3139" y="5726"/>
                      <a:pt x="3156" y="5551"/>
                      <a:pt x="3168" y="5377"/>
                    </a:cubicBezTo>
                    <a:cubicBezTo>
                      <a:pt x="3187" y="5121"/>
                      <a:pt x="3195" y="4865"/>
                      <a:pt x="3194" y="4610"/>
                    </a:cubicBezTo>
                    <a:cubicBezTo>
                      <a:pt x="3194" y="4489"/>
                      <a:pt x="3192" y="4371"/>
                      <a:pt x="3188" y="4251"/>
                    </a:cubicBezTo>
                    <a:cubicBezTo>
                      <a:pt x="3150" y="4255"/>
                      <a:pt x="3112" y="4256"/>
                      <a:pt x="3072" y="4256"/>
                    </a:cubicBezTo>
                    <a:cubicBezTo>
                      <a:pt x="3034" y="4256"/>
                      <a:pt x="2994" y="4255"/>
                      <a:pt x="2956" y="4251"/>
                    </a:cubicBezTo>
                    <a:cubicBezTo>
                      <a:pt x="2954" y="4371"/>
                      <a:pt x="2951" y="4489"/>
                      <a:pt x="2951" y="4610"/>
                    </a:cubicBezTo>
                    <a:cubicBezTo>
                      <a:pt x="2951" y="4865"/>
                      <a:pt x="2959" y="5121"/>
                      <a:pt x="2978" y="5377"/>
                    </a:cubicBezTo>
                    <a:cubicBezTo>
                      <a:pt x="2990" y="5551"/>
                      <a:pt x="3006" y="5726"/>
                      <a:pt x="3031" y="5900"/>
                    </a:cubicBezTo>
                    <a:cubicBezTo>
                      <a:pt x="2546" y="5893"/>
                      <a:pt x="2091" y="5764"/>
                      <a:pt x="1696" y="5542"/>
                    </a:cubicBezTo>
                    <a:cubicBezTo>
                      <a:pt x="1804" y="5404"/>
                      <a:pt x="1905" y="5261"/>
                      <a:pt x="2004" y="5116"/>
                    </a:cubicBezTo>
                    <a:cubicBezTo>
                      <a:pt x="2146" y="4904"/>
                      <a:pt x="2282" y="4686"/>
                      <a:pt x="2411" y="4464"/>
                    </a:cubicBezTo>
                    <a:cubicBezTo>
                      <a:pt x="2470" y="4361"/>
                      <a:pt x="2528" y="4256"/>
                      <a:pt x="2585" y="4152"/>
                    </a:cubicBezTo>
                    <a:cubicBezTo>
                      <a:pt x="2512" y="4119"/>
                      <a:pt x="2446" y="4081"/>
                      <a:pt x="2384" y="4036"/>
                    </a:cubicBezTo>
                    <a:cubicBezTo>
                      <a:pt x="2320" y="4136"/>
                      <a:pt x="2259" y="4239"/>
                      <a:pt x="2200" y="4342"/>
                    </a:cubicBezTo>
                    <a:cubicBezTo>
                      <a:pt x="2071" y="4564"/>
                      <a:pt x="1950" y="4790"/>
                      <a:pt x="1838" y="5021"/>
                    </a:cubicBezTo>
                    <a:cubicBezTo>
                      <a:pt x="1762" y="5178"/>
                      <a:pt x="1688" y="5337"/>
                      <a:pt x="1623" y="5501"/>
                    </a:cubicBezTo>
                    <a:cubicBezTo>
                      <a:pt x="1222" y="5261"/>
                      <a:pt x="886" y="4923"/>
                      <a:pt x="645" y="4522"/>
                    </a:cubicBezTo>
                    <a:cubicBezTo>
                      <a:pt x="808" y="4457"/>
                      <a:pt x="968" y="4383"/>
                      <a:pt x="1126" y="4308"/>
                    </a:cubicBezTo>
                    <a:cubicBezTo>
                      <a:pt x="1356" y="4195"/>
                      <a:pt x="1582" y="4074"/>
                      <a:pt x="1803" y="3947"/>
                    </a:cubicBezTo>
                    <a:cubicBezTo>
                      <a:pt x="1906" y="3887"/>
                      <a:pt x="2009" y="3825"/>
                      <a:pt x="2111" y="3763"/>
                    </a:cubicBezTo>
                    <a:cubicBezTo>
                      <a:pt x="2066" y="3699"/>
                      <a:pt x="2026" y="3633"/>
                      <a:pt x="1995" y="3562"/>
                    </a:cubicBezTo>
                    <a:cubicBezTo>
                      <a:pt x="1889" y="3619"/>
                      <a:pt x="1785" y="3677"/>
                      <a:pt x="1681" y="3736"/>
                    </a:cubicBezTo>
                    <a:cubicBezTo>
                      <a:pt x="1459" y="3863"/>
                      <a:pt x="1242" y="3999"/>
                      <a:pt x="1030" y="4142"/>
                    </a:cubicBezTo>
                    <a:cubicBezTo>
                      <a:pt x="886" y="4241"/>
                      <a:pt x="743" y="4342"/>
                      <a:pt x="604" y="4451"/>
                    </a:cubicBezTo>
                    <a:cubicBezTo>
                      <a:pt x="381" y="4054"/>
                      <a:pt x="252" y="3599"/>
                      <a:pt x="245" y="3114"/>
                    </a:cubicBezTo>
                    <a:lnTo>
                      <a:pt x="245" y="3114"/>
                    </a:lnTo>
                    <a:cubicBezTo>
                      <a:pt x="419" y="3140"/>
                      <a:pt x="594" y="3155"/>
                      <a:pt x="768" y="3169"/>
                    </a:cubicBezTo>
                    <a:cubicBezTo>
                      <a:pt x="1026" y="3186"/>
                      <a:pt x="1281" y="3195"/>
                      <a:pt x="1537" y="3195"/>
                    </a:cubicBezTo>
                    <a:cubicBezTo>
                      <a:pt x="1656" y="3195"/>
                      <a:pt x="1776" y="3192"/>
                      <a:pt x="1895" y="3189"/>
                    </a:cubicBezTo>
                    <a:cubicBezTo>
                      <a:pt x="1891" y="3151"/>
                      <a:pt x="1889" y="3113"/>
                      <a:pt x="1889" y="3073"/>
                    </a:cubicBezTo>
                    <a:cubicBezTo>
                      <a:pt x="1889" y="3034"/>
                      <a:pt x="1891" y="2995"/>
                      <a:pt x="1895" y="2957"/>
                    </a:cubicBezTo>
                    <a:cubicBezTo>
                      <a:pt x="1776" y="2953"/>
                      <a:pt x="1656" y="2952"/>
                      <a:pt x="1537" y="2952"/>
                    </a:cubicBezTo>
                    <a:cubicBezTo>
                      <a:pt x="1281" y="2952"/>
                      <a:pt x="1026" y="2960"/>
                      <a:pt x="768" y="2977"/>
                    </a:cubicBezTo>
                    <a:cubicBezTo>
                      <a:pt x="594" y="2990"/>
                      <a:pt x="419" y="3007"/>
                      <a:pt x="245" y="3032"/>
                    </a:cubicBezTo>
                    <a:cubicBezTo>
                      <a:pt x="252" y="2547"/>
                      <a:pt x="381" y="2092"/>
                      <a:pt x="604" y="1695"/>
                    </a:cubicBezTo>
                    <a:cubicBezTo>
                      <a:pt x="743" y="1804"/>
                      <a:pt x="886" y="1906"/>
                      <a:pt x="1030" y="2005"/>
                    </a:cubicBezTo>
                    <a:cubicBezTo>
                      <a:pt x="1242" y="2147"/>
                      <a:pt x="1459" y="2283"/>
                      <a:pt x="1681" y="2410"/>
                    </a:cubicBezTo>
                    <a:cubicBezTo>
                      <a:pt x="1785" y="2470"/>
                      <a:pt x="1889" y="2527"/>
                      <a:pt x="1995" y="2584"/>
                    </a:cubicBezTo>
                    <a:cubicBezTo>
                      <a:pt x="2026" y="2513"/>
                      <a:pt x="2066" y="2447"/>
                      <a:pt x="2111" y="2383"/>
                    </a:cubicBezTo>
                    <a:cubicBezTo>
                      <a:pt x="2009" y="2321"/>
                      <a:pt x="1906" y="2259"/>
                      <a:pt x="1803" y="2200"/>
                    </a:cubicBezTo>
                    <a:cubicBezTo>
                      <a:pt x="1582" y="2072"/>
                      <a:pt x="1356" y="1951"/>
                      <a:pt x="1126" y="1838"/>
                    </a:cubicBezTo>
                    <a:cubicBezTo>
                      <a:pt x="968" y="1763"/>
                      <a:pt x="808" y="1689"/>
                      <a:pt x="645" y="1624"/>
                    </a:cubicBezTo>
                    <a:cubicBezTo>
                      <a:pt x="886" y="1223"/>
                      <a:pt x="1222" y="885"/>
                      <a:pt x="1623" y="645"/>
                    </a:cubicBezTo>
                    <a:cubicBezTo>
                      <a:pt x="1688" y="809"/>
                      <a:pt x="1762" y="968"/>
                      <a:pt x="1838" y="1125"/>
                    </a:cubicBezTo>
                    <a:cubicBezTo>
                      <a:pt x="1950" y="1356"/>
                      <a:pt x="2071" y="1582"/>
                      <a:pt x="2200" y="1804"/>
                    </a:cubicBezTo>
                    <a:cubicBezTo>
                      <a:pt x="2259" y="1907"/>
                      <a:pt x="2320" y="2009"/>
                      <a:pt x="2384" y="2111"/>
                    </a:cubicBezTo>
                    <a:cubicBezTo>
                      <a:pt x="2446" y="2065"/>
                      <a:pt x="2512" y="2027"/>
                      <a:pt x="2585" y="1995"/>
                    </a:cubicBezTo>
                    <a:cubicBezTo>
                      <a:pt x="2528" y="1890"/>
                      <a:pt x="2470" y="1785"/>
                      <a:pt x="2411" y="1682"/>
                    </a:cubicBezTo>
                    <a:cubicBezTo>
                      <a:pt x="2282" y="1460"/>
                      <a:pt x="2146" y="1243"/>
                      <a:pt x="2004" y="1031"/>
                    </a:cubicBezTo>
                    <a:cubicBezTo>
                      <a:pt x="1905" y="885"/>
                      <a:pt x="1804" y="742"/>
                      <a:pt x="1696" y="604"/>
                    </a:cubicBezTo>
                    <a:cubicBezTo>
                      <a:pt x="2091" y="382"/>
                      <a:pt x="2546" y="253"/>
                      <a:pt x="3031" y="246"/>
                    </a:cubicBezTo>
                    <a:close/>
                    <a:moveTo>
                      <a:pt x="3072" y="0"/>
                    </a:moveTo>
                    <a:cubicBezTo>
                      <a:pt x="1376" y="0"/>
                      <a:pt x="1" y="1377"/>
                      <a:pt x="1" y="3073"/>
                    </a:cubicBezTo>
                    <a:cubicBezTo>
                      <a:pt x="1" y="4769"/>
                      <a:pt x="1376" y="6145"/>
                      <a:pt x="3072" y="6145"/>
                    </a:cubicBezTo>
                    <a:cubicBezTo>
                      <a:pt x="4770" y="6145"/>
                      <a:pt x="6145" y="4769"/>
                      <a:pt x="6145" y="3073"/>
                    </a:cubicBezTo>
                    <a:cubicBezTo>
                      <a:pt x="6145" y="1377"/>
                      <a:pt x="4770" y="0"/>
                      <a:pt x="30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43"/>
              <p:cNvSpPr/>
              <p:nvPr/>
            </p:nvSpPr>
            <p:spPr>
              <a:xfrm>
                <a:off x="3389599" y="3202257"/>
                <a:ext cx="217738" cy="21785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858" extrusionOk="0">
                    <a:moveTo>
                      <a:pt x="928" y="0"/>
                    </a:moveTo>
                    <a:cubicBezTo>
                      <a:pt x="858" y="0"/>
                      <a:pt x="801" y="58"/>
                      <a:pt x="801" y="129"/>
                    </a:cubicBezTo>
                    <a:cubicBezTo>
                      <a:pt x="801" y="200"/>
                      <a:pt x="858" y="256"/>
                      <a:pt x="928" y="256"/>
                    </a:cubicBezTo>
                    <a:cubicBezTo>
                      <a:pt x="999" y="256"/>
                      <a:pt x="1057" y="200"/>
                      <a:pt x="1057" y="129"/>
                    </a:cubicBezTo>
                    <a:cubicBezTo>
                      <a:pt x="1057" y="58"/>
                      <a:pt x="999" y="0"/>
                      <a:pt x="928" y="0"/>
                    </a:cubicBezTo>
                    <a:close/>
                    <a:moveTo>
                      <a:pt x="363" y="235"/>
                    </a:moveTo>
                    <a:cubicBezTo>
                      <a:pt x="330" y="235"/>
                      <a:pt x="297" y="248"/>
                      <a:pt x="272" y="273"/>
                    </a:cubicBezTo>
                    <a:cubicBezTo>
                      <a:pt x="223" y="323"/>
                      <a:pt x="223" y="403"/>
                      <a:pt x="272" y="454"/>
                    </a:cubicBezTo>
                    <a:cubicBezTo>
                      <a:pt x="297" y="479"/>
                      <a:pt x="330" y="491"/>
                      <a:pt x="363" y="491"/>
                    </a:cubicBezTo>
                    <a:cubicBezTo>
                      <a:pt x="396" y="491"/>
                      <a:pt x="429" y="479"/>
                      <a:pt x="453" y="454"/>
                    </a:cubicBezTo>
                    <a:cubicBezTo>
                      <a:pt x="504" y="403"/>
                      <a:pt x="504" y="323"/>
                      <a:pt x="453" y="273"/>
                    </a:cubicBezTo>
                    <a:cubicBezTo>
                      <a:pt x="429" y="248"/>
                      <a:pt x="396" y="235"/>
                      <a:pt x="363" y="235"/>
                    </a:cubicBezTo>
                    <a:close/>
                    <a:moveTo>
                      <a:pt x="1494" y="235"/>
                    </a:moveTo>
                    <a:cubicBezTo>
                      <a:pt x="1462" y="235"/>
                      <a:pt x="1429" y="248"/>
                      <a:pt x="1405" y="273"/>
                    </a:cubicBezTo>
                    <a:cubicBezTo>
                      <a:pt x="1354" y="323"/>
                      <a:pt x="1354" y="403"/>
                      <a:pt x="1405" y="454"/>
                    </a:cubicBezTo>
                    <a:cubicBezTo>
                      <a:pt x="1429" y="479"/>
                      <a:pt x="1462" y="491"/>
                      <a:pt x="1494" y="491"/>
                    </a:cubicBezTo>
                    <a:cubicBezTo>
                      <a:pt x="1527" y="491"/>
                      <a:pt x="1559" y="479"/>
                      <a:pt x="1584" y="454"/>
                    </a:cubicBezTo>
                    <a:cubicBezTo>
                      <a:pt x="1635" y="403"/>
                      <a:pt x="1635" y="323"/>
                      <a:pt x="1584" y="273"/>
                    </a:cubicBezTo>
                    <a:cubicBezTo>
                      <a:pt x="1559" y="248"/>
                      <a:pt x="1527" y="235"/>
                      <a:pt x="1494" y="235"/>
                    </a:cubicBezTo>
                    <a:close/>
                    <a:moveTo>
                      <a:pt x="128" y="800"/>
                    </a:moveTo>
                    <a:cubicBezTo>
                      <a:pt x="58" y="800"/>
                      <a:pt x="1" y="858"/>
                      <a:pt x="1" y="929"/>
                    </a:cubicBezTo>
                    <a:cubicBezTo>
                      <a:pt x="1" y="1000"/>
                      <a:pt x="58" y="1056"/>
                      <a:pt x="128" y="1056"/>
                    </a:cubicBezTo>
                    <a:cubicBezTo>
                      <a:pt x="199" y="1056"/>
                      <a:pt x="257" y="1000"/>
                      <a:pt x="257" y="929"/>
                    </a:cubicBezTo>
                    <a:cubicBezTo>
                      <a:pt x="257" y="858"/>
                      <a:pt x="199" y="800"/>
                      <a:pt x="128" y="800"/>
                    </a:cubicBezTo>
                    <a:close/>
                    <a:moveTo>
                      <a:pt x="1728" y="800"/>
                    </a:moveTo>
                    <a:cubicBezTo>
                      <a:pt x="1658" y="800"/>
                      <a:pt x="1601" y="858"/>
                      <a:pt x="1601" y="929"/>
                    </a:cubicBezTo>
                    <a:cubicBezTo>
                      <a:pt x="1601" y="1000"/>
                      <a:pt x="1658" y="1056"/>
                      <a:pt x="1728" y="1056"/>
                    </a:cubicBezTo>
                    <a:cubicBezTo>
                      <a:pt x="1729" y="1056"/>
                      <a:pt x="1730" y="1056"/>
                      <a:pt x="1731" y="1056"/>
                    </a:cubicBezTo>
                    <a:cubicBezTo>
                      <a:pt x="1800" y="1056"/>
                      <a:pt x="1857" y="999"/>
                      <a:pt x="1857" y="929"/>
                    </a:cubicBezTo>
                    <a:cubicBezTo>
                      <a:pt x="1857" y="858"/>
                      <a:pt x="1799" y="800"/>
                      <a:pt x="1728" y="800"/>
                    </a:cubicBezTo>
                    <a:close/>
                    <a:moveTo>
                      <a:pt x="363" y="1367"/>
                    </a:moveTo>
                    <a:cubicBezTo>
                      <a:pt x="330" y="1367"/>
                      <a:pt x="297" y="1379"/>
                      <a:pt x="272" y="1404"/>
                    </a:cubicBezTo>
                    <a:cubicBezTo>
                      <a:pt x="223" y="1455"/>
                      <a:pt x="223" y="1535"/>
                      <a:pt x="272" y="1585"/>
                    </a:cubicBezTo>
                    <a:cubicBezTo>
                      <a:pt x="297" y="1610"/>
                      <a:pt x="330" y="1623"/>
                      <a:pt x="363" y="1623"/>
                    </a:cubicBezTo>
                    <a:cubicBezTo>
                      <a:pt x="396" y="1623"/>
                      <a:pt x="429" y="1610"/>
                      <a:pt x="453" y="1585"/>
                    </a:cubicBezTo>
                    <a:cubicBezTo>
                      <a:pt x="504" y="1535"/>
                      <a:pt x="504" y="1453"/>
                      <a:pt x="453" y="1404"/>
                    </a:cubicBezTo>
                    <a:cubicBezTo>
                      <a:pt x="429" y="1379"/>
                      <a:pt x="396" y="1367"/>
                      <a:pt x="363" y="1367"/>
                    </a:cubicBezTo>
                    <a:close/>
                    <a:moveTo>
                      <a:pt x="1494" y="1367"/>
                    </a:moveTo>
                    <a:cubicBezTo>
                      <a:pt x="1462" y="1367"/>
                      <a:pt x="1429" y="1379"/>
                      <a:pt x="1405" y="1404"/>
                    </a:cubicBezTo>
                    <a:cubicBezTo>
                      <a:pt x="1354" y="1455"/>
                      <a:pt x="1354" y="1535"/>
                      <a:pt x="1405" y="1585"/>
                    </a:cubicBezTo>
                    <a:cubicBezTo>
                      <a:pt x="1429" y="1610"/>
                      <a:pt x="1462" y="1623"/>
                      <a:pt x="1494" y="1623"/>
                    </a:cubicBezTo>
                    <a:cubicBezTo>
                      <a:pt x="1527" y="1623"/>
                      <a:pt x="1559" y="1610"/>
                      <a:pt x="1584" y="1585"/>
                    </a:cubicBezTo>
                    <a:cubicBezTo>
                      <a:pt x="1635" y="1535"/>
                      <a:pt x="1635" y="1453"/>
                      <a:pt x="1584" y="1404"/>
                    </a:cubicBezTo>
                    <a:cubicBezTo>
                      <a:pt x="1559" y="1379"/>
                      <a:pt x="1527" y="1367"/>
                      <a:pt x="1494" y="1367"/>
                    </a:cubicBezTo>
                    <a:close/>
                    <a:moveTo>
                      <a:pt x="928" y="1600"/>
                    </a:moveTo>
                    <a:cubicBezTo>
                      <a:pt x="858" y="1600"/>
                      <a:pt x="801" y="1658"/>
                      <a:pt x="801" y="1729"/>
                    </a:cubicBezTo>
                    <a:cubicBezTo>
                      <a:pt x="801" y="1800"/>
                      <a:pt x="858" y="1858"/>
                      <a:pt x="928" y="1858"/>
                    </a:cubicBezTo>
                    <a:cubicBezTo>
                      <a:pt x="999" y="1858"/>
                      <a:pt x="1057" y="1800"/>
                      <a:pt x="1057" y="1729"/>
                    </a:cubicBezTo>
                    <a:cubicBezTo>
                      <a:pt x="1057" y="1658"/>
                      <a:pt x="999" y="1600"/>
                      <a:pt x="928" y="16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" name="Google Shape;430;p43"/>
              <p:cNvSpPr/>
              <p:nvPr/>
            </p:nvSpPr>
            <p:spPr>
              <a:xfrm>
                <a:off x="3159897" y="3432427"/>
                <a:ext cx="1642" cy="3752"/>
              </a:xfrm>
              <a:custGeom>
                <a:avLst/>
                <a:gdLst/>
                <a:ahLst/>
                <a:cxnLst/>
                <a:rect l="l" t="t" r="r" b="b"/>
                <a:pathLst>
                  <a:path w="14" h="32" extrusionOk="0">
                    <a:moveTo>
                      <a:pt x="1" y="1"/>
                    </a:moveTo>
                    <a:cubicBezTo>
                      <a:pt x="5" y="11"/>
                      <a:pt x="9" y="22"/>
                      <a:pt x="14" y="32"/>
                    </a:cubicBezTo>
                    <a:lnTo>
                      <a:pt x="14" y="32"/>
                    </a:lnTo>
                    <a:cubicBezTo>
                      <a:pt x="9" y="22"/>
                      <a:pt x="5" y="11"/>
                      <a:pt x="1" y="1"/>
                    </a:cubicBezTo>
                    <a:close/>
                  </a:path>
                </a:pathLst>
              </a:custGeom>
              <a:solidFill>
                <a:srgbClr val="D2D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" name="Google Shape;431;p43"/>
              <p:cNvSpPr/>
              <p:nvPr/>
            </p:nvSpPr>
            <p:spPr>
              <a:xfrm>
                <a:off x="4059709" y="2236199"/>
                <a:ext cx="198039" cy="43852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74" extrusionOk="0">
                    <a:moveTo>
                      <a:pt x="845" y="0"/>
                    </a:moveTo>
                    <a:cubicBezTo>
                      <a:pt x="474" y="0"/>
                      <a:pt x="153" y="153"/>
                      <a:pt x="1" y="374"/>
                    </a:cubicBezTo>
                    <a:lnTo>
                      <a:pt x="1688" y="374"/>
                    </a:lnTo>
                    <a:cubicBezTo>
                      <a:pt x="1536" y="153"/>
                      <a:pt x="1215" y="0"/>
                      <a:pt x="8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43"/>
              <p:cNvSpPr/>
              <p:nvPr/>
            </p:nvSpPr>
            <p:spPr>
              <a:xfrm>
                <a:off x="4059709" y="2348411"/>
                <a:ext cx="198039" cy="43852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74" extrusionOk="0">
                    <a:moveTo>
                      <a:pt x="1" y="0"/>
                    </a:moveTo>
                    <a:cubicBezTo>
                      <a:pt x="153" y="221"/>
                      <a:pt x="474" y="373"/>
                      <a:pt x="845" y="373"/>
                    </a:cubicBezTo>
                    <a:cubicBezTo>
                      <a:pt x="1215" y="373"/>
                      <a:pt x="1536" y="221"/>
                      <a:pt x="1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43"/>
              <p:cNvSpPr/>
              <p:nvPr/>
            </p:nvSpPr>
            <p:spPr>
              <a:xfrm>
                <a:off x="5715110" y="2314290"/>
                <a:ext cx="198039" cy="4361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72" extrusionOk="0">
                    <a:moveTo>
                      <a:pt x="844" y="0"/>
                    </a:moveTo>
                    <a:cubicBezTo>
                      <a:pt x="474" y="0"/>
                      <a:pt x="153" y="151"/>
                      <a:pt x="0" y="372"/>
                    </a:cubicBezTo>
                    <a:lnTo>
                      <a:pt x="1688" y="372"/>
                    </a:lnTo>
                    <a:cubicBezTo>
                      <a:pt x="1537" y="151"/>
                      <a:pt x="1216" y="0"/>
                      <a:pt x="8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" name="Google Shape;434;p43"/>
              <p:cNvSpPr/>
              <p:nvPr/>
            </p:nvSpPr>
            <p:spPr>
              <a:xfrm>
                <a:off x="1959678" y="2835134"/>
                <a:ext cx="911286" cy="575241"/>
              </a:xfrm>
              <a:custGeom>
                <a:avLst/>
                <a:gdLst/>
                <a:ahLst/>
                <a:cxnLst/>
                <a:rect l="l" t="t" r="r" b="b"/>
                <a:pathLst>
                  <a:path w="7772" h="4906" extrusionOk="0">
                    <a:moveTo>
                      <a:pt x="760" y="1"/>
                    </a:moveTo>
                    <a:cubicBezTo>
                      <a:pt x="623" y="485"/>
                      <a:pt x="478" y="965"/>
                      <a:pt x="374" y="1428"/>
                    </a:cubicBezTo>
                    <a:cubicBezTo>
                      <a:pt x="1" y="3089"/>
                      <a:pt x="1493" y="3955"/>
                      <a:pt x="3359" y="4432"/>
                    </a:cubicBezTo>
                    <a:cubicBezTo>
                      <a:pt x="3987" y="4591"/>
                      <a:pt x="6989" y="4841"/>
                      <a:pt x="7644" y="4895"/>
                    </a:cubicBezTo>
                    <a:lnTo>
                      <a:pt x="7644" y="4895"/>
                    </a:lnTo>
                    <a:cubicBezTo>
                      <a:pt x="7504" y="4883"/>
                      <a:pt x="7364" y="4871"/>
                      <a:pt x="7228" y="4859"/>
                    </a:cubicBezTo>
                    <a:cubicBezTo>
                      <a:pt x="7191" y="4593"/>
                      <a:pt x="7171" y="4323"/>
                      <a:pt x="7171" y="4047"/>
                    </a:cubicBezTo>
                    <a:cubicBezTo>
                      <a:pt x="7171" y="3352"/>
                      <a:pt x="7291" y="2683"/>
                      <a:pt x="7512" y="2061"/>
                    </a:cubicBezTo>
                    <a:cubicBezTo>
                      <a:pt x="4651" y="1317"/>
                      <a:pt x="2101" y="553"/>
                      <a:pt x="760" y="1"/>
                    </a:cubicBezTo>
                    <a:close/>
                    <a:moveTo>
                      <a:pt x="7644" y="4895"/>
                    </a:moveTo>
                    <a:lnTo>
                      <a:pt x="7644" y="4895"/>
                    </a:lnTo>
                    <a:cubicBezTo>
                      <a:pt x="7652" y="4896"/>
                      <a:pt x="7660" y="4896"/>
                      <a:pt x="7667" y="4897"/>
                    </a:cubicBezTo>
                    <a:cubicBezTo>
                      <a:pt x="7701" y="4900"/>
                      <a:pt x="7736" y="4903"/>
                      <a:pt x="7770" y="4905"/>
                    </a:cubicBezTo>
                    <a:cubicBezTo>
                      <a:pt x="7772" y="4905"/>
                      <a:pt x="7727" y="4902"/>
                      <a:pt x="7644" y="48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" name="Google Shape;435;p43"/>
              <p:cNvSpPr/>
              <p:nvPr/>
            </p:nvSpPr>
            <p:spPr>
              <a:xfrm>
                <a:off x="5715110" y="2426268"/>
                <a:ext cx="198157" cy="43852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374" extrusionOk="0">
                    <a:moveTo>
                      <a:pt x="0" y="1"/>
                    </a:moveTo>
                    <a:cubicBezTo>
                      <a:pt x="153" y="221"/>
                      <a:pt x="474" y="374"/>
                      <a:pt x="844" y="374"/>
                    </a:cubicBezTo>
                    <a:cubicBezTo>
                      <a:pt x="1216" y="374"/>
                      <a:pt x="1537" y="221"/>
                      <a:pt x="16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43"/>
              <p:cNvSpPr/>
              <p:nvPr/>
            </p:nvSpPr>
            <p:spPr>
              <a:xfrm>
                <a:off x="8403524" y="3374152"/>
                <a:ext cx="934854" cy="118542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1011" extrusionOk="0">
                    <a:moveTo>
                      <a:pt x="1794" y="0"/>
                    </a:moveTo>
                    <a:cubicBezTo>
                      <a:pt x="1763" y="339"/>
                      <a:pt x="1704" y="672"/>
                      <a:pt x="1617" y="992"/>
                    </a:cubicBezTo>
                    <a:lnTo>
                      <a:pt x="6" y="992"/>
                    </a:lnTo>
                    <a:cubicBezTo>
                      <a:pt x="5" y="998"/>
                      <a:pt x="2" y="1005"/>
                      <a:pt x="0" y="1011"/>
                    </a:cubicBezTo>
                    <a:lnTo>
                      <a:pt x="6300" y="1011"/>
                    </a:lnTo>
                    <a:cubicBezTo>
                      <a:pt x="7027" y="1011"/>
                      <a:pt x="7656" y="601"/>
                      <a:pt x="7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43"/>
              <p:cNvSpPr/>
              <p:nvPr/>
            </p:nvSpPr>
            <p:spPr>
              <a:xfrm>
                <a:off x="9014187" y="2932806"/>
                <a:ext cx="349412" cy="400300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3414" extrusionOk="0">
                    <a:moveTo>
                      <a:pt x="2193" y="0"/>
                    </a:moveTo>
                    <a:cubicBezTo>
                      <a:pt x="884" y="0"/>
                      <a:pt x="1" y="1336"/>
                      <a:pt x="511" y="2540"/>
                    </a:cubicBezTo>
                    <a:lnTo>
                      <a:pt x="761" y="3132"/>
                    </a:lnTo>
                    <a:cubicBezTo>
                      <a:pt x="833" y="3302"/>
                      <a:pt x="1000" y="3414"/>
                      <a:pt x="1185" y="3414"/>
                    </a:cubicBezTo>
                    <a:lnTo>
                      <a:pt x="2899" y="3414"/>
                    </a:lnTo>
                    <a:cubicBezTo>
                      <a:pt x="2951" y="3240"/>
                      <a:pt x="2979" y="3057"/>
                      <a:pt x="2979" y="2868"/>
                    </a:cubicBezTo>
                    <a:lnTo>
                      <a:pt x="2979" y="2427"/>
                    </a:lnTo>
                    <a:cubicBezTo>
                      <a:pt x="2979" y="2544"/>
                      <a:pt x="2962" y="2657"/>
                      <a:pt x="2930" y="2765"/>
                    </a:cubicBezTo>
                    <a:lnTo>
                      <a:pt x="1867" y="2765"/>
                    </a:lnTo>
                    <a:cubicBezTo>
                      <a:pt x="1754" y="2765"/>
                      <a:pt x="1649" y="2696"/>
                      <a:pt x="1605" y="2591"/>
                    </a:cubicBezTo>
                    <a:lnTo>
                      <a:pt x="1508" y="2359"/>
                    </a:lnTo>
                    <a:cubicBezTo>
                      <a:pt x="1164" y="1548"/>
                      <a:pt x="1759" y="649"/>
                      <a:pt x="2640" y="649"/>
                    </a:cubicBezTo>
                    <a:lnTo>
                      <a:pt x="2979" y="649"/>
                    </a:lnTo>
                    <a:lnTo>
                      <a:pt x="29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" name="Google Shape;438;p43"/>
              <p:cNvSpPr/>
              <p:nvPr/>
            </p:nvSpPr>
            <p:spPr>
              <a:xfrm>
                <a:off x="3678866" y="2003683"/>
                <a:ext cx="3694509" cy="1488989"/>
              </a:xfrm>
              <a:custGeom>
                <a:avLst/>
                <a:gdLst/>
                <a:ahLst/>
                <a:cxnLst/>
                <a:rect l="l" t="t" r="r" b="b"/>
                <a:pathLst>
                  <a:path w="31509" h="12699" extrusionOk="0">
                    <a:moveTo>
                      <a:pt x="29135" y="0"/>
                    </a:moveTo>
                    <a:cubicBezTo>
                      <a:pt x="29039" y="0"/>
                      <a:pt x="28942" y="18"/>
                      <a:pt x="28849" y="54"/>
                    </a:cubicBezTo>
                    <a:lnTo>
                      <a:pt x="27849" y="443"/>
                    </a:lnTo>
                    <a:cubicBezTo>
                      <a:pt x="27621" y="532"/>
                      <a:pt x="27471" y="751"/>
                      <a:pt x="27471" y="994"/>
                    </a:cubicBezTo>
                    <a:lnTo>
                      <a:pt x="27471" y="1431"/>
                    </a:lnTo>
                    <a:cubicBezTo>
                      <a:pt x="27471" y="1759"/>
                      <a:pt x="27737" y="2023"/>
                      <a:pt x="28064" y="2023"/>
                    </a:cubicBezTo>
                    <a:lnTo>
                      <a:pt x="30048" y="2023"/>
                    </a:lnTo>
                    <a:cubicBezTo>
                      <a:pt x="30078" y="2023"/>
                      <a:pt x="30107" y="2022"/>
                      <a:pt x="30136" y="2017"/>
                    </a:cubicBezTo>
                    <a:lnTo>
                      <a:pt x="30136" y="2017"/>
                    </a:lnTo>
                    <a:cubicBezTo>
                      <a:pt x="30139" y="3866"/>
                      <a:pt x="30093" y="9147"/>
                      <a:pt x="29538" y="11670"/>
                    </a:cubicBezTo>
                    <a:lnTo>
                      <a:pt x="15313" y="11670"/>
                    </a:lnTo>
                    <a:cubicBezTo>
                      <a:pt x="16113" y="6977"/>
                      <a:pt x="14568" y="788"/>
                      <a:pt x="14552" y="725"/>
                    </a:cubicBezTo>
                    <a:lnTo>
                      <a:pt x="14416" y="759"/>
                    </a:lnTo>
                    <a:cubicBezTo>
                      <a:pt x="14432" y="822"/>
                      <a:pt x="15976" y="7004"/>
                      <a:pt x="15171" y="11670"/>
                    </a:cubicBezTo>
                    <a:lnTo>
                      <a:pt x="5876" y="11670"/>
                    </a:lnTo>
                    <a:cubicBezTo>
                      <a:pt x="5093" y="9261"/>
                      <a:pt x="4279" y="7731"/>
                      <a:pt x="2416" y="5155"/>
                    </a:cubicBezTo>
                    <a:cubicBezTo>
                      <a:pt x="1476" y="3858"/>
                      <a:pt x="148" y="1147"/>
                      <a:pt x="306" y="202"/>
                    </a:cubicBezTo>
                    <a:lnTo>
                      <a:pt x="167" y="180"/>
                    </a:lnTo>
                    <a:lnTo>
                      <a:pt x="167" y="180"/>
                    </a:lnTo>
                    <a:cubicBezTo>
                      <a:pt x="1" y="1172"/>
                      <a:pt x="1328" y="3890"/>
                      <a:pt x="2302" y="5237"/>
                    </a:cubicBezTo>
                    <a:cubicBezTo>
                      <a:pt x="4149" y="7790"/>
                      <a:pt x="4959" y="9309"/>
                      <a:pt x="5735" y="11687"/>
                    </a:cubicBezTo>
                    <a:cubicBezTo>
                      <a:pt x="5373" y="11678"/>
                      <a:pt x="4924" y="11640"/>
                      <a:pt x="4402" y="11577"/>
                    </a:cubicBezTo>
                    <a:cubicBezTo>
                      <a:pt x="4375" y="11951"/>
                      <a:pt x="4312" y="12316"/>
                      <a:pt x="4218" y="12668"/>
                    </a:cubicBezTo>
                    <a:lnTo>
                      <a:pt x="3318" y="12668"/>
                    </a:lnTo>
                    <a:cubicBezTo>
                      <a:pt x="3311" y="12678"/>
                      <a:pt x="3302" y="12688"/>
                      <a:pt x="3295" y="12699"/>
                    </a:cubicBezTo>
                    <a:lnTo>
                      <a:pt x="31508" y="12699"/>
                    </a:lnTo>
                    <a:cubicBezTo>
                      <a:pt x="31504" y="12693"/>
                      <a:pt x="31500" y="12686"/>
                      <a:pt x="31497" y="12680"/>
                    </a:cubicBezTo>
                    <a:lnTo>
                      <a:pt x="30401" y="12680"/>
                    </a:lnTo>
                    <a:cubicBezTo>
                      <a:pt x="30317" y="12360"/>
                      <a:pt x="30257" y="12027"/>
                      <a:pt x="30226" y="11688"/>
                    </a:cubicBezTo>
                    <a:lnTo>
                      <a:pt x="29678" y="11688"/>
                    </a:lnTo>
                    <a:cubicBezTo>
                      <a:pt x="30236" y="9131"/>
                      <a:pt x="30278" y="3801"/>
                      <a:pt x="30276" y="1982"/>
                    </a:cubicBezTo>
                    <a:cubicBezTo>
                      <a:pt x="30327" y="1964"/>
                      <a:pt x="30373" y="1940"/>
                      <a:pt x="30417" y="1910"/>
                    </a:cubicBezTo>
                    <a:cubicBezTo>
                      <a:pt x="30594" y="1791"/>
                      <a:pt x="30710" y="1590"/>
                      <a:pt x="30710" y="1361"/>
                    </a:cubicBezTo>
                    <a:cubicBezTo>
                      <a:pt x="30710" y="1110"/>
                      <a:pt x="30589" y="872"/>
                      <a:pt x="30386" y="724"/>
                    </a:cubicBezTo>
                    <a:lnTo>
                      <a:pt x="29600" y="152"/>
                    </a:lnTo>
                    <a:cubicBezTo>
                      <a:pt x="29463" y="52"/>
                      <a:pt x="29300" y="0"/>
                      <a:pt x="29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9" name="Google Shape;439;p43"/>
              <p:cNvSpPr/>
              <p:nvPr/>
            </p:nvSpPr>
            <p:spPr>
              <a:xfrm>
                <a:off x="8229636" y="3490468"/>
                <a:ext cx="1290" cy="2228"/>
              </a:xfrm>
              <a:custGeom>
                <a:avLst/>
                <a:gdLst/>
                <a:ahLst/>
                <a:cxnLst/>
                <a:rect l="l" t="t" r="r" b="b"/>
                <a:pathLst>
                  <a:path w="11" h="19" extrusionOk="0">
                    <a:moveTo>
                      <a:pt x="1" y="19"/>
                    </a:moveTo>
                    <a:lnTo>
                      <a:pt x="1" y="19"/>
                    </a:lnTo>
                    <a:cubicBezTo>
                      <a:pt x="3" y="12"/>
                      <a:pt x="8" y="6"/>
                      <a:pt x="10" y="0"/>
                    </a:cubicBezTo>
                    <a:lnTo>
                      <a:pt x="10" y="0"/>
                    </a:lnTo>
                    <a:cubicBezTo>
                      <a:pt x="8" y="6"/>
                      <a:pt x="3" y="12"/>
                      <a:pt x="1" y="19"/>
                    </a:cubicBezTo>
                    <a:close/>
                  </a:path>
                </a:pathLst>
              </a:custGeom>
              <a:solidFill>
                <a:srgbClr val="BEC1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0" name="Google Shape;440;p43"/>
              <p:cNvSpPr/>
              <p:nvPr/>
            </p:nvSpPr>
            <p:spPr>
              <a:xfrm>
                <a:off x="2800160" y="2567208"/>
                <a:ext cx="6495789" cy="923363"/>
              </a:xfrm>
              <a:custGeom>
                <a:avLst/>
                <a:gdLst/>
                <a:ahLst/>
                <a:cxnLst/>
                <a:rect l="l" t="t" r="r" b="b"/>
                <a:pathLst>
                  <a:path w="55400" h="7875" extrusionOk="0">
                    <a:moveTo>
                      <a:pt x="53039" y="0"/>
                    </a:moveTo>
                    <a:lnTo>
                      <a:pt x="53039" y="0"/>
                    </a:lnTo>
                    <a:cubicBezTo>
                      <a:pt x="53298" y="479"/>
                      <a:pt x="53445" y="1028"/>
                      <a:pt x="53445" y="1611"/>
                    </a:cubicBezTo>
                    <a:cubicBezTo>
                      <a:pt x="53445" y="1729"/>
                      <a:pt x="53439" y="1845"/>
                      <a:pt x="53427" y="1959"/>
                    </a:cubicBezTo>
                    <a:lnTo>
                      <a:pt x="52440" y="1566"/>
                    </a:lnTo>
                    <a:lnTo>
                      <a:pt x="52440" y="1566"/>
                    </a:lnTo>
                    <a:lnTo>
                      <a:pt x="54529" y="2399"/>
                    </a:lnTo>
                    <a:cubicBezTo>
                      <a:pt x="54602" y="2427"/>
                      <a:pt x="54678" y="2441"/>
                      <a:pt x="54753" y="2441"/>
                    </a:cubicBezTo>
                    <a:cubicBezTo>
                      <a:pt x="54946" y="2441"/>
                      <a:pt x="55134" y="2349"/>
                      <a:pt x="55251" y="2184"/>
                    </a:cubicBezTo>
                    <a:cubicBezTo>
                      <a:pt x="55393" y="1982"/>
                      <a:pt x="55400" y="1715"/>
                      <a:pt x="55267" y="1507"/>
                    </a:cubicBezTo>
                    <a:lnTo>
                      <a:pt x="54755" y="703"/>
                    </a:lnTo>
                    <a:cubicBezTo>
                      <a:pt x="54505" y="308"/>
                      <a:pt x="54081" y="59"/>
                      <a:pt x="53615" y="33"/>
                    </a:cubicBezTo>
                    <a:lnTo>
                      <a:pt x="53039" y="0"/>
                    </a:lnTo>
                    <a:close/>
                    <a:moveTo>
                      <a:pt x="5955" y="390"/>
                    </a:moveTo>
                    <a:cubicBezTo>
                      <a:pt x="2672" y="390"/>
                      <a:pt x="0" y="3062"/>
                      <a:pt x="0" y="6345"/>
                    </a:cubicBezTo>
                    <a:cubicBezTo>
                      <a:pt x="0" y="6621"/>
                      <a:pt x="21" y="6892"/>
                      <a:pt x="58" y="7158"/>
                    </a:cubicBezTo>
                    <a:cubicBezTo>
                      <a:pt x="307" y="7179"/>
                      <a:pt x="561" y="7200"/>
                      <a:pt x="822" y="7221"/>
                    </a:cubicBezTo>
                    <a:cubicBezTo>
                      <a:pt x="773" y="6936"/>
                      <a:pt x="747" y="6643"/>
                      <a:pt x="747" y="6345"/>
                    </a:cubicBezTo>
                    <a:cubicBezTo>
                      <a:pt x="747" y="3469"/>
                      <a:pt x="3079" y="1136"/>
                      <a:pt x="5955" y="1136"/>
                    </a:cubicBezTo>
                    <a:cubicBezTo>
                      <a:pt x="8832" y="1136"/>
                      <a:pt x="11164" y="3469"/>
                      <a:pt x="11164" y="6345"/>
                    </a:cubicBezTo>
                    <a:cubicBezTo>
                      <a:pt x="11164" y="6878"/>
                      <a:pt x="11085" y="7391"/>
                      <a:pt x="10936" y="7874"/>
                    </a:cubicBezTo>
                    <a:lnTo>
                      <a:pt x="11711" y="7874"/>
                    </a:lnTo>
                    <a:cubicBezTo>
                      <a:pt x="11841" y="7387"/>
                      <a:pt x="11910" y="6874"/>
                      <a:pt x="11910" y="6345"/>
                    </a:cubicBezTo>
                    <a:cubicBezTo>
                      <a:pt x="11910" y="3062"/>
                      <a:pt x="9239" y="390"/>
                      <a:pt x="5955" y="390"/>
                    </a:cubicBezTo>
                    <a:close/>
                    <a:moveTo>
                      <a:pt x="43651" y="390"/>
                    </a:moveTo>
                    <a:cubicBezTo>
                      <a:pt x="40368" y="390"/>
                      <a:pt x="37696" y="3062"/>
                      <a:pt x="37696" y="6345"/>
                    </a:cubicBezTo>
                    <a:cubicBezTo>
                      <a:pt x="37696" y="6874"/>
                      <a:pt x="37767" y="7387"/>
                      <a:pt x="37895" y="7874"/>
                    </a:cubicBezTo>
                    <a:lnTo>
                      <a:pt x="38671" y="7874"/>
                    </a:lnTo>
                    <a:cubicBezTo>
                      <a:pt x="38523" y="7391"/>
                      <a:pt x="38442" y="6878"/>
                      <a:pt x="38442" y="6345"/>
                    </a:cubicBezTo>
                    <a:cubicBezTo>
                      <a:pt x="38442" y="3469"/>
                      <a:pt x="40775" y="1136"/>
                      <a:pt x="43651" y="1136"/>
                    </a:cubicBezTo>
                    <a:cubicBezTo>
                      <a:pt x="46527" y="1136"/>
                      <a:pt x="48860" y="3469"/>
                      <a:pt x="48860" y="6345"/>
                    </a:cubicBezTo>
                    <a:cubicBezTo>
                      <a:pt x="48860" y="6878"/>
                      <a:pt x="48779" y="7391"/>
                      <a:pt x="48631" y="7874"/>
                    </a:cubicBezTo>
                    <a:lnTo>
                      <a:pt x="49405" y="7874"/>
                    </a:lnTo>
                    <a:cubicBezTo>
                      <a:pt x="49535" y="7387"/>
                      <a:pt x="49606" y="6874"/>
                      <a:pt x="49606" y="6345"/>
                    </a:cubicBezTo>
                    <a:cubicBezTo>
                      <a:pt x="49606" y="3062"/>
                      <a:pt x="46935" y="390"/>
                      <a:pt x="43651" y="3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" name="Google Shape;441;p43"/>
              <p:cNvSpPr/>
              <p:nvPr/>
            </p:nvSpPr>
            <p:spPr>
              <a:xfrm>
                <a:off x="626376" y="821291"/>
                <a:ext cx="2203292" cy="3037192"/>
              </a:xfrm>
              <a:custGeom>
                <a:avLst/>
                <a:gdLst/>
                <a:ahLst/>
                <a:cxnLst/>
                <a:rect l="l" t="t" r="r" b="b"/>
                <a:pathLst>
                  <a:path w="18791" h="25903" extrusionOk="0">
                    <a:moveTo>
                      <a:pt x="0" y="1"/>
                    </a:moveTo>
                    <a:lnTo>
                      <a:pt x="0" y="22308"/>
                    </a:lnTo>
                    <a:cubicBezTo>
                      <a:pt x="0" y="24290"/>
                      <a:pt x="1613" y="25902"/>
                      <a:pt x="3595" y="25902"/>
                    </a:cubicBezTo>
                    <a:lnTo>
                      <a:pt x="15196" y="25902"/>
                    </a:lnTo>
                    <a:cubicBezTo>
                      <a:pt x="17178" y="25902"/>
                      <a:pt x="18791" y="24290"/>
                      <a:pt x="18791" y="22308"/>
                    </a:cubicBezTo>
                    <a:lnTo>
                      <a:pt x="18791" y="14743"/>
                    </a:lnTo>
                    <a:lnTo>
                      <a:pt x="18288" y="14743"/>
                    </a:lnTo>
                    <a:lnTo>
                      <a:pt x="18288" y="22308"/>
                    </a:lnTo>
                    <a:cubicBezTo>
                      <a:pt x="18288" y="24013"/>
                      <a:pt x="16901" y="25399"/>
                      <a:pt x="15196" y="25399"/>
                    </a:cubicBezTo>
                    <a:lnTo>
                      <a:pt x="3595" y="25399"/>
                    </a:lnTo>
                    <a:cubicBezTo>
                      <a:pt x="1890" y="25399"/>
                      <a:pt x="503" y="24013"/>
                      <a:pt x="503" y="22308"/>
                    </a:cubicBezTo>
                    <a:lnTo>
                      <a:pt x="50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42" name="Google Shape;442;p43"/>
          <p:cNvSpPr/>
          <p:nvPr/>
        </p:nvSpPr>
        <p:spPr>
          <a:xfrm flipH="1">
            <a:off x="6987748" y="3695619"/>
            <a:ext cx="733631" cy="934065"/>
          </a:xfrm>
          <a:custGeom>
            <a:avLst/>
            <a:gdLst/>
            <a:ahLst/>
            <a:cxnLst/>
            <a:rect l="l" t="t" r="r" b="b"/>
            <a:pathLst>
              <a:path w="13635" h="17361" extrusionOk="0">
                <a:moveTo>
                  <a:pt x="5674" y="7715"/>
                </a:moveTo>
                <a:cubicBezTo>
                  <a:pt x="5914" y="7856"/>
                  <a:pt x="6189" y="7933"/>
                  <a:pt x="6468" y="7933"/>
                </a:cubicBezTo>
                <a:cubicBezTo>
                  <a:pt x="6593" y="7933"/>
                  <a:pt x="6717" y="7917"/>
                  <a:pt x="6840" y="7887"/>
                </a:cubicBezTo>
                <a:lnTo>
                  <a:pt x="6840" y="7887"/>
                </a:lnTo>
                <a:lnTo>
                  <a:pt x="6570" y="10464"/>
                </a:lnTo>
                <a:lnTo>
                  <a:pt x="5083" y="9260"/>
                </a:lnTo>
                <a:cubicBezTo>
                  <a:pt x="5415" y="9058"/>
                  <a:pt x="5620" y="8695"/>
                  <a:pt x="5620" y="8309"/>
                </a:cubicBezTo>
                <a:cubicBezTo>
                  <a:pt x="5620" y="8176"/>
                  <a:pt x="5592" y="8043"/>
                  <a:pt x="5543" y="7910"/>
                </a:cubicBezTo>
                <a:lnTo>
                  <a:pt x="5548" y="7910"/>
                </a:lnTo>
                <a:cubicBezTo>
                  <a:pt x="5598" y="7848"/>
                  <a:pt x="5639" y="7783"/>
                  <a:pt x="5674" y="7715"/>
                </a:cubicBezTo>
                <a:close/>
                <a:moveTo>
                  <a:pt x="6474" y="0"/>
                </a:moveTo>
                <a:cubicBezTo>
                  <a:pt x="5875" y="0"/>
                  <a:pt x="5304" y="345"/>
                  <a:pt x="5042" y="928"/>
                </a:cubicBezTo>
                <a:lnTo>
                  <a:pt x="5037" y="932"/>
                </a:lnTo>
                <a:cubicBezTo>
                  <a:pt x="4228" y="1015"/>
                  <a:pt x="3646" y="1698"/>
                  <a:pt x="3646" y="2474"/>
                </a:cubicBezTo>
                <a:cubicBezTo>
                  <a:pt x="3646" y="2586"/>
                  <a:pt x="3656" y="2696"/>
                  <a:pt x="3678" y="2808"/>
                </a:cubicBezTo>
                <a:lnTo>
                  <a:pt x="3673" y="2808"/>
                </a:lnTo>
                <a:cubicBezTo>
                  <a:pt x="3154" y="3275"/>
                  <a:pt x="3027" y="4005"/>
                  <a:pt x="3291" y="4600"/>
                </a:cubicBezTo>
                <a:cubicBezTo>
                  <a:pt x="3253" y="4596"/>
                  <a:pt x="3216" y="4593"/>
                  <a:pt x="3179" y="4593"/>
                </a:cubicBezTo>
                <a:cubicBezTo>
                  <a:pt x="2935" y="4593"/>
                  <a:pt x="2686" y="4676"/>
                  <a:pt x="2480" y="4843"/>
                </a:cubicBezTo>
                <a:cubicBezTo>
                  <a:pt x="2347" y="4792"/>
                  <a:pt x="2214" y="4771"/>
                  <a:pt x="2081" y="4771"/>
                </a:cubicBezTo>
                <a:cubicBezTo>
                  <a:pt x="1588" y="4771"/>
                  <a:pt x="1138" y="5092"/>
                  <a:pt x="1005" y="5596"/>
                </a:cubicBezTo>
                <a:cubicBezTo>
                  <a:pt x="501" y="5731"/>
                  <a:pt x="173" y="6184"/>
                  <a:pt x="173" y="6673"/>
                </a:cubicBezTo>
                <a:cubicBezTo>
                  <a:pt x="173" y="6806"/>
                  <a:pt x="201" y="6939"/>
                  <a:pt x="251" y="7072"/>
                </a:cubicBezTo>
                <a:cubicBezTo>
                  <a:pt x="84" y="7283"/>
                  <a:pt x="0" y="7527"/>
                  <a:pt x="0" y="7777"/>
                </a:cubicBezTo>
                <a:cubicBezTo>
                  <a:pt x="0" y="8138"/>
                  <a:pt x="178" y="8492"/>
                  <a:pt x="511" y="8709"/>
                </a:cubicBezTo>
                <a:cubicBezTo>
                  <a:pt x="472" y="9352"/>
                  <a:pt x="988" y="9879"/>
                  <a:pt x="1626" y="9879"/>
                </a:cubicBezTo>
                <a:lnTo>
                  <a:pt x="1681" y="9879"/>
                </a:lnTo>
                <a:cubicBezTo>
                  <a:pt x="1897" y="10211"/>
                  <a:pt x="2253" y="10389"/>
                  <a:pt x="2620" y="10389"/>
                </a:cubicBezTo>
                <a:cubicBezTo>
                  <a:pt x="2863" y="10389"/>
                  <a:pt x="3113" y="10306"/>
                  <a:pt x="3318" y="10139"/>
                </a:cubicBezTo>
                <a:cubicBezTo>
                  <a:pt x="3451" y="10189"/>
                  <a:pt x="3584" y="10211"/>
                  <a:pt x="3718" y="10211"/>
                </a:cubicBezTo>
                <a:cubicBezTo>
                  <a:pt x="4104" y="10211"/>
                  <a:pt x="4467" y="10011"/>
                  <a:pt x="4669" y="9677"/>
                </a:cubicBezTo>
                <a:lnTo>
                  <a:pt x="6423" y="11842"/>
                </a:lnTo>
                <a:lnTo>
                  <a:pt x="6426" y="11841"/>
                </a:lnTo>
                <a:lnTo>
                  <a:pt x="6426" y="11841"/>
                </a:lnTo>
                <a:lnTo>
                  <a:pt x="5846" y="17361"/>
                </a:lnTo>
                <a:lnTo>
                  <a:pt x="8654" y="17361"/>
                </a:lnTo>
                <a:lnTo>
                  <a:pt x="8207" y="13100"/>
                </a:lnTo>
                <a:lnTo>
                  <a:pt x="10015" y="10870"/>
                </a:lnTo>
                <a:cubicBezTo>
                  <a:pt x="10162" y="11120"/>
                  <a:pt x="10433" y="11271"/>
                  <a:pt x="10727" y="11271"/>
                </a:cubicBezTo>
                <a:cubicBezTo>
                  <a:pt x="10828" y="11271"/>
                  <a:pt x="10928" y="11254"/>
                  <a:pt x="11027" y="11215"/>
                </a:cubicBezTo>
                <a:cubicBezTo>
                  <a:pt x="11182" y="11343"/>
                  <a:pt x="11367" y="11403"/>
                  <a:pt x="11551" y="11403"/>
                </a:cubicBezTo>
                <a:cubicBezTo>
                  <a:pt x="11822" y="11403"/>
                  <a:pt x="12089" y="11271"/>
                  <a:pt x="12248" y="11027"/>
                </a:cubicBezTo>
                <a:lnTo>
                  <a:pt x="12248" y="11021"/>
                </a:lnTo>
                <a:lnTo>
                  <a:pt x="12252" y="11021"/>
                </a:lnTo>
                <a:cubicBezTo>
                  <a:pt x="12269" y="11022"/>
                  <a:pt x="12285" y="11023"/>
                  <a:pt x="12301" y="11023"/>
                </a:cubicBezTo>
                <a:cubicBezTo>
                  <a:pt x="12773" y="11023"/>
                  <a:pt x="13151" y="10627"/>
                  <a:pt x="13129" y="10150"/>
                </a:cubicBezTo>
                <a:lnTo>
                  <a:pt x="13129" y="10145"/>
                </a:lnTo>
                <a:cubicBezTo>
                  <a:pt x="13546" y="9879"/>
                  <a:pt x="13635" y="9308"/>
                  <a:pt x="13324" y="8925"/>
                </a:cubicBezTo>
                <a:lnTo>
                  <a:pt x="13318" y="8919"/>
                </a:lnTo>
                <a:cubicBezTo>
                  <a:pt x="13356" y="8819"/>
                  <a:pt x="13373" y="8720"/>
                  <a:pt x="13373" y="8620"/>
                </a:cubicBezTo>
                <a:cubicBezTo>
                  <a:pt x="13373" y="8254"/>
                  <a:pt x="13130" y="7916"/>
                  <a:pt x="12758" y="7815"/>
                </a:cubicBezTo>
                <a:cubicBezTo>
                  <a:pt x="12658" y="7438"/>
                  <a:pt x="12320" y="7201"/>
                  <a:pt x="11954" y="7201"/>
                </a:cubicBezTo>
                <a:cubicBezTo>
                  <a:pt x="11854" y="7201"/>
                  <a:pt x="11753" y="7216"/>
                  <a:pt x="11654" y="7256"/>
                </a:cubicBezTo>
                <a:cubicBezTo>
                  <a:pt x="11499" y="7128"/>
                  <a:pt x="11310" y="7066"/>
                  <a:pt x="11127" y="7066"/>
                </a:cubicBezTo>
                <a:cubicBezTo>
                  <a:pt x="10856" y="7066"/>
                  <a:pt x="10589" y="7201"/>
                  <a:pt x="10429" y="7449"/>
                </a:cubicBezTo>
                <a:cubicBezTo>
                  <a:pt x="10413" y="7448"/>
                  <a:pt x="10397" y="7448"/>
                  <a:pt x="10381" y="7448"/>
                </a:cubicBezTo>
                <a:cubicBezTo>
                  <a:pt x="9925" y="7448"/>
                  <a:pt x="9553" y="7820"/>
                  <a:pt x="9553" y="8276"/>
                </a:cubicBezTo>
                <a:lnTo>
                  <a:pt x="9553" y="8326"/>
                </a:lnTo>
                <a:cubicBezTo>
                  <a:pt x="9302" y="8487"/>
                  <a:pt x="9175" y="8753"/>
                  <a:pt x="9175" y="9025"/>
                </a:cubicBezTo>
                <a:cubicBezTo>
                  <a:pt x="9175" y="9208"/>
                  <a:pt x="9230" y="9396"/>
                  <a:pt x="9358" y="9551"/>
                </a:cubicBezTo>
                <a:cubicBezTo>
                  <a:pt x="9202" y="9954"/>
                  <a:pt x="9383" y="10399"/>
                  <a:pt x="9749" y="10590"/>
                </a:cubicBezTo>
                <a:lnTo>
                  <a:pt x="8092" y="12002"/>
                </a:lnTo>
                <a:lnTo>
                  <a:pt x="7661" y="7887"/>
                </a:lnTo>
                <a:lnTo>
                  <a:pt x="7661" y="7887"/>
                </a:lnTo>
                <a:cubicBezTo>
                  <a:pt x="7783" y="7917"/>
                  <a:pt x="7909" y="7931"/>
                  <a:pt x="8032" y="7931"/>
                </a:cubicBezTo>
                <a:cubicBezTo>
                  <a:pt x="8625" y="7931"/>
                  <a:pt x="9196" y="7593"/>
                  <a:pt x="9458" y="7005"/>
                </a:cubicBezTo>
                <a:cubicBezTo>
                  <a:pt x="10268" y="6922"/>
                  <a:pt x="10856" y="6235"/>
                  <a:pt x="10856" y="5458"/>
                </a:cubicBezTo>
                <a:cubicBezTo>
                  <a:pt x="10856" y="5353"/>
                  <a:pt x="10845" y="5241"/>
                  <a:pt x="10822" y="5131"/>
                </a:cubicBezTo>
                <a:lnTo>
                  <a:pt x="10822" y="5126"/>
                </a:lnTo>
                <a:cubicBezTo>
                  <a:pt x="11165" y="4815"/>
                  <a:pt x="11338" y="4393"/>
                  <a:pt x="11338" y="3967"/>
                </a:cubicBezTo>
                <a:cubicBezTo>
                  <a:pt x="11338" y="3545"/>
                  <a:pt x="11165" y="3117"/>
                  <a:pt x="10822" y="2808"/>
                </a:cubicBezTo>
                <a:cubicBezTo>
                  <a:pt x="10845" y="2696"/>
                  <a:pt x="10856" y="2586"/>
                  <a:pt x="10856" y="2480"/>
                </a:cubicBezTo>
                <a:cubicBezTo>
                  <a:pt x="10856" y="1698"/>
                  <a:pt x="10268" y="1015"/>
                  <a:pt x="9458" y="932"/>
                </a:cubicBezTo>
                <a:lnTo>
                  <a:pt x="9458" y="928"/>
                </a:lnTo>
                <a:cubicBezTo>
                  <a:pt x="9196" y="345"/>
                  <a:pt x="8620" y="0"/>
                  <a:pt x="8026" y="0"/>
                </a:cubicBezTo>
                <a:cubicBezTo>
                  <a:pt x="7760" y="0"/>
                  <a:pt x="7495" y="67"/>
                  <a:pt x="7250" y="211"/>
                </a:cubicBezTo>
                <a:cubicBezTo>
                  <a:pt x="7000" y="67"/>
                  <a:pt x="6734" y="0"/>
                  <a:pt x="6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3" name="Google Shape;443;p43"/>
          <p:cNvSpPr txBox="1">
            <a:spLocks noGrp="1"/>
          </p:cNvSpPr>
          <p:nvPr>
            <p:ph type="title"/>
          </p:nvPr>
        </p:nvSpPr>
        <p:spPr>
          <a:xfrm>
            <a:off x="1684655" y="857885"/>
            <a:ext cx="5774055" cy="1430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alt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Google Shape;296;p40"/>
          <p:cNvSpPr/>
          <p:nvPr/>
        </p:nvSpPr>
        <p:spPr>
          <a:xfrm rot="5400000" flipH="1">
            <a:off x="-1200785" y="2004060"/>
            <a:ext cx="4703445" cy="102298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09" name="Google Shape;5209;p71"/>
          <p:cNvSpPr/>
          <p:nvPr/>
        </p:nvSpPr>
        <p:spPr>
          <a:xfrm rot="-5400000">
            <a:off x="6134735" y="2052320"/>
            <a:ext cx="4657090" cy="972820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42"/>
          <p:cNvGrpSpPr/>
          <p:nvPr/>
        </p:nvGrpSpPr>
        <p:grpSpPr>
          <a:xfrm>
            <a:off x="7865786" y="-193832"/>
            <a:ext cx="1278214" cy="3478623"/>
            <a:chOff x="7681603" y="-387311"/>
            <a:chExt cx="1692396" cy="3649861"/>
          </a:xfrm>
        </p:grpSpPr>
        <p:sp>
          <p:nvSpPr>
            <p:cNvPr id="352" name="Google Shape;352;p42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42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4" name="Google Shape;354;p42"/>
          <p:cNvSpPr/>
          <p:nvPr/>
        </p:nvSpPr>
        <p:spPr>
          <a:xfrm>
            <a:off x="527250" y="579053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42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17500" cy="576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Google Shape;356;p42"/>
          <p:cNvSpPr/>
          <p:nvPr/>
        </p:nvSpPr>
        <p:spPr>
          <a:xfrm rot="-5400000" flipH="1">
            <a:off x="5885347" y="4225747"/>
            <a:ext cx="5298491" cy="118854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" name="Google Shape;357;p42"/>
          <p:cNvSpPr/>
          <p:nvPr/>
        </p:nvSpPr>
        <p:spPr>
          <a:xfrm flipH="1">
            <a:off x="6960134" y="67999"/>
            <a:ext cx="1543191" cy="3656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1" name="Google Shape;371;p42"/>
          <p:cNvGrpSpPr/>
          <p:nvPr/>
        </p:nvGrpSpPr>
        <p:grpSpPr>
          <a:xfrm>
            <a:off x="-1868990" y="2571750"/>
            <a:ext cx="4181010" cy="2625691"/>
            <a:chOff x="-2101788" y="2212706"/>
            <a:chExt cx="4412853" cy="2851385"/>
          </a:xfrm>
        </p:grpSpPr>
        <p:grpSp>
          <p:nvGrpSpPr>
            <p:cNvPr id="372" name="Google Shape;372;p42"/>
            <p:cNvGrpSpPr/>
            <p:nvPr/>
          </p:nvGrpSpPr>
          <p:grpSpPr>
            <a:xfrm>
              <a:off x="-2101788" y="2212706"/>
              <a:ext cx="4412853" cy="2851385"/>
              <a:chOff x="-2101788" y="2212706"/>
              <a:chExt cx="4412853" cy="2851385"/>
            </a:xfrm>
          </p:grpSpPr>
          <p:grpSp>
            <p:nvGrpSpPr>
              <p:cNvPr id="373" name="Google Shape;373;p42"/>
              <p:cNvGrpSpPr/>
              <p:nvPr/>
            </p:nvGrpSpPr>
            <p:grpSpPr>
              <a:xfrm rot="10800000" flipH="1">
                <a:off x="-2101788" y="2212706"/>
                <a:ext cx="4249021" cy="2292344"/>
                <a:chOff x="-531511" y="9"/>
                <a:chExt cx="3416435" cy="1594341"/>
              </a:xfrm>
            </p:grpSpPr>
            <p:sp>
              <p:nvSpPr>
                <p:cNvPr id="374" name="Google Shape;374;p42"/>
                <p:cNvSpPr/>
                <p:nvPr/>
              </p:nvSpPr>
              <p:spPr>
                <a:xfrm rot="10800000">
                  <a:off x="-531511" y="536"/>
                  <a:ext cx="3416435" cy="1593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81" h="40314" extrusionOk="0">
                      <a:moveTo>
                        <a:pt x="52634" y="0"/>
                      </a:moveTo>
                      <a:cubicBezTo>
                        <a:pt x="52308" y="0"/>
                        <a:pt x="51980" y="13"/>
                        <a:pt x="51651" y="40"/>
                      </a:cubicBezTo>
                      <a:cubicBezTo>
                        <a:pt x="47192" y="409"/>
                        <a:pt x="43414" y="3356"/>
                        <a:pt x="40047" y="6305"/>
                      </a:cubicBezTo>
                      <a:cubicBezTo>
                        <a:pt x="36680" y="9252"/>
                        <a:pt x="33221" y="12438"/>
                        <a:pt x="28869" y="13475"/>
                      </a:cubicBezTo>
                      <a:cubicBezTo>
                        <a:pt x="25617" y="14250"/>
                        <a:pt x="22193" y="13734"/>
                        <a:pt x="18884" y="14199"/>
                      </a:cubicBezTo>
                      <a:cubicBezTo>
                        <a:pt x="13402" y="14969"/>
                        <a:pt x="0" y="24616"/>
                        <a:pt x="6085" y="40112"/>
                      </a:cubicBezTo>
                      <a:lnTo>
                        <a:pt x="81132" y="40282"/>
                      </a:lnTo>
                      <a:cubicBezTo>
                        <a:pt x="81361" y="40303"/>
                        <a:pt x="81583" y="40314"/>
                        <a:pt x="81800" y="40314"/>
                      </a:cubicBezTo>
                      <a:cubicBezTo>
                        <a:pt x="92080" y="40314"/>
                        <a:pt x="89563" y="16777"/>
                        <a:pt x="87839" y="12668"/>
                      </a:cubicBezTo>
                      <a:cubicBezTo>
                        <a:pt x="86081" y="8473"/>
                        <a:pt x="82744" y="4685"/>
                        <a:pt x="78338" y="3554"/>
                      </a:cubicBezTo>
                      <a:cubicBezTo>
                        <a:pt x="77072" y="3230"/>
                        <a:pt x="75782" y="3133"/>
                        <a:pt x="74479" y="3133"/>
                      </a:cubicBezTo>
                      <a:cubicBezTo>
                        <a:pt x="72576" y="3133"/>
                        <a:pt x="70646" y="3339"/>
                        <a:pt x="68733" y="3339"/>
                      </a:cubicBezTo>
                      <a:cubicBezTo>
                        <a:pt x="68051" y="3339"/>
                        <a:pt x="67371" y="3313"/>
                        <a:pt x="66695" y="3242"/>
                      </a:cubicBezTo>
                      <a:cubicBezTo>
                        <a:pt x="61897" y="2739"/>
                        <a:pt x="57402" y="0"/>
                        <a:pt x="526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5" name="Google Shape;375;p42"/>
                <p:cNvSpPr/>
                <p:nvPr/>
              </p:nvSpPr>
              <p:spPr>
                <a:xfrm rot="10800000">
                  <a:off x="-405516" y="9"/>
                  <a:ext cx="2985675" cy="1329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71" h="32195" extrusionOk="0">
                      <a:moveTo>
                        <a:pt x="47487" y="1"/>
                      </a:moveTo>
                      <a:cubicBezTo>
                        <a:pt x="43320" y="1"/>
                        <a:pt x="39414" y="2827"/>
                        <a:pt x="36193" y="5678"/>
                      </a:cubicBezTo>
                      <a:cubicBezTo>
                        <a:pt x="32550" y="8904"/>
                        <a:pt x="28659" y="12549"/>
                        <a:pt x="23801" y="12820"/>
                      </a:cubicBezTo>
                      <a:cubicBezTo>
                        <a:pt x="23603" y="12831"/>
                        <a:pt x="23405" y="12837"/>
                        <a:pt x="23208" y="12837"/>
                      </a:cubicBezTo>
                      <a:cubicBezTo>
                        <a:pt x="20202" y="12837"/>
                        <a:pt x="17266" y="11633"/>
                        <a:pt x="14247" y="11611"/>
                      </a:cubicBezTo>
                      <a:cubicBezTo>
                        <a:pt x="14221" y="11610"/>
                        <a:pt x="14196" y="11610"/>
                        <a:pt x="14170" y="11610"/>
                      </a:cubicBezTo>
                      <a:cubicBezTo>
                        <a:pt x="9546" y="11610"/>
                        <a:pt x="5189" y="14522"/>
                        <a:pt x="2843" y="18510"/>
                      </a:cubicBezTo>
                      <a:cubicBezTo>
                        <a:pt x="483" y="22521"/>
                        <a:pt x="1" y="27451"/>
                        <a:pt x="847" y="32025"/>
                      </a:cubicBezTo>
                      <a:lnTo>
                        <a:pt x="75894" y="32195"/>
                      </a:lnTo>
                      <a:cubicBezTo>
                        <a:pt x="80471" y="29741"/>
                        <a:pt x="79104" y="20847"/>
                        <a:pt x="78484" y="15147"/>
                      </a:cubicBezTo>
                      <a:cubicBezTo>
                        <a:pt x="77863" y="9446"/>
                        <a:pt x="74407" y="3185"/>
                        <a:pt x="68697" y="2665"/>
                      </a:cubicBezTo>
                      <a:cubicBezTo>
                        <a:pt x="68430" y="2640"/>
                        <a:pt x="68164" y="2629"/>
                        <a:pt x="67898" y="2629"/>
                      </a:cubicBezTo>
                      <a:cubicBezTo>
                        <a:pt x="65148" y="2629"/>
                        <a:pt x="62428" y="3814"/>
                        <a:pt x="59686" y="3814"/>
                      </a:cubicBezTo>
                      <a:cubicBezTo>
                        <a:pt x="59345" y="3814"/>
                        <a:pt x="59004" y="3796"/>
                        <a:pt x="58663" y="3754"/>
                      </a:cubicBezTo>
                      <a:cubicBezTo>
                        <a:pt x="55277" y="3347"/>
                        <a:pt x="52491" y="781"/>
                        <a:pt x="49140" y="153"/>
                      </a:cubicBezTo>
                      <a:cubicBezTo>
                        <a:pt x="48585" y="49"/>
                        <a:pt x="48034" y="1"/>
                        <a:pt x="4748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76" name="Google Shape;376;p42"/>
              <p:cNvGrpSpPr/>
              <p:nvPr/>
            </p:nvGrpSpPr>
            <p:grpSpPr>
              <a:xfrm>
                <a:off x="-1901430" y="3572144"/>
                <a:ext cx="4212495" cy="1491948"/>
                <a:chOff x="1347900" y="3043825"/>
                <a:chExt cx="5037664" cy="1784200"/>
              </a:xfrm>
            </p:grpSpPr>
            <p:sp>
              <p:nvSpPr>
                <p:cNvPr id="377" name="Google Shape;377;p42"/>
                <p:cNvSpPr/>
                <p:nvPr/>
              </p:nvSpPr>
              <p:spPr>
                <a:xfrm>
                  <a:off x="1787574" y="3911027"/>
                  <a:ext cx="4225116" cy="625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44" h="9316" extrusionOk="0">
                      <a:moveTo>
                        <a:pt x="1" y="0"/>
                      </a:moveTo>
                      <a:lnTo>
                        <a:pt x="1" y="9315"/>
                      </a:lnTo>
                      <a:lnTo>
                        <a:pt x="62944" y="9315"/>
                      </a:lnTo>
                      <a:lnTo>
                        <a:pt x="6294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8" name="Google Shape;378;p42"/>
                <p:cNvSpPr/>
                <p:nvPr/>
              </p:nvSpPr>
              <p:spPr>
                <a:xfrm>
                  <a:off x="1347900" y="3043825"/>
                  <a:ext cx="5037664" cy="156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49" h="23365" extrusionOk="0">
                      <a:moveTo>
                        <a:pt x="31963" y="0"/>
                      </a:moveTo>
                      <a:cubicBezTo>
                        <a:pt x="20128" y="0"/>
                        <a:pt x="5859" y="5639"/>
                        <a:pt x="5711" y="5934"/>
                      </a:cubicBezTo>
                      <a:cubicBezTo>
                        <a:pt x="5662" y="6033"/>
                        <a:pt x="5439" y="6066"/>
                        <a:pt x="5164" y="6066"/>
                      </a:cubicBezTo>
                      <a:cubicBezTo>
                        <a:pt x="4615" y="6066"/>
                        <a:pt x="3857" y="5934"/>
                        <a:pt x="3857" y="5934"/>
                      </a:cubicBezTo>
                      <a:lnTo>
                        <a:pt x="3264" y="6898"/>
                      </a:lnTo>
                      <a:lnTo>
                        <a:pt x="4153" y="7492"/>
                      </a:lnTo>
                      <a:cubicBezTo>
                        <a:pt x="1" y="10977"/>
                        <a:pt x="444" y="19284"/>
                        <a:pt x="444" y="19284"/>
                      </a:cubicBezTo>
                      <a:lnTo>
                        <a:pt x="1632" y="19656"/>
                      </a:lnTo>
                      <a:cubicBezTo>
                        <a:pt x="2067" y="22267"/>
                        <a:pt x="4335" y="22721"/>
                        <a:pt x="5861" y="22721"/>
                      </a:cubicBezTo>
                      <a:cubicBezTo>
                        <a:pt x="6676" y="22721"/>
                        <a:pt x="7279" y="22592"/>
                        <a:pt x="7279" y="22592"/>
                      </a:cubicBezTo>
                      <a:cubicBezTo>
                        <a:pt x="6982" y="18958"/>
                        <a:pt x="8558" y="14655"/>
                        <a:pt x="13276" y="14168"/>
                      </a:cubicBezTo>
                      <a:cubicBezTo>
                        <a:pt x="13564" y="14138"/>
                        <a:pt x="13842" y="14124"/>
                        <a:pt x="14112" y="14124"/>
                      </a:cubicBezTo>
                      <a:cubicBezTo>
                        <a:pt x="17877" y="14124"/>
                        <a:pt x="19898" y="16887"/>
                        <a:pt x="20175" y="18617"/>
                      </a:cubicBezTo>
                      <a:cubicBezTo>
                        <a:pt x="20322" y="19544"/>
                        <a:pt x="20470" y="23365"/>
                        <a:pt x="20470" y="23365"/>
                      </a:cubicBezTo>
                      <a:lnTo>
                        <a:pt x="55776" y="23365"/>
                      </a:lnTo>
                      <a:cubicBezTo>
                        <a:pt x="55776" y="23365"/>
                        <a:pt x="54442" y="14760"/>
                        <a:pt x="61488" y="14168"/>
                      </a:cubicBezTo>
                      <a:cubicBezTo>
                        <a:pt x="61788" y="14142"/>
                        <a:pt x="62076" y="14130"/>
                        <a:pt x="62351" y="14130"/>
                      </a:cubicBezTo>
                      <a:cubicBezTo>
                        <a:pt x="69699" y="14130"/>
                        <a:pt x="68608" y="22771"/>
                        <a:pt x="68608" y="22771"/>
                      </a:cubicBezTo>
                      <a:cubicBezTo>
                        <a:pt x="68947" y="22779"/>
                        <a:pt x="69277" y="22785"/>
                        <a:pt x="69597" y="22785"/>
                      </a:cubicBezTo>
                      <a:cubicBezTo>
                        <a:pt x="72217" y="22785"/>
                        <a:pt x="74140" y="22397"/>
                        <a:pt x="74468" y="19656"/>
                      </a:cubicBezTo>
                      <a:cubicBezTo>
                        <a:pt x="75049" y="14778"/>
                        <a:pt x="71798" y="12610"/>
                        <a:pt x="71798" y="12610"/>
                      </a:cubicBezTo>
                      <a:cubicBezTo>
                        <a:pt x="69276" y="9940"/>
                        <a:pt x="58373" y="8085"/>
                        <a:pt x="58373" y="8085"/>
                      </a:cubicBezTo>
                      <a:cubicBezTo>
                        <a:pt x="50066" y="2522"/>
                        <a:pt x="41462" y="3"/>
                        <a:pt x="31968" y="0"/>
                      </a:cubicBezTo>
                      <a:cubicBezTo>
                        <a:pt x="31966" y="0"/>
                        <a:pt x="31965" y="0"/>
                        <a:pt x="319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9" name="Google Shape;379;p42"/>
                <p:cNvSpPr/>
                <p:nvPr/>
              </p:nvSpPr>
              <p:spPr>
                <a:xfrm>
                  <a:off x="5139971" y="4073741"/>
                  <a:ext cx="753881" cy="754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1" h="11237" extrusionOk="0">
                      <a:moveTo>
                        <a:pt x="5619" y="1880"/>
                      </a:moveTo>
                      <a:cubicBezTo>
                        <a:pt x="7680" y="1880"/>
                        <a:pt x="9357" y="3551"/>
                        <a:pt x="9357" y="5618"/>
                      </a:cubicBezTo>
                      <a:cubicBezTo>
                        <a:pt x="9357" y="7686"/>
                        <a:pt x="7680" y="9362"/>
                        <a:pt x="5619" y="9362"/>
                      </a:cubicBezTo>
                      <a:cubicBezTo>
                        <a:pt x="3551" y="9362"/>
                        <a:pt x="1875" y="7686"/>
                        <a:pt x="1875" y="5618"/>
                      </a:cubicBezTo>
                      <a:cubicBezTo>
                        <a:pt x="1875" y="3551"/>
                        <a:pt x="3551" y="1880"/>
                        <a:pt x="5619" y="1880"/>
                      </a:cubicBezTo>
                      <a:close/>
                      <a:moveTo>
                        <a:pt x="5619" y="1"/>
                      </a:moveTo>
                      <a:cubicBezTo>
                        <a:pt x="2512" y="1"/>
                        <a:pt x="1" y="2518"/>
                        <a:pt x="1" y="5618"/>
                      </a:cubicBezTo>
                      <a:cubicBezTo>
                        <a:pt x="1" y="8719"/>
                        <a:pt x="2512" y="11236"/>
                        <a:pt x="5619" y="11236"/>
                      </a:cubicBezTo>
                      <a:cubicBezTo>
                        <a:pt x="8719" y="11236"/>
                        <a:pt x="11231" y="8719"/>
                        <a:pt x="11231" y="5618"/>
                      </a:cubicBezTo>
                      <a:cubicBezTo>
                        <a:pt x="11231" y="2518"/>
                        <a:pt x="8719" y="1"/>
                        <a:pt x="56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0" name="Google Shape;380;p42"/>
                <p:cNvSpPr/>
                <p:nvPr/>
              </p:nvSpPr>
              <p:spPr>
                <a:xfrm>
                  <a:off x="5265832" y="4199938"/>
                  <a:ext cx="502229" cy="50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2" h="7475" extrusionOk="0">
                      <a:moveTo>
                        <a:pt x="3744" y="0"/>
                      </a:moveTo>
                      <a:cubicBezTo>
                        <a:pt x="1674" y="0"/>
                        <a:pt x="0" y="1674"/>
                        <a:pt x="0" y="3738"/>
                      </a:cubicBezTo>
                      <a:cubicBezTo>
                        <a:pt x="0" y="5803"/>
                        <a:pt x="1674" y="7475"/>
                        <a:pt x="3744" y="7475"/>
                      </a:cubicBezTo>
                      <a:cubicBezTo>
                        <a:pt x="5809" y="7475"/>
                        <a:pt x="7482" y="5803"/>
                        <a:pt x="7482" y="3738"/>
                      </a:cubicBezTo>
                      <a:cubicBezTo>
                        <a:pt x="7482" y="1674"/>
                        <a:pt x="5809" y="0"/>
                        <a:pt x="37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1" name="Google Shape;381;p42"/>
                <p:cNvSpPr/>
                <p:nvPr/>
              </p:nvSpPr>
              <p:spPr>
                <a:xfrm>
                  <a:off x="2216844" y="3173110"/>
                  <a:ext cx="2869862" cy="58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4" h="8739" extrusionOk="0">
                      <a:moveTo>
                        <a:pt x="19081" y="1"/>
                      </a:moveTo>
                      <a:cubicBezTo>
                        <a:pt x="9722" y="1"/>
                        <a:pt x="0" y="4585"/>
                        <a:pt x="0" y="4585"/>
                      </a:cubicBezTo>
                      <a:cubicBezTo>
                        <a:pt x="0" y="4585"/>
                        <a:pt x="2930" y="7145"/>
                        <a:pt x="4202" y="7145"/>
                      </a:cubicBezTo>
                      <a:cubicBezTo>
                        <a:pt x="5314" y="7145"/>
                        <a:pt x="31064" y="8739"/>
                        <a:pt x="38526" y="8739"/>
                      </a:cubicBezTo>
                      <a:cubicBezTo>
                        <a:pt x="39600" y="8739"/>
                        <a:pt x="40295" y="8706"/>
                        <a:pt x="40483" y="8630"/>
                      </a:cubicBezTo>
                      <a:cubicBezTo>
                        <a:pt x="41976" y="8029"/>
                        <a:pt x="42753" y="7536"/>
                        <a:pt x="42753" y="7536"/>
                      </a:cubicBezTo>
                      <a:cubicBezTo>
                        <a:pt x="42753" y="7536"/>
                        <a:pt x="29976" y="1"/>
                        <a:pt x="190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2" name="Google Shape;382;p42"/>
                <p:cNvSpPr/>
                <p:nvPr/>
              </p:nvSpPr>
              <p:spPr>
                <a:xfrm>
                  <a:off x="1457382" y="4363256"/>
                  <a:ext cx="390600" cy="208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9" h="3101" extrusionOk="0">
                      <a:moveTo>
                        <a:pt x="1" y="0"/>
                      </a:moveTo>
                      <a:cubicBezTo>
                        <a:pt x="2" y="702"/>
                        <a:pt x="331" y="1659"/>
                        <a:pt x="1588" y="2533"/>
                      </a:cubicBezTo>
                      <a:cubicBezTo>
                        <a:pt x="2248" y="2992"/>
                        <a:pt x="3356" y="3101"/>
                        <a:pt x="4258" y="3101"/>
                      </a:cubicBezTo>
                      <a:cubicBezTo>
                        <a:pt x="5072" y="3101"/>
                        <a:pt x="5720" y="3012"/>
                        <a:pt x="5720" y="3012"/>
                      </a:cubicBezTo>
                      <a:lnTo>
                        <a:pt x="5819" y="69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3" name="Google Shape;383;p42"/>
                <p:cNvSpPr/>
                <p:nvPr/>
              </p:nvSpPr>
              <p:spPr>
                <a:xfrm>
                  <a:off x="5438883" y="4373593"/>
                  <a:ext cx="156200" cy="15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2327" extrusionOk="0">
                      <a:moveTo>
                        <a:pt x="1163" y="0"/>
                      </a:moveTo>
                      <a:cubicBezTo>
                        <a:pt x="520" y="0"/>
                        <a:pt x="0" y="522"/>
                        <a:pt x="0" y="1163"/>
                      </a:cubicBezTo>
                      <a:cubicBezTo>
                        <a:pt x="0" y="1806"/>
                        <a:pt x="520" y="2327"/>
                        <a:pt x="1163" y="2327"/>
                      </a:cubicBezTo>
                      <a:cubicBezTo>
                        <a:pt x="1805" y="2327"/>
                        <a:pt x="2327" y="1806"/>
                        <a:pt x="2327" y="1163"/>
                      </a:cubicBezTo>
                      <a:cubicBezTo>
                        <a:pt x="2327" y="522"/>
                        <a:pt x="1805" y="0"/>
                        <a:pt x="116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4" name="Google Shape;384;p42"/>
                <p:cNvSpPr/>
                <p:nvPr/>
              </p:nvSpPr>
              <p:spPr>
                <a:xfrm>
                  <a:off x="1927599" y="4073741"/>
                  <a:ext cx="753881" cy="754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1" h="11237" extrusionOk="0">
                      <a:moveTo>
                        <a:pt x="5618" y="1880"/>
                      </a:moveTo>
                      <a:cubicBezTo>
                        <a:pt x="7680" y="1880"/>
                        <a:pt x="9357" y="3551"/>
                        <a:pt x="9357" y="5618"/>
                      </a:cubicBezTo>
                      <a:cubicBezTo>
                        <a:pt x="9357" y="7686"/>
                        <a:pt x="7680" y="9362"/>
                        <a:pt x="5618" y="9362"/>
                      </a:cubicBezTo>
                      <a:cubicBezTo>
                        <a:pt x="3552" y="9362"/>
                        <a:pt x="1875" y="7686"/>
                        <a:pt x="1875" y="5618"/>
                      </a:cubicBezTo>
                      <a:cubicBezTo>
                        <a:pt x="1875" y="3551"/>
                        <a:pt x="3552" y="1880"/>
                        <a:pt x="5618" y="1880"/>
                      </a:cubicBezTo>
                      <a:close/>
                      <a:moveTo>
                        <a:pt x="5618" y="1"/>
                      </a:moveTo>
                      <a:cubicBezTo>
                        <a:pt x="2513" y="1"/>
                        <a:pt x="1" y="2518"/>
                        <a:pt x="1" y="5618"/>
                      </a:cubicBezTo>
                      <a:cubicBezTo>
                        <a:pt x="1" y="8719"/>
                        <a:pt x="2513" y="11236"/>
                        <a:pt x="5618" y="11236"/>
                      </a:cubicBezTo>
                      <a:cubicBezTo>
                        <a:pt x="8719" y="11236"/>
                        <a:pt x="11231" y="8719"/>
                        <a:pt x="11231" y="5618"/>
                      </a:cubicBezTo>
                      <a:cubicBezTo>
                        <a:pt x="11231" y="2518"/>
                        <a:pt x="8719" y="1"/>
                        <a:pt x="56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5" name="Google Shape;385;p42"/>
                <p:cNvSpPr/>
                <p:nvPr/>
              </p:nvSpPr>
              <p:spPr>
                <a:xfrm>
                  <a:off x="2053459" y="4199938"/>
                  <a:ext cx="502229" cy="50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2" h="7475" extrusionOk="0">
                      <a:moveTo>
                        <a:pt x="3744" y="0"/>
                      </a:moveTo>
                      <a:cubicBezTo>
                        <a:pt x="1674" y="0"/>
                        <a:pt x="0" y="1674"/>
                        <a:pt x="0" y="3738"/>
                      </a:cubicBezTo>
                      <a:cubicBezTo>
                        <a:pt x="0" y="5803"/>
                        <a:pt x="1674" y="7475"/>
                        <a:pt x="3744" y="7475"/>
                      </a:cubicBezTo>
                      <a:cubicBezTo>
                        <a:pt x="5808" y="7475"/>
                        <a:pt x="7482" y="5803"/>
                        <a:pt x="7482" y="3738"/>
                      </a:cubicBezTo>
                      <a:cubicBezTo>
                        <a:pt x="7482" y="1674"/>
                        <a:pt x="5808" y="0"/>
                        <a:pt x="37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6" name="Google Shape;386;p42"/>
                <p:cNvSpPr/>
                <p:nvPr/>
              </p:nvSpPr>
              <p:spPr>
                <a:xfrm>
                  <a:off x="3023092" y="3173647"/>
                  <a:ext cx="1434260" cy="568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7" h="8470" extrusionOk="0">
                      <a:moveTo>
                        <a:pt x="7631" y="0"/>
                      </a:moveTo>
                      <a:lnTo>
                        <a:pt x="4619" y="92"/>
                      </a:lnTo>
                      <a:lnTo>
                        <a:pt x="1" y="7602"/>
                      </a:lnTo>
                      <a:lnTo>
                        <a:pt x="2939" y="7722"/>
                      </a:lnTo>
                      <a:lnTo>
                        <a:pt x="7631" y="0"/>
                      </a:lnTo>
                      <a:close/>
                      <a:moveTo>
                        <a:pt x="8667" y="45"/>
                      </a:moveTo>
                      <a:lnTo>
                        <a:pt x="4346" y="7722"/>
                      </a:lnTo>
                      <a:lnTo>
                        <a:pt x="5323" y="7845"/>
                      </a:lnTo>
                      <a:lnTo>
                        <a:pt x="9854" y="153"/>
                      </a:lnTo>
                      <a:lnTo>
                        <a:pt x="8667" y="45"/>
                      </a:lnTo>
                      <a:close/>
                      <a:moveTo>
                        <a:pt x="18583" y="2106"/>
                      </a:moveTo>
                      <a:cubicBezTo>
                        <a:pt x="18570" y="2106"/>
                        <a:pt x="18558" y="2107"/>
                        <a:pt x="18546" y="2107"/>
                      </a:cubicBezTo>
                      <a:lnTo>
                        <a:pt x="14796" y="8328"/>
                      </a:lnTo>
                      <a:lnTo>
                        <a:pt x="17873" y="8469"/>
                      </a:lnTo>
                      <a:lnTo>
                        <a:pt x="21367" y="3114"/>
                      </a:lnTo>
                      <a:cubicBezTo>
                        <a:pt x="21367" y="3114"/>
                        <a:pt x="19295" y="2106"/>
                        <a:pt x="18583" y="210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7" name="Google Shape;387;p42"/>
                <p:cNvSpPr/>
                <p:nvPr/>
              </p:nvSpPr>
              <p:spPr>
                <a:xfrm>
                  <a:off x="1356761" y="3544049"/>
                  <a:ext cx="4901669" cy="53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23" h="7913" extrusionOk="0">
                      <a:moveTo>
                        <a:pt x="4297" y="1"/>
                      </a:moveTo>
                      <a:cubicBezTo>
                        <a:pt x="4211" y="1"/>
                        <a:pt x="4119" y="13"/>
                        <a:pt x="4021" y="40"/>
                      </a:cubicBezTo>
                      <a:cubicBezTo>
                        <a:pt x="4021" y="40"/>
                        <a:pt x="1023" y="2782"/>
                        <a:pt x="845" y="6024"/>
                      </a:cubicBezTo>
                      <a:cubicBezTo>
                        <a:pt x="845" y="6024"/>
                        <a:pt x="1224" y="6137"/>
                        <a:pt x="1721" y="6137"/>
                      </a:cubicBezTo>
                      <a:cubicBezTo>
                        <a:pt x="2366" y="6137"/>
                        <a:pt x="3208" y="5948"/>
                        <a:pt x="3681" y="5079"/>
                      </a:cubicBezTo>
                      <a:cubicBezTo>
                        <a:pt x="4516" y="3538"/>
                        <a:pt x="5440" y="1911"/>
                        <a:pt x="5440" y="1559"/>
                      </a:cubicBezTo>
                      <a:cubicBezTo>
                        <a:pt x="5440" y="1158"/>
                        <a:pt x="5134" y="1"/>
                        <a:pt x="4297" y="1"/>
                      </a:cubicBezTo>
                      <a:close/>
                      <a:moveTo>
                        <a:pt x="66461" y="3737"/>
                      </a:moveTo>
                      <a:cubicBezTo>
                        <a:pt x="66342" y="3737"/>
                        <a:pt x="66252" y="3758"/>
                        <a:pt x="66200" y="3802"/>
                      </a:cubicBezTo>
                      <a:cubicBezTo>
                        <a:pt x="64974" y="4833"/>
                        <a:pt x="72537" y="7872"/>
                        <a:pt x="72537" y="7872"/>
                      </a:cubicBezTo>
                      <a:cubicBezTo>
                        <a:pt x="73022" y="6396"/>
                        <a:pt x="67813" y="3737"/>
                        <a:pt x="66461" y="3737"/>
                      </a:cubicBezTo>
                      <a:close/>
                      <a:moveTo>
                        <a:pt x="707" y="6604"/>
                      </a:moveTo>
                      <a:cubicBezTo>
                        <a:pt x="390" y="6604"/>
                        <a:pt x="110" y="6834"/>
                        <a:pt x="58" y="7158"/>
                      </a:cubicBezTo>
                      <a:cubicBezTo>
                        <a:pt x="0" y="7517"/>
                        <a:pt x="245" y="7856"/>
                        <a:pt x="604" y="7913"/>
                      </a:cubicBezTo>
                      <a:lnTo>
                        <a:pt x="813" y="6612"/>
                      </a:lnTo>
                      <a:cubicBezTo>
                        <a:pt x="777" y="6607"/>
                        <a:pt x="742" y="6604"/>
                        <a:pt x="707" y="66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8" name="Google Shape;388;p42"/>
                <p:cNvSpPr/>
                <p:nvPr/>
              </p:nvSpPr>
              <p:spPr>
                <a:xfrm>
                  <a:off x="4133263" y="3934249"/>
                  <a:ext cx="275716" cy="531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" h="5693" extrusionOk="0">
                      <a:moveTo>
                        <a:pt x="1278" y="0"/>
                      </a:moveTo>
                      <a:lnTo>
                        <a:pt x="0" y="3253"/>
                      </a:lnTo>
                      <a:lnTo>
                        <a:pt x="1545" y="3253"/>
                      </a:lnTo>
                      <a:lnTo>
                        <a:pt x="1012" y="5692"/>
                      </a:lnTo>
                      <a:lnTo>
                        <a:pt x="2609" y="2399"/>
                      </a:lnTo>
                      <a:lnTo>
                        <a:pt x="1438" y="2399"/>
                      </a:lnTo>
                      <a:lnTo>
                        <a:pt x="295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9" name="Google Shape;389;p42"/>
                <p:cNvSpPr/>
                <p:nvPr/>
              </p:nvSpPr>
              <p:spPr>
                <a:xfrm>
                  <a:off x="2161129" y="3480816"/>
                  <a:ext cx="2973705" cy="43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01" h="6410" extrusionOk="0">
                      <a:moveTo>
                        <a:pt x="498" y="1"/>
                      </a:moveTo>
                      <a:cubicBezTo>
                        <a:pt x="498" y="1"/>
                        <a:pt x="0" y="432"/>
                        <a:pt x="498" y="944"/>
                      </a:cubicBezTo>
                      <a:cubicBezTo>
                        <a:pt x="996" y="1454"/>
                        <a:pt x="3373" y="3228"/>
                        <a:pt x="4480" y="3337"/>
                      </a:cubicBezTo>
                      <a:cubicBezTo>
                        <a:pt x="5465" y="3433"/>
                        <a:pt x="32184" y="5263"/>
                        <a:pt x="39437" y="5263"/>
                      </a:cubicBezTo>
                      <a:cubicBezTo>
                        <a:pt x="40330" y="5263"/>
                        <a:pt x="40928" y="5235"/>
                        <a:pt x="41147" y="5173"/>
                      </a:cubicBezTo>
                      <a:cubicBezTo>
                        <a:pt x="43138" y="4606"/>
                        <a:pt x="44300" y="3601"/>
                        <a:pt x="43802" y="3026"/>
                      </a:cubicBezTo>
                      <a:lnTo>
                        <a:pt x="43582" y="2952"/>
                      </a:lnTo>
                      <a:cubicBezTo>
                        <a:pt x="43582" y="2952"/>
                        <a:pt x="42806" y="3445"/>
                        <a:pt x="41313" y="4046"/>
                      </a:cubicBezTo>
                      <a:cubicBezTo>
                        <a:pt x="41125" y="4122"/>
                        <a:pt x="40430" y="4155"/>
                        <a:pt x="39356" y="4155"/>
                      </a:cubicBezTo>
                      <a:cubicBezTo>
                        <a:pt x="31894" y="4155"/>
                        <a:pt x="6144" y="2561"/>
                        <a:pt x="5032" y="2561"/>
                      </a:cubicBezTo>
                      <a:cubicBezTo>
                        <a:pt x="3859" y="2561"/>
                        <a:pt x="1273" y="381"/>
                        <a:pt x="880" y="45"/>
                      </a:cubicBezTo>
                      <a:lnTo>
                        <a:pt x="498" y="1"/>
                      </a:lnTo>
                      <a:close/>
                      <a:moveTo>
                        <a:pt x="9835" y="5443"/>
                      </a:moveTo>
                      <a:cubicBezTo>
                        <a:pt x="9301" y="5443"/>
                        <a:pt x="8869" y="5875"/>
                        <a:pt x="8869" y="6409"/>
                      </a:cubicBezTo>
                      <a:lnTo>
                        <a:pt x="12842" y="6409"/>
                      </a:lnTo>
                      <a:cubicBezTo>
                        <a:pt x="12842" y="5875"/>
                        <a:pt x="12409" y="5443"/>
                        <a:pt x="11876" y="5443"/>
                      </a:cubicBezTo>
                      <a:close/>
                      <a:moveTo>
                        <a:pt x="25324" y="5443"/>
                      </a:moveTo>
                      <a:cubicBezTo>
                        <a:pt x="24791" y="5443"/>
                        <a:pt x="24357" y="5875"/>
                        <a:pt x="24357" y="6409"/>
                      </a:cubicBezTo>
                      <a:lnTo>
                        <a:pt x="28332" y="6409"/>
                      </a:lnTo>
                      <a:cubicBezTo>
                        <a:pt x="28332" y="5875"/>
                        <a:pt x="27900" y="5443"/>
                        <a:pt x="27365" y="544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0" name="Google Shape;390;p42"/>
                <p:cNvSpPr/>
                <p:nvPr/>
              </p:nvSpPr>
              <p:spPr>
                <a:xfrm>
                  <a:off x="2559118" y="3714348"/>
                  <a:ext cx="3542388" cy="900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73" h="13417" extrusionOk="0">
                      <a:moveTo>
                        <a:pt x="501" y="0"/>
                      </a:moveTo>
                      <a:cubicBezTo>
                        <a:pt x="147" y="749"/>
                        <a:pt x="1" y="1794"/>
                        <a:pt x="638" y="3121"/>
                      </a:cubicBezTo>
                      <a:cubicBezTo>
                        <a:pt x="1255" y="4405"/>
                        <a:pt x="1867" y="5176"/>
                        <a:pt x="2360" y="5796"/>
                      </a:cubicBezTo>
                      <a:cubicBezTo>
                        <a:pt x="2942" y="6529"/>
                        <a:pt x="3364" y="7059"/>
                        <a:pt x="3519" y="8058"/>
                      </a:cubicBezTo>
                      <a:cubicBezTo>
                        <a:pt x="3814" y="9961"/>
                        <a:pt x="3711" y="11492"/>
                        <a:pt x="3710" y="11506"/>
                      </a:cubicBezTo>
                      <a:lnTo>
                        <a:pt x="3690" y="11787"/>
                      </a:lnTo>
                      <a:lnTo>
                        <a:pt x="30827" y="11787"/>
                      </a:lnTo>
                      <a:cubicBezTo>
                        <a:pt x="32238" y="11787"/>
                        <a:pt x="33504" y="10933"/>
                        <a:pt x="33996" y="9615"/>
                      </a:cubicBezTo>
                      <a:cubicBezTo>
                        <a:pt x="34582" y="7988"/>
                        <a:pt x="34819" y="4962"/>
                        <a:pt x="34114" y="1778"/>
                      </a:cubicBezTo>
                      <a:lnTo>
                        <a:pt x="34114" y="1778"/>
                      </a:lnTo>
                      <a:cubicBezTo>
                        <a:pt x="33951" y="1781"/>
                        <a:pt x="33772" y="1784"/>
                        <a:pt x="33581" y="1784"/>
                      </a:cubicBezTo>
                      <a:cubicBezTo>
                        <a:pt x="34401" y="5336"/>
                        <a:pt x="33916" y="8295"/>
                        <a:pt x="33489" y="9479"/>
                      </a:cubicBezTo>
                      <a:cubicBezTo>
                        <a:pt x="33092" y="10546"/>
                        <a:pt x="32020" y="11263"/>
                        <a:pt x="30827" y="11263"/>
                      </a:cubicBezTo>
                      <a:lnTo>
                        <a:pt x="17887" y="11263"/>
                      </a:lnTo>
                      <a:lnTo>
                        <a:pt x="17641" y="1093"/>
                      </a:lnTo>
                      <a:cubicBezTo>
                        <a:pt x="17463" y="1082"/>
                        <a:pt x="17283" y="1072"/>
                        <a:pt x="17105" y="1062"/>
                      </a:cubicBezTo>
                      <a:lnTo>
                        <a:pt x="17105" y="1062"/>
                      </a:lnTo>
                      <a:lnTo>
                        <a:pt x="17363" y="11232"/>
                      </a:lnTo>
                      <a:lnTo>
                        <a:pt x="17363" y="11263"/>
                      </a:lnTo>
                      <a:lnTo>
                        <a:pt x="4246" y="11263"/>
                      </a:lnTo>
                      <a:cubicBezTo>
                        <a:pt x="4263" y="10727"/>
                        <a:pt x="4268" y="9478"/>
                        <a:pt x="4035" y="7978"/>
                      </a:cubicBezTo>
                      <a:cubicBezTo>
                        <a:pt x="3860" y="6841"/>
                        <a:pt x="3378" y="6237"/>
                        <a:pt x="2769" y="5470"/>
                      </a:cubicBezTo>
                      <a:cubicBezTo>
                        <a:pt x="2268" y="4840"/>
                        <a:pt x="1700" y="4125"/>
                        <a:pt x="1111" y="2895"/>
                      </a:cubicBezTo>
                      <a:cubicBezTo>
                        <a:pt x="503" y="1631"/>
                        <a:pt x="701" y="680"/>
                        <a:pt x="1058" y="40"/>
                      </a:cubicBezTo>
                      <a:cubicBezTo>
                        <a:pt x="863" y="26"/>
                        <a:pt x="677" y="13"/>
                        <a:pt x="501" y="0"/>
                      </a:cubicBezTo>
                      <a:close/>
                      <a:moveTo>
                        <a:pt x="43606" y="2398"/>
                      </a:moveTo>
                      <a:cubicBezTo>
                        <a:pt x="41359" y="2398"/>
                        <a:pt x="39539" y="3123"/>
                        <a:pt x="38184" y="4559"/>
                      </a:cubicBezTo>
                      <a:cubicBezTo>
                        <a:pt x="35165" y="7760"/>
                        <a:pt x="35571" y="13365"/>
                        <a:pt x="35578" y="13417"/>
                      </a:cubicBezTo>
                      <a:lnTo>
                        <a:pt x="36095" y="13338"/>
                      </a:lnTo>
                      <a:cubicBezTo>
                        <a:pt x="36088" y="13285"/>
                        <a:pt x="35711" y="7856"/>
                        <a:pt x="38630" y="4850"/>
                      </a:cubicBezTo>
                      <a:cubicBezTo>
                        <a:pt x="39875" y="3567"/>
                        <a:pt x="41548" y="2922"/>
                        <a:pt x="43615" y="2922"/>
                      </a:cubicBezTo>
                      <a:cubicBezTo>
                        <a:pt x="43965" y="2922"/>
                        <a:pt x="44326" y="2940"/>
                        <a:pt x="44698" y="2977"/>
                      </a:cubicBezTo>
                      <a:cubicBezTo>
                        <a:pt x="46945" y="3202"/>
                        <a:pt x="48696" y="4074"/>
                        <a:pt x="49904" y="5569"/>
                      </a:cubicBezTo>
                      <a:cubicBezTo>
                        <a:pt x="52226" y="8447"/>
                        <a:pt x="51772" y="12719"/>
                        <a:pt x="51768" y="12761"/>
                      </a:cubicBezTo>
                      <a:lnTo>
                        <a:pt x="52287" y="12820"/>
                      </a:lnTo>
                      <a:cubicBezTo>
                        <a:pt x="52308" y="12637"/>
                        <a:pt x="52773" y="8295"/>
                        <a:pt x="50312" y="5243"/>
                      </a:cubicBezTo>
                      <a:cubicBezTo>
                        <a:pt x="49014" y="3634"/>
                        <a:pt x="47143" y="2696"/>
                        <a:pt x="44750" y="2457"/>
                      </a:cubicBezTo>
                      <a:cubicBezTo>
                        <a:pt x="44357" y="2418"/>
                        <a:pt x="43976" y="2398"/>
                        <a:pt x="43606" y="239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1" name="Google Shape;391;p42"/>
                <p:cNvSpPr/>
                <p:nvPr/>
              </p:nvSpPr>
              <p:spPr>
                <a:xfrm>
                  <a:off x="2226510" y="4372922"/>
                  <a:ext cx="156133" cy="15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" h="2327" extrusionOk="0">
                      <a:moveTo>
                        <a:pt x="1162" y="0"/>
                      </a:moveTo>
                      <a:cubicBezTo>
                        <a:pt x="520" y="0"/>
                        <a:pt x="0" y="522"/>
                        <a:pt x="0" y="1163"/>
                      </a:cubicBezTo>
                      <a:cubicBezTo>
                        <a:pt x="0" y="1807"/>
                        <a:pt x="520" y="2327"/>
                        <a:pt x="1162" y="2327"/>
                      </a:cubicBezTo>
                      <a:cubicBezTo>
                        <a:pt x="1805" y="2327"/>
                        <a:pt x="2325" y="1807"/>
                        <a:pt x="2325" y="1163"/>
                      </a:cubicBezTo>
                      <a:cubicBezTo>
                        <a:pt x="2325" y="522"/>
                        <a:pt x="1805" y="0"/>
                        <a:pt x="116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2" name="Google Shape;392;p42"/>
                <p:cNvSpPr/>
                <p:nvPr/>
              </p:nvSpPr>
              <p:spPr>
                <a:xfrm>
                  <a:off x="2640072" y="3179755"/>
                  <a:ext cx="2216266" cy="675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17" h="10064" extrusionOk="0">
                      <a:moveTo>
                        <a:pt x="5028" y="784"/>
                      </a:moveTo>
                      <a:lnTo>
                        <a:pt x="3560" y="1118"/>
                      </a:lnTo>
                      <a:lnTo>
                        <a:pt x="1" y="7146"/>
                      </a:lnTo>
                      <a:lnTo>
                        <a:pt x="3233" y="7325"/>
                      </a:lnTo>
                      <a:lnTo>
                        <a:pt x="3233" y="7325"/>
                      </a:lnTo>
                      <a:lnTo>
                        <a:pt x="2821" y="4486"/>
                      </a:lnTo>
                      <a:lnTo>
                        <a:pt x="5028" y="784"/>
                      </a:lnTo>
                      <a:close/>
                      <a:moveTo>
                        <a:pt x="14988" y="1"/>
                      </a:moveTo>
                      <a:lnTo>
                        <a:pt x="15478" y="7988"/>
                      </a:lnTo>
                      <a:lnTo>
                        <a:pt x="16661" y="8049"/>
                      </a:lnTo>
                      <a:lnTo>
                        <a:pt x="16142" y="124"/>
                      </a:lnTo>
                      <a:lnTo>
                        <a:pt x="14988" y="1"/>
                      </a:lnTo>
                      <a:close/>
                      <a:moveTo>
                        <a:pt x="30030" y="4486"/>
                      </a:moveTo>
                      <a:cubicBezTo>
                        <a:pt x="30030" y="4834"/>
                        <a:pt x="31893" y="8639"/>
                        <a:pt x="31893" y="8639"/>
                      </a:cubicBezTo>
                      <a:lnTo>
                        <a:pt x="33016" y="8639"/>
                      </a:lnTo>
                      <a:lnTo>
                        <a:pt x="31524" y="5012"/>
                      </a:lnTo>
                      <a:lnTo>
                        <a:pt x="30030" y="4486"/>
                      </a:lnTo>
                      <a:close/>
                      <a:moveTo>
                        <a:pt x="29291" y="6692"/>
                      </a:moveTo>
                      <a:cubicBezTo>
                        <a:pt x="28904" y="6692"/>
                        <a:pt x="28511" y="6744"/>
                        <a:pt x="28150" y="6807"/>
                      </a:cubicBezTo>
                      <a:cubicBezTo>
                        <a:pt x="27832" y="6862"/>
                        <a:pt x="27630" y="7064"/>
                        <a:pt x="27505" y="7335"/>
                      </a:cubicBezTo>
                      <a:cubicBezTo>
                        <a:pt x="27003" y="8432"/>
                        <a:pt x="27927" y="9661"/>
                        <a:pt x="29125" y="9661"/>
                      </a:cubicBezTo>
                      <a:cubicBezTo>
                        <a:pt x="29144" y="9661"/>
                        <a:pt x="29163" y="9661"/>
                        <a:pt x="29182" y="9660"/>
                      </a:cubicBezTo>
                      <a:cubicBezTo>
                        <a:pt x="29743" y="9642"/>
                        <a:pt x="30337" y="9576"/>
                        <a:pt x="30791" y="9408"/>
                      </a:cubicBezTo>
                      <a:lnTo>
                        <a:pt x="30791" y="9408"/>
                      </a:lnTo>
                      <a:lnTo>
                        <a:pt x="31224" y="9856"/>
                      </a:lnTo>
                      <a:cubicBezTo>
                        <a:pt x="31364" y="10000"/>
                        <a:pt x="31540" y="10064"/>
                        <a:pt x="31712" y="10064"/>
                      </a:cubicBezTo>
                      <a:cubicBezTo>
                        <a:pt x="32091" y="10064"/>
                        <a:pt x="32455" y="9757"/>
                        <a:pt x="32389" y="9323"/>
                      </a:cubicBezTo>
                      <a:cubicBezTo>
                        <a:pt x="32351" y="9070"/>
                        <a:pt x="32214" y="8976"/>
                        <a:pt x="32214" y="8976"/>
                      </a:cubicBezTo>
                      <a:lnTo>
                        <a:pt x="31524" y="8315"/>
                      </a:lnTo>
                      <a:lnTo>
                        <a:pt x="31524" y="8315"/>
                      </a:lnTo>
                      <a:cubicBezTo>
                        <a:pt x="31524" y="8315"/>
                        <a:pt x="31524" y="8315"/>
                        <a:pt x="31524" y="8315"/>
                      </a:cubicBezTo>
                      <a:cubicBezTo>
                        <a:pt x="31207" y="7020"/>
                        <a:pt x="30266" y="6692"/>
                        <a:pt x="29291" y="66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393" name="Google Shape;393;p42"/>
            <p:cNvSpPr/>
            <p:nvPr/>
          </p:nvSpPr>
          <p:spPr>
            <a:xfrm flipH="1">
              <a:off x="884242" y="3313775"/>
              <a:ext cx="1354239" cy="320941"/>
            </a:xfrm>
            <a:custGeom>
              <a:avLst/>
              <a:gdLst/>
              <a:ahLst/>
              <a:cxnLst/>
              <a:rect l="l" t="t" r="r" b="b"/>
              <a:pathLst>
                <a:path w="30587" h="7248" extrusionOk="0">
                  <a:moveTo>
                    <a:pt x="15926" y="0"/>
                  </a:moveTo>
                  <a:cubicBezTo>
                    <a:pt x="13961" y="0"/>
                    <a:pt x="12266" y="6080"/>
                    <a:pt x="12266" y="6080"/>
                  </a:cubicBezTo>
                  <a:cubicBezTo>
                    <a:pt x="12266" y="6080"/>
                    <a:pt x="12617" y="3734"/>
                    <a:pt x="10866" y="3624"/>
                  </a:cubicBezTo>
                  <a:cubicBezTo>
                    <a:pt x="10828" y="3621"/>
                    <a:pt x="10789" y="3620"/>
                    <a:pt x="10751" y="3620"/>
                  </a:cubicBezTo>
                  <a:cubicBezTo>
                    <a:pt x="9060" y="3620"/>
                    <a:pt x="7833" y="5963"/>
                    <a:pt x="7833" y="5963"/>
                  </a:cubicBezTo>
                  <a:lnTo>
                    <a:pt x="1" y="7248"/>
                  </a:lnTo>
                  <a:lnTo>
                    <a:pt x="30587" y="7248"/>
                  </a:lnTo>
                  <a:cubicBezTo>
                    <a:pt x="30587" y="7248"/>
                    <a:pt x="23118" y="6780"/>
                    <a:pt x="22652" y="6080"/>
                  </a:cubicBezTo>
                  <a:cubicBezTo>
                    <a:pt x="22185" y="5381"/>
                    <a:pt x="21404" y="2579"/>
                    <a:pt x="19519" y="2346"/>
                  </a:cubicBezTo>
                  <a:cubicBezTo>
                    <a:pt x="19441" y="2336"/>
                    <a:pt x="19365" y="2332"/>
                    <a:pt x="19291" y="2332"/>
                  </a:cubicBezTo>
                  <a:cubicBezTo>
                    <a:pt x="18256" y="2332"/>
                    <a:pt x="17651" y="3241"/>
                    <a:pt x="17336" y="3955"/>
                  </a:cubicBezTo>
                  <a:lnTo>
                    <a:pt x="17336" y="3955"/>
                  </a:lnTo>
                  <a:cubicBezTo>
                    <a:pt x="17642" y="2843"/>
                    <a:pt x="17903" y="933"/>
                    <a:pt x="16414" y="130"/>
                  </a:cubicBezTo>
                  <a:cubicBezTo>
                    <a:pt x="16250" y="41"/>
                    <a:pt x="16087" y="0"/>
                    <a:pt x="15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42"/>
            <p:cNvSpPr/>
            <p:nvPr/>
          </p:nvSpPr>
          <p:spPr>
            <a:xfrm flipH="1">
              <a:off x="-250093" y="2817138"/>
              <a:ext cx="870506" cy="246903"/>
            </a:xfrm>
            <a:custGeom>
              <a:avLst/>
              <a:gdLst/>
              <a:ahLst/>
              <a:cxnLst/>
              <a:rect l="l" t="t" r="r" b="b"/>
              <a:pathLst>
                <a:path w="30587" h="7248" extrusionOk="0">
                  <a:moveTo>
                    <a:pt x="15926" y="0"/>
                  </a:moveTo>
                  <a:cubicBezTo>
                    <a:pt x="13961" y="0"/>
                    <a:pt x="12266" y="6080"/>
                    <a:pt x="12266" y="6080"/>
                  </a:cubicBezTo>
                  <a:cubicBezTo>
                    <a:pt x="12266" y="6080"/>
                    <a:pt x="12617" y="3734"/>
                    <a:pt x="10866" y="3624"/>
                  </a:cubicBezTo>
                  <a:cubicBezTo>
                    <a:pt x="10828" y="3621"/>
                    <a:pt x="10789" y="3620"/>
                    <a:pt x="10751" y="3620"/>
                  </a:cubicBezTo>
                  <a:cubicBezTo>
                    <a:pt x="9060" y="3620"/>
                    <a:pt x="7833" y="5963"/>
                    <a:pt x="7833" y="5963"/>
                  </a:cubicBezTo>
                  <a:lnTo>
                    <a:pt x="1" y="7248"/>
                  </a:lnTo>
                  <a:lnTo>
                    <a:pt x="30587" y="7248"/>
                  </a:lnTo>
                  <a:cubicBezTo>
                    <a:pt x="30587" y="7248"/>
                    <a:pt x="23118" y="6780"/>
                    <a:pt x="22652" y="6080"/>
                  </a:cubicBezTo>
                  <a:cubicBezTo>
                    <a:pt x="22185" y="5381"/>
                    <a:pt x="21404" y="2579"/>
                    <a:pt x="19519" y="2346"/>
                  </a:cubicBezTo>
                  <a:cubicBezTo>
                    <a:pt x="19441" y="2336"/>
                    <a:pt x="19365" y="2332"/>
                    <a:pt x="19291" y="2332"/>
                  </a:cubicBezTo>
                  <a:cubicBezTo>
                    <a:pt x="18256" y="2332"/>
                    <a:pt x="17651" y="3241"/>
                    <a:pt x="17336" y="3955"/>
                  </a:cubicBezTo>
                  <a:lnTo>
                    <a:pt x="17336" y="3955"/>
                  </a:lnTo>
                  <a:cubicBezTo>
                    <a:pt x="17642" y="2843"/>
                    <a:pt x="17903" y="933"/>
                    <a:pt x="16414" y="130"/>
                  </a:cubicBezTo>
                  <a:cubicBezTo>
                    <a:pt x="16250" y="41"/>
                    <a:pt x="16087" y="0"/>
                    <a:pt x="15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5" name="Google Shape;395;p42"/>
          <p:cNvSpPr/>
          <p:nvPr/>
        </p:nvSpPr>
        <p:spPr>
          <a:xfrm flipH="1">
            <a:off x="7160406" y="2900237"/>
            <a:ext cx="806273" cy="191075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Text Box 11"/>
          <p:cNvSpPr txBox="1"/>
          <p:nvPr/>
        </p:nvSpPr>
        <p:spPr>
          <a:xfrm>
            <a:off x="755617" y="1331595"/>
            <a:ext cx="7523289" cy="2996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today's rapidly evolving landscape of electric vehicles (EVs), efficient fleet management is essential to optimize operations, reduce costs, and enhance sustainability</a:t>
            </a: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growing adoption of EVs worldwide, managing a fleet of electric vehicles goes beyond traditional fleet management practices. It requires leveraging advanced technologies to address unique challenges </a:t>
            </a:r>
            <a:endParaRPr lang="en-IN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51"/>
          <p:cNvGrpSpPr/>
          <p:nvPr/>
        </p:nvGrpSpPr>
        <p:grpSpPr>
          <a:xfrm>
            <a:off x="4958618" y="2410490"/>
            <a:ext cx="4411544" cy="2782519"/>
            <a:chOff x="4352672" y="2230153"/>
            <a:chExt cx="4618934" cy="2913327"/>
          </a:xfrm>
        </p:grpSpPr>
        <p:sp>
          <p:nvSpPr>
            <p:cNvPr id="743" name="Google Shape;743;p51"/>
            <p:cNvSpPr/>
            <p:nvPr/>
          </p:nvSpPr>
          <p:spPr>
            <a:xfrm>
              <a:off x="4352672" y="2230153"/>
              <a:ext cx="4618934" cy="2913327"/>
            </a:xfrm>
            <a:custGeom>
              <a:avLst/>
              <a:gdLst/>
              <a:ahLst/>
              <a:cxnLst/>
              <a:rect l="l" t="t" r="r" b="b"/>
              <a:pathLst>
                <a:path w="74532" h="47010" extrusionOk="0">
                  <a:moveTo>
                    <a:pt x="54653" y="0"/>
                  </a:moveTo>
                  <a:cubicBezTo>
                    <a:pt x="53200" y="0"/>
                    <a:pt x="51847" y="308"/>
                    <a:pt x="50723" y="888"/>
                  </a:cubicBezTo>
                  <a:cubicBezTo>
                    <a:pt x="43140" y="4799"/>
                    <a:pt x="42201" y="11965"/>
                    <a:pt x="35079" y="12941"/>
                  </a:cubicBezTo>
                  <a:cubicBezTo>
                    <a:pt x="34640" y="13001"/>
                    <a:pt x="34220" y="13029"/>
                    <a:pt x="33817" y="13029"/>
                  </a:cubicBezTo>
                  <a:cubicBezTo>
                    <a:pt x="28008" y="13029"/>
                    <a:pt x="25638" y="7193"/>
                    <a:pt x="17704" y="7193"/>
                  </a:cubicBezTo>
                  <a:cubicBezTo>
                    <a:pt x="17261" y="7193"/>
                    <a:pt x="16800" y="7212"/>
                    <a:pt x="16321" y="7250"/>
                  </a:cubicBezTo>
                  <a:cubicBezTo>
                    <a:pt x="7445" y="7962"/>
                    <a:pt x="5255" y="19804"/>
                    <a:pt x="6743" y="26511"/>
                  </a:cubicBezTo>
                  <a:cubicBezTo>
                    <a:pt x="8230" y="33220"/>
                    <a:pt x="2193" y="31857"/>
                    <a:pt x="962" y="37812"/>
                  </a:cubicBezTo>
                  <a:cubicBezTo>
                    <a:pt x="1" y="42459"/>
                    <a:pt x="6264" y="47009"/>
                    <a:pt x="6264" y="47009"/>
                  </a:cubicBezTo>
                  <a:lnTo>
                    <a:pt x="65131" y="47009"/>
                  </a:lnTo>
                  <a:cubicBezTo>
                    <a:pt x="65131" y="47009"/>
                    <a:pt x="74486" y="44516"/>
                    <a:pt x="74509" y="34367"/>
                  </a:cubicBezTo>
                  <a:cubicBezTo>
                    <a:pt x="74532" y="24219"/>
                    <a:pt x="70861" y="24838"/>
                    <a:pt x="68203" y="13020"/>
                  </a:cubicBezTo>
                  <a:cubicBezTo>
                    <a:pt x="66134" y="3817"/>
                    <a:pt x="59769" y="0"/>
                    <a:pt x="546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51"/>
            <p:cNvSpPr/>
            <p:nvPr/>
          </p:nvSpPr>
          <p:spPr>
            <a:xfrm>
              <a:off x="4454125" y="2726100"/>
              <a:ext cx="4463197" cy="2417337"/>
            </a:xfrm>
            <a:custGeom>
              <a:avLst/>
              <a:gdLst/>
              <a:ahLst/>
              <a:cxnLst/>
              <a:rect l="l" t="t" r="r" b="b"/>
              <a:pathLst>
                <a:path w="72019" h="37217" extrusionOk="0">
                  <a:moveTo>
                    <a:pt x="53179" y="0"/>
                  </a:moveTo>
                  <a:cubicBezTo>
                    <a:pt x="52371" y="0"/>
                    <a:pt x="51548" y="99"/>
                    <a:pt x="50717" y="290"/>
                  </a:cubicBezTo>
                  <a:cubicBezTo>
                    <a:pt x="45513" y="1483"/>
                    <a:pt x="42522" y="9504"/>
                    <a:pt x="35118" y="10338"/>
                  </a:cubicBezTo>
                  <a:cubicBezTo>
                    <a:pt x="34572" y="10399"/>
                    <a:pt x="34055" y="10427"/>
                    <a:pt x="33564" y="10427"/>
                  </a:cubicBezTo>
                  <a:cubicBezTo>
                    <a:pt x="29031" y="10427"/>
                    <a:pt x="26654" y="8070"/>
                    <a:pt x="23116" y="8070"/>
                  </a:cubicBezTo>
                  <a:cubicBezTo>
                    <a:pt x="21839" y="8070"/>
                    <a:pt x="20411" y="8377"/>
                    <a:pt x="18675" y="9213"/>
                  </a:cubicBezTo>
                  <a:cubicBezTo>
                    <a:pt x="13322" y="11794"/>
                    <a:pt x="12285" y="15179"/>
                    <a:pt x="12210" y="21131"/>
                  </a:cubicBezTo>
                  <a:cubicBezTo>
                    <a:pt x="12134" y="27068"/>
                    <a:pt x="3842" y="23291"/>
                    <a:pt x="1786" y="27647"/>
                  </a:cubicBezTo>
                  <a:cubicBezTo>
                    <a:pt x="0" y="31427"/>
                    <a:pt x="4754" y="37216"/>
                    <a:pt x="4754" y="37216"/>
                  </a:cubicBezTo>
                  <a:lnTo>
                    <a:pt x="65942" y="37216"/>
                  </a:lnTo>
                  <a:cubicBezTo>
                    <a:pt x="65942" y="37216"/>
                    <a:pt x="71970" y="35247"/>
                    <a:pt x="71994" y="26577"/>
                  </a:cubicBezTo>
                  <a:cubicBezTo>
                    <a:pt x="72018" y="17906"/>
                    <a:pt x="67337" y="22180"/>
                    <a:pt x="64575" y="12084"/>
                  </a:cubicBezTo>
                  <a:cubicBezTo>
                    <a:pt x="62214" y="3452"/>
                    <a:pt x="57946" y="0"/>
                    <a:pt x="53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45" name="Google Shape;745;p51"/>
          <p:cNvSpPr/>
          <p:nvPr/>
        </p:nvSpPr>
        <p:spPr>
          <a:xfrm>
            <a:off x="5110175" y="3746876"/>
            <a:ext cx="587634" cy="748129"/>
          </a:xfrm>
          <a:custGeom>
            <a:avLst/>
            <a:gdLst/>
            <a:ahLst/>
            <a:cxnLst/>
            <a:rect l="l" t="t" r="r" b="b"/>
            <a:pathLst>
              <a:path w="13635" h="17361" extrusionOk="0">
                <a:moveTo>
                  <a:pt x="5674" y="7715"/>
                </a:moveTo>
                <a:cubicBezTo>
                  <a:pt x="5914" y="7856"/>
                  <a:pt x="6189" y="7933"/>
                  <a:pt x="6468" y="7933"/>
                </a:cubicBezTo>
                <a:cubicBezTo>
                  <a:pt x="6593" y="7933"/>
                  <a:pt x="6717" y="7917"/>
                  <a:pt x="6840" y="7887"/>
                </a:cubicBezTo>
                <a:lnTo>
                  <a:pt x="6840" y="7887"/>
                </a:lnTo>
                <a:lnTo>
                  <a:pt x="6570" y="10464"/>
                </a:lnTo>
                <a:lnTo>
                  <a:pt x="5083" y="9260"/>
                </a:lnTo>
                <a:cubicBezTo>
                  <a:pt x="5415" y="9058"/>
                  <a:pt x="5620" y="8695"/>
                  <a:pt x="5620" y="8309"/>
                </a:cubicBezTo>
                <a:cubicBezTo>
                  <a:pt x="5620" y="8176"/>
                  <a:pt x="5592" y="8043"/>
                  <a:pt x="5543" y="7910"/>
                </a:cubicBezTo>
                <a:lnTo>
                  <a:pt x="5548" y="7910"/>
                </a:lnTo>
                <a:cubicBezTo>
                  <a:pt x="5598" y="7848"/>
                  <a:pt x="5639" y="7783"/>
                  <a:pt x="5674" y="7715"/>
                </a:cubicBezTo>
                <a:close/>
                <a:moveTo>
                  <a:pt x="6474" y="0"/>
                </a:moveTo>
                <a:cubicBezTo>
                  <a:pt x="5875" y="0"/>
                  <a:pt x="5304" y="345"/>
                  <a:pt x="5042" y="928"/>
                </a:cubicBezTo>
                <a:lnTo>
                  <a:pt x="5037" y="932"/>
                </a:lnTo>
                <a:cubicBezTo>
                  <a:pt x="4228" y="1015"/>
                  <a:pt x="3646" y="1698"/>
                  <a:pt x="3646" y="2474"/>
                </a:cubicBezTo>
                <a:cubicBezTo>
                  <a:pt x="3646" y="2586"/>
                  <a:pt x="3656" y="2696"/>
                  <a:pt x="3678" y="2808"/>
                </a:cubicBezTo>
                <a:lnTo>
                  <a:pt x="3673" y="2808"/>
                </a:lnTo>
                <a:cubicBezTo>
                  <a:pt x="3154" y="3275"/>
                  <a:pt x="3027" y="4005"/>
                  <a:pt x="3291" y="4600"/>
                </a:cubicBezTo>
                <a:cubicBezTo>
                  <a:pt x="3253" y="4596"/>
                  <a:pt x="3216" y="4593"/>
                  <a:pt x="3179" y="4593"/>
                </a:cubicBezTo>
                <a:cubicBezTo>
                  <a:pt x="2935" y="4593"/>
                  <a:pt x="2686" y="4676"/>
                  <a:pt x="2480" y="4843"/>
                </a:cubicBezTo>
                <a:cubicBezTo>
                  <a:pt x="2347" y="4792"/>
                  <a:pt x="2214" y="4771"/>
                  <a:pt x="2081" y="4771"/>
                </a:cubicBezTo>
                <a:cubicBezTo>
                  <a:pt x="1588" y="4771"/>
                  <a:pt x="1138" y="5092"/>
                  <a:pt x="1005" y="5596"/>
                </a:cubicBezTo>
                <a:cubicBezTo>
                  <a:pt x="501" y="5731"/>
                  <a:pt x="173" y="6184"/>
                  <a:pt x="173" y="6673"/>
                </a:cubicBezTo>
                <a:cubicBezTo>
                  <a:pt x="173" y="6806"/>
                  <a:pt x="201" y="6939"/>
                  <a:pt x="251" y="7072"/>
                </a:cubicBezTo>
                <a:cubicBezTo>
                  <a:pt x="84" y="7283"/>
                  <a:pt x="0" y="7527"/>
                  <a:pt x="0" y="7777"/>
                </a:cubicBezTo>
                <a:cubicBezTo>
                  <a:pt x="0" y="8138"/>
                  <a:pt x="178" y="8492"/>
                  <a:pt x="511" y="8709"/>
                </a:cubicBezTo>
                <a:cubicBezTo>
                  <a:pt x="472" y="9352"/>
                  <a:pt x="988" y="9879"/>
                  <a:pt x="1626" y="9879"/>
                </a:cubicBezTo>
                <a:lnTo>
                  <a:pt x="1681" y="9879"/>
                </a:lnTo>
                <a:cubicBezTo>
                  <a:pt x="1897" y="10211"/>
                  <a:pt x="2253" y="10389"/>
                  <a:pt x="2620" y="10389"/>
                </a:cubicBezTo>
                <a:cubicBezTo>
                  <a:pt x="2863" y="10389"/>
                  <a:pt x="3113" y="10306"/>
                  <a:pt x="3318" y="10139"/>
                </a:cubicBezTo>
                <a:cubicBezTo>
                  <a:pt x="3451" y="10189"/>
                  <a:pt x="3584" y="10211"/>
                  <a:pt x="3718" y="10211"/>
                </a:cubicBezTo>
                <a:cubicBezTo>
                  <a:pt x="4104" y="10211"/>
                  <a:pt x="4467" y="10011"/>
                  <a:pt x="4669" y="9677"/>
                </a:cubicBezTo>
                <a:lnTo>
                  <a:pt x="6423" y="11842"/>
                </a:lnTo>
                <a:lnTo>
                  <a:pt x="6426" y="11841"/>
                </a:lnTo>
                <a:lnTo>
                  <a:pt x="6426" y="11841"/>
                </a:lnTo>
                <a:lnTo>
                  <a:pt x="5846" y="17361"/>
                </a:lnTo>
                <a:lnTo>
                  <a:pt x="8654" y="17361"/>
                </a:lnTo>
                <a:lnTo>
                  <a:pt x="8207" y="13100"/>
                </a:lnTo>
                <a:lnTo>
                  <a:pt x="10015" y="10870"/>
                </a:lnTo>
                <a:cubicBezTo>
                  <a:pt x="10162" y="11120"/>
                  <a:pt x="10433" y="11271"/>
                  <a:pt x="10727" y="11271"/>
                </a:cubicBezTo>
                <a:cubicBezTo>
                  <a:pt x="10828" y="11271"/>
                  <a:pt x="10928" y="11254"/>
                  <a:pt x="11027" y="11215"/>
                </a:cubicBezTo>
                <a:cubicBezTo>
                  <a:pt x="11182" y="11343"/>
                  <a:pt x="11367" y="11403"/>
                  <a:pt x="11551" y="11403"/>
                </a:cubicBezTo>
                <a:cubicBezTo>
                  <a:pt x="11822" y="11403"/>
                  <a:pt x="12089" y="11271"/>
                  <a:pt x="12248" y="11027"/>
                </a:cubicBezTo>
                <a:lnTo>
                  <a:pt x="12248" y="11021"/>
                </a:lnTo>
                <a:lnTo>
                  <a:pt x="12252" y="11021"/>
                </a:lnTo>
                <a:cubicBezTo>
                  <a:pt x="12269" y="11022"/>
                  <a:pt x="12285" y="11023"/>
                  <a:pt x="12301" y="11023"/>
                </a:cubicBezTo>
                <a:cubicBezTo>
                  <a:pt x="12773" y="11023"/>
                  <a:pt x="13151" y="10627"/>
                  <a:pt x="13129" y="10150"/>
                </a:cubicBezTo>
                <a:lnTo>
                  <a:pt x="13129" y="10145"/>
                </a:lnTo>
                <a:cubicBezTo>
                  <a:pt x="13546" y="9879"/>
                  <a:pt x="13635" y="9308"/>
                  <a:pt x="13324" y="8925"/>
                </a:cubicBezTo>
                <a:lnTo>
                  <a:pt x="13318" y="8919"/>
                </a:lnTo>
                <a:cubicBezTo>
                  <a:pt x="13356" y="8819"/>
                  <a:pt x="13373" y="8720"/>
                  <a:pt x="13373" y="8620"/>
                </a:cubicBezTo>
                <a:cubicBezTo>
                  <a:pt x="13373" y="8254"/>
                  <a:pt x="13130" y="7916"/>
                  <a:pt x="12758" y="7815"/>
                </a:cubicBezTo>
                <a:cubicBezTo>
                  <a:pt x="12658" y="7438"/>
                  <a:pt x="12320" y="7201"/>
                  <a:pt x="11954" y="7201"/>
                </a:cubicBezTo>
                <a:cubicBezTo>
                  <a:pt x="11854" y="7201"/>
                  <a:pt x="11753" y="7216"/>
                  <a:pt x="11654" y="7256"/>
                </a:cubicBezTo>
                <a:cubicBezTo>
                  <a:pt x="11499" y="7128"/>
                  <a:pt x="11310" y="7066"/>
                  <a:pt x="11127" y="7066"/>
                </a:cubicBezTo>
                <a:cubicBezTo>
                  <a:pt x="10856" y="7066"/>
                  <a:pt x="10589" y="7201"/>
                  <a:pt x="10429" y="7449"/>
                </a:cubicBezTo>
                <a:cubicBezTo>
                  <a:pt x="10413" y="7448"/>
                  <a:pt x="10397" y="7448"/>
                  <a:pt x="10381" y="7448"/>
                </a:cubicBezTo>
                <a:cubicBezTo>
                  <a:pt x="9925" y="7448"/>
                  <a:pt x="9553" y="7820"/>
                  <a:pt x="9553" y="8276"/>
                </a:cubicBezTo>
                <a:lnTo>
                  <a:pt x="9553" y="8326"/>
                </a:lnTo>
                <a:cubicBezTo>
                  <a:pt x="9302" y="8487"/>
                  <a:pt x="9175" y="8753"/>
                  <a:pt x="9175" y="9025"/>
                </a:cubicBezTo>
                <a:cubicBezTo>
                  <a:pt x="9175" y="9208"/>
                  <a:pt x="9230" y="9396"/>
                  <a:pt x="9358" y="9551"/>
                </a:cubicBezTo>
                <a:cubicBezTo>
                  <a:pt x="9202" y="9954"/>
                  <a:pt x="9383" y="10399"/>
                  <a:pt x="9749" y="10590"/>
                </a:cubicBezTo>
                <a:lnTo>
                  <a:pt x="8092" y="12002"/>
                </a:lnTo>
                <a:lnTo>
                  <a:pt x="7661" y="7887"/>
                </a:lnTo>
                <a:lnTo>
                  <a:pt x="7661" y="7887"/>
                </a:lnTo>
                <a:cubicBezTo>
                  <a:pt x="7783" y="7917"/>
                  <a:pt x="7909" y="7931"/>
                  <a:pt x="8032" y="7931"/>
                </a:cubicBezTo>
                <a:cubicBezTo>
                  <a:pt x="8625" y="7931"/>
                  <a:pt x="9196" y="7593"/>
                  <a:pt x="9458" y="7005"/>
                </a:cubicBezTo>
                <a:cubicBezTo>
                  <a:pt x="10268" y="6922"/>
                  <a:pt x="10856" y="6235"/>
                  <a:pt x="10856" y="5458"/>
                </a:cubicBezTo>
                <a:cubicBezTo>
                  <a:pt x="10856" y="5353"/>
                  <a:pt x="10845" y="5241"/>
                  <a:pt x="10822" y="5131"/>
                </a:cubicBezTo>
                <a:lnTo>
                  <a:pt x="10822" y="5126"/>
                </a:lnTo>
                <a:cubicBezTo>
                  <a:pt x="11165" y="4815"/>
                  <a:pt x="11338" y="4393"/>
                  <a:pt x="11338" y="3967"/>
                </a:cubicBezTo>
                <a:cubicBezTo>
                  <a:pt x="11338" y="3545"/>
                  <a:pt x="11165" y="3117"/>
                  <a:pt x="10822" y="2808"/>
                </a:cubicBezTo>
                <a:cubicBezTo>
                  <a:pt x="10845" y="2696"/>
                  <a:pt x="10856" y="2586"/>
                  <a:pt x="10856" y="2480"/>
                </a:cubicBezTo>
                <a:cubicBezTo>
                  <a:pt x="10856" y="1698"/>
                  <a:pt x="10268" y="1015"/>
                  <a:pt x="9458" y="932"/>
                </a:cubicBezTo>
                <a:lnTo>
                  <a:pt x="9458" y="928"/>
                </a:lnTo>
                <a:cubicBezTo>
                  <a:pt x="9196" y="345"/>
                  <a:pt x="8620" y="0"/>
                  <a:pt x="8026" y="0"/>
                </a:cubicBezTo>
                <a:cubicBezTo>
                  <a:pt x="7760" y="0"/>
                  <a:pt x="7495" y="67"/>
                  <a:pt x="7250" y="211"/>
                </a:cubicBezTo>
                <a:cubicBezTo>
                  <a:pt x="7000" y="67"/>
                  <a:pt x="6734" y="0"/>
                  <a:pt x="6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46" name="Google Shape;746;p51"/>
          <p:cNvGrpSpPr/>
          <p:nvPr/>
        </p:nvGrpSpPr>
        <p:grpSpPr>
          <a:xfrm>
            <a:off x="5784877" y="2434498"/>
            <a:ext cx="2696758" cy="2365192"/>
            <a:chOff x="6590200" y="2690900"/>
            <a:chExt cx="2196952" cy="1926837"/>
          </a:xfrm>
        </p:grpSpPr>
        <p:sp>
          <p:nvSpPr>
            <p:cNvPr id="747" name="Google Shape;747;p51"/>
            <p:cNvSpPr/>
            <p:nvPr/>
          </p:nvSpPr>
          <p:spPr>
            <a:xfrm>
              <a:off x="8282405" y="4353931"/>
              <a:ext cx="141934" cy="136673"/>
            </a:xfrm>
            <a:custGeom>
              <a:avLst/>
              <a:gdLst/>
              <a:ahLst/>
              <a:cxnLst/>
              <a:rect l="l" t="t" r="r" b="b"/>
              <a:pathLst>
                <a:path w="2914" h="2806" extrusionOk="0">
                  <a:moveTo>
                    <a:pt x="155" y="0"/>
                  </a:moveTo>
                  <a:lnTo>
                    <a:pt x="155" y="0"/>
                  </a:lnTo>
                  <a:cubicBezTo>
                    <a:pt x="155" y="0"/>
                    <a:pt x="166" y="163"/>
                    <a:pt x="0" y="346"/>
                  </a:cubicBezTo>
                  <a:lnTo>
                    <a:pt x="0" y="1587"/>
                  </a:lnTo>
                  <a:cubicBezTo>
                    <a:pt x="0" y="2257"/>
                    <a:pt x="549" y="2806"/>
                    <a:pt x="1217" y="2806"/>
                  </a:cubicBezTo>
                  <a:lnTo>
                    <a:pt x="2515" y="2806"/>
                  </a:lnTo>
                  <a:cubicBezTo>
                    <a:pt x="2654" y="2806"/>
                    <a:pt x="2789" y="2782"/>
                    <a:pt x="2914" y="2737"/>
                  </a:cubicBezTo>
                  <a:lnTo>
                    <a:pt x="2914" y="958"/>
                  </a:lnTo>
                  <a:cubicBezTo>
                    <a:pt x="2444" y="979"/>
                    <a:pt x="2061" y="992"/>
                    <a:pt x="1743" y="992"/>
                  </a:cubicBezTo>
                  <a:cubicBezTo>
                    <a:pt x="1120" y="992"/>
                    <a:pt x="751" y="939"/>
                    <a:pt x="478" y="772"/>
                  </a:cubicBezTo>
                  <a:cubicBezTo>
                    <a:pt x="368" y="705"/>
                    <a:pt x="270" y="41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8282405" y="4327191"/>
              <a:ext cx="8085" cy="43642"/>
            </a:xfrm>
            <a:custGeom>
              <a:avLst/>
              <a:gdLst/>
              <a:ahLst/>
              <a:cxnLst/>
              <a:rect l="l" t="t" r="r" b="b"/>
              <a:pathLst>
                <a:path w="166" h="896" extrusionOk="0">
                  <a:moveTo>
                    <a:pt x="0" y="1"/>
                  </a:moveTo>
                  <a:lnTo>
                    <a:pt x="0" y="895"/>
                  </a:lnTo>
                  <a:cubicBezTo>
                    <a:pt x="166" y="712"/>
                    <a:pt x="155" y="549"/>
                    <a:pt x="155" y="549"/>
                  </a:cubicBezTo>
                  <a:cubicBezTo>
                    <a:pt x="107" y="382"/>
                    <a:pt x="56" y="19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8410064" y="4257346"/>
              <a:ext cx="14271" cy="9108"/>
            </a:xfrm>
            <a:custGeom>
              <a:avLst/>
              <a:gdLst/>
              <a:ahLst/>
              <a:cxnLst/>
              <a:rect l="l" t="t" r="r" b="b"/>
              <a:pathLst>
                <a:path w="293" h="187" extrusionOk="0">
                  <a:moveTo>
                    <a:pt x="293" y="0"/>
                  </a:moveTo>
                  <a:cubicBezTo>
                    <a:pt x="199" y="69"/>
                    <a:pt x="100" y="130"/>
                    <a:pt x="0" y="187"/>
                  </a:cubicBezTo>
                  <a:lnTo>
                    <a:pt x="293" y="187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EA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6952867" y="4257346"/>
              <a:ext cx="14369" cy="9108"/>
            </a:xfrm>
            <a:custGeom>
              <a:avLst/>
              <a:gdLst/>
              <a:ahLst/>
              <a:cxnLst/>
              <a:rect l="l" t="t" r="r" b="b"/>
              <a:pathLst>
                <a:path w="295" h="187" extrusionOk="0">
                  <a:moveTo>
                    <a:pt x="1" y="0"/>
                  </a:moveTo>
                  <a:lnTo>
                    <a:pt x="1" y="187"/>
                  </a:lnTo>
                  <a:lnTo>
                    <a:pt x="295" y="187"/>
                  </a:lnTo>
                  <a:cubicBezTo>
                    <a:pt x="193" y="130"/>
                    <a:pt x="95" y="69"/>
                    <a:pt x="1" y="0"/>
                  </a:cubicBezTo>
                  <a:close/>
                </a:path>
              </a:pathLst>
            </a:custGeom>
            <a:solidFill>
              <a:srgbClr val="EA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51"/>
            <p:cNvSpPr/>
            <p:nvPr/>
          </p:nvSpPr>
          <p:spPr>
            <a:xfrm>
              <a:off x="7093385" y="3496504"/>
              <a:ext cx="1190460" cy="326340"/>
            </a:xfrm>
            <a:custGeom>
              <a:avLst/>
              <a:gdLst/>
              <a:ahLst/>
              <a:cxnLst/>
              <a:rect l="l" t="t" r="r" b="b"/>
              <a:pathLst>
                <a:path w="24441" h="6700" extrusionOk="0">
                  <a:moveTo>
                    <a:pt x="0" y="1"/>
                  </a:moveTo>
                  <a:lnTo>
                    <a:pt x="0" y="1"/>
                  </a:lnTo>
                  <a:cubicBezTo>
                    <a:pt x="576" y="969"/>
                    <a:pt x="967" y="2204"/>
                    <a:pt x="1441" y="3331"/>
                  </a:cubicBezTo>
                  <a:cubicBezTo>
                    <a:pt x="1514" y="3511"/>
                    <a:pt x="1582" y="3677"/>
                    <a:pt x="1640" y="3836"/>
                  </a:cubicBezTo>
                  <a:lnTo>
                    <a:pt x="1641" y="3837"/>
                  </a:lnTo>
                  <a:cubicBezTo>
                    <a:pt x="1728" y="3925"/>
                    <a:pt x="4507" y="6699"/>
                    <a:pt x="12221" y="6699"/>
                  </a:cubicBezTo>
                  <a:cubicBezTo>
                    <a:pt x="19936" y="6699"/>
                    <a:pt x="22715" y="3925"/>
                    <a:pt x="22801" y="3837"/>
                  </a:cubicBezTo>
                  <a:lnTo>
                    <a:pt x="22803" y="3836"/>
                  </a:lnTo>
                  <a:cubicBezTo>
                    <a:pt x="22859" y="3677"/>
                    <a:pt x="22927" y="3511"/>
                    <a:pt x="23002" y="3331"/>
                  </a:cubicBezTo>
                  <a:cubicBezTo>
                    <a:pt x="23474" y="2204"/>
                    <a:pt x="23865" y="969"/>
                    <a:pt x="24441" y="1"/>
                  </a:cubicBezTo>
                  <a:lnTo>
                    <a:pt x="24441" y="1"/>
                  </a:lnTo>
                  <a:cubicBezTo>
                    <a:pt x="23169" y="578"/>
                    <a:pt x="12221" y="1003"/>
                    <a:pt x="12221" y="1003"/>
                  </a:cubicBezTo>
                  <a:cubicBezTo>
                    <a:pt x="12221" y="1003"/>
                    <a:pt x="1273" y="57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6797689" y="3638775"/>
              <a:ext cx="1781866" cy="627694"/>
            </a:xfrm>
            <a:custGeom>
              <a:avLst/>
              <a:gdLst/>
              <a:ahLst/>
              <a:cxnLst/>
              <a:rect l="l" t="t" r="r" b="b"/>
              <a:pathLst>
                <a:path w="36583" h="12887" extrusionOk="0">
                  <a:moveTo>
                    <a:pt x="782" y="0"/>
                  </a:moveTo>
                  <a:cubicBezTo>
                    <a:pt x="659" y="315"/>
                    <a:pt x="488" y="608"/>
                    <a:pt x="251" y="797"/>
                  </a:cubicBezTo>
                  <a:cubicBezTo>
                    <a:pt x="251" y="797"/>
                    <a:pt x="1" y="5132"/>
                    <a:pt x="924" y="8696"/>
                  </a:cubicBezTo>
                  <a:cubicBezTo>
                    <a:pt x="1243" y="9931"/>
                    <a:pt x="1705" y="11072"/>
                    <a:pt x="2368" y="11909"/>
                  </a:cubicBezTo>
                  <a:cubicBezTo>
                    <a:pt x="2611" y="12218"/>
                    <a:pt x="2884" y="12485"/>
                    <a:pt x="3187" y="12700"/>
                  </a:cubicBezTo>
                  <a:cubicBezTo>
                    <a:pt x="3281" y="12769"/>
                    <a:pt x="3379" y="12830"/>
                    <a:pt x="3481" y="12887"/>
                  </a:cubicBezTo>
                  <a:lnTo>
                    <a:pt x="6508" y="12887"/>
                  </a:lnTo>
                  <a:cubicBezTo>
                    <a:pt x="6930" y="11814"/>
                    <a:pt x="7589" y="10812"/>
                    <a:pt x="8740" y="10812"/>
                  </a:cubicBezTo>
                  <a:cubicBezTo>
                    <a:pt x="8749" y="10812"/>
                    <a:pt x="8758" y="10812"/>
                    <a:pt x="8767" y="10812"/>
                  </a:cubicBezTo>
                  <a:cubicBezTo>
                    <a:pt x="9616" y="10824"/>
                    <a:pt x="10498" y="10827"/>
                    <a:pt x="11288" y="10827"/>
                  </a:cubicBezTo>
                  <a:cubicBezTo>
                    <a:pt x="11783" y="10827"/>
                    <a:pt x="12241" y="10826"/>
                    <a:pt x="12631" y="10824"/>
                  </a:cubicBezTo>
                  <a:cubicBezTo>
                    <a:pt x="13403" y="10819"/>
                    <a:pt x="13908" y="10812"/>
                    <a:pt x="13908" y="10812"/>
                  </a:cubicBezTo>
                  <a:lnTo>
                    <a:pt x="22675" y="10812"/>
                  </a:lnTo>
                  <a:cubicBezTo>
                    <a:pt x="22675" y="10812"/>
                    <a:pt x="23180" y="10819"/>
                    <a:pt x="23952" y="10824"/>
                  </a:cubicBezTo>
                  <a:cubicBezTo>
                    <a:pt x="24343" y="10826"/>
                    <a:pt x="24801" y="10827"/>
                    <a:pt x="25296" y="10827"/>
                  </a:cubicBezTo>
                  <a:cubicBezTo>
                    <a:pt x="26085" y="10827"/>
                    <a:pt x="26968" y="10824"/>
                    <a:pt x="27816" y="10812"/>
                  </a:cubicBezTo>
                  <a:cubicBezTo>
                    <a:pt x="27826" y="10812"/>
                    <a:pt x="27836" y="10811"/>
                    <a:pt x="27845" y="10811"/>
                  </a:cubicBezTo>
                  <a:cubicBezTo>
                    <a:pt x="28995" y="10811"/>
                    <a:pt x="29653" y="11814"/>
                    <a:pt x="30075" y="12887"/>
                  </a:cubicBezTo>
                  <a:lnTo>
                    <a:pt x="33104" y="12887"/>
                  </a:lnTo>
                  <a:cubicBezTo>
                    <a:pt x="33204" y="12830"/>
                    <a:pt x="33303" y="12769"/>
                    <a:pt x="33397" y="12700"/>
                  </a:cubicBezTo>
                  <a:cubicBezTo>
                    <a:pt x="33699" y="12485"/>
                    <a:pt x="33973" y="12218"/>
                    <a:pt x="34216" y="11909"/>
                  </a:cubicBezTo>
                  <a:cubicBezTo>
                    <a:pt x="34878" y="11072"/>
                    <a:pt x="35340" y="9931"/>
                    <a:pt x="35660" y="8696"/>
                  </a:cubicBezTo>
                  <a:cubicBezTo>
                    <a:pt x="36583" y="5132"/>
                    <a:pt x="36332" y="797"/>
                    <a:pt x="36332" y="797"/>
                  </a:cubicBezTo>
                  <a:cubicBezTo>
                    <a:pt x="36095" y="608"/>
                    <a:pt x="35924" y="315"/>
                    <a:pt x="35801" y="0"/>
                  </a:cubicBezTo>
                  <a:cubicBezTo>
                    <a:pt x="35801" y="0"/>
                    <a:pt x="35582" y="5417"/>
                    <a:pt x="31228" y="5417"/>
                  </a:cubicBezTo>
                  <a:lnTo>
                    <a:pt x="5356" y="5417"/>
                  </a:lnTo>
                  <a:cubicBezTo>
                    <a:pt x="1001" y="5417"/>
                    <a:pt x="782" y="0"/>
                    <a:pt x="78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6998359" y="2802925"/>
              <a:ext cx="1352364" cy="621118"/>
            </a:xfrm>
            <a:custGeom>
              <a:avLst/>
              <a:gdLst/>
              <a:ahLst/>
              <a:cxnLst/>
              <a:rect l="l" t="t" r="r" b="b"/>
              <a:pathLst>
                <a:path w="27765" h="12752" extrusionOk="0">
                  <a:moveTo>
                    <a:pt x="14307" y="0"/>
                  </a:moveTo>
                  <a:cubicBezTo>
                    <a:pt x="14219" y="0"/>
                    <a:pt x="14172" y="0"/>
                    <a:pt x="14172" y="0"/>
                  </a:cubicBezTo>
                  <a:cubicBezTo>
                    <a:pt x="14172" y="0"/>
                    <a:pt x="14138" y="0"/>
                    <a:pt x="14072" y="0"/>
                  </a:cubicBezTo>
                  <a:cubicBezTo>
                    <a:pt x="13611" y="0"/>
                    <a:pt x="11621" y="6"/>
                    <a:pt x="9294" y="92"/>
                  </a:cubicBezTo>
                  <a:lnTo>
                    <a:pt x="1" y="9384"/>
                  </a:lnTo>
                  <a:cubicBezTo>
                    <a:pt x="101" y="11291"/>
                    <a:pt x="689" y="12751"/>
                    <a:pt x="2874" y="12751"/>
                  </a:cubicBezTo>
                  <a:lnTo>
                    <a:pt x="3123" y="12751"/>
                  </a:lnTo>
                  <a:lnTo>
                    <a:pt x="14172" y="1701"/>
                  </a:lnTo>
                  <a:lnTo>
                    <a:pt x="15860" y="13"/>
                  </a:lnTo>
                  <a:cubicBezTo>
                    <a:pt x="15104" y="2"/>
                    <a:pt x="14549" y="0"/>
                    <a:pt x="14307" y="0"/>
                  </a:cubicBezTo>
                  <a:close/>
                  <a:moveTo>
                    <a:pt x="20943" y="180"/>
                  </a:moveTo>
                  <a:lnTo>
                    <a:pt x="14172" y="6952"/>
                  </a:lnTo>
                  <a:lnTo>
                    <a:pt x="8371" y="12751"/>
                  </a:lnTo>
                  <a:lnTo>
                    <a:pt x="18413" y="12751"/>
                  </a:lnTo>
                  <a:lnTo>
                    <a:pt x="27764" y="3401"/>
                  </a:lnTo>
                  <a:cubicBezTo>
                    <a:pt x="27035" y="1555"/>
                    <a:pt x="25715" y="649"/>
                    <a:pt x="25715" y="649"/>
                  </a:cubicBezTo>
                  <a:lnTo>
                    <a:pt x="25715" y="648"/>
                  </a:lnTo>
                  <a:cubicBezTo>
                    <a:pt x="24400" y="423"/>
                    <a:pt x="22664" y="274"/>
                    <a:pt x="20943" y="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6952867" y="4353931"/>
              <a:ext cx="141934" cy="136673"/>
            </a:xfrm>
            <a:custGeom>
              <a:avLst/>
              <a:gdLst/>
              <a:ahLst/>
              <a:cxnLst/>
              <a:rect l="l" t="t" r="r" b="b"/>
              <a:pathLst>
                <a:path w="2914" h="2806" extrusionOk="0">
                  <a:moveTo>
                    <a:pt x="2761" y="0"/>
                  </a:moveTo>
                  <a:cubicBezTo>
                    <a:pt x="2644" y="410"/>
                    <a:pt x="2546" y="705"/>
                    <a:pt x="2436" y="772"/>
                  </a:cubicBezTo>
                  <a:cubicBezTo>
                    <a:pt x="2163" y="939"/>
                    <a:pt x="1794" y="992"/>
                    <a:pt x="1171" y="992"/>
                  </a:cubicBezTo>
                  <a:cubicBezTo>
                    <a:pt x="854" y="992"/>
                    <a:pt x="471" y="979"/>
                    <a:pt x="1" y="958"/>
                  </a:cubicBezTo>
                  <a:lnTo>
                    <a:pt x="1" y="2737"/>
                  </a:lnTo>
                  <a:cubicBezTo>
                    <a:pt x="125" y="2782"/>
                    <a:pt x="261" y="2806"/>
                    <a:pt x="399" y="2806"/>
                  </a:cubicBezTo>
                  <a:lnTo>
                    <a:pt x="1697" y="2806"/>
                  </a:lnTo>
                  <a:cubicBezTo>
                    <a:pt x="2365" y="2806"/>
                    <a:pt x="2914" y="2257"/>
                    <a:pt x="2914" y="1587"/>
                  </a:cubicBezTo>
                  <a:lnTo>
                    <a:pt x="2914" y="346"/>
                  </a:lnTo>
                  <a:cubicBezTo>
                    <a:pt x="2748" y="163"/>
                    <a:pt x="2761" y="0"/>
                    <a:pt x="2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7086713" y="4327191"/>
              <a:ext cx="8085" cy="43642"/>
            </a:xfrm>
            <a:custGeom>
              <a:avLst/>
              <a:gdLst/>
              <a:ahLst/>
              <a:cxnLst/>
              <a:rect l="l" t="t" r="r" b="b"/>
              <a:pathLst>
                <a:path w="166" h="896" extrusionOk="0">
                  <a:moveTo>
                    <a:pt x="166" y="1"/>
                  </a:moveTo>
                  <a:cubicBezTo>
                    <a:pt x="111" y="199"/>
                    <a:pt x="60" y="382"/>
                    <a:pt x="13" y="549"/>
                  </a:cubicBezTo>
                  <a:cubicBezTo>
                    <a:pt x="13" y="549"/>
                    <a:pt x="0" y="712"/>
                    <a:pt x="166" y="895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8424384" y="4102217"/>
              <a:ext cx="181776" cy="515520"/>
            </a:xfrm>
            <a:custGeom>
              <a:avLst/>
              <a:gdLst/>
              <a:ahLst/>
              <a:cxnLst/>
              <a:rect l="l" t="t" r="r" b="b"/>
              <a:pathLst>
                <a:path w="3732" h="10584" extrusionOk="0">
                  <a:moveTo>
                    <a:pt x="3662" y="1"/>
                  </a:moveTo>
                  <a:cubicBezTo>
                    <a:pt x="3521" y="1035"/>
                    <a:pt x="3319" y="2160"/>
                    <a:pt x="3038" y="3372"/>
                  </a:cubicBezTo>
                  <a:cubicBezTo>
                    <a:pt x="2908" y="3943"/>
                    <a:pt x="2759" y="4534"/>
                    <a:pt x="2594" y="5143"/>
                  </a:cubicBezTo>
                  <a:cubicBezTo>
                    <a:pt x="2594" y="5143"/>
                    <a:pt x="2457" y="5953"/>
                    <a:pt x="818" y="6087"/>
                  </a:cubicBezTo>
                  <a:cubicBezTo>
                    <a:pt x="752" y="6094"/>
                    <a:pt x="684" y="6097"/>
                    <a:pt x="614" y="6100"/>
                  </a:cubicBezTo>
                  <a:cubicBezTo>
                    <a:pt x="393" y="6110"/>
                    <a:pt x="188" y="6118"/>
                    <a:pt x="0" y="6126"/>
                  </a:cubicBezTo>
                  <a:lnTo>
                    <a:pt x="0" y="7905"/>
                  </a:lnTo>
                  <a:lnTo>
                    <a:pt x="0" y="9366"/>
                  </a:lnTo>
                  <a:cubicBezTo>
                    <a:pt x="0" y="10035"/>
                    <a:pt x="549" y="10583"/>
                    <a:pt x="1217" y="10583"/>
                  </a:cubicBezTo>
                  <a:lnTo>
                    <a:pt x="2515" y="10583"/>
                  </a:lnTo>
                  <a:cubicBezTo>
                    <a:pt x="3185" y="10583"/>
                    <a:pt x="3732" y="10035"/>
                    <a:pt x="3732" y="9366"/>
                  </a:cubicBezTo>
                  <a:lnTo>
                    <a:pt x="3732" y="398"/>
                  </a:lnTo>
                  <a:cubicBezTo>
                    <a:pt x="3732" y="259"/>
                    <a:pt x="3708" y="126"/>
                    <a:pt x="3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6771047" y="4102217"/>
              <a:ext cx="181874" cy="515520"/>
            </a:xfrm>
            <a:custGeom>
              <a:avLst/>
              <a:gdLst/>
              <a:ahLst/>
              <a:cxnLst/>
              <a:rect l="l" t="t" r="r" b="b"/>
              <a:pathLst>
                <a:path w="3734" h="10584" extrusionOk="0">
                  <a:moveTo>
                    <a:pt x="70" y="1"/>
                  </a:moveTo>
                  <a:cubicBezTo>
                    <a:pt x="25" y="126"/>
                    <a:pt x="1" y="259"/>
                    <a:pt x="1" y="398"/>
                  </a:cubicBezTo>
                  <a:lnTo>
                    <a:pt x="1" y="9366"/>
                  </a:lnTo>
                  <a:cubicBezTo>
                    <a:pt x="1" y="10035"/>
                    <a:pt x="548" y="10583"/>
                    <a:pt x="1218" y="10583"/>
                  </a:cubicBezTo>
                  <a:lnTo>
                    <a:pt x="2517" y="10583"/>
                  </a:lnTo>
                  <a:cubicBezTo>
                    <a:pt x="3185" y="10583"/>
                    <a:pt x="3734" y="10035"/>
                    <a:pt x="3734" y="9366"/>
                  </a:cubicBezTo>
                  <a:lnTo>
                    <a:pt x="3734" y="7905"/>
                  </a:lnTo>
                  <a:lnTo>
                    <a:pt x="3734" y="6126"/>
                  </a:lnTo>
                  <a:cubicBezTo>
                    <a:pt x="3544" y="6118"/>
                    <a:pt x="3341" y="6110"/>
                    <a:pt x="3119" y="6100"/>
                  </a:cubicBezTo>
                  <a:cubicBezTo>
                    <a:pt x="3048" y="6097"/>
                    <a:pt x="2980" y="6094"/>
                    <a:pt x="2915" y="6087"/>
                  </a:cubicBezTo>
                  <a:cubicBezTo>
                    <a:pt x="1276" y="5953"/>
                    <a:pt x="1138" y="5143"/>
                    <a:pt x="1138" y="5143"/>
                  </a:cubicBezTo>
                  <a:cubicBezTo>
                    <a:pt x="973" y="4534"/>
                    <a:pt x="825" y="3943"/>
                    <a:pt x="695" y="3372"/>
                  </a:cubicBezTo>
                  <a:cubicBezTo>
                    <a:pt x="415" y="2160"/>
                    <a:pt x="211" y="1035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6804849" y="4165340"/>
              <a:ext cx="1767546" cy="236962"/>
            </a:xfrm>
            <a:custGeom>
              <a:avLst/>
              <a:gdLst/>
              <a:ahLst/>
              <a:cxnLst/>
              <a:rect l="l" t="t" r="r" b="b"/>
              <a:pathLst>
                <a:path w="36289" h="4865" extrusionOk="0">
                  <a:moveTo>
                    <a:pt x="13761" y="1"/>
                  </a:moveTo>
                  <a:cubicBezTo>
                    <a:pt x="13761" y="1"/>
                    <a:pt x="13256" y="8"/>
                    <a:pt x="12484" y="13"/>
                  </a:cubicBezTo>
                  <a:cubicBezTo>
                    <a:pt x="12486" y="1529"/>
                    <a:pt x="13714" y="2754"/>
                    <a:pt x="15228" y="2754"/>
                  </a:cubicBezTo>
                  <a:lnTo>
                    <a:pt x="21061" y="2754"/>
                  </a:lnTo>
                  <a:cubicBezTo>
                    <a:pt x="22577" y="2754"/>
                    <a:pt x="23803" y="1529"/>
                    <a:pt x="23805" y="13"/>
                  </a:cubicBezTo>
                  <a:cubicBezTo>
                    <a:pt x="23033" y="8"/>
                    <a:pt x="22528" y="1"/>
                    <a:pt x="22528" y="1"/>
                  </a:cubicBezTo>
                  <a:close/>
                  <a:moveTo>
                    <a:pt x="1" y="2076"/>
                  </a:moveTo>
                  <a:cubicBezTo>
                    <a:pt x="131" y="2647"/>
                    <a:pt x="279" y="3238"/>
                    <a:pt x="444" y="3847"/>
                  </a:cubicBezTo>
                  <a:cubicBezTo>
                    <a:pt x="444" y="3847"/>
                    <a:pt x="582" y="4657"/>
                    <a:pt x="2221" y="4791"/>
                  </a:cubicBezTo>
                  <a:cubicBezTo>
                    <a:pt x="2286" y="4798"/>
                    <a:pt x="2354" y="4801"/>
                    <a:pt x="2425" y="4804"/>
                  </a:cubicBezTo>
                  <a:cubicBezTo>
                    <a:pt x="2647" y="4814"/>
                    <a:pt x="2850" y="4822"/>
                    <a:pt x="3040" y="4830"/>
                  </a:cubicBezTo>
                  <a:cubicBezTo>
                    <a:pt x="3510" y="4851"/>
                    <a:pt x="3893" y="4864"/>
                    <a:pt x="4210" y="4864"/>
                  </a:cubicBezTo>
                  <a:cubicBezTo>
                    <a:pt x="4833" y="4864"/>
                    <a:pt x="5202" y="4811"/>
                    <a:pt x="5475" y="4644"/>
                  </a:cubicBezTo>
                  <a:cubicBezTo>
                    <a:pt x="5585" y="4577"/>
                    <a:pt x="5683" y="4282"/>
                    <a:pt x="5799" y="3872"/>
                  </a:cubicBezTo>
                  <a:cubicBezTo>
                    <a:pt x="5847" y="3705"/>
                    <a:pt x="5898" y="3522"/>
                    <a:pt x="5953" y="3324"/>
                  </a:cubicBezTo>
                  <a:cubicBezTo>
                    <a:pt x="6063" y="2934"/>
                    <a:pt x="6194" y="2500"/>
                    <a:pt x="6360" y="2076"/>
                  </a:cubicBezTo>
                  <a:close/>
                  <a:moveTo>
                    <a:pt x="29929" y="2076"/>
                  </a:moveTo>
                  <a:cubicBezTo>
                    <a:pt x="30095" y="2500"/>
                    <a:pt x="30226" y="2934"/>
                    <a:pt x="30336" y="3324"/>
                  </a:cubicBezTo>
                  <a:cubicBezTo>
                    <a:pt x="30392" y="3522"/>
                    <a:pt x="30443" y="3705"/>
                    <a:pt x="30491" y="3872"/>
                  </a:cubicBezTo>
                  <a:cubicBezTo>
                    <a:pt x="30606" y="4282"/>
                    <a:pt x="30704" y="4577"/>
                    <a:pt x="30814" y="4644"/>
                  </a:cubicBezTo>
                  <a:cubicBezTo>
                    <a:pt x="31087" y="4811"/>
                    <a:pt x="31456" y="4864"/>
                    <a:pt x="32079" y="4864"/>
                  </a:cubicBezTo>
                  <a:cubicBezTo>
                    <a:pt x="32397" y="4864"/>
                    <a:pt x="32780" y="4851"/>
                    <a:pt x="33250" y="4830"/>
                  </a:cubicBezTo>
                  <a:cubicBezTo>
                    <a:pt x="33439" y="4822"/>
                    <a:pt x="33644" y="4814"/>
                    <a:pt x="33865" y="4804"/>
                  </a:cubicBezTo>
                  <a:cubicBezTo>
                    <a:pt x="33935" y="4801"/>
                    <a:pt x="34003" y="4798"/>
                    <a:pt x="34069" y="4791"/>
                  </a:cubicBezTo>
                  <a:cubicBezTo>
                    <a:pt x="35708" y="4657"/>
                    <a:pt x="35845" y="3847"/>
                    <a:pt x="35845" y="3847"/>
                  </a:cubicBezTo>
                  <a:cubicBezTo>
                    <a:pt x="36010" y="3238"/>
                    <a:pt x="36159" y="2647"/>
                    <a:pt x="36289" y="20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6590200" y="2690900"/>
              <a:ext cx="2196952" cy="1705103"/>
            </a:xfrm>
            <a:custGeom>
              <a:avLst/>
              <a:gdLst/>
              <a:ahLst/>
              <a:cxnLst/>
              <a:rect l="l" t="t" r="r" b="b"/>
              <a:pathLst>
                <a:path w="45105" h="35007" extrusionOk="0">
                  <a:moveTo>
                    <a:pt x="42492" y="10676"/>
                  </a:moveTo>
                  <a:cubicBezTo>
                    <a:pt x="41575" y="10676"/>
                    <a:pt x="40695" y="10925"/>
                    <a:pt x="40252" y="11085"/>
                  </a:cubicBezTo>
                  <a:cubicBezTo>
                    <a:pt x="39572" y="11331"/>
                    <a:pt x="39705" y="12121"/>
                    <a:pt x="39727" y="12749"/>
                  </a:cubicBezTo>
                  <a:cubicBezTo>
                    <a:pt x="39730" y="12835"/>
                    <a:pt x="39732" y="12920"/>
                    <a:pt x="39729" y="12997"/>
                  </a:cubicBezTo>
                  <a:cubicBezTo>
                    <a:pt x="39701" y="13645"/>
                    <a:pt x="39455" y="13836"/>
                    <a:pt x="39455" y="13836"/>
                  </a:cubicBezTo>
                  <a:lnTo>
                    <a:pt x="39453" y="13836"/>
                  </a:lnTo>
                  <a:cubicBezTo>
                    <a:pt x="39513" y="14381"/>
                    <a:pt x="39566" y="14944"/>
                    <a:pt x="39611" y="15523"/>
                  </a:cubicBezTo>
                  <a:cubicBezTo>
                    <a:pt x="41050" y="15503"/>
                    <a:pt x="40816" y="15109"/>
                    <a:pt x="40854" y="14613"/>
                  </a:cubicBezTo>
                  <a:cubicBezTo>
                    <a:pt x="40895" y="14118"/>
                    <a:pt x="42204" y="13964"/>
                    <a:pt x="43370" y="13953"/>
                  </a:cubicBezTo>
                  <a:cubicBezTo>
                    <a:pt x="44023" y="13947"/>
                    <a:pt x="44692" y="13400"/>
                    <a:pt x="44923" y="12749"/>
                  </a:cubicBezTo>
                  <a:cubicBezTo>
                    <a:pt x="45104" y="12240"/>
                    <a:pt x="45017" y="11663"/>
                    <a:pt x="44440" y="11233"/>
                  </a:cubicBezTo>
                  <a:cubicBezTo>
                    <a:pt x="43881" y="10815"/>
                    <a:pt x="43177" y="10676"/>
                    <a:pt x="42492" y="10676"/>
                  </a:cubicBezTo>
                  <a:close/>
                  <a:moveTo>
                    <a:pt x="22514" y="979"/>
                  </a:moveTo>
                  <a:cubicBezTo>
                    <a:pt x="22514" y="979"/>
                    <a:pt x="30712" y="1021"/>
                    <a:pt x="34475" y="3025"/>
                  </a:cubicBezTo>
                  <a:cubicBezTo>
                    <a:pt x="34659" y="3122"/>
                    <a:pt x="34831" y="3225"/>
                    <a:pt x="34991" y="3331"/>
                  </a:cubicBezTo>
                  <a:cubicBezTo>
                    <a:pt x="38454" y="5637"/>
                    <a:pt x="37733" y="14873"/>
                    <a:pt x="37733" y="14873"/>
                  </a:cubicBezTo>
                  <a:cubicBezTo>
                    <a:pt x="38300" y="15041"/>
                    <a:pt x="38650" y="15591"/>
                    <a:pt x="38834" y="16298"/>
                  </a:cubicBezTo>
                  <a:cubicBezTo>
                    <a:pt x="38994" y="16910"/>
                    <a:pt x="39029" y="17639"/>
                    <a:pt x="38977" y="18339"/>
                  </a:cubicBezTo>
                  <a:cubicBezTo>
                    <a:pt x="38889" y="19512"/>
                    <a:pt x="38549" y="20602"/>
                    <a:pt x="38122" y="20917"/>
                  </a:cubicBezTo>
                  <a:cubicBezTo>
                    <a:pt x="37108" y="21668"/>
                    <a:pt x="35920" y="22393"/>
                    <a:pt x="33067" y="22667"/>
                  </a:cubicBezTo>
                  <a:cubicBezTo>
                    <a:pt x="33056" y="22668"/>
                    <a:pt x="33044" y="22668"/>
                    <a:pt x="33033" y="22668"/>
                  </a:cubicBezTo>
                  <a:cubicBezTo>
                    <a:pt x="32852" y="22668"/>
                    <a:pt x="32700" y="22534"/>
                    <a:pt x="32684" y="22350"/>
                  </a:cubicBezTo>
                  <a:cubicBezTo>
                    <a:pt x="32657" y="22022"/>
                    <a:pt x="32710" y="21416"/>
                    <a:pt x="33094" y="20377"/>
                  </a:cubicBezTo>
                  <a:lnTo>
                    <a:pt x="33094" y="20377"/>
                  </a:lnTo>
                  <a:cubicBezTo>
                    <a:pt x="33008" y="20465"/>
                    <a:pt x="30229" y="23239"/>
                    <a:pt x="22514" y="23239"/>
                  </a:cubicBezTo>
                  <a:cubicBezTo>
                    <a:pt x="14799" y="23239"/>
                    <a:pt x="12021" y="20465"/>
                    <a:pt x="11934" y="20377"/>
                  </a:cubicBezTo>
                  <a:lnTo>
                    <a:pt x="11934" y="20377"/>
                  </a:lnTo>
                  <a:cubicBezTo>
                    <a:pt x="12320" y="21416"/>
                    <a:pt x="12373" y="22022"/>
                    <a:pt x="12344" y="22350"/>
                  </a:cubicBezTo>
                  <a:cubicBezTo>
                    <a:pt x="12328" y="22534"/>
                    <a:pt x="12176" y="22668"/>
                    <a:pt x="11996" y="22668"/>
                  </a:cubicBezTo>
                  <a:cubicBezTo>
                    <a:pt x="11984" y="22668"/>
                    <a:pt x="11973" y="22668"/>
                    <a:pt x="11961" y="22667"/>
                  </a:cubicBezTo>
                  <a:cubicBezTo>
                    <a:pt x="9109" y="22393"/>
                    <a:pt x="7920" y="21668"/>
                    <a:pt x="6908" y="20917"/>
                  </a:cubicBezTo>
                  <a:cubicBezTo>
                    <a:pt x="6480" y="20602"/>
                    <a:pt x="6139" y="19512"/>
                    <a:pt x="6051" y="18339"/>
                  </a:cubicBezTo>
                  <a:cubicBezTo>
                    <a:pt x="5999" y="17639"/>
                    <a:pt x="6035" y="16910"/>
                    <a:pt x="6196" y="16298"/>
                  </a:cubicBezTo>
                  <a:cubicBezTo>
                    <a:pt x="6379" y="15591"/>
                    <a:pt x="6729" y="15041"/>
                    <a:pt x="7295" y="14873"/>
                  </a:cubicBezTo>
                  <a:cubicBezTo>
                    <a:pt x="7295" y="14873"/>
                    <a:pt x="6574" y="5637"/>
                    <a:pt x="10037" y="3331"/>
                  </a:cubicBezTo>
                  <a:cubicBezTo>
                    <a:pt x="10197" y="3225"/>
                    <a:pt x="10370" y="3122"/>
                    <a:pt x="10553" y="3025"/>
                  </a:cubicBezTo>
                  <a:cubicBezTo>
                    <a:pt x="14317" y="1021"/>
                    <a:pt x="22514" y="979"/>
                    <a:pt x="22514" y="979"/>
                  </a:cubicBezTo>
                  <a:close/>
                  <a:moveTo>
                    <a:pt x="22512" y="1"/>
                  </a:moveTo>
                  <a:cubicBezTo>
                    <a:pt x="22361" y="1"/>
                    <a:pt x="14406" y="8"/>
                    <a:pt x="9748" y="1469"/>
                  </a:cubicBezTo>
                  <a:cubicBezTo>
                    <a:pt x="8871" y="1743"/>
                    <a:pt x="8177" y="2418"/>
                    <a:pt x="7876" y="3287"/>
                  </a:cubicBezTo>
                  <a:cubicBezTo>
                    <a:pt x="7247" y="5103"/>
                    <a:pt x="6166" y="8767"/>
                    <a:pt x="5616" y="13804"/>
                  </a:cubicBezTo>
                  <a:cubicBezTo>
                    <a:pt x="5550" y="13727"/>
                    <a:pt x="5397" y="13499"/>
                    <a:pt x="5374" y="12997"/>
                  </a:cubicBezTo>
                  <a:cubicBezTo>
                    <a:pt x="5372" y="12920"/>
                    <a:pt x="5373" y="12835"/>
                    <a:pt x="5377" y="12749"/>
                  </a:cubicBezTo>
                  <a:cubicBezTo>
                    <a:pt x="5398" y="12121"/>
                    <a:pt x="5533" y="11331"/>
                    <a:pt x="4851" y="11085"/>
                  </a:cubicBezTo>
                  <a:cubicBezTo>
                    <a:pt x="4409" y="10925"/>
                    <a:pt x="3529" y="10676"/>
                    <a:pt x="2611" y="10676"/>
                  </a:cubicBezTo>
                  <a:cubicBezTo>
                    <a:pt x="1927" y="10676"/>
                    <a:pt x="1223" y="10815"/>
                    <a:pt x="663" y="11233"/>
                  </a:cubicBezTo>
                  <a:cubicBezTo>
                    <a:pt x="88" y="11663"/>
                    <a:pt x="0" y="12240"/>
                    <a:pt x="181" y="12749"/>
                  </a:cubicBezTo>
                  <a:cubicBezTo>
                    <a:pt x="412" y="13400"/>
                    <a:pt x="1080" y="13947"/>
                    <a:pt x="1733" y="13953"/>
                  </a:cubicBezTo>
                  <a:cubicBezTo>
                    <a:pt x="2901" y="13964"/>
                    <a:pt x="4208" y="14118"/>
                    <a:pt x="4249" y="14613"/>
                  </a:cubicBezTo>
                  <a:cubicBezTo>
                    <a:pt x="4287" y="15105"/>
                    <a:pt x="4057" y="15496"/>
                    <a:pt x="5454" y="15522"/>
                  </a:cubicBezTo>
                  <a:cubicBezTo>
                    <a:pt x="5394" y="16285"/>
                    <a:pt x="5346" y="17075"/>
                    <a:pt x="5316" y="17891"/>
                  </a:cubicBezTo>
                  <a:cubicBezTo>
                    <a:pt x="5316" y="17891"/>
                    <a:pt x="5287" y="18736"/>
                    <a:pt x="5005" y="19461"/>
                  </a:cubicBezTo>
                  <a:cubicBezTo>
                    <a:pt x="5005" y="19461"/>
                    <a:pt x="5225" y="24878"/>
                    <a:pt x="9578" y="24878"/>
                  </a:cubicBezTo>
                  <a:lnTo>
                    <a:pt x="35450" y="24878"/>
                  </a:lnTo>
                  <a:cubicBezTo>
                    <a:pt x="39805" y="24878"/>
                    <a:pt x="40024" y="19461"/>
                    <a:pt x="40024" y="19461"/>
                  </a:cubicBezTo>
                  <a:cubicBezTo>
                    <a:pt x="39742" y="18736"/>
                    <a:pt x="39713" y="17891"/>
                    <a:pt x="39713" y="17891"/>
                  </a:cubicBezTo>
                  <a:cubicBezTo>
                    <a:pt x="39684" y="17075"/>
                    <a:pt x="39636" y="16285"/>
                    <a:pt x="39575" y="15522"/>
                  </a:cubicBezTo>
                  <a:cubicBezTo>
                    <a:pt x="39530" y="14944"/>
                    <a:pt x="39476" y="14381"/>
                    <a:pt x="39416" y="13836"/>
                  </a:cubicBezTo>
                  <a:cubicBezTo>
                    <a:pt x="38868" y="8781"/>
                    <a:pt x="37784" y="5106"/>
                    <a:pt x="37152" y="3287"/>
                  </a:cubicBezTo>
                  <a:cubicBezTo>
                    <a:pt x="36852" y="2418"/>
                    <a:pt x="36158" y="1743"/>
                    <a:pt x="35282" y="1469"/>
                  </a:cubicBezTo>
                  <a:cubicBezTo>
                    <a:pt x="30624" y="8"/>
                    <a:pt x="22667" y="1"/>
                    <a:pt x="22516" y="1"/>
                  </a:cubicBezTo>
                  <a:cubicBezTo>
                    <a:pt x="22515" y="1"/>
                    <a:pt x="22514" y="1"/>
                    <a:pt x="22514" y="1"/>
                  </a:cubicBezTo>
                  <a:cubicBezTo>
                    <a:pt x="22514" y="1"/>
                    <a:pt x="22513" y="1"/>
                    <a:pt x="22512" y="1"/>
                  </a:cubicBezTo>
                  <a:close/>
                  <a:moveTo>
                    <a:pt x="4511" y="20258"/>
                  </a:moveTo>
                  <a:lnTo>
                    <a:pt x="4511" y="20258"/>
                  </a:lnTo>
                  <a:cubicBezTo>
                    <a:pt x="3903" y="20742"/>
                    <a:pt x="3061" y="23728"/>
                    <a:pt x="3783" y="28977"/>
                  </a:cubicBezTo>
                  <a:cubicBezTo>
                    <a:pt x="3926" y="30011"/>
                    <a:pt x="4128" y="31136"/>
                    <a:pt x="4408" y="32348"/>
                  </a:cubicBezTo>
                  <a:lnTo>
                    <a:pt x="7447" y="32348"/>
                  </a:lnTo>
                  <a:lnTo>
                    <a:pt x="7447" y="32161"/>
                  </a:lnTo>
                  <a:cubicBezTo>
                    <a:pt x="7144" y="31946"/>
                    <a:pt x="6871" y="31679"/>
                    <a:pt x="6628" y="31370"/>
                  </a:cubicBezTo>
                  <a:cubicBezTo>
                    <a:pt x="5965" y="30533"/>
                    <a:pt x="5503" y="29392"/>
                    <a:pt x="5184" y="28157"/>
                  </a:cubicBezTo>
                  <a:cubicBezTo>
                    <a:pt x="4261" y="24594"/>
                    <a:pt x="4511" y="20259"/>
                    <a:pt x="4511" y="20258"/>
                  </a:cubicBezTo>
                  <a:close/>
                  <a:moveTo>
                    <a:pt x="40592" y="20258"/>
                  </a:moveTo>
                  <a:cubicBezTo>
                    <a:pt x="40592" y="20259"/>
                    <a:pt x="40843" y="24594"/>
                    <a:pt x="39920" y="28157"/>
                  </a:cubicBezTo>
                  <a:cubicBezTo>
                    <a:pt x="39600" y="29392"/>
                    <a:pt x="39138" y="30533"/>
                    <a:pt x="38476" y="31370"/>
                  </a:cubicBezTo>
                  <a:cubicBezTo>
                    <a:pt x="38233" y="31679"/>
                    <a:pt x="37959" y="31946"/>
                    <a:pt x="37657" y="32161"/>
                  </a:cubicBezTo>
                  <a:lnTo>
                    <a:pt x="37657" y="32348"/>
                  </a:lnTo>
                  <a:lnTo>
                    <a:pt x="40696" y="32348"/>
                  </a:lnTo>
                  <a:cubicBezTo>
                    <a:pt x="40977" y="31136"/>
                    <a:pt x="41179" y="30011"/>
                    <a:pt x="41320" y="28977"/>
                  </a:cubicBezTo>
                  <a:cubicBezTo>
                    <a:pt x="42043" y="23728"/>
                    <a:pt x="41200" y="20742"/>
                    <a:pt x="40592" y="20258"/>
                  </a:cubicBezTo>
                  <a:close/>
                  <a:moveTo>
                    <a:pt x="12998" y="30272"/>
                  </a:moveTo>
                  <a:cubicBezTo>
                    <a:pt x="11848" y="30272"/>
                    <a:pt x="11190" y="31275"/>
                    <a:pt x="10768" y="32348"/>
                  </a:cubicBezTo>
                  <a:lnTo>
                    <a:pt x="10767" y="32348"/>
                  </a:lnTo>
                  <a:cubicBezTo>
                    <a:pt x="10601" y="32772"/>
                    <a:pt x="10470" y="33206"/>
                    <a:pt x="10360" y="33596"/>
                  </a:cubicBezTo>
                  <a:lnTo>
                    <a:pt x="10360" y="34490"/>
                  </a:lnTo>
                  <a:cubicBezTo>
                    <a:pt x="10576" y="34729"/>
                    <a:pt x="11095" y="35006"/>
                    <a:pt x="12340" y="35006"/>
                  </a:cubicBezTo>
                  <a:lnTo>
                    <a:pt x="32763" y="35006"/>
                  </a:lnTo>
                  <a:cubicBezTo>
                    <a:pt x="34010" y="35006"/>
                    <a:pt x="34527" y="34731"/>
                    <a:pt x="34743" y="34490"/>
                  </a:cubicBezTo>
                  <a:lnTo>
                    <a:pt x="34743" y="33596"/>
                  </a:lnTo>
                  <a:cubicBezTo>
                    <a:pt x="34633" y="33206"/>
                    <a:pt x="34502" y="32772"/>
                    <a:pt x="34336" y="32348"/>
                  </a:cubicBezTo>
                  <a:lnTo>
                    <a:pt x="34335" y="32348"/>
                  </a:lnTo>
                  <a:cubicBezTo>
                    <a:pt x="33913" y="31275"/>
                    <a:pt x="33255" y="30272"/>
                    <a:pt x="32105" y="30272"/>
                  </a:cubicBezTo>
                  <a:cubicBezTo>
                    <a:pt x="32096" y="30272"/>
                    <a:pt x="32086" y="30273"/>
                    <a:pt x="32076" y="30273"/>
                  </a:cubicBezTo>
                  <a:cubicBezTo>
                    <a:pt x="31228" y="30285"/>
                    <a:pt x="30345" y="30288"/>
                    <a:pt x="29556" y="30288"/>
                  </a:cubicBezTo>
                  <a:cubicBezTo>
                    <a:pt x="29061" y="30288"/>
                    <a:pt x="28603" y="30287"/>
                    <a:pt x="28212" y="30285"/>
                  </a:cubicBezTo>
                  <a:cubicBezTo>
                    <a:pt x="28210" y="31801"/>
                    <a:pt x="26982" y="33026"/>
                    <a:pt x="25468" y="33026"/>
                  </a:cubicBezTo>
                  <a:lnTo>
                    <a:pt x="19635" y="33026"/>
                  </a:lnTo>
                  <a:cubicBezTo>
                    <a:pt x="18120" y="33026"/>
                    <a:pt x="16893" y="31801"/>
                    <a:pt x="16891" y="30285"/>
                  </a:cubicBezTo>
                  <a:cubicBezTo>
                    <a:pt x="16501" y="30287"/>
                    <a:pt x="16042" y="30288"/>
                    <a:pt x="15547" y="30288"/>
                  </a:cubicBezTo>
                  <a:cubicBezTo>
                    <a:pt x="14758" y="30288"/>
                    <a:pt x="13876" y="30285"/>
                    <a:pt x="13027" y="30273"/>
                  </a:cubicBezTo>
                  <a:cubicBezTo>
                    <a:pt x="13017" y="30273"/>
                    <a:pt x="13008" y="30272"/>
                    <a:pt x="12998" y="3027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6937720" y="3631713"/>
              <a:ext cx="96490" cy="86212"/>
            </a:xfrm>
            <a:custGeom>
              <a:avLst/>
              <a:gdLst/>
              <a:ahLst/>
              <a:cxnLst/>
              <a:rect l="l" t="t" r="r" b="b"/>
              <a:pathLst>
                <a:path w="1981" h="1770" extrusionOk="0">
                  <a:moveTo>
                    <a:pt x="167" y="1"/>
                  </a:moveTo>
                  <a:cubicBezTo>
                    <a:pt x="1" y="268"/>
                    <a:pt x="32" y="668"/>
                    <a:pt x="32" y="668"/>
                  </a:cubicBezTo>
                  <a:cubicBezTo>
                    <a:pt x="297" y="1108"/>
                    <a:pt x="744" y="1378"/>
                    <a:pt x="1140" y="1539"/>
                  </a:cubicBezTo>
                  <a:cubicBezTo>
                    <a:pt x="1591" y="1724"/>
                    <a:pt x="1981" y="1769"/>
                    <a:pt x="1981" y="1769"/>
                  </a:cubicBezTo>
                  <a:cubicBezTo>
                    <a:pt x="1418" y="1537"/>
                    <a:pt x="1010" y="296"/>
                    <a:pt x="1010" y="296"/>
                  </a:cubicBezTo>
                  <a:cubicBezTo>
                    <a:pt x="980" y="299"/>
                    <a:pt x="951" y="301"/>
                    <a:pt x="922" y="301"/>
                  </a:cubicBezTo>
                  <a:cubicBezTo>
                    <a:pt x="499" y="301"/>
                    <a:pt x="167" y="1"/>
                    <a:pt x="167" y="1"/>
                  </a:cubicBezTo>
                  <a:close/>
                </a:path>
              </a:pathLst>
            </a:custGeom>
            <a:solidFill>
              <a:srgbClr val="FFC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6884240" y="3423931"/>
              <a:ext cx="297408" cy="343778"/>
            </a:xfrm>
            <a:custGeom>
              <a:avLst/>
              <a:gdLst/>
              <a:ahLst/>
              <a:cxnLst/>
              <a:rect l="l" t="t" r="r" b="b"/>
              <a:pathLst>
                <a:path w="6106" h="7058" extrusionOk="0">
                  <a:moveTo>
                    <a:pt x="2299" y="754"/>
                  </a:moveTo>
                  <a:cubicBezTo>
                    <a:pt x="2870" y="754"/>
                    <a:pt x="3376" y="1030"/>
                    <a:pt x="3692" y="1453"/>
                  </a:cubicBezTo>
                  <a:cubicBezTo>
                    <a:pt x="3759" y="1543"/>
                    <a:pt x="3818" y="1638"/>
                    <a:pt x="3866" y="1738"/>
                  </a:cubicBezTo>
                  <a:cubicBezTo>
                    <a:pt x="3978" y="1967"/>
                    <a:pt x="4039" y="2223"/>
                    <a:pt x="4039" y="2493"/>
                  </a:cubicBezTo>
                  <a:cubicBezTo>
                    <a:pt x="4039" y="3454"/>
                    <a:pt x="3260" y="4232"/>
                    <a:pt x="2299" y="4232"/>
                  </a:cubicBezTo>
                  <a:lnTo>
                    <a:pt x="2290" y="4232"/>
                  </a:lnTo>
                  <a:cubicBezTo>
                    <a:pt x="1964" y="4230"/>
                    <a:pt x="1658" y="4140"/>
                    <a:pt x="1398" y="3980"/>
                  </a:cubicBezTo>
                  <a:cubicBezTo>
                    <a:pt x="896" y="3675"/>
                    <a:pt x="560" y="3123"/>
                    <a:pt x="560" y="2493"/>
                  </a:cubicBezTo>
                  <a:cubicBezTo>
                    <a:pt x="560" y="2162"/>
                    <a:pt x="652" y="1856"/>
                    <a:pt x="812" y="1591"/>
                  </a:cubicBezTo>
                  <a:cubicBezTo>
                    <a:pt x="1117" y="1091"/>
                    <a:pt x="1670" y="754"/>
                    <a:pt x="2299" y="754"/>
                  </a:cubicBezTo>
                  <a:close/>
                  <a:moveTo>
                    <a:pt x="1265" y="4267"/>
                  </a:moveTo>
                  <a:cubicBezTo>
                    <a:pt x="1265" y="4267"/>
                    <a:pt x="1597" y="4567"/>
                    <a:pt x="2020" y="4567"/>
                  </a:cubicBezTo>
                  <a:cubicBezTo>
                    <a:pt x="2049" y="4567"/>
                    <a:pt x="2078" y="4565"/>
                    <a:pt x="2108" y="4562"/>
                  </a:cubicBezTo>
                  <a:cubicBezTo>
                    <a:pt x="2108" y="4562"/>
                    <a:pt x="2516" y="5803"/>
                    <a:pt x="3079" y="6035"/>
                  </a:cubicBezTo>
                  <a:cubicBezTo>
                    <a:pt x="3079" y="6035"/>
                    <a:pt x="2689" y="5990"/>
                    <a:pt x="2238" y="5805"/>
                  </a:cubicBezTo>
                  <a:cubicBezTo>
                    <a:pt x="1842" y="5644"/>
                    <a:pt x="1395" y="5372"/>
                    <a:pt x="1130" y="4934"/>
                  </a:cubicBezTo>
                  <a:cubicBezTo>
                    <a:pt x="1130" y="4934"/>
                    <a:pt x="1099" y="4534"/>
                    <a:pt x="1265" y="4267"/>
                  </a:cubicBezTo>
                  <a:close/>
                  <a:moveTo>
                    <a:pt x="3942" y="3693"/>
                  </a:moveTo>
                  <a:cubicBezTo>
                    <a:pt x="3944" y="3693"/>
                    <a:pt x="5418" y="6370"/>
                    <a:pt x="4833" y="6370"/>
                  </a:cubicBezTo>
                  <a:cubicBezTo>
                    <a:pt x="4806" y="6370"/>
                    <a:pt x="4775" y="6365"/>
                    <a:pt x="4740" y="6353"/>
                  </a:cubicBezTo>
                  <a:cubicBezTo>
                    <a:pt x="3924" y="6087"/>
                    <a:pt x="2899" y="5826"/>
                    <a:pt x="2570" y="4517"/>
                  </a:cubicBezTo>
                  <a:cubicBezTo>
                    <a:pt x="2570" y="4517"/>
                    <a:pt x="3591" y="4275"/>
                    <a:pt x="3942" y="3693"/>
                  </a:cubicBezTo>
                  <a:close/>
                  <a:moveTo>
                    <a:pt x="1776" y="1"/>
                  </a:moveTo>
                  <a:cubicBezTo>
                    <a:pt x="1083" y="1"/>
                    <a:pt x="477" y="419"/>
                    <a:pt x="195" y="1248"/>
                  </a:cubicBezTo>
                  <a:cubicBezTo>
                    <a:pt x="36" y="1860"/>
                    <a:pt x="0" y="2589"/>
                    <a:pt x="53" y="3289"/>
                  </a:cubicBezTo>
                  <a:cubicBezTo>
                    <a:pt x="53" y="3289"/>
                    <a:pt x="491" y="5330"/>
                    <a:pt x="1470" y="5777"/>
                  </a:cubicBezTo>
                  <a:cubicBezTo>
                    <a:pt x="1639" y="5854"/>
                    <a:pt x="1872" y="5949"/>
                    <a:pt x="2143" y="6054"/>
                  </a:cubicBezTo>
                  <a:cubicBezTo>
                    <a:pt x="3269" y="6482"/>
                    <a:pt x="5062" y="7057"/>
                    <a:pt x="5673" y="7057"/>
                  </a:cubicBezTo>
                  <a:cubicBezTo>
                    <a:pt x="5774" y="7057"/>
                    <a:pt x="5843" y="7041"/>
                    <a:pt x="5870" y="7006"/>
                  </a:cubicBezTo>
                  <a:cubicBezTo>
                    <a:pt x="6105" y="6711"/>
                    <a:pt x="5688" y="5299"/>
                    <a:pt x="4550" y="2469"/>
                  </a:cubicBezTo>
                  <a:cubicBezTo>
                    <a:pt x="4385" y="2056"/>
                    <a:pt x="4190" y="1696"/>
                    <a:pt x="3974" y="1388"/>
                  </a:cubicBezTo>
                  <a:cubicBezTo>
                    <a:pt x="3327" y="461"/>
                    <a:pt x="2504" y="1"/>
                    <a:pt x="177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7009464" y="3603804"/>
              <a:ext cx="138719" cy="130439"/>
            </a:xfrm>
            <a:custGeom>
              <a:avLst/>
              <a:gdLst/>
              <a:ahLst/>
              <a:cxnLst/>
              <a:rect l="l" t="t" r="r" b="b"/>
              <a:pathLst>
                <a:path w="2848" h="2678" extrusionOk="0">
                  <a:moveTo>
                    <a:pt x="1373" y="0"/>
                  </a:moveTo>
                  <a:cubicBezTo>
                    <a:pt x="1020" y="582"/>
                    <a:pt x="0" y="824"/>
                    <a:pt x="0" y="824"/>
                  </a:cubicBezTo>
                  <a:cubicBezTo>
                    <a:pt x="330" y="2133"/>
                    <a:pt x="1353" y="2394"/>
                    <a:pt x="2169" y="2660"/>
                  </a:cubicBezTo>
                  <a:cubicBezTo>
                    <a:pt x="2204" y="2672"/>
                    <a:pt x="2235" y="2677"/>
                    <a:pt x="2262" y="2677"/>
                  </a:cubicBezTo>
                  <a:cubicBezTo>
                    <a:pt x="2847" y="2677"/>
                    <a:pt x="1373" y="0"/>
                    <a:pt x="1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6911516" y="3460656"/>
              <a:ext cx="169405" cy="169405"/>
            </a:xfrm>
            <a:custGeom>
              <a:avLst/>
              <a:gdLst/>
              <a:ahLst/>
              <a:cxnLst/>
              <a:rect l="l" t="t" r="r" b="b"/>
              <a:pathLst>
                <a:path w="3478" h="3478" extrusionOk="0">
                  <a:moveTo>
                    <a:pt x="1030" y="649"/>
                  </a:moveTo>
                  <a:cubicBezTo>
                    <a:pt x="1358" y="649"/>
                    <a:pt x="1626" y="901"/>
                    <a:pt x="1626" y="1209"/>
                  </a:cubicBezTo>
                  <a:lnTo>
                    <a:pt x="1626" y="1220"/>
                  </a:lnTo>
                  <a:cubicBezTo>
                    <a:pt x="1620" y="1527"/>
                    <a:pt x="1354" y="1772"/>
                    <a:pt x="1030" y="1772"/>
                  </a:cubicBezTo>
                  <a:cubicBezTo>
                    <a:pt x="701" y="1772"/>
                    <a:pt x="434" y="1520"/>
                    <a:pt x="434" y="1209"/>
                  </a:cubicBezTo>
                  <a:cubicBezTo>
                    <a:pt x="434" y="1095"/>
                    <a:pt x="471" y="984"/>
                    <a:pt x="536" y="895"/>
                  </a:cubicBezTo>
                  <a:cubicBezTo>
                    <a:pt x="643" y="747"/>
                    <a:pt x="824" y="649"/>
                    <a:pt x="1030" y="649"/>
                  </a:cubicBezTo>
                  <a:close/>
                  <a:moveTo>
                    <a:pt x="2551" y="737"/>
                  </a:moveTo>
                  <a:cubicBezTo>
                    <a:pt x="2778" y="737"/>
                    <a:pt x="2974" y="854"/>
                    <a:pt x="3076" y="1029"/>
                  </a:cubicBezTo>
                  <a:cubicBezTo>
                    <a:pt x="3121" y="1111"/>
                    <a:pt x="3146" y="1201"/>
                    <a:pt x="3146" y="1298"/>
                  </a:cubicBezTo>
                  <a:cubicBezTo>
                    <a:pt x="3146" y="1608"/>
                    <a:pt x="2881" y="1859"/>
                    <a:pt x="2551" y="1859"/>
                  </a:cubicBezTo>
                  <a:cubicBezTo>
                    <a:pt x="2222" y="1859"/>
                    <a:pt x="1955" y="1608"/>
                    <a:pt x="1955" y="1298"/>
                  </a:cubicBezTo>
                  <a:cubicBezTo>
                    <a:pt x="1955" y="1278"/>
                    <a:pt x="1956" y="1260"/>
                    <a:pt x="1958" y="1242"/>
                  </a:cubicBezTo>
                  <a:cubicBezTo>
                    <a:pt x="1989" y="957"/>
                    <a:pt x="2242" y="737"/>
                    <a:pt x="2551" y="737"/>
                  </a:cubicBezTo>
                  <a:close/>
                  <a:moveTo>
                    <a:pt x="1739" y="1948"/>
                  </a:moveTo>
                  <a:cubicBezTo>
                    <a:pt x="2068" y="1948"/>
                    <a:pt x="2335" y="2200"/>
                    <a:pt x="2335" y="2511"/>
                  </a:cubicBezTo>
                  <a:cubicBezTo>
                    <a:pt x="2335" y="2819"/>
                    <a:pt x="2068" y="3071"/>
                    <a:pt x="1739" y="3071"/>
                  </a:cubicBezTo>
                  <a:cubicBezTo>
                    <a:pt x="1409" y="3071"/>
                    <a:pt x="1144" y="2819"/>
                    <a:pt x="1144" y="2511"/>
                  </a:cubicBezTo>
                  <a:cubicBezTo>
                    <a:pt x="1144" y="2355"/>
                    <a:pt x="1210" y="2215"/>
                    <a:pt x="1317" y="2112"/>
                  </a:cubicBezTo>
                  <a:cubicBezTo>
                    <a:pt x="1425" y="2010"/>
                    <a:pt x="1575" y="1948"/>
                    <a:pt x="1739" y="1948"/>
                  </a:cubicBezTo>
                  <a:close/>
                  <a:moveTo>
                    <a:pt x="1739" y="0"/>
                  </a:moveTo>
                  <a:cubicBezTo>
                    <a:pt x="1110" y="0"/>
                    <a:pt x="557" y="335"/>
                    <a:pt x="252" y="837"/>
                  </a:cubicBezTo>
                  <a:cubicBezTo>
                    <a:pt x="91" y="1102"/>
                    <a:pt x="0" y="1408"/>
                    <a:pt x="0" y="1739"/>
                  </a:cubicBezTo>
                  <a:cubicBezTo>
                    <a:pt x="0" y="2368"/>
                    <a:pt x="336" y="2921"/>
                    <a:pt x="837" y="3226"/>
                  </a:cubicBezTo>
                  <a:cubicBezTo>
                    <a:pt x="1097" y="3384"/>
                    <a:pt x="1402" y="3476"/>
                    <a:pt x="1730" y="3478"/>
                  </a:cubicBezTo>
                  <a:lnTo>
                    <a:pt x="1739" y="3478"/>
                  </a:lnTo>
                  <a:cubicBezTo>
                    <a:pt x="2700" y="3478"/>
                    <a:pt x="3477" y="2699"/>
                    <a:pt x="3477" y="1739"/>
                  </a:cubicBezTo>
                  <a:cubicBezTo>
                    <a:pt x="3477" y="1469"/>
                    <a:pt x="3416" y="1212"/>
                    <a:pt x="3306" y="984"/>
                  </a:cubicBezTo>
                  <a:cubicBezTo>
                    <a:pt x="3258" y="884"/>
                    <a:pt x="3199" y="789"/>
                    <a:pt x="3132" y="699"/>
                  </a:cubicBezTo>
                  <a:cubicBezTo>
                    <a:pt x="2816" y="276"/>
                    <a:pt x="2310" y="0"/>
                    <a:pt x="1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6884289" y="3410878"/>
              <a:ext cx="310364" cy="384156"/>
            </a:xfrm>
            <a:custGeom>
              <a:avLst/>
              <a:gdLst/>
              <a:ahLst/>
              <a:cxnLst/>
              <a:rect l="l" t="t" r="r" b="b"/>
              <a:pathLst>
                <a:path w="6372" h="7887" extrusionOk="0">
                  <a:moveTo>
                    <a:pt x="5451" y="4389"/>
                  </a:moveTo>
                  <a:lnTo>
                    <a:pt x="5451" y="4389"/>
                  </a:lnTo>
                  <a:cubicBezTo>
                    <a:pt x="5516" y="4553"/>
                    <a:pt x="5581" y="4719"/>
                    <a:pt x="5648" y="4881"/>
                  </a:cubicBezTo>
                  <a:cubicBezTo>
                    <a:pt x="5581" y="4719"/>
                    <a:pt x="5516" y="4555"/>
                    <a:pt x="5451" y="4389"/>
                  </a:cubicBezTo>
                  <a:close/>
                  <a:moveTo>
                    <a:pt x="1775" y="269"/>
                  </a:moveTo>
                  <a:cubicBezTo>
                    <a:pt x="2502" y="269"/>
                    <a:pt x="3326" y="729"/>
                    <a:pt x="3973" y="1656"/>
                  </a:cubicBezTo>
                  <a:cubicBezTo>
                    <a:pt x="4189" y="1964"/>
                    <a:pt x="4384" y="2324"/>
                    <a:pt x="4549" y="2737"/>
                  </a:cubicBezTo>
                  <a:cubicBezTo>
                    <a:pt x="5687" y="5567"/>
                    <a:pt x="6104" y="6977"/>
                    <a:pt x="5869" y="7273"/>
                  </a:cubicBezTo>
                  <a:cubicBezTo>
                    <a:pt x="5842" y="7308"/>
                    <a:pt x="5772" y="7324"/>
                    <a:pt x="5670" y="7324"/>
                  </a:cubicBezTo>
                  <a:cubicBezTo>
                    <a:pt x="5059" y="7324"/>
                    <a:pt x="3269" y="6749"/>
                    <a:pt x="2142" y="6322"/>
                  </a:cubicBezTo>
                  <a:cubicBezTo>
                    <a:pt x="1871" y="6217"/>
                    <a:pt x="1638" y="6122"/>
                    <a:pt x="1469" y="6045"/>
                  </a:cubicBezTo>
                  <a:cubicBezTo>
                    <a:pt x="719" y="5701"/>
                    <a:pt x="285" y="4420"/>
                    <a:pt x="124" y="3842"/>
                  </a:cubicBezTo>
                  <a:cubicBezTo>
                    <a:pt x="104" y="3659"/>
                    <a:pt x="91" y="3473"/>
                    <a:pt x="83" y="3290"/>
                  </a:cubicBezTo>
                  <a:cubicBezTo>
                    <a:pt x="67" y="2822"/>
                    <a:pt x="84" y="2351"/>
                    <a:pt x="168" y="1892"/>
                  </a:cubicBezTo>
                  <a:cubicBezTo>
                    <a:pt x="220" y="1606"/>
                    <a:pt x="293" y="1319"/>
                    <a:pt x="409" y="1054"/>
                  </a:cubicBezTo>
                  <a:cubicBezTo>
                    <a:pt x="731" y="532"/>
                    <a:pt x="1226" y="269"/>
                    <a:pt x="1775" y="269"/>
                  </a:cubicBezTo>
                  <a:close/>
                  <a:moveTo>
                    <a:pt x="1680" y="0"/>
                  </a:moveTo>
                  <a:cubicBezTo>
                    <a:pt x="1503" y="0"/>
                    <a:pt x="1322" y="30"/>
                    <a:pt x="1157" y="104"/>
                  </a:cubicBezTo>
                  <a:cubicBezTo>
                    <a:pt x="934" y="201"/>
                    <a:pt x="746" y="365"/>
                    <a:pt x="600" y="556"/>
                  </a:cubicBezTo>
                  <a:cubicBezTo>
                    <a:pt x="310" y="943"/>
                    <a:pt x="176" y="1415"/>
                    <a:pt x="94" y="1879"/>
                  </a:cubicBezTo>
                  <a:cubicBezTo>
                    <a:pt x="12" y="2345"/>
                    <a:pt x="1" y="2820"/>
                    <a:pt x="19" y="3293"/>
                  </a:cubicBezTo>
                  <a:cubicBezTo>
                    <a:pt x="43" y="3763"/>
                    <a:pt x="101" y="4234"/>
                    <a:pt x="210" y="4693"/>
                  </a:cubicBezTo>
                  <a:cubicBezTo>
                    <a:pt x="262" y="4924"/>
                    <a:pt x="330" y="5150"/>
                    <a:pt x="415" y="5372"/>
                  </a:cubicBezTo>
                  <a:cubicBezTo>
                    <a:pt x="501" y="5591"/>
                    <a:pt x="601" y="5808"/>
                    <a:pt x="753" y="5995"/>
                  </a:cubicBezTo>
                  <a:cubicBezTo>
                    <a:pt x="823" y="6093"/>
                    <a:pt x="927" y="6163"/>
                    <a:pt x="1020" y="6231"/>
                  </a:cubicBezTo>
                  <a:cubicBezTo>
                    <a:pt x="1115" y="6300"/>
                    <a:pt x="1212" y="6367"/>
                    <a:pt x="1308" y="6433"/>
                  </a:cubicBezTo>
                  <a:cubicBezTo>
                    <a:pt x="1505" y="6565"/>
                    <a:pt x="1704" y="6690"/>
                    <a:pt x="1910" y="6804"/>
                  </a:cubicBezTo>
                  <a:cubicBezTo>
                    <a:pt x="2323" y="7033"/>
                    <a:pt x="2760" y="7215"/>
                    <a:pt x="3208" y="7360"/>
                  </a:cubicBezTo>
                  <a:cubicBezTo>
                    <a:pt x="3843" y="7565"/>
                    <a:pt x="4497" y="7698"/>
                    <a:pt x="5157" y="7790"/>
                  </a:cubicBezTo>
                  <a:cubicBezTo>
                    <a:pt x="5409" y="7825"/>
                    <a:pt x="5677" y="7857"/>
                    <a:pt x="5961" y="7885"/>
                  </a:cubicBezTo>
                  <a:lnTo>
                    <a:pt x="5987" y="7885"/>
                  </a:lnTo>
                  <a:cubicBezTo>
                    <a:pt x="5995" y="7885"/>
                    <a:pt x="6004" y="7886"/>
                    <a:pt x="6012" y="7886"/>
                  </a:cubicBezTo>
                  <a:cubicBezTo>
                    <a:pt x="6012" y="7886"/>
                    <a:pt x="6012" y="7886"/>
                    <a:pt x="6013" y="7886"/>
                  </a:cubicBezTo>
                  <a:lnTo>
                    <a:pt x="6013" y="7886"/>
                  </a:lnTo>
                  <a:cubicBezTo>
                    <a:pt x="6006" y="7886"/>
                    <a:pt x="6000" y="7886"/>
                    <a:pt x="5994" y="7886"/>
                  </a:cubicBezTo>
                  <a:cubicBezTo>
                    <a:pt x="5993" y="7886"/>
                    <a:pt x="5992" y="7886"/>
                    <a:pt x="5991" y="7886"/>
                  </a:cubicBezTo>
                  <a:lnTo>
                    <a:pt x="5991" y="7886"/>
                  </a:lnTo>
                  <a:cubicBezTo>
                    <a:pt x="5997" y="7887"/>
                    <a:pt x="6002" y="7887"/>
                    <a:pt x="6008" y="7887"/>
                  </a:cubicBezTo>
                  <a:cubicBezTo>
                    <a:pt x="6037" y="7887"/>
                    <a:pt x="6066" y="7883"/>
                    <a:pt x="6094" y="7876"/>
                  </a:cubicBezTo>
                  <a:lnTo>
                    <a:pt x="6094" y="7876"/>
                  </a:lnTo>
                  <a:cubicBezTo>
                    <a:pt x="6067" y="7882"/>
                    <a:pt x="6040" y="7886"/>
                    <a:pt x="6013" y="7886"/>
                  </a:cubicBezTo>
                  <a:lnTo>
                    <a:pt x="6013" y="7886"/>
                  </a:lnTo>
                  <a:cubicBezTo>
                    <a:pt x="6184" y="7877"/>
                    <a:pt x="6329" y="7746"/>
                    <a:pt x="6344" y="7568"/>
                  </a:cubicBezTo>
                  <a:cubicBezTo>
                    <a:pt x="6371" y="7240"/>
                    <a:pt x="6319" y="6634"/>
                    <a:pt x="5934" y="5595"/>
                  </a:cubicBezTo>
                  <a:lnTo>
                    <a:pt x="5932" y="5594"/>
                  </a:lnTo>
                  <a:cubicBezTo>
                    <a:pt x="5892" y="5485"/>
                    <a:pt x="5848" y="5372"/>
                    <a:pt x="5800" y="5253"/>
                  </a:cubicBezTo>
                  <a:lnTo>
                    <a:pt x="5800" y="5253"/>
                  </a:lnTo>
                  <a:cubicBezTo>
                    <a:pt x="5817" y="5294"/>
                    <a:pt x="5836" y="5335"/>
                    <a:pt x="5853" y="5376"/>
                  </a:cubicBezTo>
                  <a:cubicBezTo>
                    <a:pt x="6025" y="5813"/>
                    <a:pt x="6179" y="6258"/>
                    <a:pt x="6277" y="6719"/>
                  </a:cubicBezTo>
                  <a:cubicBezTo>
                    <a:pt x="6325" y="6948"/>
                    <a:pt x="6360" y="7181"/>
                    <a:pt x="6361" y="7417"/>
                  </a:cubicBezTo>
                  <a:cubicBezTo>
                    <a:pt x="6361" y="7531"/>
                    <a:pt x="6364" y="7659"/>
                    <a:pt x="6285" y="7752"/>
                  </a:cubicBezTo>
                  <a:cubicBezTo>
                    <a:pt x="6238" y="7814"/>
                    <a:pt x="6169" y="7857"/>
                    <a:pt x="6094" y="7876"/>
                  </a:cubicBezTo>
                  <a:lnTo>
                    <a:pt x="6094" y="7876"/>
                  </a:lnTo>
                  <a:cubicBezTo>
                    <a:pt x="6170" y="7858"/>
                    <a:pt x="6240" y="7815"/>
                    <a:pt x="6288" y="7753"/>
                  </a:cubicBezTo>
                  <a:cubicBezTo>
                    <a:pt x="6367" y="7660"/>
                    <a:pt x="6366" y="7531"/>
                    <a:pt x="6367" y="7417"/>
                  </a:cubicBezTo>
                  <a:cubicBezTo>
                    <a:pt x="6367" y="7181"/>
                    <a:pt x="6333" y="6946"/>
                    <a:pt x="6288" y="6716"/>
                  </a:cubicBezTo>
                  <a:cubicBezTo>
                    <a:pt x="6193" y="6255"/>
                    <a:pt x="6041" y="5807"/>
                    <a:pt x="5872" y="5369"/>
                  </a:cubicBezTo>
                  <a:cubicBezTo>
                    <a:pt x="5509" y="4501"/>
                    <a:pt x="5205" y="3611"/>
                    <a:pt x="4829" y="2746"/>
                  </a:cubicBezTo>
                  <a:cubicBezTo>
                    <a:pt x="4640" y="2314"/>
                    <a:pt x="4433" y="1889"/>
                    <a:pt x="4170" y="1496"/>
                  </a:cubicBezTo>
                  <a:cubicBezTo>
                    <a:pt x="3910" y="1103"/>
                    <a:pt x="3594" y="738"/>
                    <a:pt x="3201" y="470"/>
                  </a:cubicBezTo>
                  <a:cubicBezTo>
                    <a:pt x="2809" y="201"/>
                    <a:pt x="2343" y="34"/>
                    <a:pt x="1867" y="10"/>
                  </a:cubicBezTo>
                  <a:cubicBezTo>
                    <a:pt x="1805" y="4"/>
                    <a:pt x="1743" y="0"/>
                    <a:pt x="1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6995339" y="2803558"/>
              <a:ext cx="1415002" cy="620485"/>
            </a:xfrm>
            <a:custGeom>
              <a:avLst/>
              <a:gdLst/>
              <a:ahLst/>
              <a:cxnLst/>
              <a:rect l="l" t="t" r="r" b="b"/>
              <a:pathLst>
                <a:path w="29051" h="12739" extrusionOk="0">
                  <a:moveTo>
                    <a:pt x="9356" y="79"/>
                  </a:moveTo>
                  <a:lnTo>
                    <a:pt x="9356" y="79"/>
                  </a:lnTo>
                  <a:cubicBezTo>
                    <a:pt x="7086" y="164"/>
                    <a:pt x="4496" y="325"/>
                    <a:pt x="2691" y="635"/>
                  </a:cubicBezTo>
                  <a:lnTo>
                    <a:pt x="2691" y="636"/>
                  </a:lnTo>
                  <a:cubicBezTo>
                    <a:pt x="2691" y="636"/>
                    <a:pt x="312" y="2270"/>
                    <a:pt x="175" y="5613"/>
                  </a:cubicBezTo>
                  <a:cubicBezTo>
                    <a:pt x="122" y="6879"/>
                    <a:pt x="1" y="8208"/>
                    <a:pt x="63" y="9371"/>
                  </a:cubicBezTo>
                  <a:lnTo>
                    <a:pt x="9356" y="79"/>
                  </a:lnTo>
                  <a:close/>
                  <a:moveTo>
                    <a:pt x="15922" y="0"/>
                  </a:moveTo>
                  <a:lnTo>
                    <a:pt x="14234" y="1688"/>
                  </a:lnTo>
                  <a:lnTo>
                    <a:pt x="3185" y="12738"/>
                  </a:lnTo>
                  <a:lnTo>
                    <a:pt x="8433" y="12738"/>
                  </a:lnTo>
                  <a:lnTo>
                    <a:pt x="14233" y="6939"/>
                  </a:lnTo>
                  <a:lnTo>
                    <a:pt x="21005" y="167"/>
                  </a:lnTo>
                  <a:cubicBezTo>
                    <a:pt x="19104" y="61"/>
                    <a:pt x="17218" y="17"/>
                    <a:pt x="15922" y="0"/>
                  </a:cubicBezTo>
                  <a:close/>
                  <a:moveTo>
                    <a:pt x="27826" y="3388"/>
                  </a:moveTo>
                  <a:lnTo>
                    <a:pt x="18475" y="12738"/>
                  </a:lnTo>
                  <a:lnTo>
                    <a:pt x="25531" y="12738"/>
                  </a:lnTo>
                  <a:cubicBezTo>
                    <a:pt x="29050" y="12738"/>
                    <a:pt x="28430" y="8954"/>
                    <a:pt x="28293" y="5613"/>
                  </a:cubicBezTo>
                  <a:cubicBezTo>
                    <a:pt x="28259" y="4761"/>
                    <a:pt x="28078" y="4020"/>
                    <a:pt x="27826" y="33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6912246" y="2738535"/>
              <a:ext cx="1552746" cy="1066646"/>
            </a:xfrm>
            <a:custGeom>
              <a:avLst/>
              <a:gdLst/>
              <a:ahLst/>
              <a:cxnLst/>
              <a:rect l="l" t="t" r="r" b="b"/>
              <a:pathLst>
                <a:path w="31879" h="21899" extrusionOk="0">
                  <a:moveTo>
                    <a:pt x="16019" y="1321"/>
                  </a:moveTo>
                  <a:cubicBezTo>
                    <a:pt x="16835" y="1321"/>
                    <a:pt x="23798" y="1340"/>
                    <a:pt x="27483" y="1970"/>
                  </a:cubicBezTo>
                  <a:lnTo>
                    <a:pt x="27483" y="1971"/>
                  </a:lnTo>
                  <a:cubicBezTo>
                    <a:pt x="27483" y="1971"/>
                    <a:pt x="29862" y="3605"/>
                    <a:pt x="29999" y="6948"/>
                  </a:cubicBezTo>
                  <a:cubicBezTo>
                    <a:pt x="30136" y="10289"/>
                    <a:pt x="30756" y="14073"/>
                    <a:pt x="27237" y="14073"/>
                  </a:cubicBezTo>
                  <a:lnTo>
                    <a:pt x="4642" y="14073"/>
                  </a:lnTo>
                  <a:cubicBezTo>
                    <a:pt x="1123" y="14073"/>
                    <a:pt x="1745" y="10289"/>
                    <a:pt x="1881" y="6948"/>
                  </a:cubicBezTo>
                  <a:cubicBezTo>
                    <a:pt x="2018" y="3605"/>
                    <a:pt x="4397" y="1971"/>
                    <a:pt x="4397" y="1971"/>
                  </a:cubicBezTo>
                  <a:lnTo>
                    <a:pt x="4397" y="1970"/>
                  </a:lnTo>
                  <a:cubicBezTo>
                    <a:pt x="8081" y="1340"/>
                    <a:pt x="15046" y="1321"/>
                    <a:pt x="15862" y="1321"/>
                  </a:cubicBezTo>
                  <a:cubicBezTo>
                    <a:pt x="15913" y="1321"/>
                    <a:pt x="15940" y="1321"/>
                    <a:pt x="15940" y="1321"/>
                  </a:cubicBezTo>
                  <a:cubicBezTo>
                    <a:pt x="15940" y="1321"/>
                    <a:pt x="15967" y="1321"/>
                    <a:pt x="16019" y="1321"/>
                  </a:cubicBezTo>
                  <a:close/>
                  <a:moveTo>
                    <a:pt x="15940" y="1"/>
                  </a:moveTo>
                  <a:cubicBezTo>
                    <a:pt x="15940" y="1"/>
                    <a:pt x="7742" y="43"/>
                    <a:pt x="3980" y="2047"/>
                  </a:cubicBezTo>
                  <a:cubicBezTo>
                    <a:pt x="3796" y="2144"/>
                    <a:pt x="3623" y="2247"/>
                    <a:pt x="3462" y="2353"/>
                  </a:cubicBezTo>
                  <a:cubicBezTo>
                    <a:pt x="1" y="4659"/>
                    <a:pt x="721" y="13895"/>
                    <a:pt x="721" y="13895"/>
                  </a:cubicBezTo>
                  <a:cubicBezTo>
                    <a:pt x="844" y="13858"/>
                    <a:pt x="975" y="13839"/>
                    <a:pt x="1117" y="13839"/>
                  </a:cubicBezTo>
                  <a:cubicBezTo>
                    <a:pt x="1137" y="13839"/>
                    <a:pt x="1156" y="13839"/>
                    <a:pt x="1175" y="13840"/>
                  </a:cubicBezTo>
                  <a:cubicBezTo>
                    <a:pt x="1704" y="13863"/>
                    <a:pt x="2146" y="14010"/>
                    <a:pt x="2524" y="14247"/>
                  </a:cubicBezTo>
                  <a:cubicBezTo>
                    <a:pt x="3014" y="14557"/>
                    <a:pt x="3396" y="15017"/>
                    <a:pt x="3719" y="15563"/>
                  </a:cubicBezTo>
                  <a:cubicBezTo>
                    <a:pt x="4992" y="16140"/>
                    <a:pt x="15940" y="16565"/>
                    <a:pt x="15940" y="16565"/>
                  </a:cubicBezTo>
                  <a:cubicBezTo>
                    <a:pt x="15940" y="16565"/>
                    <a:pt x="26888" y="16140"/>
                    <a:pt x="28160" y="15563"/>
                  </a:cubicBezTo>
                  <a:cubicBezTo>
                    <a:pt x="28485" y="15017"/>
                    <a:pt x="28867" y="14557"/>
                    <a:pt x="29356" y="14247"/>
                  </a:cubicBezTo>
                  <a:cubicBezTo>
                    <a:pt x="29734" y="14010"/>
                    <a:pt x="30177" y="13863"/>
                    <a:pt x="30704" y="13840"/>
                  </a:cubicBezTo>
                  <a:cubicBezTo>
                    <a:pt x="30723" y="13839"/>
                    <a:pt x="30743" y="13839"/>
                    <a:pt x="30762" y="13839"/>
                  </a:cubicBezTo>
                  <a:cubicBezTo>
                    <a:pt x="30905" y="13839"/>
                    <a:pt x="31037" y="13858"/>
                    <a:pt x="31159" y="13895"/>
                  </a:cubicBezTo>
                  <a:cubicBezTo>
                    <a:pt x="31158" y="13895"/>
                    <a:pt x="31879" y="4659"/>
                    <a:pt x="28417" y="2353"/>
                  </a:cubicBezTo>
                  <a:cubicBezTo>
                    <a:pt x="28256" y="2247"/>
                    <a:pt x="28085" y="2144"/>
                    <a:pt x="27900" y="2047"/>
                  </a:cubicBezTo>
                  <a:cubicBezTo>
                    <a:pt x="24137" y="43"/>
                    <a:pt x="15940" y="1"/>
                    <a:pt x="15940" y="1"/>
                  </a:cubicBezTo>
                  <a:close/>
                  <a:moveTo>
                    <a:pt x="14352" y="16685"/>
                  </a:moveTo>
                  <a:cubicBezTo>
                    <a:pt x="13461" y="16685"/>
                    <a:pt x="12954" y="17964"/>
                    <a:pt x="13489" y="18858"/>
                  </a:cubicBezTo>
                  <a:lnTo>
                    <a:pt x="14986" y="21358"/>
                  </a:lnTo>
                  <a:cubicBezTo>
                    <a:pt x="15202" y="21719"/>
                    <a:pt x="15526" y="21899"/>
                    <a:pt x="15849" y="21899"/>
                  </a:cubicBezTo>
                  <a:cubicBezTo>
                    <a:pt x="16172" y="21899"/>
                    <a:pt x="16496" y="21719"/>
                    <a:pt x="16712" y="21358"/>
                  </a:cubicBezTo>
                  <a:lnTo>
                    <a:pt x="18210" y="18858"/>
                  </a:lnTo>
                  <a:cubicBezTo>
                    <a:pt x="18746" y="17964"/>
                    <a:pt x="18239" y="16685"/>
                    <a:pt x="17347" y="16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7543140" y="3296954"/>
              <a:ext cx="282211" cy="254058"/>
            </a:xfrm>
            <a:custGeom>
              <a:avLst/>
              <a:gdLst/>
              <a:ahLst/>
              <a:cxnLst/>
              <a:rect l="l" t="t" r="r" b="b"/>
              <a:pathLst>
                <a:path w="5794" h="5216" extrusionOk="0">
                  <a:moveTo>
                    <a:pt x="2896" y="1"/>
                  </a:moveTo>
                  <a:cubicBezTo>
                    <a:pt x="2573" y="1"/>
                    <a:pt x="2249" y="181"/>
                    <a:pt x="2033" y="542"/>
                  </a:cubicBezTo>
                  <a:lnTo>
                    <a:pt x="536" y="3042"/>
                  </a:lnTo>
                  <a:cubicBezTo>
                    <a:pt x="1" y="3937"/>
                    <a:pt x="508" y="5216"/>
                    <a:pt x="1399" y="5216"/>
                  </a:cubicBezTo>
                  <a:lnTo>
                    <a:pt x="4394" y="5216"/>
                  </a:lnTo>
                  <a:cubicBezTo>
                    <a:pt x="5286" y="5216"/>
                    <a:pt x="5793" y="3937"/>
                    <a:pt x="5257" y="3042"/>
                  </a:cubicBezTo>
                  <a:lnTo>
                    <a:pt x="3759" y="542"/>
                  </a:lnTo>
                  <a:cubicBezTo>
                    <a:pt x="3543" y="181"/>
                    <a:pt x="3219" y="1"/>
                    <a:pt x="2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7608065" y="3569563"/>
              <a:ext cx="157520" cy="150847"/>
            </a:xfrm>
            <a:custGeom>
              <a:avLst/>
              <a:gdLst/>
              <a:ahLst/>
              <a:cxnLst/>
              <a:rect l="l" t="t" r="r" b="b"/>
              <a:pathLst>
                <a:path w="3234" h="3097" extrusionOk="0">
                  <a:moveTo>
                    <a:pt x="1616" y="415"/>
                  </a:moveTo>
                  <a:cubicBezTo>
                    <a:pt x="2242" y="415"/>
                    <a:pt x="2750" y="922"/>
                    <a:pt x="2750" y="1548"/>
                  </a:cubicBezTo>
                  <a:cubicBezTo>
                    <a:pt x="2750" y="2174"/>
                    <a:pt x="2242" y="2682"/>
                    <a:pt x="1616" y="2682"/>
                  </a:cubicBezTo>
                  <a:cubicBezTo>
                    <a:pt x="990" y="2682"/>
                    <a:pt x="483" y="2174"/>
                    <a:pt x="483" y="1548"/>
                  </a:cubicBezTo>
                  <a:cubicBezTo>
                    <a:pt x="483" y="922"/>
                    <a:pt x="990" y="415"/>
                    <a:pt x="1616" y="415"/>
                  </a:cubicBezTo>
                  <a:close/>
                  <a:moveTo>
                    <a:pt x="1616" y="1"/>
                  </a:moveTo>
                  <a:cubicBezTo>
                    <a:pt x="724" y="1"/>
                    <a:pt x="1" y="693"/>
                    <a:pt x="1" y="1548"/>
                  </a:cubicBezTo>
                  <a:cubicBezTo>
                    <a:pt x="1" y="2403"/>
                    <a:pt x="724" y="3096"/>
                    <a:pt x="1616" y="3096"/>
                  </a:cubicBezTo>
                  <a:cubicBezTo>
                    <a:pt x="2509" y="3096"/>
                    <a:pt x="3233" y="2403"/>
                    <a:pt x="3233" y="1548"/>
                  </a:cubicBezTo>
                  <a:cubicBezTo>
                    <a:pt x="3233" y="693"/>
                    <a:pt x="2509" y="1"/>
                    <a:pt x="1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8342167" y="3631713"/>
              <a:ext cx="96490" cy="86212"/>
            </a:xfrm>
            <a:custGeom>
              <a:avLst/>
              <a:gdLst/>
              <a:ahLst/>
              <a:cxnLst/>
              <a:rect l="l" t="t" r="r" b="b"/>
              <a:pathLst>
                <a:path w="1981" h="1770" extrusionOk="0">
                  <a:moveTo>
                    <a:pt x="1814" y="1"/>
                  </a:moveTo>
                  <a:cubicBezTo>
                    <a:pt x="1814" y="1"/>
                    <a:pt x="1482" y="301"/>
                    <a:pt x="1059" y="301"/>
                  </a:cubicBezTo>
                  <a:cubicBezTo>
                    <a:pt x="1030" y="301"/>
                    <a:pt x="1001" y="299"/>
                    <a:pt x="971" y="296"/>
                  </a:cubicBezTo>
                  <a:cubicBezTo>
                    <a:pt x="971" y="296"/>
                    <a:pt x="563" y="1537"/>
                    <a:pt x="0" y="1769"/>
                  </a:cubicBezTo>
                  <a:cubicBezTo>
                    <a:pt x="0" y="1769"/>
                    <a:pt x="391" y="1724"/>
                    <a:pt x="841" y="1539"/>
                  </a:cubicBezTo>
                  <a:cubicBezTo>
                    <a:pt x="1239" y="1378"/>
                    <a:pt x="1684" y="1108"/>
                    <a:pt x="1951" y="668"/>
                  </a:cubicBezTo>
                  <a:cubicBezTo>
                    <a:pt x="1951" y="668"/>
                    <a:pt x="1981" y="268"/>
                    <a:pt x="1814" y="1"/>
                  </a:cubicBezTo>
                  <a:close/>
                </a:path>
              </a:pathLst>
            </a:custGeom>
            <a:solidFill>
              <a:srgbClr val="FFC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8194782" y="3423980"/>
              <a:ext cx="297457" cy="343680"/>
            </a:xfrm>
            <a:custGeom>
              <a:avLst/>
              <a:gdLst/>
              <a:ahLst/>
              <a:cxnLst/>
              <a:rect l="l" t="t" r="r" b="b"/>
              <a:pathLst>
                <a:path w="6107" h="7056" extrusionOk="0">
                  <a:moveTo>
                    <a:pt x="3807" y="753"/>
                  </a:moveTo>
                  <a:cubicBezTo>
                    <a:pt x="4437" y="753"/>
                    <a:pt x="4988" y="1090"/>
                    <a:pt x="5294" y="1590"/>
                  </a:cubicBezTo>
                  <a:cubicBezTo>
                    <a:pt x="5455" y="1855"/>
                    <a:pt x="5545" y="2161"/>
                    <a:pt x="5545" y="2492"/>
                  </a:cubicBezTo>
                  <a:cubicBezTo>
                    <a:pt x="5545" y="3122"/>
                    <a:pt x="5209" y="3674"/>
                    <a:pt x="4708" y="3979"/>
                  </a:cubicBezTo>
                  <a:cubicBezTo>
                    <a:pt x="4448" y="4139"/>
                    <a:pt x="4143" y="4229"/>
                    <a:pt x="3815" y="4231"/>
                  </a:cubicBezTo>
                  <a:lnTo>
                    <a:pt x="3807" y="4231"/>
                  </a:lnTo>
                  <a:cubicBezTo>
                    <a:pt x="2845" y="4231"/>
                    <a:pt x="2068" y="3453"/>
                    <a:pt x="2068" y="2492"/>
                  </a:cubicBezTo>
                  <a:cubicBezTo>
                    <a:pt x="2068" y="2222"/>
                    <a:pt x="2129" y="1966"/>
                    <a:pt x="2241" y="1737"/>
                  </a:cubicBezTo>
                  <a:cubicBezTo>
                    <a:pt x="2287" y="1637"/>
                    <a:pt x="2347" y="1542"/>
                    <a:pt x="2414" y="1452"/>
                  </a:cubicBezTo>
                  <a:cubicBezTo>
                    <a:pt x="2730" y="1029"/>
                    <a:pt x="3236" y="753"/>
                    <a:pt x="3807" y="753"/>
                  </a:cubicBezTo>
                  <a:close/>
                  <a:moveTo>
                    <a:pt x="4840" y="4266"/>
                  </a:moveTo>
                  <a:cubicBezTo>
                    <a:pt x="5007" y="4533"/>
                    <a:pt x="4977" y="4933"/>
                    <a:pt x="4977" y="4933"/>
                  </a:cubicBezTo>
                  <a:cubicBezTo>
                    <a:pt x="4710" y="5371"/>
                    <a:pt x="4265" y="5643"/>
                    <a:pt x="3867" y="5804"/>
                  </a:cubicBezTo>
                  <a:cubicBezTo>
                    <a:pt x="3417" y="5989"/>
                    <a:pt x="3026" y="6034"/>
                    <a:pt x="3026" y="6034"/>
                  </a:cubicBezTo>
                  <a:cubicBezTo>
                    <a:pt x="3589" y="5802"/>
                    <a:pt x="3997" y="4561"/>
                    <a:pt x="3997" y="4561"/>
                  </a:cubicBezTo>
                  <a:cubicBezTo>
                    <a:pt x="4026" y="4564"/>
                    <a:pt x="4055" y="4565"/>
                    <a:pt x="4083" y="4565"/>
                  </a:cubicBezTo>
                  <a:cubicBezTo>
                    <a:pt x="4507" y="4565"/>
                    <a:pt x="4840" y="4266"/>
                    <a:pt x="4840" y="4266"/>
                  </a:cubicBezTo>
                  <a:close/>
                  <a:moveTo>
                    <a:pt x="2163" y="3692"/>
                  </a:moveTo>
                  <a:cubicBezTo>
                    <a:pt x="2515" y="4274"/>
                    <a:pt x="3535" y="4516"/>
                    <a:pt x="3535" y="4516"/>
                  </a:cubicBezTo>
                  <a:cubicBezTo>
                    <a:pt x="3206" y="5825"/>
                    <a:pt x="2181" y="6086"/>
                    <a:pt x="1366" y="6352"/>
                  </a:cubicBezTo>
                  <a:cubicBezTo>
                    <a:pt x="1330" y="6364"/>
                    <a:pt x="1299" y="6369"/>
                    <a:pt x="1273" y="6369"/>
                  </a:cubicBezTo>
                  <a:cubicBezTo>
                    <a:pt x="687" y="6369"/>
                    <a:pt x="2163" y="3692"/>
                    <a:pt x="2163" y="3692"/>
                  </a:cubicBezTo>
                  <a:close/>
                  <a:moveTo>
                    <a:pt x="4330" y="0"/>
                  </a:moveTo>
                  <a:cubicBezTo>
                    <a:pt x="3603" y="0"/>
                    <a:pt x="2779" y="460"/>
                    <a:pt x="2132" y="1387"/>
                  </a:cubicBezTo>
                  <a:cubicBezTo>
                    <a:pt x="1915" y="1695"/>
                    <a:pt x="1720" y="2055"/>
                    <a:pt x="1555" y="2468"/>
                  </a:cubicBezTo>
                  <a:cubicBezTo>
                    <a:pt x="417" y="5298"/>
                    <a:pt x="0" y="6710"/>
                    <a:pt x="235" y="7004"/>
                  </a:cubicBezTo>
                  <a:cubicBezTo>
                    <a:pt x="263" y="7039"/>
                    <a:pt x="332" y="7055"/>
                    <a:pt x="434" y="7055"/>
                  </a:cubicBezTo>
                  <a:cubicBezTo>
                    <a:pt x="1046" y="7055"/>
                    <a:pt x="2837" y="6480"/>
                    <a:pt x="3962" y="6053"/>
                  </a:cubicBezTo>
                  <a:cubicBezTo>
                    <a:pt x="4233" y="5948"/>
                    <a:pt x="4467" y="5853"/>
                    <a:pt x="4635" y="5776"/>
                  </a:cubicBezTo>
                  <a:cubicBezTo>
                    <a:pt x="5614" y="5327"/>
                    <a:pt x="6054" y="3288"/>
                    <a:pt x="6054" y="3288"/>
                  </a:cubicBezTo>
                  <a:cubicBezTo>
                    <a:pt x="6106" y="2588"/>
                    <a:pt x="6071" y="1859"/>
                    <a:pt x="5910" y="1247"/>
                  </a:cubicBezTo>
                  <a:cubicBezTo>
                    <a:pt x="5628" y="418"/>
                    <a:pt x="5023" y="0"/>
                    <a:pt x="43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8228243" y="3603804"/>
              <a:ext cx="138768" cy="130439"/>
            </a:xfrm>
            <a:custGeom>
              <a:avLst/>
              <a:gdLst/>
              <a:ahLst/>
              <a:cxnLst/>
              <a:rect l="l" t="t" r="r" b="b"/>
              <a:pathLst>
                <a:path w="2849" h="2678" extrusionOk="0">
                  <a:moveTo>
                    <a:pt x="1476" y="0"/>
                  </a:moveTo>
                  <a:cubicBezTo>
                    <a:pt x="1476" y="0"/>
                    <a:pt x="0" y="2677"/>
                    <a:pt x="586" y="2677"/>
                  </a:cubicBezTo>
                  <a:cubicBezTo>
                    <a:pt x="612" y="2677"/>
                    <a:pt x="643" y="2672"/>
                    <a:pt x="679" y="2660"/>
                  </a:cubicBezTo>
                  <a:cubicBezTo>
                    <a:pt x="1494" y="2394"/>
                    <a:pt x="2519" y="2133"/>
                    <a:pt x="2848" y="824"/>
                  </a:cubicBezTo>
                  <a:cubicBezTo>
                    <a:pt x="2848" y="824"/>
                    <a:pt x="1828" y="582"/>
                    <a:pt x="1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8295507" y="3460656"/>
              <a:ext cx="169405" cy="169405"/>
            </a:xfrm>
            <a:custGeom>
              <a:avLst/>
              <a:gdLst/>
              <a:ahLst/>
              <a:cxnLst/>
              <a:rect l="l" t="t" r="r" b="b"/>
              <a:pathLst>
                <a:path w="3478" h="3478" extrusionOk="0">
                  <a:moveTo>
                    <a:pt x="2448" y="649"/>
                  </a:moveTo>
                  <a:cubicBezTo>
                    <a:pt x="2653" y="649"/>
                    <a:pt x="2834" y="747"/>
                    <a:pt x="2943" y="895"/>
                  </a:cubicBezTo>
                  <a:cubicBezTo>
                    <a:pt x="3007" y="984"/>
                    <a:pt x="3043" y="1095"/>
                    <a:pt x="3043" y="1209"/>
                  </a:cubicBezTo>
                  <a:cubicBezTo>
                    <a:pt x="3043" y="1520"/>
                    <a:pt x="2776" y="1772"/>
                    <a:pt x="2448" y="1772"/>
                  </a:cubicBezTo>
                  <a:cubicBezTo>
                    <a:pt x="2123" y="1772"/>
                    <a:pt x="1859" y="1527"/>
                    <a:pt x="1852" y="1220"/>
                  </a:cubicBezTo>
                  <a:lnTo>
                    <a:pt x="1852" y="1209"/>
                  </a:lnTo>
                  <a:cubicBezTo>
                    <a:pt x="1852" y="899"/>
                    <a:pt x="2119" y="649"/>
                    <a:pt x="2448" y="649"/>
                  </a:cubicBezTo>
                  <a:close/>
                  <a:moveTo>
                    <a:pt x="926" y="737"/>
                  </a:moveTo>
                  <a:cubicBezTo>
                    <a:pt x="1235" y="737"/>
                    <a:pt x="1488" y="957"/>
                    <a:pt x="1520" y="1242"/>
                  </a:cubicBezTo>
                  <a:cubicBezTo>
                    <a:pt x="1521" y="1260"/>
                    <a:pt x="1522" y="1278"/>
                    <a:pt x="1522" y="1298"/>
                  </a:cubicBezTo>
                  <a:cubicBezTo>
                    <a:pt x="1522" y="1608"/>
                    <a:pt x="1255" y="1859"/>
                    <a:pt x="926" y="1859"/>
                  </a:cubicBezTo>
                  <a:cubicBezTo>
                    <a:pt x="598" y="1859"/>
                    <a:pt x="331" y="1608"/>
                    <a:pt x="331" y="1298"/>
                  </a:cubicBezTo>
                  <a:cubicBezTo>
                    <a:pt x="331" y="1201"/>
                    <a:pt x="356" y="1111"/>
                    <a:pt x="401" y="1029"/>
                  </a:cubicBezTo>
                  <a:cubicBezTo>
                    <a:pt x="503" y="854"/>
                    <a:pt x="700" y="737"/>
                    <a:pt x="926" y="737"/>
                  </a:cubicBezTo>
                  <a:close/>
                  <a:moveTo>
                    <a:pt x="1739" y="1948"/>
                  </a:moveTo>
                  <a:cubicBezTo>
                    <a:pt x="1903" y="1948"/>
                    <a:pt x="2052" y="2010"/>
                    <a:pt x="2161" y="2112"/>
                  </a:cubicBezTo>
                  <a:cubicBezTo>
                    <a:pt x="2267" y="2215"/>
                    <a:pt x="2335" y="2355"/>
                    <a:pt x="2335" y="2511"/>
                  </a:cubicBezTo>
                  <a:cubicBezTo>
                    <a:pt x="2335" y="2819"/>
                    <a:pt x="2068" y="3071"/>
                    <a:pt x="1739" y="3071"/>
                  </a:cubicBezTo>
                  <a:cubicBezTo>
                    <a:pt x="1409" y="3071"/>
                    <a:pt x="1142" y="2819"/>
                    <a:pt x="1142" y="2511"/>
                  </a:cubicBezTo>
                  <a:cubicBezTo>
                    <a:pt x="1142" y="2200"/>
                    <a:pt x="1409" y="1948"/>
                    <a:pt x="1739" y="1948"/>
                  </a:cubicBezTo>
                  <a:close/>
                  <a:moveTo>
                    <a:pt x="1739" y="0"/>
                  </a:moveTo>
                  <a:cubicBezTo>
                    <a:pt x="1168" y="0"/>
                    <a:pt x="662" y="275"/>
                    <a:pt x="345" y="699"/>
                  </a:cubicBezTo>
                  <a:cubicBezTo>
                    <a:pt x="279" y="789"/>
                    <a:pt x="219" y="882"/>
                    <a:pt x="171" y="984"/>
                  </a:cubicBezTo>
                  <a:cubicBezTo>
                    <a:pt x="61" y="1212"/>
                    <a:pt x="0" y="1469"/>
                    <a:pt x="0" y="1739"/>
                  </a:cubicBezTo>
                  <a:cubicBezTo>
                    <a:pt x="0" y="2700"/>
                    <a:pt x="777" y="3478"/>
                    <a:pt x="1739" y="3478"/>
                  </a:cubicBezTo>
                  <a:lnTo>
                    <a:pt x="1747" y="3478"/>
                  </a:lnTo>
                  <a:cubicBezTo>
                    <a:pt x="2075" y="3476"/>
                    <a:pt x="2380" y="3384"/>
                    <a:pt x="2640" y="3226"/>
                  </a:cubicBezTo>
                  <a:cubicBezTo>
                    <a:pt x="3141" y="2921"/>
                    <a:pt x="3477" y="2368"/>
                    <a:pt x="3477" y="1739"/>
                  </a:cubicBezTo>
                  <a:cubicBezTo>
                    <a:pt x="3477" y="1408"/>
                    <a:pt x="3387" y="1100"/>
                    <a:pt x="3226" y="837"/>
                  </a:cubicBezTo>
                  <a:cubicBezTo>
                    <a:pt x="2920" y="335"/>
                    <a:pt x="2368" y="0"/>
                    <a:pt x="1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8181777" y="3410878"/>
              <a:ext cx="310315" cy="384156"/>
            </a:xfrm>
            <a:custGeom>
              <a:avLst/>
              <a:gdLst/>
              <a:ahLst/>
              <a:cxnLst/>
              <a:rect l="l" t="t" r="r" b="b"/>
              <a:pathLst>
                <a:path w="6371" h="7887" extrusionOk="0">
                  <a:moveTo>
                    <a:pt x="920" y="4389"/>
                  </a:moveTo>
                  <a:cubicBezTo>
                    <a:pt x="855" y="4555"/>
                    <a:pt x="790" y="4719"/>
                    <a:pt x="724" y="4883"/>
                  </a:cubicBezTo>
                  <a:cubicBezTo>
                    <a:pt x="790" y="4719"/>
                    <a:pt x="855" y="4553"/>
                    <a:pt x="920" y="4389"/>
                  </a:cubicBezTo>
                  <a:close/>
                  <a:moveTo>
                    <a:pt x="4596" y="269"/>
                  </a:moveTo>
                  <a:cubicBezTo>
                    <a:pt x="5146" y="269"/>
                    <a:pt x="5640" y="532"/>
                    <a:pt x="5962" y="1054"/>
                  </a:cubicBezTo>
                  <a:cubicBezTo>
                    <a:pt x="6078" y="1319"/>
                    <a:pt x="6153" y="1606"/>
                    <a:pt x="6204" y="1892"/>
                  </a:cubicBezTo>
                  <a:cubicBezTo>
                    <a:pt x="6289" y="2351"/>
                    <a:pt x="6304" y="2822"/>
                    <a:pt x="6290" y="3290"/>
                  </a:cubicBezTo>
                  <a:cubicBezTo>
                    <a:pt x="6281" y="3475"/>
                    <a:pt x="6267" y="3659"/>
                    <a:pt x="6248" y="3842"/>
                  </a:cubicBezTo>
                  <a:cubicBezTo>
                    <a:pt x="6086" y="4420"/>
                    <a:pt x="5654" y="5701"/>
                    <a:pt x="4902" y="6045"/>
                  </a:cubicBezTo>
                  <a:cubicBezTo>
                    <a:pt x="4734" y="6122"/>
                    <a:pt x="4500" y="6217"/>
                    <a:pt x="4229" y="6322"/>
                  </a:cubicBezTo>
                  <a:cubicBezTo>
                    <a:pt x="3104" y="6749"/>
                    <a:pt x="1313" y="7324"/>
                    <a:pt x="701" y="7324"/>
                  </a:cubicBezTo>
                  <a:cubicBezTo>
                    <a:pt x="599" y="7324"/>
                    <a:pt x="530" y="7308"/>
                    <a:pt x="502" y="7273"/>
                  </a:cubicBezTo>
                  <a:cubicBezTo>
                    <a:pt x="267" y="6979"/>
                    <a:pt x="684" y="5567"/>
                    <a:pt x="1822" y="2737"/>
                  </a:cubicBezTo>
                  <a:cubicBezTo>
                    <a:pt x="1987" y="2324"/>
                    <a:pt x="2182" y="1964"/>
                    <a:pt x="2399" y="1656"/>
                  </a:cubicBezTo>
                  <a:cubicBezTo>
                    <a:pt x="3045" y="729"/>
                    <a:pt x="3869" y="269"/>
                    <a:pt x="4596" y="269"/>
                  </a:cubicBezTo>
                  <a:close/>
                  <a:moveTo>
                    <a:pt x="4691" y="0"/>
                  </a:moveTo>
                  <a:cubicBezTo>
                    <a:pt x="4628" y="0"/>
                    <a:pt x="4566" y="4"/>
                    <a:pt x="4505" y="10"/>
                  </a:cubicBezTo>
                  <a:cubicBezTo>
                    <a:pt x="4028" y="34"/>
                    <a:pt x="3562" y="201"/>
                    <a:pt x="3170" y="470"/>
                  </a:cubicBezTo>
                  <a:cubicBezTo>
                    <a:pt x="2777" y="738"/>
                    <a:pt x="2462" y="1103"/>
                    <a:pt x="2201" y="1496"/>
                  </a:cubicBezTo>
                  <a:cubicBezTo>
                    <a:pt x="1938" y="1889"/>
                    <a:pt x="1732" y="2316"/>
                    <a:pt x="1542" y="2747"/>
                  </a:cubicBezTo>
                  <a:cubicBezTo>
                    <a:pt x="1168" y="3611"/>
                    <a:pt x="864" y="4501"/>
                    <a:pt x="499" y="5369"/>
                  </a:cubicBezTo>
                  <a:cubicBezTo>
                    <a:pt x="331" y="5807"/>
                    <a:pt x="178" y="6255"/>
                    <a:pt x="83" y="6716"/>
                  </a:cubicBezTo>
                  <a:cubicBezTo>
                    <a:pt x="38" y="6946"/>
                    <a:pt x="4" y="7181"/>
                    <a:pt x="4" y="7417"/>
                  </a:cubicBezTo>
                  <a:cubicBezTo>
                    <a:pt x="6" y="7531"/>
                    <a:pt x="4" y="7660"/>
                    <a:pt x="83" y="7753"/>
                  </a:cubicBezTo>
                  <a:cubicBezTo>
                    <a:pt x="132" y="7816"/>
                    <a:pt x="204" y="7859"/>
                    <a:pt x="281" y="7877"/>
                  </a:cubicBezTo>
                  <a:lnTo>
                    <a:pt x="281" y="7877"/>
                  </a:lnTo>
                  <a:cubicBezTo>
                    <a:pt x="204" y="7858"/>
                    <a:pt x="134" y="7814"/>
                    <a:pt x="86" y="7752"/>
                  </a:cubicBezTo>
                  <a:cubicBezTo>
                    <a:pt x="7" y="7659"/>
                    <a:pt x="10" y="7531"/>
                    <a:pt x="10" y="7417"/>
                  </a:cubicBezTo>
                  <a:cubicBezTo>
                    <a:pt x="11" y="7181"/>
                    <a:pt x="47" y="6948"/>
                    <a:pt x="95" y="6719"/>
                  </a:cubicBezTo>
                  <a:cubicBezTo>
                    <a:pt x="192" y="6258"/>
                    <a:pt x="348" y="5813"/>
                    <a:pt x="519" y="5376"/>
                  </a:cubicBezTo>
                  <a:cubicBezTo>
                    <a:pt x="536" y="5335"/>
                    <a:pt x="554" y="5294"/>
                    <a:pt x="571" y="5253"/>
                  </a:cubicBezTo>
                  <a:lnTo>
                    <a:pt x="571" y="5253"/>
                  </a:lnTo>
                  <a:cubicBezTo>
                    <a:pt x="523" y="5372"/>
                    <a:pt x="479" y="5485"/>
                    <a:pt x="440" y="5594"/>
                  </a:cubicBezTo>
                  <a:lnTo>
                    <a:pt x="437" y="5595"/>
                  </a:lnTo>
                  <a:cubicBezTo>
                    <a:pt x="52" y="6634"/>
                    <a:pt x="0" y="7240"/>
                    <a:pt x="27" y="7570"/>
                  </a:cubicBezTo>
                  <a:cubicBezTo>
                    <a:pt x="43" y="7745"/>
                    <a:pt x="185" y="7876"/>
                    <a:pt x="355" y="7886"/>
                  </a:cubicBezTo>
                  <a:lnTo>
                    <a:pt x="355" y="7886"/>
                  </a:lnTo>
                  <a:cubicBezTo>
                    <a:pt x="357" y="7886"/>
                    <a:pt x="359" y="7886"/>
                    <a:pt x="360" y="7886"/>
                  </a:cubicBezTo>
                  <a:cubicBezTo>
                    <a:pt x="369" y="7886"/>
                    <a:pt x="377" y="7885"/>
                    <a:pt x="386" y="7885"/>
                  </a:cubicBezTo>
                  <a:lnTo>
                    <a:pt x="410" y="7885"/>
                  </a:lnTo>
                  <a:cubicBezTo>
                    <a:pt x="694" y="7857"/>
                    <a:pt x="963" y="7825"/>
                    <a:pt x="1216" y="7790"/>
                  </a:cubicBezTo>
                  <a:cubicBezTo>
                    <a:pt x="1874" y="7698"/>
                    <a:pt x="2529" y="7565"/>
                    <a:pt x="3163" y="7360"/>
                  </a:cubicBezTo>
                  <a:cubicBezTo>
                    <a:pt x="3611" y="7215"/>
                    <a:pt x="4048" y="7033"/>
                    <a:pt x="4461" y="6804"/>
                  </a:cubicBezTo>
                  <a:cubicBezTo>
                    <a:pt x="4667" y="6690"/>
                    <a:pt x="4867" y="6565"/>
                    <a:pt x="5063" y="6435"/>
                  </a:cubicBezTo>
                  <a:cubicBezTo>
                    <a:pt x="5159" y="6367"/>
                    <a:pt x="5257" y="6300"/>
                    <a:pt x="5351" y="6231"/>
                  </a:cubicBezTo>
                  <a:cubicBezTo>
                    <a:pt x="5445" y="6163"/>
                    <a:pt x="5548" y="6093"/>
                    <a:pt x="5619" y="5995"/>
                  </a:cubicBezTo>
                  <a:cubicBezTo>
                    <a:pt x="5770" y="5808"/>
                    <a:pt x="5870" y="5591"/>
                    <a:pt x="5956" y="5372"/>
                  </a:cubicBezTo>
                  <a:cubicBezTo>
                    <a:pt x="6041" y="5150"/>
                    <a:pt x="6109" y="4924"/>
                    <a:pt x="6161" y="4693"/>
                  </a:cubicBezTo>
                  <a:cubicBezTo>
                    <a:pt x="6270" y="4234"/>
                    <a:pt x="6328" y="3763"/>
                    <a:pt x="6354" y="3293"/>
                  </a:cubicBezTo>
                  <a:cubicBezTo>
                    <a:pt x="6371" y="2820"/>
                    <a:pt x="6359" y="2345"/>
                    <a:pt x="6277" y="1879"/>
                  </a:cubicBezTo>
                  <a:cubicBezTo>
                    <a:pt x="6195" y="1415"/>
                    <a:pt x="6061" y="943"/>
                    <a:pt x="5771" y="556"/>
                  </a:cubicBezTo>
                  <a:cubicBezTo>
                    <a:pt x="5626" y="365"/>
                    <a:pt x="5438" y="201"/>
                    <a:pt x="5214" y="104"/>
                  </a:cubicBezTo>
                  <a:cubicBezTo>
                    <a:pt x="5049" y="30"/>
                    <a:pt x="4869" y="0"/>
                    <a:pt x="4691" y="0"/>
                  </a:cubicBezTo>
                  <a:close/>
                  <a:moveTo>
                    <a:pt x="281" y="7877"/>
                  </a:moveTo>
                  <a:cubicBezTo>
                    <a:pt x="308" y="7883"/>
                    <a:pt x="336" y="7887"/>
                    <a:pt x="363" y="7887"/>
                  </a:cubicBezTo>
                  <a:cubicBezTo>
                    <a:pt x="369" y="7887"/>
                    <a:pt x="375" y="7887"/>
                    <a:pt x="380" y="7886"/>
                  </a:cubicBezTo>
                  <a:lnTo>
                    <a:pt x="380" y="7886"/>
                  </a:lnTo>
                  <a:cubicBezTo>
                    <a:pt x="378" y="7886"/>
                    <a:pt x="377" y="7886"/>
                    <a:pt x="375" y="7886"/>
                  </a:cubicBezTo>
                  <a:cubicBezTo>
                    <a:pt x="368" y="7886"/>
                    <a:pt x="361" y="7886"/>
                    <a:pt x="355" y="7886"/>
                  </a:cubicBezTo>
                  <a:lnTo>
                    <a:pt x="355" y="7886"/>
                  </a:lnTo>
                  <a:cubicBezTo>
                    <a:pt x="330" y="7885"/>
                    <a:pt x="305" y="7882"/>
                    <a:pt x="281" y="78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4" name="Google Shape;774;p51"/>
          <p:cNvSpPr/>
          <p:nvPr/>
        </p:nvSpPr>
        <p:spPr>
          <a:xfrm>
            <a:off x="8350731" y="1638772"/>
            <a:ext cx="700953" cy="1563370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5" name="Google Shape;775;p51"/>
          <p:cNvSpPr/>
          <p:nvPr/>
        </p:nvSpPr>
        <p:spPr>
          <a:xfrm>
            <a:off x="7949025" y="2074188"/>
            <a:ext cx="481763" cy="1074498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6" name="Google Shape;776;p51"/>
          <p:cNvSpPr/>
          <p:nvPr/>
        </p:nvSpPr>
        <p:spPr>
          <a:xfrm>
            <a:off x="8213903" y="2619514"/>
            <a:ext cx="267723" cy="340840"/>
          </a:xfrm>
          <a:custGeom>
            <a:avLst/>
            <a:gdLst/>
            <a:ahLst/>
            <a:cxnLst/>
            <a:rect l="l" t="t" r="r" b="b"/>
            <a:pathLst>
              <a:path w="13635" h="17361" extrusionOk="0">
                <a:moveTo>
                  <a:pt x="5674" y="7715"/>
                </a:moveTo>
                <a:cubicBezTo>
                  <a:pt x="5914" y="7856"/>
                  <a:pt x="6189" y="7933"/>
                  <a:pt x="6468" y="7933"/>
                </a:cubicBezTo>
                <a:cubicBezTo>
                  <a:pt x="6593" y="7933"/>
                  <a:pt x="6717" y="7917"/>
                  <a:pt x="6840" y="7887"/>
                </a:cubicBezTo>
                <a:lnTo>
                  <a:pt x="6840" y="7887"/>
                </a:lnTo>
                <a:lnTo>
                  <a:pt x="6570" y="10464"/>
                </a:lnTo>
                <a:lnTo>
                  <a:pt x="5083" y="9260"/>
                </a:lnTo>
                <a:cubicBezTo>
                  <a:pt x="5415" y="9058"/>
                  <a:pt x="5620" y="8695"/>
                  <a:pt x="5620" y="8309"/>
                </a:cubicBezTo>
                <a:cubicBezTo>
                  <a:pt x="5620" y="8176"/>
                  <a:pt x="5592" y="8043"/>
                  <a:pt x="5543" y="7910"/>
                </a:cubicBezTo>
                <a:lnTo>
                  <a:pt x="5548" y="7910"/>
                </a:lnTo>
                <a:cubicBezTo>
                  <a:pt x="5598" y="7848"/>
                  <a:pt x="5639" y="7783"/>
                  <a:pt x="5674" y="7715"/>
                </a:cubicBezTo>
                <a:close/>
                <a:moveTo>
                  <a:pt x="6474" y="0"/>
                </a:moveTo>
                <a:cubicBezTo>
                  <a:pt x="5875" y="0"/>
                  <a:pt x="5304" y="345"/>
                  <a:pt x="5042" y="928"/>
                </a:cubicBezTo>
                <a:lnTo>
                  <a:pt x="5037" y="932"/>
                </a:lnTo>
                <a:cubicBezTo>
                  <a:pt x="4228" y="1015"/>
                  <a:pt x="3646" y="1698"/>
                  <a:pt x="3646" y="2474"/>
                </a:cubicBezTo>
                <a:cubicBezTo>
                  <a:pt x="3646" y="2586"/>
                  <a:pt x="3656" y="2696"/>
                  <a:pt x="3678" y="2808"/>
                </a:cubicBezTo>
                <a:lnTo>
                  <a:pt x="3673" y="2808"/>
                </a:lnTo>
                <a:cubicBezTo>
                  <a:pt x="3154" y="3275"/>
                  <a:pt x="3027" y="4005"/>
                  <a:pt x="3291" y="4600"/>
                </a:cubicBezTo>
                <a:cubicBezTo>
                  <a:pt x="3253" y="4596"/>
                  <a:pt x="3216" y="4593"/>
                  <a:pt x="3179" y="4593"/>
                </a:cubicBezTo>
                <a:cubicBezTo>
                  <a:pt x="2935" y="4593"/>
                  <a:pt x="2686" y="4676"/>
                  <a:pt x="2480" y="4843"/>
                </a:cubicBezTo>
                <a:cubicBezTo>
                  <a:pt x="2347" y="4792"/>
                  <a:pt x="2214" y="4771"/>
                  <a:pt x="2081" y="4771"/>
                </a:cubicBezTo>
                <a:cubicBezTo>
                  <a:pt x="1588" y="4771"/>
                  <a:pt x="1138" y="5092"/>
                  <a:pt x="1005" y="5596"/>
                </a:cubicBezTo>
                <a:cubicBezTo>
                  <a:pt x="501" y="5731"/>
                  <a:pt x="173" y="6184"/>
                  <a:pt x="173" y="6673"/>
                </a:cubicBezTo>
                <a:cubicBezTo>
                  <a:pt x="173" y="6806"/>
                  <a:pt x="201" y="6939"/>
                  <a:pt x="251" y="7072"/>
                </a:cubicBezTo>
                <a:cubicBezTo>
                  <a:pt x="84" y="7283"/>
                  <a:pt x="0" y="7527"/>
                  <a:pt x="0" y="7777"/>
                </a:cubicBezTo>
                <a:cubicBezTo>
                  <a:pt x="0" y="8138"/>
                  <a:pt x="178" y="8492"/>
                  <a:pt x="511" y="8709"/>
                </a:cubicBezTo>
                <a:cubicBezTo>
                  <a:pt x="472" y="9352"/>
                  <a:pt x="988" y="9879"/>
                  <a:pt x="1626" y="9879"/>
                </a:cubicBezTo>
                <a:lnTo>
                  <a:pt x="1681" y="9879"/>
                </a:lnTo>
                <a:cubicBezTo>
                  <a:pt x="1897" y="10211"/>
                  <a:pt x="2253" y="10389"/>
                  <a:pt x="2620" y="10389"/>
                </a:cubicBezTo>
                <a:cubicBezTo>
                  <a:pt x="2863" y="10389"/>
                  <a:pt x="3113" y="10306"/>
                  <a:pt x="3318" y="10139"/>
                </a:cubicBezTo>
                <a:cubicBezTo>
                  <a:pt x="3451" y="10189"/>
                  <a:pt x="3584" y="10211"/>
                  <a:pt x="3718" y="10211"/>
                </a:cubicBezTo>
                <a:cubicBezTo>
                  <a:pt x="4104" y="10211"/>
                  <a:pt x="4467" y="10011"/>
                  <a:pt x="4669" y="9677"/>
                </a:cubicBezTo>
                <a:lnTo>
                  <a:pt x="6423" y="11842"/>
                </a:lnTo>
                <a:lnTo>
                  <a:pt x="6426" y="11841"/>
                </a:lnTo>
                <a:lnTo>
                  <a:pt x="6426" y="11841"/>
                </a:lnTo>
                <a:lnTo>
                  <a:pt x="5846" y="17361"/>
                </a:lnTo>
                <a:lnTo>
                  <a:pt x="8654" y="17361"/>
                </a:lnTo>
                <a:lnTo>
                  <a:pt x="8207" y="13100"/>
                </a:lnTo>
                <a:lnTo>
                  <a:pt x="10015" y="10870"/>
                </a:lnTo>
                <a:cubicBezTo>
                  <a:pt x="10162" y="11120"/>
                  <a:pt x="10433" y="11271"/>
                  <a:pt x="10727" y="11271"/>
                </a:cubicBezTo>
                <a:cubicBezTo>
                  <a:pt x="10828" y="11271"/>
                  <a:pt x="10928" y="11254"/>
                  <a:pt x="11027" y="11215"/>
                </a:cubicBezTo>
                <a:cubicBezTo>
                  <a:pt x="11182" y="11343"/>
                  <a:pt x="11367" y="11403"/>
                  <a:pt x="11551" y="11403"/>
                </a:cubicBezTo>
                <a:cubicBezTo>
                  <a:pt x="11822" y="11403"/>
                  <a:pt x="12089" y="11271"/>
                  <a:pt x="12248" y="11027"/>
                </a:cubicBezTo>
                <a:lnTo>
                  <a:pt x="12248" y="11021"/>
                </a:lnTo>
                <a:lnTo>
                  <a:pt x="12252" y="11021"/>
                </a:lnTo>
                <a:cubicBezTo>
                  <a:pt x="12269" y="11022"/>
                  <a:pt x="12285" y="11023"/>
                  <a:pt x="12301" y="11023"/>
                </a:cubicBezTo>
                <a:cubicBezTo>
                  <a:pt x="12773" y="11023"/>
                  <a:pt x="13151" y="10627"/>
                  <a:pt x="13129" y="10150"/>
                </a:cubicBezTo>
                <a:lnTo>
                  <a:pt x="13129" y="10145"/>
                </a:lnTo>
                <a:cubicBezTo>
                  <a:pt x="13546" y="9879"/>
                  <a:pt x="13635" y="9308"/>
                  <a:pt x="13324" y="8925"/>
                </a:cubicBezTo>
                <a:lnTo>
                  <a:pt x="13318" y="8919"/>
                </a:lnTo>
                <a:cubicBezTo>
                  <a:pt x="13356" y="8819"/>
                  <a:pt x="13373" y="8720"/>
                  <a:pt x="13373" y="8620"/>
                </a:cubicBezTo>
                <a:cubicBezTo>
                  <a:pt x="13373" y="8254"/>
                  <a:pt x="13130" y="7916"/>
                  <a:pt x="12758" y="7815"/>
                </a:cubicBezTo>
                <a:cubicBezTo>
                  <a:pt x="12658" y="7438"/>
                  <a:pt x="12320" y="7201"/>
                  <a:pt x="11954" y="7201"/>
                </a:cubicBezTo>
                <a:cubicBezTo>
                  <a:pt x="11854" y="7201"/>
                  <a:pt x="11753" y="7216"/>
                  <a:pt x="11654" y="7256"/>
                </a:cubicBezTo>
                <a:cubicBezTo>
                  <a:pt x="11499" y="7128"/>
                  <a:pt x="11310" y="7066"/>
                  <a:pt x="11127" y="7066"/>
                </a:cubicBezTo>
                <a:cubicBezTo>
                  <a:pt x="10856" y="7066"/>
                  <a:pt x="10589" y="7201"/>
                  <a:pt x="10429" y="7449"/>
                </a:cubicBezTo>
                <a:cubicBezTo>
                  <a:pt x="10413" y="7448"/>
                  <a:pt x="10397" y="7448"/>
                  <a:pt x="10381" y="7448"/>
                </a:cubicBezTo>
                <a:cubicBezTo>
                  <a:pt x="9925" y="7448"/>
                  <a:pt x="9553" y="7820"/>
                  <a:pt x="9553" y="8276"/>
                </a:cubicBezTo>
                <a:lnTo>
                  <a:pt x="9553" y="8326"/>
                </a:lnTo>
                <a:cubicBezTo>
                  <a:pt x="9302" y="8487"/>
                  <a:pt x="9175" y="8753"/>
                  <a:pt x="9175" y="9025"/>
                </a:cubicBezTo>
                <a:cubicBezTo>
                  <a:pt x="9175" y="9208"/>
                  <a:pt x="9230" y="9396"/>
                  <a:pt x="9358" y="9551"/>
                </a:cubicBezTo>
                <a:cubicBezTo>
                  <a:pt x="9202" y="9954"/>
                  <a:pt x="9383" y="10399"/>
                  <a:pt x="9749" y="10590"/>
                </a:cubicBezTo>
                <a:lnTo>
                  <a:pt x="8092" y="12002"/>
                </a:lnTo>
                <a:lnTo>
                  <a:pt x="7661" y="7887"/>
                </a:lnTo>
                <a:lnTo>
                  <a:pt x="7661" y="7887"/>
                </a:lnTo>
                <a:cubicBezTo>
                  <a:pt x="7783" y="7917"/>
                  <a:pt x="7909" y="7931"/>
                  <a:pt x="8032" y="7931"/>
                </a:cubicBezTo>
                <a:cubicBezTo>
                  <a:pt x="8625" y="7931"/>
                  <a:pt x="9196" y="7593"/>
                  <a:pt x="9458" y="7005"/>
                </a:cubicBezTo>
                <a:cubicBezTo>
                  <a:pt x="10268" y="6922"/>
                  <a:pt x="10856" y="6235"/>
                  <a:pt x="10856" y="5458"/>
                </a:cubicBezTo>
                <a:cubicBezTo>
                  <a:pt x="10856" y="5353"/>
                  <a:pt x="10845" y="5241"/>
                  <a:pt x="10822" y="5131"/>
                </a:cubicBezTo>
                <a:lnTo>
                  <a:pt x="10822" y="5126"/>
                </a:lnTo>
                <a:cubicBezTo>
                  <a:pt x="11165" y="4815"/>
                  <a:pt x="11338" y="4393"/>
                  <a:pt x="11338" y="3967"/>
                </a:cubicBezTo>
                <a:cubicBezTo>
                  <a:pt x="11338" y="3545"/>
                  <a:pt x="11165" y="3117"/>
                  <a:pt x="10822" y="2808"/>
                </a:cubicBezTo>
                <a:cubicBezTo>
                  <a:pt x="10845" y="2696"/>
                  <a:pt x="10856" y="2586"/>
                  <a:pt x="10856" y="2480"/>
                </a:cubicBezTo>
                <a:cubicBezTo>
                  <a:pt x="10856" y="1698"/>
                  <a:pt x="10268" y="1015"/>
                  <a:pt x="9458" y="932"/>
                </a:cubicBezTo>
                <a:lnTo>
                  <a:pt x="9458" y="928"/>
                </a:lnTo>
                <a:cubicBezTo>
                  <a:pt x="9196" y="345"/>
                  <a:pt x="8620" y="0"/>
                  <a:pt x="8026" y="0"/>
                </a:cubicBezTo>
                <a:cubicBezTo>
                  <a:pt x="7760" y="0"/>
                  <a:pt x="7495" y="67"/>
                  <a:pt x="7250" y="211"/>
                </a:cubicBezTo>
                <a:cubicBezTo>
                  <a:pt x="7000" y="67"/>
                  <a:pt x="6734" y="0"/>
                  <a:pt x="6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7" name="Google Shape;777;p51"/>
          <p:cNvSpPr/>
          <p:nvPr/>
        </p:nvSpPr>
        <p:spPr>
          <a:xfrm>
            <a:off x="4346675" y="3122425"/>
            <a:ext cx="1438201" cy="34081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8" name="Google Shape;778;p51"/>
          <p:cNvSpPr/>
          <p:nvPr/>
        </p:nvSpPr>
        <p:spPr>
          <a:xfrm>
            <a:off x="6483038" y="1324945"/>
            <a:ext cx="1675785" cy="39713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017" y="609450"/>
            <a:ext cx="8096190" cy="609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615970"/>
            <a:ext cx="8095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0839" y="615970"/>
            <a:ext cx="8096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98071" y="2767568"/>
            <a:ext cx="450204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1400" b="1" dirty="0">
                <a:solidFill>
                  <a:srgbClr val="002060"/>
                </a:solidFill>
                <a:latin typeface="Times New Roman" panose="02020603050405020304" pitchFamily="18" charset="0"/>
                <a:ea typeface="Nanum Gothic" charset="-127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anum Gothic" charset="-127"/>
                <a:cs typeface="Times New Roman" panose="02020603050405020304" pitchFamily="18" charset="0"/>
              </a:rPr>
              <a:t>Build a comprehensive application for electric vehicle (EV) fleet management to help fleet managers efficiently monitor and manage their EVs.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Nanum Gothic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073" y="1671645"/>
            <a:ext cx="45007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fleet management systems are not equipped to handle unique challenges of EV fleets, such as predicting electric range, monitoring battery health.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58"/>
          <p:cNvSpPr/>
          <p:nvPr/>
        </p:nvSpPr>
        <p:spPr>
          <a:xfrm rot="-5400000">
            <a:off x="7107625" y="559664"/>
            <a:ext cx="1866839" cy="57778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50" name="Google Shape;950;p58"/>
          <p:cNvGrpSpPr/>
          <p:nvPr/>
        </p:nvGrpSpPr>
        <p:grpSpPr>
          <a:xfrm>
            <a:off x="327084" y="630305"/>
            <a:ext cx="4907156" cy="3170865"/>
            <a:chOff x="4352672" y="2230153"/>
            <a:chExt cx="4618934" cy="2913327"/>
          </a:xfrm>
        </p:grpSpPr>
        <p:sp>
          <p:nvSpPr>
            <p:cNvPr id="951" name="Google Shape;951;p58"/>
            <p:cNvSpPr/>
            <p:nvPr/>
          </p:nvSpPr>
          <p:spPr>
            <a:xfrm>
              <a:off x="4352672" y="2230153"/>
              <a:ext cx="4618934" cy="2913327"/>
            </a:xfrm>
            <a:custGeom>
              <a:avLst/>
              <a:gdLst/>
              <a:ahLst/>
              <a:cxnLst/>
              <a:rect l="l" t="t" r="r" b="b"/>
              <a:pathLst>
                <a:path w="74532" h="47010" extrusionOk="0">
                  <a:moveTo>
                    <a:pt x="54653" y="0"/>
                  </a:moveTo>
                  <a:cubicBezTo>
                    <a:pt x="53200" y="0"/>
                    <a:pt x="51847" y="308"/>
                    <a:pt x="50723" y="888"/>
                  </a:cubicBezTo>
                  <a:cubicBezTo>
                    <a:pt x="43140" y="4799"/>
                    <a:pt x="42201" y="11965"/>
                    <a:pt x="35079" y="12941"/>
                  </a:cubicBezTo>
                  <a:cubicBezTo>
                    <a:pt x="34640" y="13001"/>
                    <a:pt x="34220" y="13029"/>
                    <a:pt x="33817" y="13029"/>
                  </a:cubicBezTo>
                  <a:cubicBezTo>
                    <a:pt x="28008" y="13029"/>
                    <a:pt x="25638" y="7193"/>
                    <a:pt x="17704" y="7193"/>
                  </a:cubicBezTo>
                  <a:cubicBezTo>
                    <a:pt x="17261" y="7193"/>
                    <a:pt x="16800" y="7212"/>
                    <a:pt x="16321" y="7250"/>
                  </a:cubicBezTo>
                  <a:cubicBezTo>
                    <a:pt x="7445" y="7962"/>
                    <a:pt x="5255" y="19804"/>
                    <a:pt x="6743" y="26511"/>
                  </a:cubicBezTo>
                  <a:cubicBezTo>
                    <a:pt x="8230" y="33220"/>
                    <a:pt x="2193" y="31857"/>
                    <a:pt x="962" y="37812"/>
                  </a:cubicBezTo>
                  <a:cubicBezTo>
                    <a:pt x="1" y="42459"/>
                    <a:pt x="6264" y="47009"/>
                    <a:pt x="6264" y="47009"/>
                  </a:cubicBezTo>
                  <a:lnTo>
                    <a:pt x="65131" y="47009"/>
                  </a:lnTo>
                  <a:cubicBezTo>
                    <a:pt x="65131" y="47009"/>
                    <a:pt x="74486" y="44516"/>
                    <a:pt x="74509" y="34367"/>
                  </a:cubicBezTo>
                  <a:cubicBezTo>
                    <a:pt x="74532" y="24219"/>
                    <a:pt x="70861" y="24838"/>
                    <a:pt x="68203" y="13020"/>
                  </a:cubicBezTo>
                  <a:cubicBezTo>
                    <a:pt x="66134" y="3817"/>
                    <a:pt x="59769" y="0"/>
                    <a:pt x="546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58"/>
            <p:cNvSpPr/>
            <p:nvPr/>
          </p:nvSpPr>
          <p:spPr>
            <a:xfrm>
              <a:off x="4454125" y="2726100"/>
              <a:ext cx="4463197" cy="2417337"/>
            </a:xfrm>
            <a:custGeom>
              <a:avLst/>
              <a:gdLst/>
              <a:ahLst/>
              <a:cxnLst/>
              <a:rect l="l" t="t" r="r" b="b"/>
              <a:pathLst>
                <a:path w="72019" h="37217" extrusionOk="0">
                  <a:moveTo>
                    <a:pt x="53179" y="0"/>
                  </a:moveTo>
                  <a:cubicBezTo>
                    <a:pt x="52371" y="0"/>
                    <a:pt x="51548" y="99"/>
                    <a:pt x="50717" y="290"/>
                  </a:cubicBezTo>
                  <a:cubicBezTo>
                    <a:pt x="45513" y="1483"/>
                    <a:pt x="42522" y="9504"/>
                    <a:pt x="35118" y="10338"/>
                  </a:cubicBezTo>
                  <a:cubicBezTo>
                    <a:pt x="34572" y="10399"/>
                    <a:pt x="34055" y="10427"/>
                    <a:pt x="33564" y="10427"/>
                  </a:cubicBezTo>
                  <a:cubicBezTo>
                    <a:pt x="29031" y="10427"/>
                    <a:pt x="26654" y="8070"/>
                    <a:pt x="23116" y="8070"/>
                  </a:cubicBezTo>
                  <a:cubicBezTo>
                    <a:pt x="21839" y="8070"/>
                    <a:pt x="20411" y="8377"/>
                    <a:pt x="18675" y="9213"/>
                  </a:cubicBezTo>
                  <a:cubicBezTo>
                    <a:pt x="13322" y="11794"/>
                    <a:pt x="12285" y="15179"/>
                    <a:pt x="12210" y="21131"/>
                  </a:cubicBezTo>
                  <a:cubicBezTo>
                    <a:pt x="12134" y="27068"/>
                    <a:pt x="3842" y="23291"/>
                    <a:pt x="1786" y="27647"/>
                  </a:cubicBezTo>
                  <a:cubicBezTo>
                    <a:pt x="0" y="31427"/>
                    <a:pt x="4754" y="37216"/>
                    <a:pt x="4754" y="37216"/>
                  </a:cubicBezTo>
                  <a:lnTo>
                    <a:pt x="65942" y="37216"/>
                  </a:lnTo>
                  <a:cubicBezTo>
                    <a:pt x="65942" y="37216"/>
                    <a:pt x="71970" y="35247"/>
                    <a:pt x="71994" y="26577"/>
                  </a:cubicBezTo>
                  <a:cubicBezTo>
                    <a:pt x="72018" y="17906"/>
                    <a:pt x="67337" y="22180"/>
                    <a:pt x="64575" y="12084"/>
                  </a:cubicBezTo>
                  <a:cubicBezTo>
                    <a:pt x="62214" y="3452"/>
                    <a:pt x="57946" y="0"/>
                    <a:pt x="53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3" name="Google Shape;953;p58"/>
          <p:cNvSpPr/>
          <p:nvPr/>
        </p:nvSpPr>
        <p:spPr>
          <a:xfrm>
            <a:off x="-661225" y="3630726"/>
            <a:ext cx="2237210" cy="530173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57" name="Google Shape;957;p58"/>
          <p:cNvGrpSpPr/>
          <p:nvPr/>
        </p:nvGrpSpPr>
        <p:grpSpPr>
          <a:xfrm>
            <a:off x="462136" y="1651609"/>
            <a:ext cx="4972259" cy="2516045"/>
            <a:chOff x="3789873" y="2006800"/>
            <a:chExt cx="4640899" cy="2348372"/>
          </a:xfrm>
        </p:grpSpPr>
        <p:sp>
          <p:nvSpPr>
            <p:cNvPr id="958" name="Google Shape;958;p58"/>
            <p:cNvSpPr/>
            <p:nvPr/>
          </p:nvSpPr>
          <p:spPr>
            <a:xfrm>
              <a:off x="4335840" y="2006800"/>
              <a:ext cx="3548966" cy="2238874"/>
            </a:xfrm>
            <a:custGeom>
              <a:avLst/>
              <a:gdLst/>
              <a:ahLst/>
              <a:cxnLst/>
              <a:rect l="l" t="t" r="r" b="b"/>
              <a:pathLst>
                <a:path w="134609" h="87713" extrusionOk="0">
                  <a:moveTo>
                    <a:pt x="134608" y="82309"/>
                  </a:moveTo>
                  <a:cubicBezTo>
                    <a:pt x="134608" y="85293"/>
                    <a:pt x="132291" y="87712"/>
                    <a:pt x="129430" y="87712"/>
                  </a:cubicBezTo>
                  <a:lnTo>
                    <a:pt x="5179" y="87712"/>
                  </a:lnTo>
                  <a:cubicBezTo>
                    <a:pt x="2318" y="87712"/>
                    <a:pt x="1" y="85293"/>
                    <a:pt x="1" y="82309"/>
                  </a:cubicBezTo>
                  <a:lnTo>
                    <a:pt x="1" y="5404"/>
                  </a:lnTo>
                  <a:cubicBezTo>
                    <a:pt x="1" y="2420"/>
                    <a:pt x="2318" y="1"/>
                    <a:pt x="5179" y="1"/>
                  </a:cubicBezTo>
                  <a:lnTo>
                    <a:pt x="129430" y="1"/>
                  </a:lnTo>
                  <a:cubicBezTo>
                    <a:pt x="132291" y="1"/>
                    <a:pt x="134608" y="2420"/>
                    <a:pt x="134608" y="54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58"/>
            <p:cNvSpPr/>
            <p:nvPr/>
          </p:nvSpPr>
          <p:spPr>
            <a:xfrm>
              <a:off x="3789873" y="4111441"/>
              <a:ext cx="4640899" cy="91398"/>
            </a:xfrm>
            <a:custGeom>
              <a:avLst/>
              <a:gdLst/>
              <a:ahLst/>
              <a:cxnLst/>
              <a:rect l="l" t="t" r="r" b="b"/>
              <a:pathLst>
                <a:path w="176025" h="35221" extrusionOk="0">
                  <a:moveTo>
                    <a:pt x="21061" y="212"/>
                  </a:moveTo>
                  <a:lnTo>
                    <a:pt x="1" y="35221"/>
                  </a:lnTo>
                  <a:lnTo>
                    <a:pt x="176024" y="34904"/>
                  </a:lnTo>
                  <a:lnTo>
                    <a:pt x="155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58"/>
            <p:cNvSpPr/>
            <p:nvPr/>
          </p:nvSpPr>
          <p:spPr>
            <a:xfrm>
              <a:off x="3789978" y="4202768"/>
              <a:ext cx="4640688" cy="152403"/>
            </a:xfrm>
            <a:custGeom>
              <a:avLst/>
              <a:gdLst/>
              <a:ahLst/>
              <a:cxnLst/>
              <a:rect l="l" t="t" r="r" b="b"/>
              <a:pathLst>
                <a:path w="176017" h="3570" extrusionOk="0">
                  <a:moveTo>
                    <a:pt x="176016" y="0"/>
                  </a:moveTo>
                  <a:lnTo>
                    <a:pt x="176016" y="0"/>
                  </a:lnTo>
                  <a:cubicBezTo>
                    <a:pt x="176016" y="1971"/>
                    <a:pt x="174019" y="3570"/>
                    <a:pt x="171556" y="3570"/>
                  </a:cubicBezTo>
                  <a:lnTo>
                    <a:pt x="4461" y="3570"/>
                  </a:lnTo>
                  <a:cubicBezTo>
                    <a:pt x="1998" y="3570"/>
                    <a:pt x="1" y="1971"/>
                    <a:pt x="1" y="0"/>
                  </a:cubicBez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961" name="Google Shape;961;p5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32052" y="1781978"/>
            <a:ext cx="3632424" cy="2043240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58"/>
          <p:cNvSpPr/>
          <p:nvPr/>
        </p:nvSpPr>
        <p:spPr>
          <a:xfrm>
            <a:off x="4676975" y="1588319"/>
            <a:ext cx="1369839" cy="324620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Rectangle: Rounded Corners 3"/>
          <p:cNvSpPr/>
          <p:nvPr/>
        </p:nvSpPr>
        <p:spPr>
          <a:xfrm>
            <a:off x="1494263" y="1991267"/>
            <a:ext cx="2936488" cy="10994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50554" y="2309565"/>
            <a:ext cx="298019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20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84353" y="1911159"/>
            <a:ext cx="372223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Real-Time EV Fleet Monitoring and Predictive Analytics Solution aims to revolutionize fleet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ea typeface="Nanum Gothic" charset="-127"/>
                <a:cs typeface="Times New Roman" panose="02020603050405020304" pitchFamily="18" charset="0"/>
              </a:rPr>
              <a:t>management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providing real-time insights into vehicle performance, battery health, </a:t>
            </a:r>
            <a:r>
              <a:rPr lang="en-US" sz="1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predictive analytics for Electric Range.</a:t>
            </a:r>
            <a:endParaRPr lang="en-US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/>
          <p:nvPr/>
        </p:nvSpPr>
        <p:spPr>
          <a:xfrm>
            <a:off x="107494" y="225965"/>
            <a:ext cx="8761629" cy="1061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5" name="Google Shape;455;p44"/>
          <p:cNvSpPr/>
          <p:nvPr/>
        </p:nvSpPr>
        <p:spPr>
          <a:xfrm flipH="1">
            <a:off x="3360327" y="4333453"/>
            <a:ext cx="1279148" cy="30312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6" name="Google Shape;456;p44"/>
          <p:cNvSpPr txBox="1">
            <a:spLocks noGrp="1"/>
          </p:cNvSpPr>
          <p:nvPr>
            <p:ph type="title"/>
          </p:nvPr>
        </p:nvSpPr>
        <p:spPr>
          <a:xfrm>
            <a:off x="107494" y="297815"/>
            <a:ext cx="8761629" cy="91694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EV Fleet Monitoring System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8" name="Google Shape;458;p44"/>
          <p:cNvGrpSpPr/>
          <p:nvPr/>
        </p:nvGrpSpPr>
        <p:grpSpPr>
          <a:xfrm flipH="1">
            <a:off x="4839628" y="2842933"/>
            <a:ext cx="4953068" cy="2414615"/>
            <a:chOff x="713225" y="2253700"/>
            <a:chExt cx="5046298" cy="2364025"/>
          </a:xfrm>
        </p:grpSpPr>
        <p:sp>
          <p:nvSpPr>
            <p:cNvPr id="459" name="Google Shape;459;p44"/>
            <p:cNvSpPr/>
            <p:nvPr/>
          </p:nvSpPr>
          <p:spPr>
            <a:xfrm>
              <a:off x="847107" y="2253700"/>
              <a:ext cx="259413" cy="2346494"/>
            </a:xfrm>
            <a:custGeom>
              <a:avLst/>
              <a:gdLst/>
              <a:ahLst/>
              <a:cxnLst/>
              <a:rect l="l" t="t" r="r" b="b"/>
              <a:pathLst>
                <a:path w="3854" h="34861" extrusionOk="0">
                  <a:moveTo>
                    <a:pt x="0" y="0"/>
                  </a:moveTo>
                  <a:lnTo>
                    <a:pt x="0" y="34860"/>
                  </a:lnTo>
                  <a:lnTo>
                    <a:pt x="3853" y="34860"/>
                  </a:lnTo>
                  <a:lnTo>
                    <a:pt x="3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1106456" y="2253700"/>
              <a:ext cx="658628" cy="2346494"/>
            </a:xfrm>
            <a:custGeom>
              <a:avLst/>
              <a:gdLst/>
              <a:ahLst/>
              <a:cxnLst/>
              <a:rect l="l" t="t" r="r" b="b"/>
              <a:pathLst>
                <a:path w="9785" h="34861" extrusionOk="0">
                  <a:moveTo>
                    <a:pt x="0" y="0"/>
                  </a:moveTo>
                  <a:lnTo>
                    <a:pt x="0" y="34860"/>
                  </a:lnTo>
                  <a:lnTo>
                    <a:pt x="9784" y="34860"/>
                  </a:lnTo>
                  <a:lnTo>
                    <a:pt x="978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1164074" y="2999235"/>
              <a:ext cx="543326" cy="571462"/>
            </a:xfrm>
            <a:custGeom>
              <a:avLst/>
              <a:gdLst/>
              <a:ahLst/>
              <a:cxnLst/>
              <a:rect l="l" t="t" r="r" b="b"/>
              <a:pathLst>
                <a:path w="8072" h="8490" extrusionOk="0">
                  <a:moveTo>
                    <a:pt x="3734" y="1730"/>
                  </a:moveTo>
                  <a:lnTo>
                    <a:pt x="3734" y="2014"/>
                  </a:lnTo>
                  <a:lnTo>
                    <a:pt x="4339" y="2014"/>
                  </a:lnTo>
                  <a:lnTo>
                    <a:pt x="4339" y="1730"/>
                  </a:lnTo>
                  <a:close/>
                  <a:moveTo>
                    <a:pt x="3549" y="2742"/>
                  </a:moveTo>
                  <a:lnTo>
                    <a:pt x="3549" y="3088"/>
                  </a:lnTo>
                  <a:lnTo>
                    <a:pt x="4524" y="3088"/>
                  </a:lnTo>
                  <a:lnTo>
                    <a:pt x="4524" y="2742"/>
                  </a:lnTo>
                  <a:close/>
                  <a:moveTo>
                    <a:pt x="3549" y="3237"/>
                  </a:moveTo>
                  <a:lnTo>
                    <a:pt x="3549" y="3583"/>
                  </a:lnTo>
                  <a:lnTo>
                    <a:pt x="4524" y="3583"/>
                  </a:lnTo>
                  <a:lnTo>
                    <a:pt x="4524" y="3237"/>
                  </a:lnTo>
                  <a:close/>
                  <a:moveTo>
                    <a:pt x="3549" y="3730"/>
                  </a:moveTo>
                  <a:lnTo>
                    <a:pt x="3549" y="4076"/>
                  </a:lnTo>
                  <a:lnTo>
                    <a:pt x="4524" y="4076"/>
                  </a:lnTo>
                  <a:lnTo>
                    <a:pt x="4524" y="3730"/>
                  </a:lnTo>
                  <a:close/>
                  <a:moveTo>
                    <a:pt x="3549" y="4225"/>
                  </a:moveTo>
                  <a:lnTo>
                    <a:pt x="3549" y="4571"/>
                  </a:lnTo>
                  <a:lnTo>
                    <a:pt x="4524" y="4571"/>
                  </a:lnTo>
                  <a:lnTo>
                    <a:pt x="4524" y="4225"/>
                  </a:lnTo>
                  <a:close/>
                  <a:moveTo>
                    <a:pt x="4716" y="2335"/>
                  </a:moveTo>
                  <a:lnTo>
                    <a:pt x="4716" y="4681"/>
                  </a:lnTo>
                  <a:lnTo>
                    <a:pt x="3358" y="4681"/>
                  </a:lnTo>
                  <a:lnTo>
                    <a:pt x="3358" y="2335"/>
                  </a:lnTo>
                  <a:close/>
                  <a:moveTo>
                    <a:pt x="3184" y="2161"/>
                  </a:moveTo>
                  <a:lnTo>
                    <a:pt x="3184" y="4855"/>
                  </a:lnTo>
                  <a:lnTo>
                    <a:pt x="4890" y="4855"/>
                  </a:lnTo>
                  <a:lnTo>
                    <a:pt x="4890" y="2161"/>
                  </a:lnTo>
                  <a:close/>
                  <a:moveTo>
                    <a:pt x="7006" y="964"/>
                  </a:moveTo>
                  <a:cubicBezTo>
                    <a:pt x="7022" y="964"/>
                    <a:pt x="7034" y="977"/>
                    <a:pt x="7034" y="992"/>
                  </a:cubicBezTo>
                  <a:lnTo>
                    <a:pt x="7034" y="5505"/>
                  </a:lnTo>
                  <a:cubicBezTo>
                    <a:pt x="7034" y="5522"/>
                    <a:pt x="7022" y="5535"/>
                    <a:pt x="7006" y="5535"/>
                  </a:cubicBezTo>
                  <a:lnTo>
                    <a:pt x="1068" y="5535"/>
                  </a:lnTo>
                  <a:cubicBezTo>
                    <a:pt x="1053" y="5535"/>
                    <a:pt x="1038" y="5521"/>
                    <a:pt x="1038" y="5505"/>
                  </a:cubicBezTo>
                  <a:lnTo>
                    <a:pt x="1038" y="992"/>
                  </a:lnTo>
                  <a:cubicBezTo>
                    <a:pt x="1038" y="977"/>
                    <a:pt x="1053" y="964"/>
                    <a:pt x="1068" y="964"/>
                  </a:cubicBezTo>
                  <a:close/>
                  <a:moveTo>
                    <a:pt x="1683" y="6020"/>
                  </a:moveTo>
                  <a:lnTo>
                    <a:pt x="1683" y="6691"/>
                  </a:lnTo>
                  <a:lnTo>
                    <a:pt x="1038" y="6691"/>
                  </a:lnTo>
                  <a:lnTo>
                    <a:pt x="1038" y="6020"/>
                  </a:lnTo>
                  <a:close/>
                  <a:moveTo>
                    <a:pt x="2753" y="6020"/>
                  </a:moveTo>
                  <a:lnTo>
                    <a:pt x="2753" y="6691"/>
                  </a:lnTo>
                  <a:lnTo>
                    <a:pt x="2110" y="6691"/>
                  </a:lnTo>
                  <a:lnTo>
                    <a:pt x="2110" y="6020"/>
                  </a:lnTo>
                  <a:close/>
                  <a:moveTo>
                    <a:pt x="3823" y="6020"/>
                  </a:moveTo>
                  <a:lnTo>
                    <a:pt x="3823" y="6691"/>
                  </a:lnTo>
                  <a:lnTo>
                    <a:pt x="3180" y="6691"/>
                  </a:lnTo>
                  <a:lnTo>
                    <a:pt x="3180" y="6020"/>
                  </a:lnTo>
                  <a:close/>
                  <a:moveTo>
                    <a:pt x="4894" y="6020"/>
                  </a:moveTo>
                  <a:lnTo>
                    <a:pt x="4894" y="6691"/>
                  </a:lnTo>
                  <a:lnTo>
                    <a:pt x="4250" y="6691"/>
                  </a:lnTo>
                  <a:lnTo>
                    <a:pt x="4250" y="6020"/>
                  </a:lnTo>
                  <a:close/>
                  <a:moveTo>
                    <a:pt x="5964" y="6020"/>
                  </a:moveTo>
                  <a:lnTo>
                    <a:pt x="5964" y="6691"/>
                  </a:lnTo>
                  <a:lnTo>
                    <a:pt x="5320" y="6691"/>
                  </a:lnTo>
                  <a:lnTo>
                    <a:pt x="5320" y="6020"/>
                  </a:lnTo>
                  <a:close/>
                  <a:moveTo>
                    <a:pt x="7034" y="6020"/>
                  </a:moveTo>
                  <a:lnTo>
                    <a:pt x="7034" y="6691"/>
                  </a:lnTo>
                  <a:lnTo>
                    <a:pt x="6390" y="6691"/>
                  </a:lnTo>
                  <a:lnTo>
                    <a:pt x="6390" y="6020"/>
                  </a:lnTo>
                  <a:close/>
                  <a:moveTo>
                    <a:pt x="1683" y="7178"/>
                  </a:moveTo>
                  <a:lnTo>
                    <a:pt x="1683" y="7848"/>
                  </a:lnTo>
                  <a:lnTo>
                    <a:pt x="1038" y="7848"/>
                  </a:lnTo>
                  <a:lnTo>
                    <a:pt x="1038" y="7178"/>
                  </a:lnTo>
                  <a:close/>
                  <a:moveTo>
                    <a:pt x="2753" y="7178"/>
                  </a:moveTo>
                  <a:lnTo>
                    <a:pt x="2753" y="7848"/>
                  </a:lnTo>
                  <a:lnTo>
                    <a:pt x="2110" y="7848"/>
                  </a:lnTo>
                  <a:lnTo>
                    <a:pt x="2110" y="7178"/>
                  </a:lnTo>
                  <a:close/>
                  <a:moveTo>
                    <a:pt x="3823" y="7178"/>
                  </a:moveTo>
                  <a:lnTo>
                    <a:pt x="3823" y="7848"/>
                  </a:lnTo>
                  <a:lnTo>
                    <a:pt x="3180" y="7848"/>
                  </a:lnTo>
                  <a:lnTo>
                    <a:pt x="3180" y="7178"/>
                  </a:lnTo>
                  <a:close/>
                  <a:moveTo>
                    <a:pt x="4894" y="7178"/>
                  </a:moveTo>
                  <a:lnTo>
                    <a:pt x="4894" y="7848"/>
                  </a:lnTo>
                  <a:lnTo>
                    <a:pt x="4250" y="7848"/>
                  </a:lnTo>
                  <a:lnTo>
                    <a:pt x="4250" y="7178"/>
                  </a:lnTo>
                  <a:close/>
                  <a:moveTo>
                    <a:pt x="5964" y="7178"/>
                  </a:moveTo>
                  <a:lnTo>
                    <a:pt x="5964" y="7848"/>
                  </a:lnTo>
                  <a:lnTo>
                    <a:pt x="5320" y="7848"/>
                  </a:lnTo>
                  <a:lnTo>
                    <a:pt x="5320" y="7178"/>
                  </a:lnTo>
                  <a:close/>
                  <a:moveTo>
                    <a:pt x="7034" y="7178"/>
                  </a:moveTo>
                  <a:lnTo>
                    <a:pt x="7034" y="7848"/>
                  </a:lnTo>
                  <a:lnTo>
                    <a:pt x="6390" y="7848"/>
                  </a:lnTo>
                  <a:lnTo>
                    <a:pt x="6390" y="7178"/>
                  </a:lnTo>
                  <a:close/>
                  <a:moveTo>
                    <a:pt x="1" y="0"/>
                  </a:moveTo>
                  <a:lnTo>
                    <a:pt x="1" y="8489"/>
                  </a:lnTo>
                  <a:lnTo>
                    <a:pt x="8072" y="8489"/>
                  </a:lnTo>
                  <a:lnTo>
                    <a:pt x="80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1094811" y="2253700"/>
              <a:ext cx="434015" cy="2346494"/>
            </a:xfrm>
            <a:custGeom>
              <a:avLst/>
              <a:gdLst/>
              <a:ahLst/>
              <a:cxnLst/>
              <a:rect l="l" t="t" r="r" b="b"/>
              <a:pathLst>
                <a:path w="6448" h="34861" extrusionOk="0">
                  <a:moveTo>
                    <a:pt x="4575" y="2618"/>
                  </a:moveTo>
                  <a:lnTo>
                    <a:pt x="3683" y="5900"/>
                  </a:lnTo>
                  <a:lnTo>
                    <a:pt x="4900" y="5900"/>
                  </a:lnTo>
                  <a:lnTo>
                    <a:pt x="4369" y="8844"/>
                  </a:lnTo>
                  <a:lnTo>
                    <a:pt x="6448" y="4840"/>
                  </a:lnTo>
                  <a:lnTo>
                    <a:pt x="5000" y="4840"/>
                  </a:lnTo>
                  <a:lnTo>
                    <a:pt x="6110" y="2618"/>
                  </a:lnTo>
                  <a:close/>
                  <a:moveTo>
                    <a:pt x="173" y="0"/>
                  </a:moveTo>
                  <a:cubicBezTo>
                    <a:pt x="135" y="1452"/>
                    <a:pt x="118" y="2905"/>
                    <a:pt x="89" y="4358"/>
                  </a:cubicBezTo>
                  <a:lnTo>
                    <a:pt x="41" y="8714"/>
                  </a:lnTo>
                  <a:cubicBezTo>
                    <a:pt x="12" y="11620"/>
                    <a:pt x="15" y="14525"/>
                    <a:pt x="1" y="17430"/>
                  </a:cubicBezTo>
                  <a:cubicBezTo>
                    <a:pt x="14" y="20334"/>
                    <a:pt x="12" y="23240"/>
                    <a:pt x="41" y="26145"/>
                  </a:cubicBezTo>
                  <a:lnTo>
                    <a:pt x="89" y="30503"/>
                  </a:lnTo>
                  <a:cubicBezTo>
                    <a:pt x="117" y="31954"/>
                    <a:pt x="134" y="33407"/>
                    <a:pt x="173" y="34860"/>
                  </a:cubicBezTo>
                  <a:cubicBezTo>
                    <a:pt x="213" y="33407"/>
                    <a:pt x="230" y="31954"/>
                    <a:pt x="260" y="30503"/>
                  </a:cubicBezTo>
                  <a:lnTo>
                    <a:pt x="308" y="26145"/>
                  </a:lnTo>
                  <a:cubicBezTo>
                    <a:pt x="335" y="23240"/>
                    <a:pt x="333" y="20334"/>
                    <a:pt x="347" y="17430"/>
                  </a:cubicBezTo>
                  <a:cubicBezTo>
                    <a:pt x="333" y="14525"/>
                    <a:pt x="336" y="11620"/>
                    <a:pt x="306" y="8714"/>
                  </a:cubicBezTo>
                  <a:lnTo>
                    <a:pt x="258" y="4358"/>
                  </a:lnTo>
                  <a:cubicBezTo>
                    <a:pt x="230" y="2905"/>
                    <a:pt x="213" y="1452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327640" y="3682104"/>
              <a:ext cx="1099509" cy="898319"/>
            </a:xfrm>
            <a:custGeom>
              <a:avLst/>
              <a:gdLst/>
              <a:ahLst/>
              <a:cxnLst/>
              <a:rect l="l" t="t" r="r" b="b"/>
              <a:pathLst>
                <a:path w="16335" h="13346" extrusionOk="0">
                  <a:moveTo>
                    <a:pt x="1" y="1"/>
                  </a:moveTo>
                  <a:lnTo>
                    <a:pt x="1" y="2323"/>
                  </a:lnTo>
                  <a:lnTo>
                    <a:pt x="1171" y="2323"/>
                  </a:lnTo>
                  <a:lnTo>
                    <a:pt x="1171" y="9354"/>
                  </a:lnTo>
                  <a:cubicBezTo>
                    <a:pt x="1171" y="11555"/>
                    <a:pt x="2962" y="13345"/>
                    <a:pt x="5163" y="13345"/>
                  </a:cubicBezTo>
                  <a:cubicBezTo>
                    <a:pt x="7363" y="13345"/>
                    <a:pt x="9153" y="11555"/>
                    <a:pt x="9153" y="9354"/>
                  </a:cubicBezTo>
                  <a:lnTo>
                    <a:pt x="9153" y="2828"/>
                  </a:lnTo>
                  <a:cubicBezTo>
                    <a:pt x="9153" y="2149"/>
                    <a:pt x="9706" y="1597"/>
                    <a:pt x="10384" y="1597"/>
                  </a:cubicBezTo>
                  <a:lnTo>
                    <a:pt x="16335" y="1597"/>
                  </a:lnTo>
                  <a:lnTo>
                    <a:pt x="16335" y="727"/>
                  </a:lnTo>
                  <a:lnTo>
                    <a:pt x="10385" y="727"/>
                  </a:lnTo>
                  <a:cubicBezTo>
                    <a:pt x="9226" y="727"/>
                    <a:pt x="8285" y="1670"/>
                    <a:pt x="8285" y="2828"/>
                  </a:cubicBezTo>
                  <a:lnTo>
                    <a:pt x="8285" y="9354"/>
                  </a:lnTo>
                  <a:cubicBezTo>
                    <a:pt x="8285" y="11075"/>
                    <a:pt x="6884" y="12476"/>
                    <a:pt x="5163" y="12476"/>
                  </a:cubicBezTo>
                  <a:cubicBezTo>
                    <a:pt x="3441" y="12476"/>
                    <a:pt x="2040" y="11075"/>
                    <a:pt x="2040" y="9354"/>
                  </a:cubicBezTo>
                  <a:lnTo>
                    <a:pt x="2040" y="2323"/>
                  </a:lnTo>
                  <a:lnTo>
                    <a:pt x="3212" y="2323"/>
                  </a:lnTo>
                  <a:lnTo>
                    <a:pt x="3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2121170" y="3810197"/>
              <a:ext cx="3504562" cy="587616"/>
            </a:xfrm>
            <a:custGeom>
              <a:avLst/>
              <a:gdLst/>
              <a:ahLst/>
              <a:cxnLst/>
              <a:rect l="l" t="t" r="r" b="b"/>
              <a:pathLst>
                <a:path w="52066" h="8730" extrusionOk="0">
                  <a:moveTo>
                    <a:pt x="6209" y="0"/>
                  </a:moveTo>
                  <a:lnTo>
                    <a:pt x="346" y="1647"/>
                  </a:lnTo>
                  <a:lnTo>
                    <a:pt x="0" y="7363"/>
                  </a:lnTo>
                  <a:lnTo>
                    <a:pt x="52065" y="8730"/>
                  </a:lnTo>
                  <a:lnTo>
                    <a:pt x="52065" y="8730"/>
                  </a:lnTo>
                  <a:lnTo>
                    <a:pt x="51603" y="5008"/>
                  </a:lnTo>
                  <a:lnTo>
                    <a:pt x="50455" y="2768"/>
                  </a:lnTo>
                  <a:lnTo>
                    <a:pt x="454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2006943" y="2909510"/>
              <a:ext cx="3620941" cy="1488291"/>
            </a:xfrm>
            <a:custGeom>
              <a:avLst/>
              <a:gdLst/>
              <a:ahLst/>
              <a:cxnLst/>
              <a:rect l="l" t="t" r="r" b="b"/>
              <a:pathLst>
                <a:path w="53795" h="22111" extrusionOk="0">
                  <a:moveTo>
                    <a:pt x="21710" y="2597"/>
                  </a:moveTo>
                  <a:cubicBezTo>
                    <a:pt x="24367" y="2597"/>
                    <a:pt x="26988" y="2799"/>
                    <a:pt x="29121" y="3203"/>
                  </a:cubicBezTo>
                  <a:cubicBezTo>
                    <a:pt x="32778" y="3894"/>
                    <a:pt x="37670" y="5969"/>
                    <a:pt x="37670" y="5969"/>
                  </a:cubicBezTo>
                  <a:lnTo>
                    <a:pt x="37670" y="9822"/>
                  </a:lnTo>
                  <a:cubicBezTo>
                    <a:pt x="29775" y="8655"/>
                    <a:pt x="18850" y="7225"/>
                    <a:pt x="12725" y="7225"/>
                  </a:cubicBezTo>
                  <a:cubicBezTo>
                    <a:pt x="12303" y="7225"/>
                    <a:pt x="11904" y="7231"/>
                    <a:pt x="11531" y="7246"/>
                  </a:cubicBezTo>
                  <a:cubicBezTo>
                    <a:pt x="11531" y="7246"/>
                    <a:pt x="11877" y="3400"/>
                    <a:pt x="16126" y="2906"/>
                  </a:cubicBezTo>
                  <a:cubicBezTo>
                    <a:pt x="17896" y="2700"/>
                    <a:pt x="19812" y="2597"/>
                    <a:pt x="21710" y="2597"/>
                  </a:cubicBezTo>
                  <a:close/>
                  <a:moveTo>
                    <a:pt x="40822" y="6211"/>
                  </a:moveTo>
                  <a:cubicBezTo>
                    <a:pt x="45140" y="8502"/>
                    <a:pt x="47108" y="10680"/>
                    <a:pt x="47108" y="10680"/>
                  </a:cubicBezTo>
                  <a:lnTo>
                    <a:pt x="47108" y="11306"/>
                  </a:lnTo>
                  <a:cubicBezTo>
                    <a:pt x="47108" y="11306"/>
                    <a:pt x="44585" y="10878"/>
                    <a:pt x="40822" y="10299"/>
                  </a:cubicBezTo>
                  <a:lnTo>
                    <a:pt x="40822" y="6211"/>
                  </a:lnTo>
                  <a:close/>
                  <a:moveTo>
                    <a:pt x="19761" y="1"/>
                  </a:moveTo>
                  <a:cubicBezTo>
                    <a:pt x="12345" y="1"/>
                    <a:pt x="7248" y="1720"/>
                    <a:pt x="7248" y="1720"/>
                  </a:cubicBezTo>
                  <a:cubicBezTo>
                    <a:pt x="1516" y="6464"/>
                    <a:pt x="2768" y="13052"/>
                    <a:pt x="2768" y="13052"/>
                  </a:cubicBezTo>
                  <a:cubicBezTo>
                    <a:pt x="1" y="16280"/>
                    <a:pt x="1697" y="20744"/>
                    <a:pt x="1697" y="20744"/>
                  </a:cubicBezTo>
                  <a:lnTo>
                    <a:pt x="2065" y="20754"/>
                  </a:lnTo>
                  <a:cubicBezTo>
                    <a:pt x="2046" y="20579"/>
                    <a:pt x="2038" y="20402"/>
                    <a:pt x="2038" y="20224"/>
                  </a:cubicBezTo>
                  <a:cubicBezTo>
                    <a:pt x="2038" y="17331"/>
                    <a:pt x="4383" y="14986"/>
                    <a:pt x="7276" y="14986"/>
                  </a:cubicBezTo>
                  <a:cubicBezTo>
                    <a:pt x="10168" y="14986"/>
                    <a:pt x="12513" y="17331"/>
                    <a:pt x="12513" y="20224"/>
                  </a:cubicBezTo>
                  <a:cubicBezTo>
                    <a:pt x="12513" y="20497"/>
                    <a:pt x="12492" y="20765"/>
                    <a:pt x="12452" y="21027"/>
                  </a:cubicBezTo>
                  <a:lnTo>
                    <a:pt x="42944" y="21827"/>
                  </a:lnTo>
                  <a:cubicBezTo>
                    <a:pt x="42782" y="21322"/>
                    <a:pt x="42693" y="20784"/>
                    <a:pt x="42693" y="20224"/>
                  </a:cubicBezTo>
                  <a:cubicBezTo>
                    <a:pt x="42693" y="17331"/>
                    <a:pt x="45038" y="14986"/>
                    <a:pt x="47932" y="14986"/>
                  </a:cubicBezTo>
                  <a:cubicBezTo>
                    <a:pt x="50824" y="14986"/>
                    <a:pt x="53169" y="17331"/>
                    <a:pt x="53169" y="20224"/>
                  </a:cubicBezTo>
                  <a:cubicBezTo>
                    <a:pt x="53169" y="20880"/>
                    <a:pt x="53047" y="21507"/>
                    <a:pt x="52827" y="22087"/>
                  </a:cubicBezTo>
                  <a:lnTo>
                    <a:pt x="53762" y="22111"/>
                  </a:lnTo>
                  <a:cubicBezTo>
                    <a:pt x="53762" y="22111"/>
                    <a:pt x="53728" y="20859"/>
                    <a:pt x="53762" y="18652"/>
                  </a:cubicBezTo>
                  <a:cubicBezTo>
                    <a:pt x="53795" y="16446"/>
                    <a:pt x="53136" y="16478"/>
                    <a:pt x="51159" y="13777"/>
                  </a:cubicBezTo>
                  <a:cubicBezTo>
                    <a:pt x="49183" y="11076"/>
                    <a:pt x="48162" y="10153"/>
                    <a:pt x="48162" y="10153"/>
                  </a:cubicBezTo>
                  <a:cubicBezTo>
                    <a:pt x="38313" y="1975"/>
                    <a:pt x="27707" y="1"/>
                    <a:pt x="1976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4769859" y="3604966"/>
              <a:ext cx="23626" cy="3769"/>
            </a:xfrm>
            <a:custGeom>
              <a:avLst/>
              <a:gdLst/>
              <a:ahLst/>
              <a:cxnLst/>
              <a:rect l="l" t="t" r="r" b="b"/>
              <a:pathLst>
                <a:path w="351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19" y="19"/>
                    <a:pt x="235" y="37"/>
                    <a:pt x="350" y="56"/>
                  </a:cubicBezTo>
                  <a:cubicBezTo>
                    <a:pt x="236" y="37"/>
                    <a:pt x="119" y="19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5175273" y="3670055"/>
              <a:ext cx="2558" cy="538"/>
            </a:xfrm>
            <a:custGeom>
              <a:avLst/>
              <a:gdLst/>
              <a:ahLst/>
              <a:cxnLst/>
              <a:rect l="l" t="t" r="r" b="b"/>
              <a:pathLst>
                <a:path w="38" h="8" extrusionOk="0">
                  <a:moveTo>
                    <a:pt x="38" y="7"/>
                  </a:moveTo>
                  <a:cubicBezTo>
                    <a:pt x="38" y="7"/>
                    <a:pt x="23" y="5"/>
                    <a:pt x="1" y="0"/>
                  </a:cubicBezTo>
                  <a:cubicBezTo>
                    <a:pt x="23" y="5"/>
                    <a:pt x="38" y="7"/>
                    <a:pt x="38" y="7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5176283" y="3626774"/>
              <a:ext cx="875" cy="87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6"/>
                    <a:pt x="8" y="10"/>
                    <a:pt x="13" y="13"/>
                  </a:cubicBezTo>
                  <a:cubicBezTo>
                    <a:pt x="8" y="9"/>
                    <a:pt x="6" y="6"/>
                    <a:pt x="0" y="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4905490" y="3626169"/>
              <a:ext cx="45973" cy="7404"/>
            </a:xfrm>
            <a:custGeom>
              <a:avLst/>
              <a:gdLst/>
              <a:ahLst/>
              <a:cxnLst/>
              <a:rect l="l" t="t" r="r" b="b"/>
              <a:pathLst>
                <a:path w="683" h="110" extrusionOk="0">
                  <a:moveTo>
                    <a:pt x="683" y="110"/>
                  </a:moveTo>
                  <a:cubicBezTo>
                    <a:pt x="464" y="74"/>
                    <a:pt x="236" y="39"/>
                    <a:pt x="0" y="1"/>
                  </a:cubicBezTo>
                  <a:cubicBezTo>
                    <a:pt x="236" y="39"/>
                    <a:pt x="464" y="74"/>
                    <a:pt x="683" y="11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4855344" y="3618293"/>
              <a:ext cx="21001" cy="3365"/>
            </a:xfrm>
            <a:custGeom>
              <a:avLst/>
              <a:gdLst/>
              <a:ahLst/>
              <a:cxnLst/>
              <a:rect l="l" t="t" r="r" b="b"/>
              <a:pathLst>
                <a:path w="312" h="50" extrusionOk="0">
                  <a:moveTo>
                    <a:pt x="311" y="50"/>
                  </a:moveTo>
                  <a:cubicBezTo>
                    <a:pt x="210" y="34"/>
                    <a:pt x="106" y="17"/>
                    <a:pt x="0" y="0"/>
                  </a:cubicBezTo>
                  <a:cubicBezTo>
                    <a:pt x="106" y="17"/>
                    <a:pt x="210" y="34"/>
                    <a:pt x="311" y="5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44"/>
            <p:cNvSpPr/>
            <p:nvPr/>
          </p:nvSpPr>
          <p:spPr>
            <a:xfrm>
              <a:off x="4880383" y="3622265"/>
              <a:ext cx="20799" cy="3298"/>
            </a:xfrm>
            <a:custGeom>
              <a:avLst/>
              <a:gdLst/>
              <a:ahLst/>
              <a:cxnLst/>
              <a:rect l="l" t="t" r="r" b="b"/>
              <a:pathLst>
                <a:path w="309" h="49" extrusionOk="0">
                  <a:moveTo>
                    <a:pt x="308" y="49"/>
                  </a:moveTo>
                  <a:cubicBezTo>
                    <a:pt x="206" y="33"/>
                    <a:pt x="105" y="16"/>
                    <a:pt x="0" y="1"/>
                  </a:cubicBezTo>
                  <a:cubicBezTo>
                    <a:pt x="105" y="16"/>
                    <a:pt x="206" y="33"/>
                    <a:pt x="308" y="4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44"/>
            <p:cNvSpPr/>
            <p:nvPr/>
          </p:nvSpPr>
          <p:spPr>
            <a:xfrm>
              <a:off x="5168138" y="3618361"/>
              <a:ext cx="3231" cy="323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1" y="1"/>
                  </a:moveTo>
                  <a:cubicBezTo>
                    <a:pt x="18" y="18"/>
                    <a:pt x="33" y="33"/>
                    <a:pt x="47" y="48"/>
                  </a:cubicBezTo>
                  <a:cubicBezTo>
                    <a:pt x="33" y="33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44"/>
            <p:cNvSpPr/>
            <p:nvPr/>
          </p:nvSpPr>
          <p:spPr>
            <a:xfrm>
              <a:off x="4955031" y="3634111"/>
              <a:ext cx="18174" cy="2962"/>
            </a:xfrm>
            <a:custGeom>
              <a:avLst/>
              <a:gdLst/>
              <a:ahLst/>
              <a:cxnLst/>
              <a:rect l="l" t="t" r="r" b="b"/>
              <a:pathLst>
                <a:path w="270" h="44" extrusionOk="0">
                  <a:moveTo>
                    <a:pt x="269" y="44"/>
                  </a:moveTo>
                  <a:cubicBezTo>
                    <a:pt x="182" y="30"/>
                    <a:pt x="91" y="14"/>
                    <a:pt x="1" y="0"/>
                  </a:cubicBezTo>
                  <a:cubicBezTo>
                    <a:pt x="91" y="14"/>
                    <a:pt x="182" y="30"/>
                    <a:pt x="269" y="44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4754781" y="3327510"/>
              <a:ext cx="26587" cy="14472"/>
            </a:xfrm>
            <a:custGeom>
              <a:avLst/>
              <a:gdLst/>
              <a:ahLst/>
              <a:cxnLst/>
              <a:rect l="l" t="t" r="r" b="b"/>
              <a:pathLst>
                <a:path w="395" h="215" extrusionOk="0">
                  <a:moveTo>
                    <a:pt x="0" y="1"/>
                  </a:moveTo>
                  <a:cubicBezTo>
                    <a:pt x="135" y="72"/>
                    <a:pt x="266" y="144"/>
                    <a:pt x="395" y="214"/>
                  </a:cubicBezTo>
                  <a:cubicBezTo>
                    <a:pt x="266" y="144"/>
                    <a:pt x="135" y="72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5174331" y="3624755"/>
              <a:ext cx="1683" cy="175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" y="1"/>
                  </a:moveTo>
                  <a:cubicBezTo>
                    <a:pt x="11" y="10"/>
                    <a:pt x="18" y="19"/>
                    <a:pt x="25" y="26"/>
                  </a:cubicBezTo>
                  <a:cubicBezTo>
                    <a:pt x="18" y="19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44"/>
            <p:cNvSpPr/>
            <p:nvPr/>
          </p:nvSpPr>
          <p:spPr>
            <a:xfrm>
              <a:off x="4781571" y="3341982"/>
              <a:ext cx="376869" cy="266750"/>
            </a:xfrm>
            <a:custGeom>
              <a:avLst/>
              <a:gdLst/>
              <a:ahLst/>
              <a:cxnLst/>
              <a:rect l="l" t="t" r="r" b="b"/>
              <a:pathLst>
                <a:path w="5599" h="3963" extrusionOk="0">
                  <a:moveTo>
                    <a:pt x="1" y="1"/>
                  </a:moveTo>
                  <a:cubicBezTo>
                    <a:pt x="3128" y="1712"/>
                    <a:pt x="4940" y="3322"/>
                    <a:pt x="5598" y="3963"/>
                  </a:cubicBezTo>
                  <a:cubicBezTo>
                    <a:pt x="4940" y="3322"/>
                    <a:pt x="3126" y="1711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44"/>
            <p:cNvSpPr/>
            <p:nvPr/>
          </p:nvSpPr>
          <p:spPr>
            <a:xfrm>
              <a:off x="5163763" y="3613985"/>
              <a:ext cx="3971" cy="3971"/>
            </a:xfrm>
            <a:custGeom>
              <a:avLst/>
              <a:gdLst/>
              <a:ahLst/>
              <a:cxnLst/>
              <a:rect l="l" t="t" r="r" b="b"/>
              <a:pathLst>
                <a:path w="59" h="59" extrusionOk="0">
                  <a:moveTo>
                    <a:pt x="59" y="59"/>
                  </a:moveTo>
                  <a:cubicBezTo>
                    <a:pt x="42" y="40"/>
                    <a:pt x="22" y="22"/>
                    <a:pt x="1" y="1"/>
                  </a:cubicBezTo>
                  <a:cubicBezTo>
                    <a:pt x="22" y="22"/>
                    <a:pt x="42" y="40"/>
                    <a:pt x="59" y="5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44"/>
            <p:cNvSpPr/>
            <p:nvPr/>
          </p:nvSpPr>
          <p:spPr>
            <a:xfrm>
              <a:off x="5158580" y="3608870"/>
              <a:ext cx="4981" cy="4914"/>
            </a:xfrm>
            <a:custGeom>
              <a:avLst/>
              <a:gdLst/>
              <a:ahLst/>
              <a:cxnLst/>
              <a:rect l="l" t="t" r="r" b="b"/>
              <a:pathLst>
                <a:path w="74" h="73" extrusionOk="0">
                  <a:moveTo>
                    <a:pt x="0" y="1"/>
                  </a:moveTo>
                  <a:cubicBezTo>
                    <a:pt x="27" y="26"/>
                    <a:pt x="51" y="50"/>
                    <a:pt x="74" y="73"/>
                  </a:cubicBezTo>
                  <a:cubicBezTo>
                    <a:pt x="51" y="50"/>
                    <a:pt x="27" y="26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44"/>
            <p:cNvSpPr/>
            <p:nvPr/>
          </p:nvSpPr>
          <p:spPr>
            <a:xfrm>
              <a:off x="5171705" y="3621928"/>
              <a:ext cx="2356" cy="2423"/>
            </a:xfrm>
            <a:custGeom>
              <a:avLst/>
              <a:gdLst/>
              <a:ahLst/>
              <a:cxnLst/>
              <a:rect l="l" t="t" r="r" b="b"/>
              <a:pathLst>
                <a:path w="35" h="36" extrusionOk="0">
                  <a:moveTo>
                    <a:pt x="0" y="0"/>
                  </a:moveTo>
                  <a:cubicBezTo>
                    <a:pt x="13" y="14"/>
                    <a:pt x="24" y="26"/>
                    <a:pt x="34" y="35"/>
                  </a:cubicBezTo>
                  <a:cubicBezTo>
                    <a:pt x="24" y="26"/>
                    <a:pt x="13" y="14"/>
                    <a:pt x="0" y="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44"/>
            <p:cNvSpPr/>
            <p:nvPr/>
          </p:nvSpPr>
          <p:spPr>
            <a:xfrm>
              <a:off x="5141550" y="3664401"/>
              <a:ext cx="7943" cy="1414"/>
            </a:xfrm>
            <a:custGeom>
              <a:avLst/>
              <a:gdLst/>
              <a:ahLst/>
              <a:cxnLst/>
              <a:rect l="l" t="t" r="r" b="b"/>
              <a:pathLst>
                <a:path w="118" h="21" extrusionOk="0">
                  <a:moveTo>
                    <a:pt x="117" y="21"/>
                  </a:moveTo>
                  <a:cubicBezTo>
                    <a:pt x="81" y="15"/>
                    <a:pt x="42" y="8"/>
                    <a:pt x="0" y="1"/>
                  </a:cubicBezTo>
                  <a:cubicBezTo>
                    <a:pt x="42" y="8"/>
                    <a:pt x="81" y="15"/>
                    <a:pt x="117" y="2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44"/>
            <p:cNvSpPr/>
            <p:nvPr/>
          </p:nvSpPr>
          <p:spPr>
            <a:xfrm>
              <a:off x="5152387" y="3666219"/>
              <a:ext cx="3567" cy="673"/>
            </a:xfrm>
            <a:custGeom>
              <a:avLst/>
              <a:gdLst/>
              <a:ahLst/>
              <a:cxnLst/>
              <a:rect l="l" t="t" r="r" b="b"/>
              <a:pathLst>
                <a:path w="53" h="10" extrusionOk="0">
                  <a:moveTo>
                    <a:pt x="53" y="9"/>
                  </a:moveTo>
                  <a:cubicBezTo>
                    <a:pt x="36" y="6"/>
                    <a:pt x="19" y="4"/>
                    <a:pt x="0" y="1"/>
                  </a:cubicBezTo>
                  <a:cubicBezTo>
                    <a:pt x="19" y="4"/>
                    <a:pt x="36" y="6"/>
                    <a:pt x="53" y="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44"/>
            <p:cNvSpPr/>
            <p:nvPr/>
          </p:nvSpPr>
          <p:spPr>
            <a:xfrm>
              <a:off x="4977513" y="3637679"/>
              <a:ext cx="18981" cy="3164"/>
            </a:xfrm>
            <a:custGeom>
              <a:avLst/>
              <a:gdLst/>
              <a:ahLst/>
              <a:cxnLst/>
              <a:rect l="l" t="t" r="r" b="b"/>
              <a:pathLst>
                <a:path w="282" h="47" extrusionOk="0">
                  <a:moveTo>
                    <a:pt x="282" y="46"/>
                  </a:moveTo>
                  <a:cubicBezTo>
                    <a:pt x="190" y="30"/>
                    <a:pt x="96" y="16"/>
                    <a:pt x="0" y="1"/>
                  </a:cubicBezTo>
                  <a:cubicBezTo>
                    <a:pt x="96" y="16"/>
                    <a:pt x="190" y="30"/>
                    <a:pt x="282" y="4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44"/>
            <p:cNvSpPr/>
            <p:nvPr/>
          </p:nvSpPr>
          <p:spPr>
            <a:xfrm>
              <a:off x="5167869" y="3668776"/>
              <a:ext cx="2625" cy="606"/>
            </a:xfrm>
            <a:custGeom>
              <a:avLst/>
              <a:gdLst/>
              <a:ahLst/>
              <a:cxnLst/>
              <a:rect l="l" t="t" r="r" b="b"/>
              <a:pathLst>
                <a:path w="39" h="9" extrusionOk="0">
                  <a:moveTo>
                    <a:pt x="39" y="8"/>
                  </a:moveTo>
                  <a:cubicBezTo>
                    <a:pt x="27" y="7"/>
                    <a:pt x="13" y="4"/>
                    <a:pt x="1" y="1"/>
                  </a:cubicBezTo>
                  <a:cubicBezTo>
                    <a:pt x="13" y="4"/>
                    <a:pt x="27" y="7"/>
                    <a:pt x="39" y="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5172984" y="3669651"/>
              <a:ext cx="538" cy="20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2"/>
                  </a:moveTo>
                  <a:cubicBezTo>
                    <a:pt x="5" y="2"/>
                    <a:pt x="2" y="2"/>
                    <a:pt x="1" y="1"/>
                  </a:cubicBezTo>
                  <a:cubicBezTo>
                    <a:pt x="2" y="2"/>
                    <a:pt x="5" y="2"/>
                    <a:pt x="8" y="2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5119472" y="3660834"/>
              <a:ext cx="9558" cy="1548"/>
            </a:xfrm>
            <a:custGeom>
              <a:avLst/>
              <a:gdLst/>
              <a:ahLst/>
              <a:cxnLst/>
              <a:rect l="l" t="t" r="r" b="b"/>
              <a:pathLst>
                <a:path w="142" h="23" extrusionOk="0">
                  <a:moveTo>
                    <a:pt x="141" y="23"/>
                  </a:moveTo>
                  <a:cubicBezTo>
                    <a:pt x="96" y="16"/>
                    <a:pt x="50" y="7"/>
                    <a:pt x="0" y="0"/>
                  </a:cubicBezTo>
                  <a:cubicBezTo>
                    <a:pt x="50" y="7"/>
                    <a:pt x="96" y="16"/>
                    <a:pt x="141" y="23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44"/>
            <p:cNvSpPr/>
            <p:nvPr/>
          </p:nvSpPr>
          <p:spPr>
            <a:xfrm>
              <a:off x="5160465" y="3667565"/>
              <a:ext cx="67" cy="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5130107" y="3662516"/>
              <a:ext cx="10635" cy="1885"/>
            </a:xfrm>
            <a:custGeom>
              <a:avLst/>
              <a:gdLst/>
              <a:ahLst/>
              <a:cxnLst/>
              <a:rect l="l" t="t" r="r" b="b"/>
              <a:pathLst>
                <a:path w="158" h="28" extrusionOk="0">
                  <a:moveTo>
                    <a:pt x="157" y="28"/>
                  </a:moveTo>
                  <a:cubicBezTo>
                    <a:pt x="108" y="19"/>
                    <a:pt x="56" y="11"/>
                    <a:pt x="0" y="1"/>
                  </a:cubicBezTo>
                  <a:cubicBezTo>
                    <a:pt x="56" y="11"/>
                    <a:pt x="108" y="19"/>
                    <a:pt x="157" y="2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5019717" y="3644477"/>
              <a:ext cx="16828" cy="2827"/>
            </a:xfrm>
            <a:custGeom>
              <a:avLst/>
              <a:gdLst/>
              <a:ahLst/>
              <a:cxnLst/>
              <a:rect l="l" t="t" r="r" b="b"/>
              <a:pathLst>
                <a:path w="250" h="42" extrusionOk="0">
                  <a:moveTo>
                    <a:pt x="250" y="41"/>
                  </a:moveTo>
                  <a:cubicBezTo>
                    <a:pt x="169" y="28"/>
                    <a:pt x="86" y="14"/>
                    <a:pt x="1" y="0"/>
                  </a:cubicBezTo>
                  <a:cubicBezTo>
                    <a:pt x="86" y="14"/>
                    <a:pt x="169" y="28"/>
                    <a:pt x="250" y="4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4997572" y="3640910"/>
              <a:ext cx="19856" cy="3231"/>
            </a:xfrm>
            <a:custGeom>
              <a:avLst/>
              <a:gdLst/>
              <a:ahLst/>
              <a:cxnLst/>
              <a:rect l="l" t="t" r="r" b="b"/>
              <a:pathLst>
                <a:path w="295" h="48" extrusionOk="0">
                  <a:moveTo>
                    <a:pt x="294" y="47"/>
                  </a:moveTo>
                  <a:cubicBezTo>
                    <a:pt x="200" y="32"/>
                    <a:pt x="101" y="16"/>
                    <a:pt x="0" y="1"/>
                  </a:cubicBezTo>
                  <a:cubicBezTo>
                    <a:pt x="101" y="16"/>
                    <a:pt x="200" y="32"/>
                    <a:pt x="294" y="47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5039507" y="3647708"/>
              <a:ext cx="14741" cy="2423"/>
            </a:xfrm>
            <a:custGeom>
              <a:avLst/>
              <a:gdLst/>
              <a:ahLst/>
              <a:cxnLst/>
              <a:rect l="l" t="t" r="r" b="b"/>
              <a:pathLst>
                <a:path w="219" h="36" extrusionOk="0">
                  <a:moveTo>
                    <a:pt x="219" y="36"/>
                  </a:moveTo>
                  <a:cubicBezTo>
                    <a:pt x="148" y="24"/>
                    <a:pt x="74" y="13"/>
                    <a:pt x="1" y="0"/>
                  </a:cubicBezTo>
                  <a:cubicBezTo>
                    <a:pt x="74" y="13"/>
                    <a:pt x="148" y="24"/>
                    <a:pt x="219" y="3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5105673" y="3658545"/>
              <a:ext cx="9154" cy="1548"/>
            </a:xfrm>
            <a:custGeom>
              <a:avLst/>
              <a:gdLst/>
              <a:ahLst/>
              <a:cxnLst/>
              <a:rect l="l" t="t" r="r" b="b"/>
              <a:pathLst>
                <a:path w="136" h="23" extrusionOk="0">
                  <a:moveTo>
                    <a:pt x="136" y="23"/>
                  </a:moveTo>
                  <a:cubicBezTo>
                    <a:pt x="92" y="14"/>
                    <a:pt x="47" y="7"/>
                    <a:pt x="0" y="0"/>
                  </a:cubicBezTo>
                  <a:cubicBezTo>
                    <a:pt x="47" y="7"/>
                    <a:pt x="92" y="14"/>
                    <a:pt x="136" y="23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5091538" y="3656189"/>
              <a:ext cx="11779" cy="1952"/>
            </a:xfrm>
            <a:custGeom>
              <a:avLst/>
              <a:gdLst/>
              <a:ahLst/>
              <a:cxnLst/>
              <a:rect l="l" t="t" r="r" b="b"/>
              <a:pathLst>
                <a:path w="175" h="29" extrusionOk="0">
                  <a:moveTo>
                    <a:pt x="175" y="28"/>
                  </a:moveTo>
                  <a:cubicBezTo>
                    <a:pt x="118" y="20"/>
                    <a:pt x="60" y="10"/>
                    <a:pt x="1" y="0"/>
                  </a:cubicBezTo>
                  <a:cubicBezTo>
                    <a:pt x="60" y="10"/>
                    <a:pt x="118" y="20"/>
                    <a:pt x="175" y="2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44"/>
            <p:cNvSpPr/>
            <p:nvPr/>
          </p:nvSpPr>
          <p:spPr>
            <a:xfrm>
              <a:off x="5057209" y="3650535"/>
              <a:ext cx="13664" cy="2356"/>
            </a:xfrm>
            <a:custGeom>
              <a:avLst/>
              <a:gdLst/>
              <a:ahLst/>
              <a:cxnLst/>
              <a:rect l="l" t="t" r="r" b="b"/>
              <a:pathLst>
                <a:path w="203" h="35" extrusionOk="0">
                  <a:moveTo>
                    <a:pt x="203" y="35"/>
                  </a:moveTo>
                  <a:cubicBezTo>
                    <a:pt x="138" y="23"/>
                    <a:pt x="70" y="12"/>
                    <a:pt x="1" y="1"/>
                  </a:cubicBezTo>
                  <a:cubicBezTo>
                    <a:pt x="70" y="12"/>
                    <a:pt x="138" y="23"/>
                    <a:pt x="203" y="35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44"/>
            <p:cNvSpPr/>
            <p:nvPr/>
          </p:nvSpPr>
          <p:spPr>
            <a:xfrm>
              <a:off x="5073903" y="3653295"/>
              <a:ext cx="14674" cy="2423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218" y="36"/>
                  </a:moveTo>
                  <a:cubicBezTo>
                    <a:pt x="149" y="25"/>
                    <a:pt x="75" y="13"/>
                    <a:pt x="0" y="1"/>
                  </a:cubicBezTo>
                  <a:cubicBezTo>
                    <a:pt x="75" y="13"/>
                    <a:pt x="149" y="25"/>
                    <a:pt x="218" y="3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5270787" y="3615130"/>
              <a:ext cx="341935" cy="444179"/>
            </a:xfrm>
            <a:custGeom>
              <a:avLst/>
              <a:gdLst/>
              <a:ahLst/>
              <a:cxnLst/>
              <a:rect l="l" t="t" r="r" b="b"/>
              <a:pathLst>
                <a:path w="5080" h="6599" extrusionOk="0">
                  <a:moveTo>
                    <a:pt x="1" y="1"/>
                  </a:moveTo>
                  <a:lnTo>
                    <a:pt x="1" y="1"/>
                  </a:lnTo>
                  <a:cubicBezTo>
                    <a:pt x="446" y="469"/>
                    <a:pt x="1341" y="1478"/>
                    <a:pt x="2670" y="3294"/>
                  </a:cubicBezTo>
                  <a:cubicBezTo>
                    <a:pt x="4027" y="5147"/>
                    <a:pt x="4762" y="5714"/>
                    <a:pt x="5080" y="6599"/>
                  </a:cubicBezTo>
                  <a:cubicBezTo>
                    <a:pt x="4524" y="18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4915452" y="4026466"/>
              <a:ext cx="629820" cy="573818"/>
            </a:xfrm>
            <a:custGeom>
              <a:avLst/>
              <a:gdLst/>
              <a:ahLst/>
              <a:cxnLst/>
              <a:rect l="l" t="t" r="r" b="b"/>
              <a:pathLst>
                <a:path w="9357" h="8525" extrusionOk="0">
                  <a:moveTo>
                    <a:pt x="4678" y="1"/>
                  </a:moveTo>
                  <a:cubicBezTo>
                    <a:pt x="3588" y="1"/>
                    <a:pt x="2497" y="416"/>
                    <a:pt x="1664" y="1248"/>
                  </a:cubicBezTo>
                  <a:cubicBezTo>
                    <a:pt x="1" y="2913"/>
                    <a:pt x="1" y="5612"/>
                    <a:pt x="1664" y="7275"/>
                  </a:cubicBezTo>
                  <a:cubicBezTo>
                    <a:pt x="2497" y="8108"/>
                    <a:pt x="3588" y="8524"/>
                    <a:pt x="4678" y="8524"/>
                  </a:cubicBezTo>
                  <a:cubicBezTo>
                    <a:pt x="5769" y="8524"/>
                    <a:pt x="6860" y="8108"/>
                    <a:pt x="7691" y="7275"/>
                  </a:cubicBezTo>
                  <a:cubicBezTo>
                    <a:pt x="9356" y="5612"/>
                    <a:pt x="9356" y="2913"/>
                    <a:pt x="7691" y="1248"/>
                  </a:cubicBezTo>
                  <a:cubicBezTo>
                    <a:pt x="6860" y="416"/>
                    <a:pt x="5769" y="1"/>
                    <a:pt x="467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5015342" y="4098152"/>
              <a:ext cx="430313" cy="430246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2703" y="214"/>
                  </a:moveTo>
                  <a:lnTo>
                    <a:pt x="2703" y="1977"/>
                  </a:lnTo>
                  <a:lnTo>
                    <a:pt x="1455" y="729"/>
                  </a:lnTo>
                  <a:cubicBezTo>
                    <a:pt x="1820" y="470"/>
                    <a:pt x="2244" y="291"/>
                    <a:pt x="2703" y="214"/>
                  </a:cubicBezTo>
                  <a:close/>
                  <a:moveTo>
                    <a:pt x="3691" y="214"/>
                  </a:moveTo>
                  <a:cubicBezTo>
                    <a:pt x="4151" y="291"/>
                    <a:pt x="4575" y="470"/>
                    <a:pt x="4939" y="729"/>
                  </a:cubicBezTo>
                  <a:lnTo>
                    <a:pt x="3691" y="1977"/>
                  </a:lnTo>
                  <a:lnTo>
                    <a:pt x="3691" y="214"/>
                  </a:lnTo>
                  <a:close/>
                  <a:moveTo>
                    <a:pt x="751" y="1423"/>
                  </a:moveTo>
                  <a:lnTo>
                    <a:pt x="2005" y="2675"/>
                  </a:lnTo>
                  <a:lnTo>
                    <a:pt x="220" y="2675"/>
                  </a:lnTo>
                  <a:cubicBezTo>
                    <a:pt x="300" y="2213"/>
                    <a:pt x="487" y="1788"/>
                    <a:pt x="751" y="1423"/>
                  </a:cubicBezTo>
                  <a:close/>
                  <a:moveTo>
                    <a:pt x="5642" y="1423"/>
                  </a:moveTo>
                  <a:cubicBezTo>
                    <a:pt x="5908" y="1788"/>
                    <a:pt x="6093" y="2213"/>
                    <a:pt x="6173" y="2675"/>
                  </a:cubicBezTo>
                  <a:lnTo>
                    <a:pt x="4390" y="2675"/>
                  </a:lnTo>
                  <a:lnTo>
                    <a:pt x="5642" y="1423"/>
                  </a:lnTo>
                  <a:close/>
                  <a:moveTo>
                    <a:pt x="3197" y="2812"/>
                  </a:moveTo>
                  <a:cubicBezTo>
                    <a:pt x="2985" y="2812"/>
                    <a:pt x="2814" y="2985"/>
                    <a:pt x="2814" y="3197"/>
                  </a:cubicBezTo>
                  <a:cubicBezTo>
                    <a:pt x="2814" y="3407"/>
                    <a:pt x="2985" y="3580"/>
                    <a:pt x="3197" y="3580"/>
                  </a:cubicBezTo>
                  <a:cubicBezTo>
                    <a:pt x="3409" y="3580"/>
                    <a:pt x="3581" y="3407"/>
                    <a:pt x="3581" y="3197"/>
                  </a:cubicBezTo>
                  <a:cubicBezTo>
                    <a:pt x="3581" y="2985"/>
                    <a:pt x="3409" y="2812"/>
                    <a:pt x="3197" y="2812"/>
                  </a:cubicBezTo>
                  <a:close/>
                  <a:moveTo>
                    <a:pt x="3197" y="2258"/>
                  </a:moveTo>
                  <a:cubicBezTo>
                    <a:pt x="3714" y="2258"/>
                    <a:pt x="4135" y="2678"/>
                    <a:pt x="4135" y="3197"/>
                  </a:cubicBezTo>
                  <a:cubicBezTo>
                    <a:pt x="4135" y="3714"/>
                    <a:pt x="3714" y="4134"/>
                    <a:pt x="3197" y="4134"/>
                  </a:cubicBezTo>
                  <a:cubicBezTo>
                    <a:pt x="2679" y="4134"/>
                    <a:pt x="2258" y="3714"/>
                    <a:pt x="2258" y="3197"/>
                  </a:cubicBezTo>
                  <a:cubicBezTo>
                    <a:pt x="2258" y="2678"/>
                    <a:pt x="2679" y="2258"/>
                    <a:pt x="3197" y="2258"/>
                  </a:cubicBezTo>
                  <a:close/>
                  <a:moveTo>
                    <a:pt x="2004" y="3663"/>
                  </a:moveTo>
                  <a:lnTo>
                    <a:pt x="729" y="4938"/>
                  </a:lnTo>
                  <a:cubicBezTo>
                    <a:pt x="466" y="4566"/>
                    <a:pt x="285" y="4132"/>
                    <a:pt x="211" y="3663"/>
                  </a:cubicBezTo>
                  <a:close/>
                  <a:moveTo>
                    <a:pt x="6183" y="3663"/>
                  </a:moveTo>
                  <a:cubicBezTo>
                    <a:pt x="6110" y="4132"/>
                    <a:pt x="5929" y="4566"/>
                    <a:pt x="5665" y="4938"/>
                  </a:cubicBezTo>
                  <a:lnTo>
                    <a:pt x="4390" y="3663"/>
                  </a:lnTo>
                  <a:close/>
                  <a:moveTo>
                    <a:pt x="2703" y="4363"/>
                  </a:moveTo>
                  <a:lnTo>
                    <a:pt x="2703" y="6178"/>
                  </a:lnTo>
                  <a:cubicBezTo>
                    <a:pt x="2231" y="6100"/>
                    <a:pt x="1796" y="5912"/>
                    <a:pt x="1424" y="5642"/>
                  </a:cubicBezTo>
                  <a:lnTo>
                    <a:pt x="2703" y="4363"/>
                  </a:lnTo>
                  <a:close/>
                  <a:moveTo>
                    <a:pt x="3691" y="4363"/>
                  </a:moveTo>
                  <a:lnTo>
                    <a:pt x="4971" y="5642"/>
                  </a:lnTo>
                  <a:cubicBezTo>
                    <a:pt x="4599" y="5912"/>
                    <a:pt x="4163" y="6100"/>
                    <a:pt x="3691" y="6178"/>
                  </a:cubicBezTo>
                  <a:lnTo>
                    <a:pt x="3691" y="4363"/>
                  </a:lnTo>
                  <a:close/>
                  <a:moveTo>
                    <a:pt x="3197" y="1"/>
                  </a:moveTo>
                  <a:cubicBezTo>
                    <a:pt x="1435" y="1"/>
                    <a:pt x="1" y="1434"/>
                    <a:pt x="1" y="3197"/>
                  </a:cubicBezTo>
                  <a:cubicBezTo>
                    <a:pt x="1" y="4958"/>
                    <a:pt x="1435" y="6391"/>
                    <a:pt x="3197" y="6391"/>
                  </a:cubicBezTo>
                  <a:cubicBezTo>
                    <a:pt x="4959" y="6391"/>
                    <a:pt x="6393" y="4958"/>
                    <a:pt x="6393" y="3197"/>
                  </a:cubicBezTo>
                  <a:cubicBezTo>
                    <a:pt x="6393" y="1434"/>
                    <a:pt x="4959" y="1"/>
                    <a:pt x="319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2177442" y="4026399"/>
              <a:ext cx="629820" cy="573818"/>
            </a:xfrm>
            <a:custGeom>
              <a:avLst/>
              <a:gdLst/>
              <a:ahLst/>
              <a:cxnLst/>
              <a:rect l="l" t="t" r="r" b="b"/>
              <a:pathLst>
                <a:path w="9357" h="8525" extrusionOk="0">
                  <a:moveTo>
                    <a:pt x="4679" y="0"/>
                  </a:moveTo>
                  <a:cubicBezTo>
                    <a:pt x="3588" y="0"/>
                    <a:pt x="2498" y="417"/>
                    <a:pt x="1666" y="1249"/>
                  </a:cubicBezTo>
                  <a:cubicBezTo>
                    <a:pt x="1" y="2913"/>
                    <a:pt x="1" y="5611"/>
                    <a:pt x="1666" y="7276"/>
                  </a:cubicBezTo>
                  <a:cubicBezTo>
                    <a:pt x="2498" y="8108"/>
                    <a:pt x="3588" y="8524"/>
                    <a:pt x="4679" y="8524"/>
                  </a:cubicBezTo>
                  <a:cubicBezTo>
                    <a:pt x="5770" y="8524"/>
                    <a:pt x="6860" y="8108"/>
                    <a:pt x="7693" y="7276"/>
                  </a:cubicBezTo>
                  <a:cubicBezTo>
                    <a:pt x="9357" y="5611"/>
                    <a:pt x="9357" y="2913"/>
                    <a:pt x="7693" y="1249"/>
                  </a:cubicBezTo>
                  <a:cubicBezTo>
                    <a:pt x="6860" y="417"/>
                    <a:pt x="5770" y="0"/>
                    <a:pt x="467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2277331" y="4098152"/>
              <a:ext cx="430313" cy="430246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2704" y="214"/>
                  </a:moveTo>
                  <a:lnTo>
                    <a:pt x="2704" y="1977"/>
                  </a:lnTo>
                  <a:lnTo>
                    <a:pt x="1455" y="729"/>
                  </a:lnTo>
                  <a:cubicBezTo>
                    <a:pt x="1820" y="470"/>
                    <a:pt x="2244" y="291"/>
                    <a:pt x="2704" y="214"/>
                  </a:cubicBezTo>
                  <a:close/>
                  <a:moveTo>
                    <a:pt x="3692" y="214"/>
                  </a:moveTo>
                  <a:cubicBezTo>
                    <a:pt x="4151" y="291"/>
                    <a:pt x="4575" y="470"/>
                    <a:pt x="4940" y="729"/>
                  </a:cubicBezTo>
                  <a:lnTo>
                    <a:pt x="3692" y="1977"/>
                  </a:lnTo>
                  <a:lnTo>
                    <a:pt x="3692" y="214"/>
                  </a:lnTo>
                  <a:close/>
                  <a:moveTo>
                    <a:pt x="752" y="1423"/>
                  </a:moveTo>
                  <a:lnTo>
                    <a:pt x="2005" y="2675"/>
                  </a:lnTo>
                  <a:lnTo>
                    <a:pt x="220" y="2675"/>
                  </a:lnTo>
                  <a:cubicBezTo>
                    <a:pt x="301" y="2213"/>
                    <a:pt x="487" y="1788"/>
                    <a:pt x="752" y="1423"/>
                  </a:cubicBezTo>
                  <a:close/>
                  <a:moveTo>
                    <a:pt x="5642" y="1423"/>
                  </a:moveTo>
                  <a:cubicBezTo>
                    <a:pt x="5908" y="1788"/>
                    <a:pt x="6094" y="2213"/>
                    <a:pt x="6175" y="2675"/>
                  </a:cubicBezTo>
                  <a:lnTo>
                    <a:pt x="4390" y="2675"/>
                  </a:lnTo>
                  <a:lnTo>
                    <a:pt x="5642" y="1423"/>
                  </a:lnTo>
                  <a:close/>
                  <a:moveTo>
                    <a:pt x="3197" y="2812"/>
                  </a:moveTo>
                  <a:cubicBezTo>
                    <a:pt x="2986" y="2812"/>
                    <a:pt x="2814" y="2985"/>
                    <a:pt x="2814" y="3197"/>
                  </a:cubicBezTo>
                  <a:cubicBezTo>
                    <a:pt x="2814" y="3407"/>
                    <a:pt x="2986" y="3580"/>
                    <a:pt x="3197" y="3580"/>
                  </a:cubicBezTo>
                  <a:cubicBezTo>
                    <a:pt x="3409" y="3580"/>
                    <a:pt x="3581" y="3407"/>
                    <a:pt x="3581" y="3197"/>
                  </a:cubicBezTo>
                  <a:cubicBezTo>
                    <a:pt x="3581" y="2985"/>
                    <a:pt x="3409" y="2812"/>
                    <a:pt x="3197" y="2812"/>
                  </a:cubicBezTo>
                  <a:close/>
                  <a:moveTo>
                    <a:pt x="3197" y="2258"/>
                  </a:moveTo>
                  <a:cubicBezTo>
                    <a:pt x="3716" y="2258"/>
                    <a:pt x="4135" y="2678"/>
                    <a:pt x="4135" y="3197"/>
                  </a:cubicBezTo>
                  <a:cubicBezTo>
                    <a:pt x="4135" y="3714"/>
                    <a:pt x="3716" y="4134"/>
                    <a:pt x="3197" y="4134"/>
                  </a:cubicBezTo>
                  <a:cubicBezTo>
                    <a:pt x="2679" y="4134"/>
                    <a:pt x="2258" y="3714"/>
                    <a:pt x="2258" y="3197"/>
                  </a:cubicBezTo>
                  <a:cubicBezTo>
                    <a:pt x="2258" y="2678"/>
                    <a:pt x="2679" y="2258"/>
                    <a:pt x="3197" y="2258"/>
                  </a:cubicBezTo>
                  <a:close/>
                  <a:moveTo>
                    <a:pt x="2005" y="3663"/>
                  </a:moveTo>
                  <a:lnTo>
                    <a:pt x="730" y="4938"/>
                  </a:lnTo>
                  <a:cubicBezTo>
                    <a:pt x="466" y="4566"/>
                    <a:pt x="285" y="4132"/>
                    <a:pt x="212" y="3663"/>
                  </a:cubicBezTo>
                  <a:close/>
                  <a:moveTo>
                    <a:pt x="6183" y="3663"/>
                  </a:moveTo>
                  <a:cubicBezTo>
                    <a:pt x="6110" y="4132"/>
                    <a:pt x="5929" y="4566"/>
                    <a:pt x="5665" y="4938"/>
                  </a:cubicBezTo>
                  <a:lnTo>
                    <a:pt x="4390" y="3663"/>
                  </a:lnTo>
                  <a:close/>
                  <a:moveTo>
                    <a:pt x="2704" y="4363"/>
                  </a:moveTo>
                  <a:lnTo>
                    <a:pt x="2704" y="6178"/>
                  </a:lnTo>
                  <a:cubicBezTo>
                    <a:pt x="2231" y="6100"/>
                    <a:pt x="1796" y="5912"/>
                    <a:pt x="1424" y="5642"/>
                  </a:cubicBezTo>
                  <a:lnTo>
                    <a:pt x="2704" y="4363"/>
                  </a:lnTo>
                  <a:close/>
                  <a:moveTo>
                    <a:pt x="3692" y="4363"/>
                  </a:moveTo>
                  <a:lnTo>
                    <a:pt x="4971" y="5642"/>
                  </a:lnTo>
                  <a:cubicBezTo>
                    <a:pt x="4599" y="5912"/>
                    <a:pt x="4164" y="6100"/>
                    <a:pt x="3692" y="6178"/>
                  </a:cubicBezTo>
                  <a:lnTo>
                    <a:pt x="3692" y="4363"/>
                  </a:lnTo>
                  <a:close/>
                  <a:moveTo>
                    <a:pt x="3197" y="1"/>
                  </a:moveTo>
                  <a:cubicBezTo>
                    <a:pt x="1436" y="1"/>
                    <a:pt x="1" y="1434"/>
                    <a:pt x="1" y="3197"/>
                  </a:cubicBezTo>
                  <a:cubicBezTo>
                    <a:pt x="1" y="4958"/>
                    <a:pt x="1436" y="6391"/>
                    <a:pt x="3197" y="6391"/>
                  </a:cubicBezTo>
                  <a:cubicBezTo>
                    <a:pt x="4959" y="6391"/>
                    <a:pt x="6393" y="4958"/>
                    <a:pt x="6393" y="3197"/>
                  </a:cubicBezTo>
                  <a:cubicBezTo>
                    <a:pt x="6393" y="1434"/>
                    <a:pt x="4959" y="1"/>
                    <a:pt x="319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2220925" y="3040295"/>
              <a:ext cx="268567" cy="395110"/>
            </a:xfrm>
            <a:custGeom>
              <a:avLst/>
              <a:gdLst/>
              <a:ahLst/>
              <a:cxnLst/>
              <a:rect l="l" t="t" r="r" b="b"/>
              <a:pathLst>
                <a:path w="3990" h="5870" extrusionOk="0">
                  <a:moveTo>
                    <a:pt x="3811" y="1"/>
                  </a:moveTo>
                  <a:cubicBezTo>
                    <a:pt x="1670" y="1864"/>
                    <a:pt x="558" y="3984"/>
                    <a:pt x="1" y="5869"/>
                  </a:cubicBezTo>
                  <a:lnTo>
                    <a:pt x="624" y="5573"/>
                  </a:lnTo>
                  <a:cubicBezTo>
                    <a:pt x="1188" y="5304"/>
                    <a:pt x="1674" y="4898"/>
                    <a:pt x="2040" y="4392"/>
                  </a:cubicBezTo>
                  <a:lnTo>
                    <a:pt x="3164" y="2836"/>
                  </a:lnTo>
                  <a:cubicBezTo>
                    <a:pt x="3755" y="2018"/>
                    <a:pt x="3990" y="994"/>
                    <a:pt x="3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713225" y="4582521"/>
              <a:ext cx="5046298" cy="35203"/>
            </a:xfrm>
            <a:custGeom>
              <a:avLst/>
              <a:gdLst/>
              <a:ahLst/>
              <a:cxnLst/>
              <a:rect l="l" t="t" r="r" b="b"/>
              <a:pathLst>
                <a:path w="74971" h="523" extrusionOk="0">
                  <a:moveTo>
                    <a:pt x="262" y="1"/>
                  </a:moveTo>
                  <a:cubicBezTo>
                    <a:pt x="118" y="1"/>
                    <a:pt x="0" y="118"/>
                    <a:pt x="0" y="262"/>
                  </a:cubicBezTo>
                  <a:cubicBezTo>
                    <a:pt x="0" y="407"/>
                    <a:pt x="118" y="522"/>
                    <a:pt x="262" y="522"/>
                  </a:cubicBezTo>
                  <a:lnTo>
                    <a:pt x="74709" y="522"/>
                  </a:lnTo>
                  <a:cubicBezTo>
                    <a:pt x="74854" y="522"/>
                    <a:pt x="74971" y="407"/>
                    <a:pt x="74971" y="262"/>
                  </a:cubicBezTo>
                  <a:cubicBezTo>
                    <a:pt x="74971" y="118"/>
                    <a:pt x="74854" y="1"/>
                    <a:pt x="74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2605136" y="3533885"/>
              <a:ext cx="2346965" cy="844808"/>
            </a:xfrm>
            <a:custGeom>
              <a:avLst/>
              <a:gdLst/>
              <a:ahLst/>
              <a:cxnLst/>
              <a:rect l="l" t="t" r="r" b="b"/>
              <a:pathLst>
                <a:path w="34868" h="12551" extrusionOk="0">
                  <a:moveTo>
                    <a:pt x="0" y="1"/>
                  </a:moveTo>
                  <a:cubicBezTo>
                    <a:pt x="6310" y="6464"/>
                    <a:pt x="5441" y="8785"/>
                    <a:pt x="5441" y="8785"/>
                  </a:cubicBezTo>
                  <a:lnTo>
                    <a:pt x="33794" y="10942"/>
                  </a:lnTo>
                  <a:cubicBezTo>
                    <a:pt x="33249" y="8390"/>
                    <a:pt x="34868" y="3915"/>
                    <a:pt x="34868" y="3915"/>
                  </a:cubicBezTo>
                  <a:cubicBezTo>
                    <a:pt x="17659" y="1253"/>
                    <a:pt x="1" y="1"/>
                    <a:pt x="0" y="1"/>
                  </a:cubicBezTo>
                  <a:close/>
                  <a:moveTo>
                    <a:pt x="3405" y="9441"/>
                  </a:moveTo>
                  <a:lnTo>
                    <a:pt x="3405" y="9441"/>
                  </a:lnTo>
                  <a:cubicBezTo>
                    <a:pt x="3548" y="9919"/>
                    <a:pt x="3626" y="10424"/>
                    <a:pt x="3626" y="10948"/>
                  </a:cubicBezTo>
                  <a:cubicBezTo>
                    <a:pt x="3626" y="11221"/>
                    <a:pt x="3605" y="11488"/>
                    <a:pt x="3565" y="11751"/>
                  </a:cubicBezTo>
                  <a:lnTo>
                    <a:pt x="34058" y="12551"/>
                  </a:lnTo>
                  <a:cubicBezTo>
                    <a:pt x="33975" y="12295"/>
                    <a:pt x="33912" y="12031"/>
                    <a:pt x="33870" y="11758"/>
                  </a:cubicBezTo>
                  <a:cubicBezTo>
                    <a:pt x="25641" y="11618"/>
                    <a:pt x="17409" y="11441"/>
                    <a:pt x="9199" y="10866"/>
                  </a:cubicBezTo>
                  <a:cubicBezTo>
                    <a:pt x="8037" y="10785"/>
                    <a:pt x="6864" y="10685"/>
                    <a:pt x="5736" y="10384"/>
                  </a:cubicBezTo>
                  <a:cubicBezTo>
                    <a:pt x="4914" y="10163"/>
                    <a:pt x="4173" y="9795"/>
                    <a:pt x="3405" y="94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2603992" y="2972513"/>
              <a:ext cx="2585512" cy="1303727"/>
            </a:xfrm>
            <a:custGeom>
              <a:avLst/>
              <a:gdLst/>
              <a:ahLst/>
              <a:cxnLst/>
              <a:rect l="l" t="t" r="r" b="b"/>
              <a:pathLst>
                <a:path w="38412" h="19369" extrusionOk="0">
                  <a:moveTo>
                    <a:pt x="12844" y="1662"/>
                  </a:moveTo>
                  <a:cubicBezTo>
                    <a:pt x="13608" y="1662"/>
                    <a:pt x="14368" y="1678"/>
                    <a:pt x="15115" y="1712"/>
                  </a:cubicBezTo>
                  <a:lnTo>
                    <a:pt x="15115" y="6912"/>
                  </a:lnTo>
                  <a:cubicBezTo>
                    <a:pt x="10286" y="6379"/>
                    <a:pt x="6533" y="6112"/>
                    <a:pt x="3880" y="6112"/>
                  </a:cubicBezTo>
                  <a:cubicBezTo>
                    <a:pt x="3454" y="6112"/>
                    <a:pt x="3055" y="6119"/>
                    <a:pt x="2685" y="6133"/>
                  </a:cubicBezTo>
                  <a:cubicBezTo>
                    <a:pt x="2815" y="5374"/>
                    <a:pt x="3554" y="2400"/>
                    <a:pt x="7256" y="1970"/>
                  </a:cubicBezTo>
                  <a:cubicBezTo>
                    <a:pt x="9027" y="1765"/>
                    <a:pt x="10945" y="1662"/>
                    <a:pt x="12844" y="1662"/>
                  </a:cubicBezTo>
                  <a:close/>
                  <a:moveTo>
                    <a:pt x="3633" y="7354"/>
                  </a:moveTo>
                  <a:cubicBezTo>
                    <a:pt x="3612" y="7354"/>
                    <a:pt x="3595" y="7371"/>
                    <a:pt x="3593" y="7392"/>
                  </a:cubicBezTo>
                  <a:lnTo>
                    <a:pt x="3571" y="8171"/>
                  </a:lnTo>
                  <a:cubicBezTo>
                    <a:pt x="3569" y="8192"/>
                    <a:pt x="3586" y="8209"/>
                    <a:pt x="3608" y="8211"/>
                  </a:cubicBezTo>
                  <a:lnTo>
                    <a:pt x="6231" y="8290"/>
                  </a:lnTo>
                  <a:cubicBezTo>
                    <a:pt x="6232" y="8290"/>
                    <a:pt x="6233" y="8290"/>
                    <a:pt x="6233" y="8290"/>
                  </a:cubicBezTo>
                  <a:cubicBezTo>
                    <a:pt x="6253" y="8290"/>
                    <a:pt x="6269" y="8273"/>
                    <a:pt x="6271" y="8253"/>
                  </a:cubicBezTo>
                  <a:lnTo>
                    <a:pt x="6293" y="7473"/>
                  </a:lnTo>
                  <a:cubicBezTo>
                    <a:pt x="6295" y="7453"/>
                    <a:pt x="6278" y="7435"/>
                    <a:pt x="6256" y="7435"/>
                  </a:cubicBezTo>
                  <a:lnTo>
                    <a:pt x="3633" y="7354"/>
                  </a:lnTo>
                  <a:close/>
                  <a:moveTo>
                    <a:pt x="16627" y="1803"/>
                  </a:moveTo>
                  <a:cubicBezTo>
                    <a:pt x="17923" y="1904"/>
                    <a:pt x="19152" y="2059"/>
                    <a:pt x="20251" y="2267"/>
                  </a:cubicBezTo>
                  <a:cubicBezTo>
                    <a:pt x="23908" y="2958"/>
                    <a:pt x="28800" y="5033"/>
                    <a:pt x="28800" y="5033"/>
                  </a:cubicBezTo>
                  <a:lnTo>
                    <a:pt x="28800" y="8711"/>
                  </a:lnTo>
                  <a:cubicBezTo>
                    <a:pt x="26588" y="8385"/>
                    <a:pt x="24144" y="8037"/>
                    <a:pt x="21643" y="7707"/>
                  </a:cubicBezTo>
                  <a:cubicBezTo>
                    <a:pt x="20131" y="7510"/>
                    <a:pt x="18694" y="7329"/>
                    <a:pt x="17331" y="7166"/>
                  </a:cubicBezTo>
                  <a:lnTo>
                    <a:pt x="16627" y="1803"/>
                  </a:lnTo>
                  <a:close/>
                  <a:moveTo>
                    <a:pt x="17378" y="8636"/>
                  </a:moveTo>
                  <a:cubicBezTo>
                    <a:pt x="17343" y="8636"/>
                    <a:pt x="17312" y="8661"/>
                    <a:pt x="17307" y="8698"/>
                  </a:cubicBezTo>
                  <a:lnTo>
                    <a:pt x="17218" y="9406"/>
                  </a:lnTo>
                  <a:cubicBezTo>
                    <a:pt x="17214" y="9446"/>
                    <a:pt x="17240" y="9481"/>
                    <a:pt x="17280" y="9486"/>
                  </a:cubicBezTo>
                  <a:lnTo>
                    <a:pt x="19819" y="9804"/>
                  </a:lnTo>
                  <a:cubicBezTo>
                    <a:pt x="19822" y="9804"/>
                    <a:pt x="19825" y="9804"/>
                    <a:pt x="19829" y="9804"/>
                  </a:cubicBezTo>
                  <a:cubicBezTo>
                    <a:pt x="19864" y="9804"/>
                    <a:pt x="19894" y="9778"/>
                    <a:pt x="19899" y="9741"/>
                  </a:cubicBezTo>
                  <a:lnTo>
                    <a:pt x="19987" y="9033"/>
                  </a:lnTo>
                  <a:cubicBezTo>
                    <a:pt x="19993" y="8994"/>
                    <a:pt x="19964" y="8958"/>
                    <a:pt x="19926" y="8954"/>
                  </a:cubicBezTo>
                  <a:lnTo>
                    <a:pt x="17386" y="8636"/>
                  </a:lnTo>
                  <a:cubicBezTo>
                    <a:pt x="17383" y="8636"/>
                    <a:pt x="17381" y="8636"/>
                    <a:pt x="17378" y="8636"/>
                  </a:cubicBezTo>
                  <a:close/>
                  <a:moveTo>
                    <a:pt x="31952" y="5488"/>
                  </a:moveTo>
                  <a:cubicBezTo>
                    <a:pt x="35794" y="7542"/>
                    <a:pt x="37750" y="9487"/>
                    <a:pt x="38064" y="9814"/>
                  </a:cubicBezTo>
                  <a:lnTo>
                    <a:pt x="38064" y="10164"/>
                  </a:lnTo>
                  <a:cubicBezTo>
                    <a:pt x="37391" y="10052"/>
                    <a:pt x="35098" y="9672"/>
                    <a:pt x="31952" y="9187"/>
                  </a:cubicBezTo>
                  <a:lnTo>
                    <a:pt x="31952" y="5488"/>
                  </a:lnTo>
                  <a:close/>
                  <a:moveTo>
                    <a:pt x="3840" y="6462"/>
                  </a:moveTo>
                  <a:cubicBezTo>
                    <a:pt x="7006" y="6462"/>
                    <a:pt x="11482" y="6849"/>
                    <a:pt x="16161" y="7385"/>
                  </a:cubicBezTo>
                  <a:lnTo>
                    <a:pt x="16148" y="18518"/>
                  </a:lnTo>
                  <a:cubicBezTo>
                    <a:pt x="11869" y="18160"/>
                    <a:pt x="6830" y="16744"/>
                    <a:pt x="3366" y="12595"/>
                  </a:cubicBezTo>
                  <a:cubicBezTo>
                    <a:pt x="1210" y="10013"/>
                    <a:pt x="547" y="7402"/>
                    <a:pt x="406" y="6732"/>
                  </a:cubicBezTo>
                  <a:cubicBezTo>
                    <a:pt x="1200" y="6544"/>
                    <a:pt x="2381" y="6462"/>
                    <a:pt x="3840" y="6462"/>
                  </a:cubicBezTo>
                  <a:close/>
                  <a:moveTo>
                    <a:pt x="16334" y="7405"/>
                  </a:moveTo>
                  <a:cubicBezTo>
                    <a:pt x="22586" y="8124"/>
                    <a:pt x="29176" y="9104"/>
                    <a:pt x="33469" y="9775"/>
                  </a:cubicBezTo>
                  <a:cubicBezTo>
                    <a:pt x="33686" y="15856"/>
                    <a:pt x="32253" y="18211"/>
                    <a:pt x="31623" y="18944"/>
                  </a:cubicBezTo>
                  <a:cubicBezTo>
                    <a:pt x="31482" y="19108"/>
                    <a:pt x="31277" y="19195"/>
                    <a:pt x="31060" y="19195"/>
                  </a:cubicBezTo>
                  <a:cubicBezTo>
                    <a:pt x="31051" y="19195"/>
                    <a:pt x="31043" y="19195"/>
                    <a:pt x="31035" y="19195"/>
                  </a:cubicBezTo>
                  <a:lnTo>
                    <a:pt x="18603" y="18618"/>
                  </a:lnTo>
                  <a:cubicBezTo>
                    <a:pt x="17879" y="18618"/>
                    <a:pt x="17115" y="18593"/>
                    <a:pt x="16322" y="18532"/>
                  </a:cubicBezTo>
                  <a:lnTo>
                    <a:pt x="16334" y="7405"/>
                  </a:lnTo>
                  <a:close/>
                  <a:moveTo>
                    <a:pt x="11164" y="1"/>
                  </a:moveTo>
                  <a:cubicBezTo>
                    <a:pt x="6889" y="1"/>
                    <a:pt x="3779" y="904"/>
                    <a:pt x="1889" y="2701"/>
                  </a:cubicBezTo>
                  <a:cubicBezTo>
                    <a:pt x="0" y="4499"/>
                    <a:pt x="109" y="6509"/>
                    <a:pt x="115" y="6594"/>
                  </a:cubicBezTo>
                  <a:lnTo>
                    <a:pt x="129" y="6801"/>
                  </a:lnTo>
                  <a:lnTo>
                    <a:pt x="238" y="6775"/>
                  </a:lnTo>
                  <a:cubicBezTo>
                    <a:pt x="386" y="7471"/>
                    <a:pt x="1060" y="10102"/>
                    <a:pt x="3226" y="12698"/>
                  </a:cubicBezTo>
                  <a:cubicBezTo>
                    <a:pt x="7427" y="17735"/>
                    <a:pt x="13906" y="18792"/>
                    <a:pt x="18599" y="18792"/>
                  </a:cubicBezTo>
                  <a:lnTo>
                    <a:pt x="31027" y="19367"/>
                  </a:lnTo>
                  <a:cubicBezTo>
                    <a:pt x="31042" y="19369"/>
                    <a:pt x="31057" y="19369"/>
                    <a:pt x="31071" y="19369"/>
                  </a:cubicBezTo>
                  <a:cubicBezTo>
                    <a:pt x="31337" y="19369"/>
                    <a:pt x="31584" y="19257"/>
                    <a:pt x="31754" y="19058"/>
                  </a:cubicBezTo>
                  <a:cubicBezTo>
                    <a:pt x="32397" y="18310"/>
                    <a:pt x="33856" y="15920"/>
                    <a:pt x="33644" y="9804"/>
                  </a:cubicBezTo>
                  <a:lnTo>
                    <a:pt x="33644" y="9804"/>
                  </a:lnTo>
                  <a:cubicBezTo>
                    <a:pt x="36376" y="10232"/>
                    <a:pt x="38134" y="10529"/>
                    <a:pt x="38208" y="10541"/>
                  </a:cubicBezTo>
                  <a:lnTo>
                    <a:pt x="38411" y="10575"/>
                  </a:lnTo>
                  <a:lnTo>
                    <a:pt x="38411" y="9678"/>
                  </a:lnTo>
                  <a:lnTo>
                    <a:pt x="38366" y="9628"/>
                  </a:lnTo>
                  <a:cubicBezTo>
                    <a:pt x="38297" y="9551"/>
                    <a:pt x="36626" y="7722"/>
                    <a:pt x="32979" y="5641"/>
                  </a:cubicBezTo>
                  <a:cubicBezTo>
                    <a:pt x="29621" y="3724"/>
                    <a:pt x="23891" y="1238"/>
                    <a:pt x="15659" y="283"/>
                  </a:cubicBezTo>
                  <a:cubicBezTo>
                    <a:pt x="14041" y="94"/>
                    <a:pt x="12542" y="1"/>
                    <a:pt x="11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4512327" y="3458161"/>
              <a:ext cx="144245" cy="200920"/>
            </a:xfrm>
            <a:custGeom>
              <a:avLst/>
              <a:gdLst/>
              <a:ahLst/>
              <a:cxnLst/>
              <a:rect l="l" t="t" r="r" b="b"/>
              <a:pathLst>
                <a:path w="2143" h="2985" extrusionOk="0">
                  <a:moveTo>
                    <a:pt x="1" y="1"/>
                  </a:moveTo>
                  <a:lnTo>
                    <a:pt x="1" y="2658"/>
                  </a:lnTo>
                  <a:lnTo>
                    <a:pt x="145" y="2658"/>
                  </a:lnTo>
                  <a:cubicBezTo>
                    <a:pt x="318" y="2791"/>
                    <a:pt x="626" y="2984"/>
                    <a:pt x="962" y="2984"/>
                  </a:cubicBezTo>
                  <a:cubicBezTo>
                    <a:pt x="1152" y="2984"/>
                    <a:pt x="1350" y="2922"/>
                    <a:pt x="1539" y="2753"/>
                  </a:cubicBezTo>
                  <a:cubicBezTo>
                    <a:pt x="1574" y="2720"/>
                    <a:pt x="1605" y="2685"/>
                    <a:pt x="1633" y="2647"/>
                  </a:cubicBezTo>
                  <a:cubicBezTo>
                    <a:pt x="1669" y="2630"/>
                    <a:pt x="1693" y="2594"/>
                    <a:pt x="1694" y="2553"/>
                  </a:cubicBezTo>
                  <a:cubicBezTo>
                    <a:pt x="2142" y="1765"/>
                    <a:pt x="1694" y="1"/>
                    <a:pt x="1694" y="1"/>
                  </a:cubicBezTo>
                  <a:lnTo>
                    <a:pt x="1656" y="26"/>
                  </a:lnTo>
                  <a:cubicBezTo>
                    <a:pt x="1636" y="10"/>
                    <a:pt x="1612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2634214" y="3190600"/>
              <a:ext cx="1275525" cy="281356"/>
            </a:xfrm>
            <a:custGeom>
              <a:avLst/>
              <a:gdLst/>
              <a:ahLst/>
              <a:cxnLst/>
              <a:rect l="l" t="t" r="r" b="b"/>
              <a:pathLst>
                <a:path w="18950" h="4180" extrusionOk="0">
                  <a:moveTo>
                    <a:pt x="1235" y="1"/>
                  </a:moveTo>
                  <a:cubicBezTo>
                    <a:pt x="1" y="1570"/>
                    <a:pt x="103" y="3109"/>
                    <a:pt x="103" y="3109"/>
                  </a:cubicBezTo>
                  <a:cubicBezTo>
                    <a:pt x="607" y="2982"/>
                    <a:pt x="1279" y="2899"/>
                    <a:pt x="2083" y="2855"/>
                  </a:cubicBezTo>
                  <a:lnTo>
                    <a:pt x="2083" y="1438"/>
                  </a:lnTo>
                  <a:cubicBezTo>
                    <a:pt x="2082" y="819"/>
                    <a:pt x="1739" y="281"/>
                    <a:pt x="1235" y="1"/>
                  </a:cubicBezTo>
                  <a:close/>
                  <a:moveTo>
                    <a:pt x="16376" y="72"/>
                  </a:moveTo>
                  <a:lnTo>
                    <a:pt x="16882" y="3926"/>
                  </a:lnTo>
                  <a:cubicBezTo>
                    <a:pt x="17553" y="4007"/>
                    <a:pt x="18242" y="4090"/>
                    <a:pt x="18950" y="4179"/>
                  </a:cubicBezTo>
                  <a:lnTo>
                    <a:pt x="18950" y="2705"/>
                  </a:lnTo>
                  <a:cubicBezTo>
                    <a:pt x="18950" y="1270"/>
                    <a:pt x="17804" y="104"/>
                    <a:pt x="16376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8" name="Google Shape;508;p44"/>
          <p:cNvSpPr/>
          <p:nvPr/>
        </p:nvSpPr>
        <p:spPr>
          <a:xfrm flipH="1">
            <a:off x="274877" y="1079724"/>
            <a:ext cx="1746824" cy="4139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9" name="Google Shape;509;p44"/>
          <p:cNvSpPr/>
          <p:nvPr/>
        </p:nvSpPr>
        <p:spPr>
          <a:xfrm flipH="1">
            <a:off x="7216371" y="1385528"/>
            <a:ext cx="1929351" cy="457204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ext Box 0"/>
          <p:cNvSpPr txBox="1"/>
          <p:nvPr/>
        </p:nvSpPr>
        <p:spPr>
          <a:xfrm>
            <a:off x="6350" y="1351915"/>
            <a:ext cx="5539105" cy="319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Management:</a:t>
            </a:r>
            <a:r>
              <a:rPr lang="en-US" altLang="en-US" sz="1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secure user accounts with roles for Fleet Managers and Drivers.</a:t>
            </a:r>
            <a:endParaRPr lang="en-US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6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</a:t>
            </a:r>
            <a:r>
              <a:rPr lang="en-US" altLang="en-US" sz="1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location, speed, battery levels, charging status, and energy consumption patterns.</a:t>
            </a:r>
            <a:endParaRPr lang="en-US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Fleet Administration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Register, update, and assign EVs to drivers, ensuring efficient fleet operations.</a:t>
            </a:r>
            <a:endParaRPr lang="en-US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 &amp; Reporting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and export detailed reports on fleet performance, energy usage, and operational costs for informed decision-making.</a:t>
            </a:r>
            <a:endParaRPr lang="en-US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" name="Google Shape;562;p46"/>
          <p:cNvSpPr/>
          <p:nvPr/>
        </p:nvSpPr>
        <p:spPr>
          <a:xfrm rot="10800000" flipH="1">
            <a:off x="5868345" y="2499139"/>
            <a:ext cx="3228757" cy="71046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/>
          <p:nvPr/>
        </p:nvSpPr>
        <p:spPr>
          <a:xfrm flipH="1">
            <a:off x="5516805" y="2224474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9" name="Google Shape;519;p45"/>
          <p:cNvSpPr/>
          <p:nvPr/>
        </p:nvSpPr>
        <p:spPr>
          <a:xfrm>
            <a:off x="395805" y="195227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0" name="Google Shape;520;p45"/>
          <p:cNvSpPr txBox="1">
            <a:spLocks noGrp="1"/>
          </p:cNvSpPr>
          <p:nvPr>
            <p:ph type="title"/>
          </p:nvPr>
        </p:nvSpPr>
        <p:spPr>
          <a:xfrm>
            <a:off x="395725" y="195207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TECHNOLOGY STACK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5841;p82" descr="Timeline background shape"/>
          <p:cNvSpPr/>
          <p:nvPr/>
        </p:nvSpPr>
        <p:spPr>
          <a:xfrm>
            <a:off x="1150067" y="1080769"/>
            <a:ext cx="2158127" cy="228375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1150067" y="1030013"/>
            <a:ext cx="202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841;p82" descr="Timeline background shape"/>
          <p:cNvSpPr/>
          <p:nvPr/>
        </p:nvSpPr>
        <p:spPr>
          <a:xfrm>
            <a:off x="1150067" y="1897416"/>
            <a:ext cx="2158127" cy="228375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120329" y="1859197"/>
            <a:ext cx="202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5841;p82" descr="Timeline background shape"/>
          <p:cNvSpPr/>
          <p:nvPr/>
        </p:nvSpPr>
        <p:spPr>
          <a:xfrm>
            <a:off x="1150067" y="2800373"/>
            <a:ext cx="2158127" cy="228375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TextBox 6"/>
          <p:cNvSpPr txBox="1"/>
          <p:nvPr/>
        </p:nvSpPr>
        <p:spPr>
          <a:xfrm>
            <a:off x="1150067" y="2766165"/>
            <a:ext cx="2158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5841;p82" descr="Timeline background shape"/>
          <p:cNvSpPr/>
          <p:nvPr/>
        </p:nvSpPr>
        <p:spPr>
          <a:xfrm>
            <a:off x="1150064" y="3518565"/>
            <a:ext cx="3191475" cy="228375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150065" y="3463481"/>
            <a:ext cx="3191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Collaboration Tools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5385" y="1107483"/>
            <a:ext cx="8089500" cy="7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JavaScript: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building an intuitive and user-friendly interface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Libraries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(v1.23.1) </a:t>
            </a:r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 library for generating charts.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150066" y="2166974"/>
            <a:ext cx="78824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(v3.7.0):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language for backend logic and machine learning model implementation.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 (v3.2.25):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providing pre-built components for efficient development.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0066" y="3073942"/>
            <a:ext cx="78824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(v8.0.37):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vehicle data, user information, and historical records for analysis.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0064" y="3771258"/>
            <a:ext cx="788242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Code: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 for project implementation.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developing and testing machine learning models.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05" y="915670"/>
            <a:ext cx="6683375" cy="4027805"/>
          </a:xfrm>
          <a:prstGeom prst="rect">
            <a:avLst/>
          </a:prstGeom>
        </p:spPr>
      </p:pic>
      <p:sp>
        <p:nvSpPr>
          <p:cNvPr id="5" name="Google Shape;356;p42"/>
          <p:cNvSpPr/>
          <p:nvPr/>
        </p:nvSpPr>
        <p:spPr>
          <a:xfrm rot="-5400000" flipH="1">
            <a:off x="6607175" y="2992120"/>
            <a:ext cx="3932555" cy="80454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519;p45"/>
          <p:cNvSpPr/>
          <p:nvPr/>
        </p:nvSpPr>
        <p:spPr>
          <a:xfrm>
            <a:off x="683460" y="195227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Text Box 8"/>
          <p:cNvSpPr txBox="1"/>
          <p:nvPr/>
        </p:nvSpPr>
        <p:spPr>
          <a:xfrm>
            <a:off x="1958975" y="276225"/>
            <a:ext cx="5925185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FLOW CHART</a:t>
            </a:r>
            <a:endParaRPr lang="en-US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/>
          <p:nvPr/>
        </p:nvSpPr>
        <p:spPr>
          <a:xfrm flipH="1">
            <a:off x="5516805" y="2224474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16" name="Google Shape;516;p45"/>
          <p:cNvGrpSpPr/>
          <p:nvPr/>
        </p:nvGrpSpPr>
        <p:grpSpPr>
          <a:xfrm flipH="1">
            <a:off x="5171153" y="2859195"/>
            <a:ext cx="4276499" cy="2284315"/>
            <a:chOff x="-481288" y="2237993"/>
            <a:chExt cx="5439455" cy="2905513"/>
          </a:xfrm>
        </p:grpSpPr>
        <p:sp>
          <p:nvSpPr>
            <p:cNvPr id="517" name="Google Shape;517;p45"/>
            <p:cNvSpPr/>
            <p:nvPr/>
          </p:nvSpPr>
          <p:spPr>
            <a:xfrm flipH="1">
              <a:off x="-481288" y="2237993"/>
              <a:ext cx="5439455" cy="2905430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-330472" y="2925914"/>
              <a:ext cx="5002279" cy="2217592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19" name="Google Shape;519;p45"/>
          <p:cNvSpPr/>
          <p:nvPr/>
        </p:nvSpPr>
        <p:spPr>
          <a:xfrm>
            <a:off x="527250" y="572417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0" name="Google Shape;520;p45"/>
          <p:cNvSpPr txBox="1">
            <a:spLocks noGrp="1"/>
          </p:cNvSpPr>
          <p:nvPr>
            <p:ph type="title"/>
          </p:nvPr>
        </p:nvSpPr>
        <p:spPr>
          <a:xfrm>
            <a:off x="713225" y="566047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 GENERATION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1" name="Google Shape;521;p45"/>
          <p:cNvSpPr txBox="1">
            <a:spLocks noGrp="1"/>
          </p:cNvSpPr>
          <p:nvPr>
            <p:ph type="body" idx="1"/>
          </p:nvPr>
        </p:nvSpPr>
        <p:spPr>
          <a:xfrm>
            <a:off x="646771" y="1869525"/>
            <a:ext cx="4345174" cy="2284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realistic synthetic data to simulate EV fleet operations for monitoring and predictive analysis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Tool: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the Faker package to generate detailed data for vehicles, routes, battery status, and real-time metrics.</a:t>
            </a:r>
            <a:endParaRPr lang="en-IN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" name="Google Shape;522;p45"/>
          <p:cNvSpPr/>
          <p:nvPr/>
        </p:nvSpPr>
        <p:spPr>
          <a:xfrm flipH="1">
            <a:off x="7552626" y="2859209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3" name="Google Shape;523;p45"/>
          <p:cNvGrpSpPr/>
          <p:nvPr/>
        </p:nvGrpSpPr>
        <p:grpSpPr>
          <a:xfrm>
            <a:off x="6481148" y="3374659"/>
            <a:ext cx="3714986" cy="1701907"/>
            <a:chOff x="3764850" y="4321538"/>
            <a:chExt cx="1275050" cy="584125"/>
          </a:xfrm>
        </p:grpSpPr>
        <p:sp>
          <p:nvSpPr>
            <p:cNvPr id="524" name="Google Shape;524;p45"/>
            <p:cNvSpPr/>
            <p:nvPr/>
          </p:nvSpPr>
          <p:spPr>
            <a:xfrm>
              <a:off x="3764850" y="4321538"/>
              <a:ext cx="1275050" cy="516550"/>
            </a:xfrm>
            <a:custGeom>
              <a:avLst/>
              <a:gdLst/>
              <a:ahLst/>
              <a:cxnLst/>
              <a:rect l="l" t="t" r="r" b="b"/>
              <a:pathLst>
                <a:path w="51002" h="20662" extrusionOk="0">
                  <a:moveTo>
                    <a:pt x="14085" y="7130"/>
                  </a:moveTo>
                  <a:lnTo>
                    <a:pt x="14114" y="7146"/>
                  </a:lnTo>
                  <a:cubicBezTo>
                    <a:pt x="14098" y="7147"/>
                    <a:pt x="14082" y="7148"/>
                    <a:pt x="14066" y="7149"/>
                  </a:cubicBezTo>
                  <a:lnTo>
                    <a:pt x="14066" y="7149"/>
                  </a:lnTo>
                  <a:cubicBezTo>
                    <a:pt x="14072" y="7143"/>
                    <a:pt x="14078" y="7136"/>
                    <a:pt x="14085" y="7130"/>
                  </a:cubicBezTo>
                  <a:close/>
                  <a:moveTo>
                    <a:pt x="32915" y="0"/>
                  </a:moveTo>
                  <a:cubicBezTo>
                    <a:pt x="29975" y="0"/>
                    <a:pt x="26590" y="174"/>
                    <a:pt x="22841" y="633"/>
                  </a:cubicBezTo>
                  <a:cubicBezTo>
                    <a:pt x="22841" y="633"/>
                    <a:pt x="18791" y="2383"/>
                    <a:pt x="14085" y="7130"/>
                  </a:cubicBezTo>
                  <a:lnTo>
                    <a:pt x="14085" y="7130"/>
                  </a:lnTo>
                  <a:lnTo>
                    <a:pt x="4695" y="2042"/>
                  </a:lnTo>
                  <a:lnTo>
                    <a:pt x="5544" y="2956"/>
                  </a:lnTo>
                  <a:cubicBezTo>
                    <a:pt x="5544" y="2956"/>
                    <a:pt x="10013" y="7158"/>
                    <a:pt x="13778" y="7158"/>
                  </a:cubicBezTo>
                  <a:cubicBezTo>
                    <a:pt x="13874" y="7158"/>
                    <a:pt x="13970" y="7155"/>
                    <a:pt x="14066" y="7149"/>
                  </a:cubicBezTo>
                  <a:lnTo>
                    <a:pt x="14066" y="7149"/>
                  </a:lnTo>
                  <a:cubicBezTo>
                    <a:pt x="14063" y="7152"/>
                    <a:pt x="14059" y="7155"/>
                    <a:pt x="14056" y="7159"/>
                  </a:cubicBezTo>
                  <a:cubicBezTo>
                    <a:pt x="14056" y="7159"/>
                    <a:pt x="3515" y="7962"/>
                    <a:pt x="1858" y="13483"/>
                  </a:cubicBezTo>
                  <a:cubicBezTo>
                    <a:pt x="1858" y="13483"/>
                    <a:pt x="929" y="13483"/>
                    <a:pt x="778" y="14487"/>
                  </a:cubicBezTo>
                  <a:lnTo>
                    <a:pt x="778" y="17738"/>
                  </a:lnTo>
                  <a:lnTo>
                    <a:pt x="778" y="19030"/>
                  </a:lnTo>
                  <a:cubicBezTo>
                    <a:pt x="348" y="19030"/>
                    <a:pt x="1" y="19378"/>
                    <a:pt x="1" y="19808"/>
                  </a:cubicBezTo>
                  <a:lnTo>
                    <a:pt x="1" y="19883"/>
                  </a:lnTo>
                  <a:cubicBezTo>
                    <a:pt x="1" y="20312"/>
                    <a:pt x="348" y="20661"/>
                    <a:pt x="778" y="20661"/>
                  </a:cubicBezTo>
                  <a:lnTo>
                    <a:pt x="49722" y="20661"/>
                  </a:lnTo>
                  <a:cubicBezTo>
                    <a:pt x="50429" y="20661"/>
                    <a:pt x="51001" y="20088"/>
                    <a:pt x="51001" y="19381"/>
                  </a:cubicBezTo>
                  <a:lnTo>
                    <a:pt x="51001" y="17775"/>
                  </a:lnTo>
                  <a:lnTo>
                    <a:pt x="51001" y="15959"/>
                  </a:lnTo>
                  <a:cubicBezTo>
                    <a:pt x="51001" y="15374"/>
                    <a:pt x="50642" y="14849"/>
                    <a:pt x="50098" y="14637"/>
                  </a:cubicBezTo>
                  <a:lnTo>
                    <a:pt x="50098" y="14502"/>
                  </a:lnTo>
                  <a:cubicBezTo>
                    <a:pt x="50098" y="12564"/>
                    <a:pt x="49729" y="10641"/>
                    <a:pt x="48976" y="8858"/>
                  </a:cubicBezTo>
                  <a:cubicBezTo>
                    <a:pt x="48737" y="8292"/>
                    <a:pt x="48454" y="7728"/>
                    <a:pt x="48124" y="7208"/>
                  </a:cubicBezTo>
                  <a:cubicBezTo>
                    <a:pt x="46651" y="4899"/>
                    <a:pt x="45714" y="2121"/>
                    <a:pt x="45714" y="2121"/>
                  </a:cubicBezTo>
                  <a:cubicBezTo>
                    <a:pt x="45714" y="2121"/>
                    <a:pt x="45664" y="1843"/>
                    <a:pt x="45380" y="1536"/>
                  </a:cubicBezTo>
                  <a:cubicBezTo>
                    <a:pt x="44999" y="1125"/>
                    <a:pt x="40398" y="0"/>
                    <a:pt x="3291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45"/>
            <p:cNvSpPr/>
            <p:nvPr/>
          </p:nvSpPr>
          <p:spPr>
            <a:xfrm>
              <a:off x="4277275" y="4378488"/>
              <a:ext cx="508825" cy="154225"/>
            </a:xfrm>
            <a:custGeom>
              <a:avLst/>
              <a:gdLst/>
              <a:ahLst/>
              <a:cxnLst/>
              <a:rect l="l" t="t" r="r" b="b"/>
              <a:pathLst>
                <a:path w="20353" h="6169" extrusionOk="0">
                  <a:moveTo>
                    <a:pt x="6931" y="0"/>
                  </a:moveTo>
                  <a:cubicBezTo>
                    <a:pt x="5849" y="1611"/>
                    <a:pt x="4555" y="3071"/>
                    <a:pt x="2895" y="4257"/>
                  </a:cubicBezTo>
                  <a:cubicBezTo>
                    <a:pt x="1944" y="4941"/>
                    <a:pt x="978" y="5578"/>
                    <a:pt x="0" y="6168"/>
                  </a:cubicBezTo>
                  <a:lnTo>
                    <a:pt x="4570" y="6168"/>
                  </a:lnTo>
                  <a:cubicBezTo>
                    <a:pt x="5193" y="5668"/>
                    <a:pt x="5789" y="5128"/>
                    <a:pt x="6358" y="4558"/>
                  </a:cubicBezTo>
                  <a:cubicBezTo>
                    <a:pt x="7646" y="3271"/>
                    <a:pt x="8620" y="1866"/>
                    <a:pt x="9800" y="482"/>
                  </a:cubicBezTo>
                  <a:cubicBezTo>
                    <a:pt x="9642" y="194"/>
                    <a:pt x="9339" y="0"/>
                    <a:pt x="8991" y="0"/>
                  </a:cubicBezTo>
                  <a:close/>
                  <a:moveTo>
                    <a:pt x="17746" y="0"/>
                  </a:moveTo>
                  <a:cubicBezTo>
                    <a:pt x="16730" y="1579"/>
                    <a:pt x="15506" y="3023"/>
                    <a:pt x="13838" y="4157"/>
                  </a:cubicBezTo>
                  <a:cubicBezTo>
                    <a:pt x="13040" y="4703"/>
                    <a:pt x="12225" y="5118"/>
                    <a:pt x="11403" y="5480"/>
                  </a:cubicBezTo>
                  <a:cubicBezTo>
                    <a:pt x="11420" y="5863"/>
                    <a:pt x="11732" y="6168"/>
                    <a:pt x="12117" y="6168"/>
                  </a:cubicBezTo>
                  <a:lnTo>
                    <a:pt x="14667" y="6168"/>
                  </a:lnTo>
                  <a:cubicBezTo>
                    <a:pt x="15852" y="5436"/>
                    <a:pt x="17057" y="4697"/>
                    <a:pt x="18306" y="3856"/>
                  </a:cubicBezTo>
                  <a:cubicBezTo>
                    <a:pt x="19209" y="3254"/>
                    <a:pt x="19911" y="2495"/>
                    <a:pt x="20353" y="1596"/>
                  </a:cubicBezTo>
                  <a:lnTo>
                    <a:pt x="19543" y="331"/>
                  </a:lnTo>
                  <a:cubicBezTo>
                    <a:pt x="19412" y="124"/>
                    <a:pt x="19184" y="0"/>
                    <a:pt x="18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45"/>
            <p:cNvSpPr/>
            <p:nvPr/>
          </p:nvSpPr>
          <p:spPr>
            <a:xfrm>
              <a:off x="4185775" y="4378488"/>
              <a:ext cx="798925" cy="154225"/>
            </a:xfrm>
            <a:custGeom>
              <a:avLst/>
              <a:gdLst/>
              <a:ahLst/>
              <a:cxnLst/>
              <a:rect l="l" t="t" r="r" b="b"/>
              <a:pathLst>
                <a:path w="31957" h="6169" extrusionOk="0">
                  <a:moveTo>
                    <a:pt x="15777" y="0"/>
                  </a:moveTo>
                  <a:cubicBezTo>
                    <a:pt x="15381" y="0"/>
                    <a:pt x="15061" y="322"/>
                    <a:pt x="15061" y="719"/>
                  </a:cubicBezTo>
                  <a:lnTo>
                    <a:pt x="15061" y="5449"/>
                  </a:lnTo>
                  <a:cubicBezTo>
                    <a:pt x="15061" y="5459"/>
                    <a:pt x="15061" y="5470"/>
                    <a:pt x="15063" y="5480"/>
                  </a:cubicBezTo>
                  <a:cubicBezTo>
                    <a:pt x="15885" y="5118"/>
                    <a:pt x="16700" y="4703"/>
                    <a:pt x="17498" y="4157"/>
                  </a:cubicBezTo>
                  <a:cubicBezTo>
                    <a:pt x="19166" y="3023"/>
                    <a:pt x="20390" y="1579"/>
                    <a:pt x="21406" y="0"/>
                  </a:cubicBezTo>
                  <a:close/>
                  <a:moveTo>
                    <a:pt x="24014" y="1596"/>
                  </a:moveTo>
                  <a:cubicBezTo>
                    <a:pt x="23571" y="2495"/>
                    <a:pt x="22869" y="3254"/>
                    <a:pt x="21966" y="3856"/>
                  </a:cubicBezTo>
                  <a:cubicBezTo>
                    <a:pt x="20717" y="4697"/>
                    <a:pt x="19512" y="5436"/>
                    <a:pt x="18327" y="6167"/>
                  </a:cubicBezTo>
                  <a:lnTo>
                    <a:pt x="25070" y="6167"/>
                  </a:lnTo>
                  <a:cubicBezTo>
                    <a:pt x="25466" y="6167"/>
                    <a:pt x="25787" y="5846"/>
                    <a:pt x="25787" y="5447"/>
                  </a:cubicBezTo>
                  <a:lnTo>
                    <a:pt x="25787" y="4575"/>
                  </a:lnTo>
                  <a:cubicBezTo>
                    <a:pt x="25787" y="4437"/>
                    <a:pt x="25747" y="4301"/>
                    <a:pt x="25672" y="4185"/>
                  </a:cubicBezTo>
                  <a:lnTo>
                    <a:pt x="24014" y="1596"/>
                  </a:lnTo>
                  <a:close/>
                  <a:moveTo>
                    <a:pt x="6773" y="0"/>
                  </a:moveTo>
                  <a:cubicBezTo>
                    <a:pt x="6636" y="0"/>
                    <a:pt x="6499" y="33"/>
                    <a:pt x="6374" y="92"/>
                  </a:cubicBezTo>
                  <a:cubicBezTo>
                    <a:pt x="4944" y="779"/>
                    <a:pt x="351" y="4965"/>
                    <a:pt x="154" y="5505"/>
                  </a:cubicBezTo>
                  <a:cubicBezTo>
                    <a:pt x="1" y="5924"/>
                    <a:pt x="370" y="6084"/>
                    <a:pt x="586" y="6140"/>
                  </a:cubicBezTo>
                  <a:cubicBezTo>
                    <a:pt x="660" y="6158"/>
                    <a:pt x="736" y="6168"/>
                    <a:pt x="812" y="6168"/>
                  </a:cubicBezTo>
                  <a:lnTo>
                    <a:pt x="3660" y="6168"/>
                  </a:lnTo>
                  <a:cubicBezTo>
                    <a:pt x="4638" y="5578"/>
                    <a:pt x="5604" y="4941"/>
                    <a:pt x="6555" y="4257"/>
                  </a:cubicBezTo>
                  <a:cubicBezTo>
                    <a:pt x="8215" y="3071"/>
                    <a:pt x="9509" y="1611"/>
                    <a:pt x="10591" y="0"/>
                  </a:cubicBezTo>
                  <a:close/>
                  <a:moveTo>
                    <a:pt x="13460" y="482"/>
                  </a:moveTo>
                  <a:cubicBezTo>
                    <a:pt x="12280" y="1866"/>
                    <a:pt x="11306" y="3271"/>
                    <a:pt x="10018" y="4558"/>
                  </a:cubicBezTo>
                  <a:cubicBezTo>
                    <a:pt x="9449" y="5128"/>
                    <a:pt x="8853" y="5668"/>
                    <a:pt x="8230" y="6168"/>
                  </a:cubicBezTo>
                  <a:lnTo>
                    <a:pt x="12661" y="6168"/>
                  </a:lnTo>
                  <a:cubicBezTo>
                    <a:pt x="13170" y="6168"/>
                    <a:pt x="13584" y="5753"/>
                    <a:pt x="13584" y="5240"/>
                  </a:cubicBezTo>
                  <a:lnTo>
                    <a:pt x="13584" y="1279"/>
                  </a:lnTo>
                  <a:cubicBezTo>
                    <a:pt x="13584" y="1128"/>
                    <a:pt x="13580" y="995"/>
                    <a:pt x="13573" y="876"/>
                  </a:cubicBezTo>
                  <a:cubicBezTo>
                    <a:pt x="13565" y="734"/>
                    <a:pt x="13525" y="599"/>
                    <a:pt x="13460" y="482"/>
                  </a:cubicBezTo>
                  <a:close/>
                  <a:moveTo>
                    <a:pt x="28998" y="181"/>
                  </a:moveTo>
                  <a:cubicBezTo>
                    <a:pt x="28998" y="181"/>
                    <a:pt x="28212" y="1713"/>
                    <a:pt x="29198" y="3655"/>
                  </a:cubicBezTo>
                  <a:cubicBezTo>
                    <a:pt x="30181" y="5596"/>
                    <a:pt x="31957" y="6168"/>
                    <a:pt x="31957" y="6168"/>
                  </a:cubicBezTo>
                  <a:lnTo>
                    <a:pt x="28998" y="1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4955250" y="4549338"/>
              <a:ext cx="53350" cy="64850"/>
            </a:xfrm>
            <a:custGeom>
              <a:avLst/>
              <a:gdLst/>
              <a:ahLst/>
              <a:cxnLst/>
              <a:rect l="l" t="t" r="r" b="b"/>
              <a:pathLst>
                <a:path w="2134" h="2594" extrusionOk="0">
                  <a:moveTo>
                    <a:pt x="628" y="0"/>
                  </a:moveTo>
                  <a:cubicBezTo>
                    <a:pt x="386" y="0"/>
                    <a:pt x="178" y="174"/>
                    <a:pt x="134" y="411"/>
                  </a:cubicBezTo>
                  <a:cubicBezTo>
                    <a:pt x="45" y="906"/>
                    <a:pt x="0" y="1699"/>
                    <a:pt x="556" y="1931"/>
                  </a:cubicBezTo>
                  <a:cubicBezTo>
                    <a:pt x="1378" y="2276"/>
                    <a:pt x="2133" y="2594"/>
                    <a:pt x="2133" y="2594"/>
                  </a:cubicBezTo>
                  <a:cubicBezTo>
                    <a:pt x="2133" y="2594"/>
                    <a:pt x="1962" y="782"/>
                    <a:pt x="1392" y="0"/>
                  </a:cubicBezTo>
                  <a:close/>
                </a:path>
              </a:pathLst>
            </a:custGeom>
            <a:solidFill>
              <a:srgbClr val="B4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45"/>
            <p:cNvSpPr/>
            <p:nvPr/>
          </p:nvSpPr>
          <p:spPr>
            <a:xfrm>
              <a:off x="3786800" y="4595538"/>
              <a:ext cx="1244925" cy="233125"/>
            </a:xfrm>
            <a:custGeom>
              <a:avLst/>
              <a:gdLst/>
              <a:ahLst/>
              <a:cxnLst/>
              <a:rect l="l" t="t" r="r" b="b"/>
              <a:pathLst>
                <a:path w="49797" h="9325" extrusionOk="0">
                  <a:moveTo>
                    <a:pt x="13676" y="1"/>
                  </a:moveTo>
                  <a:lnTo>
                    <a:pt x="13676" y="52"/>
                  </a:lnTo>
                  <a:lnTo>
                    <a:pt x="46819" y="52"/>
                  </a:lnTo>
                  <a:lnTo>
                    <a:pt x="46819" y="1"/>
                  </a:lnTo>
                  <a:close/>
                  <a:moveTo>
                    <a:pt x="7697" y="8"/>
                  </a:moveTo>
                  <a:cubicBezTo>
                    <a:pt x="6751" y="959"/>
                    <a:pt x="5294" y="2148"/>
                    <a:pt x="3714" y="2418"/>
                  </a:cubicBezTo>
                  <a:cubicBezTo>
                    <a:pt x="3482" y="2457"/>
                    <a:pt x="3275" y="2472"/>
                    <a:pt x="3093" y="2472"/>
                  </a:cubicBezTo>
                  <a:cubicBezTo>
                    <a:pt x="2536" y="2472"/>
                    <a:pt x="2224" y="2331"/>
                    <a:pt x="2220" y="2329"/>
                  </a:cubicBezTo>
                  <a:lnTo>
                    <a:pt x="2198" y="2374"/>
                  </a:lnTo>
                  <a:cubicBezTo>
                    <a:pt x="2215" y="2383"/>
                    <a:pt x="2525" y="2524"/>
                    <a:pt x="3086" y="2524"/>
                  </a:cubicBezTo>
                  <a:cubicBezTo>
                    <a:pt x="3270" y="2524"/>
                    <a:pt x="3482" y="2508"/>
                    <a:pt x="3718" y="2469"/>
                  </a:cubicBezTo>
                  <a:cubicBezTo>
                    <a:pt x="5312" y="2197"/>
                    <a:pt x="6781" y="1000"/>
                    <a:pt x="7732" y="43"/>
                  </a:cubicBezTo>
                  <a:lnTo>
                    <a:pt x="7697" y="8"/>
                  </a:lnTo>
                  <a:close/>
                  <a:moveTo>
                    <a:pt x="44631" y="2202"/>
                  </a:moveTo>
                  <a:lnTo>
                    <a:pt x="44621" y="2251"/>
                  </a:lnTo>
                  <a:cubicBezTo>
                    <a:pt x="44652" y="2257"/>
                    <a:pt x="47650" y="2886"/>
                    <a:pt x="48292" y="5971"/>
                  </a:cubicBezTo>
                  <a:lnTo>
                    <a:pt x="48340" y="5961"/>
                  </a:lnTo>
                  <a:cubicBezTo>
                    <a:pt x="47692" y="2843"/>
                    <a:pt x="44662" y="2207"/>
                    <a:pt x="44631" y="2202"/>
                  </a:cubicBezTo>
                  <a:close/>
                  <a:moveTo>
                    <a:pt x="16340" y="8403"/>
                  </a:moveTo>
                  <a:lnTo>
                    <a:pt x="16340" y="8452"/>
                  </a:lnTo>
                  <a:lnTo>
                    <a:pt x="36383" y="8452"/>
                  </a:lnTo>
                  <a:lnTo>
                    <a:pt x="36383" y="8403"/>
                  </a:lnTo>
                  <a:close/>
                  <a:moveTo>
                    <a:pt x="9943" y="2127"/>
                  </a:moveTo>
                  <a:cubicBezTo>
                    <a:pt x="7160" y="2465"/>
                    <a:pt x="5967" y="4162"/>
                    <a:pt x="5456" y="5525"/>
                  </a:cubicBezTo>
                  <a:cubicBezTo>
                    <a:pt x="4946" y="6889"/>
                    <a:pt x="4998" y="8199"/>
                    <a:pt x="5011" y="8403"/>
                  </a:cubicBezTo>
                  <a:lnTo>
                    <a:pt x="0" y="8403"/>
                  </a:lnTo>
                  <a:lnTo>
                    <a:pt x="0" y="8453"/>
                  </a:lnTo>
                  <a:lnTo>
                    <a:pt x="5065" y="8453"/>
                  </a:lnTo>
                  <a:lnTo>
                    <a:pt x="5065" y="8452"/>
                  </a:lnTo>
                  <a:lnTo>
                    <a:pt x="5062" y="8425"/>
                  </a:lnTo>
                  <a:cubicBezTo>
                    <a:pt x="5062" y="8411"/>
                    <a:pt x="4956" y="7006"/>
                    <a:pt x="5504" y="5542"/>
                  </a:cubicBezTo>
                  <a:cubicBezTo>
                    <a:pt x="6009" y="4192"/>
                    <a:pt x="7191" y="2511"/>
                    <a:pt x="9948" y="2176"/>
                  </a:cubicBezTo>
                  <a:lnTo>
                    <a:pt x="9943" y="2127"/>
                  </a:lnTo>
                  <a:close/>
                  <a:moveTo>
                    <a:pt x="49162" y="4189"/>
                  </a:moveTo>
                  <a:lnTo>
                    <a:pt x="49126" y="4224"/>
                  </a:lnTo>
                  <a:cubicBezTo>
                    <a:pt x="49133" y="4230"/>
                    <a:pt x="49746" y="4859"/>
                    <a:pt x="49746" y="5516"/>
                  </a:cubicBezTo>
                  <a:lnTo>
                    <a:pt x="49746" y="7894"/>
                  </a:lnTo>
                  <a:cubicBezTo>
                    <a:pt x="49746" y="8267"/>
                    <a:pt x="49600" y="8617"/>
                    <a:pt x="49336" y="8880"/>
                  </a:cubicBezTo>
                  <a:cubicBezTo>
                    <a:pt x="49082" y="9135"/>
                    <a:pt x="48745" y="9273"/>
                    <a:pt x="48391" y="9273"/>
                  </a:cubicBezTo>
                  <a:cubicBezTo>
                    <a:pt x="48384" y="9274"/>
                    <a:pt x="48376" y="9274"/>
                    <a:pt x="48369" y="9274"/>
                  </a:cubicBezTo>
                  <a:cubicBezTo>
                    <a:pt x="48352" y="9274"/>
                    <a:pt x="48334" y="9273"/>
                    <a:pt x="48317" y="9272"/>
                  </a:cubicBezTo>
                  <a:lnTo>
                    <a:pt x="48314" y="9323"/>
                  </a:lnTo>
                  <a:cubicBezTo>
                    <a:pt x="48341" y="9324"/>
                    <a:pt x="48365" y="9324"/>
                    <a:pt x="48391" y="9324"/>
                  </a:cubicBezTo>
                  <a:cubicBezTo>
                    <a:pt x="48759" y="9324"/>
                    <a:pt x="49107" y="9179"/>
                    <a:pt x="49373" y="8916"/>
                  </a:cubicBezTo>
                  <a:cubicBezTo>
                    <a:pt x="49646" y="8643"/>
                    <a:pt x="49797" y="8280"/>
                    <a:pt x="49797" y="7894"/>
                  </a:cubicBezTo>
                  <a:lnTo>
                    <a:pt x="49797" y="5516"/>
                  </a:lnTo>
                  <a:cubicBezTo>
                    <a:pt x="49797" y="4838"/>
                    <a:pt x="49188" y="4214"/>
                    <a:pt x="49162" y="41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3784300" y="4522588"/>
              <a:ext cx="1198175" cy="383075"/>
            </a:xfrm>
            <a:custGeom>
              <a:avLst/>
              <a:gdLst/>
              <a:ahLst/>
              <a:cxnLst/>
              <a:rect l="l" t="t" r="r" b="b"/>
              <a:pathLst>
                <a:path w="47927" h="15323" extrusionOk="0">
                  <a:moveTo>
                    <a:pt x="12362" y="0"/>
                  </a:moveTo>
                  <a:lnTo>
                    <a:pt x="12362" y="0"/>
                  </a:lnTo>
                  <a:cubicBezTo>
                    <a:pt x="8149" y="112"/>
                    <a:pt x="3445" y="2543"/>
                    <a:pt x="3445" y="2543"/>
                  </a:cubicBezTo>
                  <a:cubicBezTo>
                    <a:pt x="9540" y="2402"/>
                    <a:pt x="12362" y="0"/>
                    <a:pt x="12362" y="0"/>
                  </a:cubicBezTo>
                  <a:close/>
                  <a:moveTo>
                    <a:pt x="291" y="6009"/>
                  </a:moveTo>
                  <a:cubicBezTo>
                    <a:pt x="192" y="6009"/>
                    <a:pt x="105" y="6072"/>
                    <a:pt x="74" y="6166"/>
                  </a:cubicBezTo>
                  <a:cubicBezTo>
                    <a:pt x="31" y="6297"/>
                    <a:pt x="0" y="6444"/>
                    <a:pt x="0" y="6444"/>
                  </a:cubicBezTo>
                  <a:lnTo>
                    <a:pt x="0" y="10863"/>
                  </a:lnTo>
                  <a:lnTo>
                    <a:pt x="2024" y="10863"/>
                  </a:lnTo>
                  <a:cubicBezTo>
                    <a:pt x="2287" y="10863"/>
                    <a:pt x="2500" y="10649"/>
                    <a:pt x="2500" y="10386"/>
                  </a:cubicBezTo>
                  <a:lnTo>
                    <a:pt x="2500" y="6485"/>
                  </a:lnTo>
                  <a:cubicBezTo>
                    <a:pt x="2500" y="6222"/>
                    <a:pt x="2287" y="6009"/>
                    <a:pt x="2024" y="6009"/>
                  </a:cubicBezTo>
                  <a:close/>
                  <a:moveTo>
                    <a:pt x="10263" y="5879"/>
                  </a:moveTo>
                  <a:cubicBezTo>
                    <a:pt x="7695" y="5879"/>
                    <a:pt x="5612" y="7961"/>
                    <a:pt x="5612" y="10530"/>
                  </a:cubicBezTo>
                  <a:cubicBezTo>
                    <a:pt x="5612" y="13099"/>
                    <a:pt x="7694" y="15182"/>
                    <a:pt x="10263" y="15182"/>
                  </a:cubicBezTo>
                  <a:cubicBezTo>
                    <a:pt x="12833" y="15182"/>
                    <a:pt x="14915" y="13099"/>
                    <a:pt x="14915" y="10530"/>
                  </a:cubicBezTo>
                  <a:cubicBezTo>
                    <a:pt x="14915" y="7961"/>
                    <a:pt x="12833" y="5879"/>
                    <a:pt x="10263" y="5879"/>
                  </a:cubicBezTo>
                  <a:close/>
                  <a:moveTo>
                    <a:pt x="43275" y="6019"/>
                  </a:moveTo>
                  <a:cubicBezTo>
                    <a:pt x="40707" y="6019"/>
                    <a:pt x="38623" y="8101"/>
                    <a:pt x="38623" y="10670"/>
                  </a:cubicBezTo>
                  <a:cubicBezTo>
                    <a:pt x="38623" y="13239"/>
                    <a:pt x="40707" y="15322"/>
                    <a:pt x="43275" y="15322"/>
                  </a:cubicBezTo>
                  <a:cubicBezTo>
                    <a:pt x="45845" y="15322"/>
                    <a:pt x="47927" y="13239"/>
                    <a:pt x="47927" y="10670"/>
                  </a:cubicBezTo>
                  <a:cubicBezTo>
                    <a:pt x="47927" y="8101"/>
                    <a:pt x="45845" y="6019"/>
                    <a:pt x="43275" y="6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3784300" y="4569313"/>
              <a:ext cx="1169825" cy="307975"/>
            </a:xfrm>
            <a:custGeom>
              <a:avLst/>
              <a:gdLst/>
              <a:ahLst/>
              <a:cxnLst/>
              <a:rect l="l" t="t" r="r" b="b"/>
              <a:pathLst>
                <a:path w="46793" h="12319" extrusionOk="0">
                  <a:moveTo>
                    <a:pt x="27085" y="506"/>
                  </a:moveTo>
                  <a:cubicBezTo>
                    <a:pt x="26846" y="506"/>
                    <a:pt x="26650" y="702"/>
                    <a:pt x="26650" y="941"/>
                  </a:cubicBezTo>
                  <a:cubicBezTo>
                    <a:pt x="26650" y="1180"/>
                    <a:pt x="26846" y="1376"/>
                    <a:pt x="27085" y="1376"/>
                  </a:cubicBezTo>
                  <a:lnTo>
                    <a:pt x="28935" y="1376"/>
                  </a:lnTo>
                  <a:cubicBezTo>
                    <a:pt x="29174" y="1376"/>
                    <a:pt x="29371" y="1180"/>
                    <a:pt x="29371" y="941"/>
                  </a:cubicBezTo>
                  <a:cubicBezTo>
                    <a:pt x="29371" y="702"/>
                    <a:pt x="29174" y="506"/>
                    <a:pt x="28935" y="506"/>
                  </a:cubicBezTo>
                  <a:close/>
                  <a:moveTo>
                    <a:pt x="40116" y="506"/>
                  </a:moveTo>
                  <a:cubicBezTo>
                    <a:pt x="39877" y="506"/>
                    <a:pt x="39680" y="702"/>
                    <a:pt x="39680" y="941"/>
                  </a:cubicBezTo>
                  <a:cubicBezTo>
                    <a:pt x="39680" y="1180"/>
                    <a:pt x="39877" y="1376"/>
                    <a:pt x="40116" y="1376"/>
                  </a:cubicBezTo>
                  <a:lnTo>
                    <a:pt x="41965" y="1376"/>
                  </a:lnTo>
                  <a:cubicBezTo>
                    <a:pt x="42205" y="1376"/>
                    <a:pt x="42400" y="1180"/>
                    <a:pt x="42400" y="941"/>
                  </a:cubicBezTo>
                  <a:cubicBezTo>
                    <a:pt x="42400" y="702"/>
                    <a:pt x="42205" y="506"/>
                    <a:pt x="41965" y="506"/>
                  </a:cubicBezTo>
                  <a:close/>
                  <a:moveTo>
                    <a:pt x="6738" y="1"/>
                  </a:moveTo>
                  <a:cubicBezTo>
                    <a:pt x="6174" y="1"/>
                    <a:pt x="5485" y="98"/>
                    <a:pt x="4954" y="191"/>
                  </a:cubicBezTo>
                  <a:cubicBezTo>
                    <a:pt x="4184" y="326"/>
                    <a:pt x="3477" y="721"/>
                    <a:pt x="2984" y="1328"/>
                  </a:cubicBezTo>
                  <a:cubicBezTo>
                    <a:pt x="2669" y="1717"/>
                    <a:pt x="2433" y="2193"/>
                    <a:pt x="2519" y="2702"/>
                  </a:cubicBezTo>
                  <a:cubicBezTo>
                    <a:pt x="2561" y="2947"/>
                    <a:pt x="2779" y="3051"/>
                    <a:pt x="3104" y="3051"/>
                  </a:cubicBezTo>
                  <a:cubicBezTo>
                    <a:pt x="4466" y="3051"/>
                    <a:pt x="7705" y="1243"/>
                    <a:pt x="7773" y="459"/>
                  </a:cubicBezTo>
                  <a:cubicBezTo>
                    <a:pt x="7803" y="112"/>
                    <a:pt x="7342" y="1"/>
                    <a:pt x="6738" y="1"/>
                  </a:cubicBezTo>
                  <a:close/>
                  <a:moveTo>
                    <a:pt x="10368" y="5487"/>
                  </a:moveTo>
                  <a:cubicBezTo>
                    <a:pt x="10461" y="5487"/>
                    <a:pt x="10530" y="5866"/>
                    <a:pt x="10509" y="6263"/>
                  </a:cubicBezTo>
                  <a:lnTo>
                    <a:pt x="10487" y="6670"/>
                  </a:lnTo>
                  <a:cubicBezTo>
                    <a:pt x="10406" y="6660"/>
                    <a:pt x="10323" y="6654"/>
                    <a:pt x="10239" y="6654"/>
                  </a:cubicBezTo>
                  <a:cubicBezTo>
                    <a:pt x="10171" y="6654"/>
                    <a:pt x="10106" y="6659"/>
                    <a:pt x="10041" y="6664"/>
                  </a:cubicBezTo>
                  <a:lnTo>
                    <a:pt x="10019" y="6271"/>
                  </a:lnTo>
                  <a:cubicBezTo>
                    <a:pt x="9995" y="5873"/>
                    <a:pt x="10064" y="5487"/>
                    <a:pt x="10159" y="5487"/>
                  </a:cubicBezTo>
                  <a:close/>
                  <a:moveTo>
                    <a:pt x="43379" y="5625"/>
                  </a:moveTo>
                  <a:cubicBezTo>
                    <a:pt x="43473" y="5625"/>
                    <a:pt x="43542" y="6006"/>
                    <a:pt x="43521" y="6401"/>
                  </a:cubicBezTo>
                  <a:lnTo>
                    <a:pt x="43498" y="6810"/>
                  </a:lnTo>
                  <a:cubicBezTo>
                    <a:pt x="43418" y="6800"/>
                    <a:pt x="43334" y="6794"/>
                    <a:pt x="43251" y="6794"/>
                  </a:cubicBezTo>
                  <a:cubicBezTo>
                    <a:pt x="43184" y="6794"/>
                    <a:pt x="43118" y="6798"/>
                    <a:pt x="43053" y="6804"/>
                  </a:cubicBezTo>
                  <a:lnTo>
                    <a:pt x="43030" y="6411"/>
                  </a:lnTo>
                  <a:cubicBezTo>
                    <a:pt x="43006" y="6013"/>
                    <a:pt x="43076" y="5625"/>
                    <a:pt x="43170" y="5625"/>
                  </a:cubicBezTo>
                  <a:close/>
                  <a:moveTo>
                    <a:pt x="11176" y="5620"/>
                  </a:moveTo>
                  <a:cubicBezTo>
                    <a:pt x="11180" y="5620"/>
                    <a:pt x="11184" y="5621"/>
                    <a:pt x="11188" y="5622"/>
                  </a:cubicBezTo>
                  <a:lnTo>
                    <a:pt x="11386" y="5689"/>
                  </a:lnTo>
                  <a:cubicBezTo>
                    <a:pt x="11473" y="5720"/>
                    <a:pt x="11417" y="6102"/>
                    <a:pt x="11268" y="6469"/>
                  </a:cubicBezTo>
                  <a:lnTo>
                    <a:pt x="11114" y="6855"/>
                  </a:lnTo>
                  <a:cubicBezTo>
                    <a:pt x="10981" y="6791"/>
                    <a:pt x="10841" y="6741"/>
                    <a:pt x="10694" y="6707"/>
                  </a:cubicBezTo>
                  <a:lnTo>
                    <a:pt x="10800" y="6319"/>
                  </a:lnTo>
                  <a:cubicBezTo>
                    <a:pt x="10903" y="5951"/>
                    <a:pt x="11081" y="5620"/>
                    <a:pt x="11176" y="5620"/>
                  </a:cubicBezTo>
                  <a:close/>
                  <a:moveTo>
                    <a:pt x="9204" y="5669"/>
                  </a:moveTo>
                  <a:cubicBezTo>
                    <a:pt x="9297" y="5669"/>
                    <a:pt x="9488" y="5983"/>
                    <a:pt x="9607" y="6340"/>
                  </a:cubicBezTo>
                  <a:lnTo>
                    <a:pt x="9735" y="6719"/>
                  </a:lnTo>
                  <a:cubicBezTo>
                    <a:pt x="9588" y="6757"/>
                    <a:pt x="9448" y="6811"/>
                    <a:pt x="9316" y="6879"/>
                  </a:cubicBezTo>
                  <a:lnTo>
                    <a:pt x="9155" y="6530"/>
                  </a:lnTo>
                  <a:cubicBezTo>
                    <a:pt x="8987" y="6168"/>
                    <a:pt x="8908" y="5784"/>
                    <a:pt x="8995" y="5748"/>
                  </a:cubicBezTo>
                  <a:lnTo>
                    <a:pt x="9190" y="5672"/>
                  </a:lnTo>
                  <a:cubicBezTo>
                    <a:pt x="9195" y="5670"/>
                    <a:pt x="9199" y="5669"/>
                    <a:pt x="9204" y="5669"/>
                  </a:cubicBezTo>
                  <a:close/>
                  <a:moveTo>
                    <a:pt x="44188" y="5759"/>
                  </a:moveTo>
                  <a:cubicBezTo>
                    <a:pt x="44192" y="5759"/>
                    <a:pt x="44196" y="5760"/>
                    <a:pt x="44199" y="5761"/>
                  </a:cubicBezTo>
                  <a:lnTo>
                    <a:pt x="44397" y="5829"/>
                  </a:lnTo>
                  <a:cubicBezTo>
                    <a:pt x="44485" y="5859"/>
                    <a:pt x="44428" y="6240"/>
                    <a:pt x="44280" y="6609"/>
                  </a:cubicBezTo>
                  <a:lnTo>
                    <a:pt x="44126" y="6995"/>
                  </a:lnTo>
                  <a:cubicBezTo>
                    <a:pt x="43993" y="6930"/>
                    <a:pt x="43853" y="6880"/>
                    <a:pt x="43706" y="6847"/>
                  </a:cubicBezTo>
                  <a:lnTo>
                    <a:pt x="43813" y="6459"/>
                  </a:lnTo>
                  <a:cubicBezTo>
                    <a:pt x="43915" y="6090"/>
                    <a:pt x="44094" y="5759"/>
                    <a:pt x="44188" y="5759"/>
                  </a:cubicBezTo>
                  <a:close/>
                  <a:moveTo>
                    <a:pt x="42215" y="5808"/>
                  </a:moveTo>
                  <a:cubicBezTo>
                    <a:pt x="42309" y="5808"/>
                    <a:pt x="42499" y="6122"/>
                    <a:pt x="42619" y="6480"/>
                  </a:cubicBezTo>
                  <a:lnTo>
                    <a:pt x="42746" y="6858"/>
                  </a:lnTo>
                  <a:cubicBezTo>
                    <a:pt x="42600" y="6896"/>
                    <a:pt x="42460" y="6951"/>
                    <a:pt x="42329" y="7018"/>
                  </a:cubicBezTo>
                  <a:lnTo>
                    <a:pt x="42329" y="7018"/>
                  </a:lnTo>
                  <a:lnTo>
                    <a:pt x="42167" y="6670"/>
                  </a:lnTo>
                  <a:cubicBezTo>
                    <a:pt x="41998" y="6308"/>
                    <a:pt x="41919" y="5922"/>
                    <a:pt x="42008" y="5888"/>
                  </a:cubicBezTo>
                  <a:lnTo>
                    <a:pt x="42202" y="5810"/>
                  </a:lnTo>
                  <a:cubicBezTo>
                    <a:pt x="42206" y="5809"/>
                    <a:pt x="42211" y="5808"/>
                    <a:pt x="42215" y="5808"/>
                  </a:cubicBezTo>
                  <a:close/>
                  <a:moveTo>
                    <a:pt x="12091" y="6074"/>
                  </a:moveTo>
                  <a:cubicBezTo>
                    <a:pt x="12102" y="6074"/>
                    <a:pt x="12111" y="6076"/>
                    <a:pt x="12118" y="6082"/>
                  </a:cubicBezTo>
                  <a:lnTo>
                    <a:pt x="12283" y="6209"/>
                  </a:lnTo>
                  <a:cubicBezTo>
                    <a:pt x="12357" y="6267"/>
                    <a:pt x="12180" y="6609"/>
                    <a:pt x="11921" y="6910"/>
                  </a:cubicBezTo>
                  <a:lnTo>
                    <a:pt x="11646" y="7231"/>
                  </a:lnTo>
                  <a:cubicBezTo>
                    <a:pt x="11541" y="7126"/>
                    <a:pt x="11424" y="7035"/>
                    <a:pt x="11297" y="6957"/>
                  </a:cubicBezTo>
                  <a:lnTo>
                    <a:pt x="11527" y="6619"/>
                  </a:lnTo>
                  <a:cubicBezTo>
                    <a:pt x="11731" y="6319"/>
                    <a:pt x="11989" y="6074"/>
                    <a:pt x="12091" y="6074"/>
                  </a:cubicBezTo>
                  <a:close/>
                  <a:moveTo>
                    <a:pt x="8313" y="6167"/>
                  </a:moveTo>
                  <a:cubicBezTo>
                    <a:pt x="8417" y="6167"/>
                    <a:pt x="8680" y="6393"/>
                    <a:pt x="8895" y="6675"/>
                  </a:cubicBezTo>
                  <a:lnTo>
                    <a:pt x="9132" y="6988"/>
                  </a:lnTo>
                  <a:cubicBezTo>
                    <a:pt x="9007" y="7070"/>
                    <a:pt x="8892" y="7167"/>
                    <a:pt x="8789" y="7275"/>
                  </a:cubicBezTo>
                  <a:lnTo>
                    <a:pt x="8528" y="7001"/>
                  </a:lnTo>
                  <a:cubicBezTo>
                    <a:pt x="8250" y="6712"/>
                    <a:pt x="8053" y="6373"/>
                    <a:pt x="8125" y="6312"/>
                  </a:cubicBezTo>
                  <a:lnTo>
                    <a:pt x="8284" y="6177"/>
                  </a:lnTo>
                  <a:cubicBezTo>
                    <a:pt x="8292" y="6170"/>
                    <a:pt x="8302" y="6167"/>
                    <a:pt x="8313" y="6167"/>
                  </a:cubicBezTo>
                  <a:close/>
                  <a:moveTo>
                    <a:pt x="45103" y="6214"/>
                  </a:moveTo>
                  <a:cubicBezTo>
                    <a:pt x="45113" y="6214"/>
                    <a:pt x="45122" y="6216"/>
                    <a:pt x="45129" y="6222"/>
                  </a:cubicBezTo>
                  <a:lnTo>
                    <a:pt x="45295" y="6349"/>
                  </a:lnTo>
                  <a:cubicBezTo>
                    <a:pt x="45368" y="6406"/>
                    <a:pt x="45192" y="6749"/>
                    <a:pt x="44933" y="7050"/>
                  </a:cubicBezTo>
                  <a:lnTo>
                    <a:pt x="44657" y="7371"/>
                  </a:lnTo>
                  <a:cubicBezTo>
                    <a:pt x="44553" y="7266"/>
                    <a:pt x="44435" y="7174"/>
                    <a:pt x="44308" y="7095"/>
                  </a:cubicBezTo>
                  <a:lnTo>
                    <a:pt x="44538" y="6757"/>
                  </a:lnTo>
                  <a:cubicBezTo>
                    <a:pt x="44742" y="6459"/>
                    <a:pt x="45001" y="6214"/>
                    <a:pt x="45103" y="6214"/>
                  </a:cubicBezTo>
                  <a:close/>
                  <a:moveTo>
                    <a:pt x="41325" y="6307"/>
                  </a:moveTo>
                  <a:cubicBezTo>
                    <a:pt x="41428" y="6307"/>
                    <a:pt x="41691" y="6533"/>
                    <a:pt x="41907" y="6815"/>
                  </a:cubicBezTo>
                  <a:lnTo>
                    <a:pt x="42144" y="7128"/>
                  </a:lnTo>
                  <a:cubicBezTo>
                    <a:pt x="42020" y="7210"/>
                    <a:pt x="41904" y="7306"/>
                    <a:pt x="41801" y="7415"/>
                  </a:cubicBezTo>
                  <a:lnTo>
                    <a:pt x="41539" y="7141"/>
                  </a:lnTo>
                  <a:cubicBezTo>
                    <a:pt x="41262" y="6852"/>
                    <a:pt x="41064" y="6513"/>
                    <a:pt x="41136" y="6452"/>
                  </a:cubicBezTo>
                  <a:lnTo>
                    <a:pt x="41296" y="6316"/>
                  </a:lnTo>
                  <a:cubicBezTo>
                    <a:pt x="41303" y="6310"/>
                    <a:pt x="41313" y="6307"/>
                    <a:pt x="41325" y="6307"/>
                  </a:cubicBezTo>
                  <a:close/>
                  <a:moveTo>
                    <a:pt x="12795" y="6796"/>
                  </a:moveTo>
                  <a:cubicBezTo>
                    <a:pt x="12822" y="6796"/>
                    <a:pt x="12841" y="6803"/>
                    <a:pt x="12850" y="6817"/>
                  </a:cubicBezTo>
                  <a:lnTo>
                    <a:pt x="12966" y="6991"/>
                  </a:lnTo>
                  <a:cubicBezTo>
                    <a:pt x="13017" y="7068"/>
                    <a:pt x="12740" y="7337"/>
                    <a:pt x="12398" y="7538"/>
                  </a:cubicBezTo>
                  <a:lnTo>
                    <a:pt x="12030" y="7755"/>
                  </a:lnTo>
                  <a:cubicBezTo>
                    <a:pt x="11962" y="7621"/>
                    <a:pt x="11880" y="7497"/>
                    <a:pt x="11786" y="7384"/>
                  </a:cubicBezTo>
                  <a:lnTo>
                    <a:pt x="11787" y="7384"/>
                  </a:lnTo>
                  <a:lnTo>
                    <a:pt x="12118" y="7135"/>
                  </a:lnTo>
                  <a:cubicBezTo>
                    <a:pt x="12380" y="6937"/>
                    <a:pt x="12671" y="6796"/>
                    <a:pt x="12795" y="6796"/>
                  </a:cubicBezTo>
                  <a:close/>
                  <a:moveTo>
                    <a:pt x="7652" y="6923"/>
                  </a:moveTo>
                  <a:cubicBezTo>
                    <a:pt x="7779" y="6923"/>
                    <a:pt x="8064" y="7046"/>
                    <a:pt x="8327" y="7222"/>
                  </a:cubicBezTo>
                  <a:lnTo>
                    <a:pt x="8649" y="7437"/>
                  </a:lnTo>
                  <a:cubicBezTo>
                    <a:pt x="8557" y="7556"/>
                    <a:pt x="8479" y="7685"/>
                    <a:pt x="8416" y="7822"/>
                  </a:cubicBezTo>
                  <a:lnTo>
                    <a:pt x="8085" y="7649"/>
                  </a:lnTo>
                  <a:cubicBezTo>
                    <a:pt x="7730" y="7466"/>
                    <a:pt x="7433" y="7208"/>
                    <a:pt x="7482" y="7126"/>
                  </a:cubicBezTo>
                  <a:lnTo>
                    <a:pt x="7589" y="6947"/>
                  </a:lnTo>
                  <a:cubicBezTo>
                    <a:pt x="7598" y="6931"/>
                    <a:pt x="7620" y="6923"/>
                    <a:pt x="7652" y="6923"/>
                  </a:cubicBezTo>
                  <a:close/>
                  <a:moveTo>
                    <a:pt x="45806" y="6936"/>
                  </a:moveTo>
                  <a:cubicBezTo>
                    <a:pt x="45833" y="6936"/>
                    <a:pt x="45852" y="6943"/>
                    <a:pt x="45862" y="6957"/>
                  </a:cubicBezTo>
                  <a:lnTo>
                    <a:pt x="45977" y="7131"/>
                  </a:lnTo>
                  <a:cubicBezTo>
                    <a:pt x="46028" y="7208"/>
                    <a:pt x="45751" y="7476"/>
                    <a:pt x="45409" y="7678"/>
                  </a:cubicBezTo>
                  <a:lnTo>
                    <a:pt x="45042" y="7894"/>
                  </a:lnTo>
                  <a:cubicBezTo>
                    <a:pt x="44974" y="7761"/>
                    <a:pt x="44892" y="7637"/>
                    <a:pt x="44797" y="7524"/>
                  </a:cubicBezTo>
                  <a:lnTo>
                    <a:pt x="44799" y="7524"/>
                  </a:lnTo>
                  <a:lnTo>
                    <a:pt x="45129" y="7275"/>
                  </a:lnTo>
                  <a:cubicBezTo>
                    <a:pt x="45392" y="7077"/>
                    <a:pt x="45682" y="6936"/>
                    <a:pt x="45806" y="6936"/>
                  </a:cubicBezTo>
                  <a:close/>
                  <a:moveTo>
                    <a:pt x="40664" y="7063"/>
                  </a:moveTo>
                  <a:cubicBezTo>
                    <a:pt x="40792" y="7063"/>
                    <a:pt x="41076" y="7185"/>
                    <a:pt x="41340" y="7362"/>
                  </a:cubicBezTo>
                  <a:lnTo>
                    <a:pt x="41661" y="7577"/>
                  </a:lnTo>
                  <a:cubicBezTo>
                    <a:pt x="41569" y="7696"/>
                    <a:pt x="41491" y="7824"/>
                    <a:pt x="41428" y="7961"/>
                  </a:cubicBezTo>
                  <a:lnTo>
                    <a:pt x="41428" y="7961"/>
                  </a:lnTo>
                  <a:lnTo>
                    <a:pt x="41097" y="7789"/>
                  </a:lnTo>
                  <a:cubicBezTo>
                    <a:pt x="40742" y="7604"/>
                    <a:pt x="40445" y="7347"/>
                    <a:pt x="40493" y="7266"/>
                  </a:cubicBezTo>
                  <a:lnTo>
                    <a:pt x="40601" y="7087"/>
                  </a:lnTo>
                  <a:cubicBezTo>
                    <a:pt x="40610" y="7071"/>
                    <a:pt x="40632" y="7063"/>
                    <a:pt x="40664" y="7063"/>
                  </a:cubicBezTo>
                  <a:close/>
                  <a:moveTo>
                    <a:pt x="10239" y="7611"/>
                  </a:moveTo>
                  <a:cubicBezTo>
                    <a:pt x="10364" y="7611"/>
                    <a:pt x="10465" y="7713"/>
                    <a:pt x="10465" y="7837"/>
                  </a:cubicBezTo>
                  <a:cubicBezTo>
                    <a:pt x="10465" y="7963"/>
                    <a:pt x="10365" y="8065"/>
                    <a:pt x="10239" y="8065"/>
                  </a:cubicBezTo>
                  <a:cubicBezTo>
                    <a:pt x="10113" y="8065"/>
                    <a:pt x="10013" y="7963"/>
                    <a:pt x="10013" y="7837"/>
                  </a:cubicBezTo>
                  <a:cubicBezTo>
                    <a:pt x="10013" y="7713"/>
                    <a:pt x="10113" y="7611"/>
                    <a:pt x="10239" y="7611"/>
                  </a:cubicBezTo>
                  <a:close/>
                  <a:moveTo>
                    <a:pt x="43251" y="7751"/>
                  </a:moveTo>
                  <a:cubicBezTo>
                    <a:pt x="43375" y="7751"/>
                    <a:pt x="43477" y="7853"/>
                    <a:pt x="43477" y="7977"/>
                  </a:cubicBezTo>
                  <a:cubicBezTo>
                    <a:pt x="43477" y="8103"/>
                    <a:pt x="43377" y="8205"/>
                    <a:pt x="43251" y="8205"/>
                  </a:cubicBezTo>
                  <a:cubicBezTo>
                    <a:pt x="43125" y="8205"/>
                    <a:pt x="43025" y="8103"/>
                    <a:pt x="43025" y="7977"/>
                  </a:cubicBezTo>
                  <a:cubicBezTo>
                    <a:pt x="43025" y="7853"/>
                    <a:pt x="43126" y="7751"/>
                    <a:pt x="43251" y="7751"/>
                  </a:cubicBezTo>
                  <a:close/>
                  <a:moveTo>
                    <a:pt x="1238" y="5313"/>
                  </a:moveTo>
                  <a:cubicBezTo>
                    <a:pt x="1385" y="5313"/>
                    <a:pt x="1505" y="5446"/>
                    <a:pt x="1505" y="5608"/>
                  </a:cubicBezTo>
                  <a:lnTo>
                    <a:pt x="1505" y="8032"/>
                  </a:lnTo>
                  <a:cubicBezTo>
                    <a:pt x="1505" y="8196"/>
                    <a:pt x="1385" y="8328"/>
                    <a:pt x="1238" y="8328"/>
                  </a:cubicBezTo>
                  <a:lnTo>
                    <a:pt x="100" y="8328"/>
                  </a:lnTo>
                  <a:lnTo>
                    <a:pt x="100" y="5583"/>
                  </a:lnTo>
                  <a:cubicBezTo>
                    <a:pt x="100" y="5583"/>
                    <a:pt x="119" y="5492"/>
                    <a:pt x="143" y="5410"/>
                  </a:cubicBezTo>
                  <a:cubicBezTo>
                    <a:pt x="160" y="5352"/>
                    <a:pt x="209" y="5313"/>
                    <a:pt x="264" y="5313"/>
                  </a:cubicBezTo>
                  <a:close/>
                  <a:moveTo>
                    <a:pt x="13133" y="7696"/>
                  </a:moveTo>
                  <a:cubicBezTo>
                    <a:pt x="13232" y="7696"/>
                    <a:pt x="13297" y="7713"/>
                    <a:pt x="13306" y="7748"/>
                  </a:cubicBezTo>
                  <a:lnTo>
                    <a:pt x="13359" y="7950"/>
                  </a:lnTo>
                  <a:cubicBezTo>
                    <a:pt x="13383" y="8041"/>
                    <a:pt x="13034" y="8205"/>
                    <a:pt x="12645" y="8285"/>
                  </a:cubicBezTo>
                  <a:lnTo>
                    <a:pt x="12225" y="8373"/>
                  </a:lnTo>
                  <a:cubicBezTo>
                    <a:pt x="12203" y="8223"/>
                    <a:pt x="12166" y="8080"/>
                    <a:pt x="12113" y="7943"/>
                  </a:cubicBezTo>
                  <a:lnTo>
                    <a:pt x="12511" y="7813"/>
                  </a:lnTo>
                  <a:cubicBezTo>
                    <a:pt x="12743" y="7737"/>
                    <a:pt x="12979" y="7696"/>
                    <a:pt x="13133" y="7696"/>
                  </a:cubicBezTo>
                  <a:close/>
                  <a:moveTo>
                    <a:pt x="7398" y="7838"/>
                  </a:moveTo>
                  <a:cubicBezTo>
                    <a:pt x="7549" y="7838"/>
                    <a:pt x="7759" y="7867"/>
                    <a:pt x="7968" y="7924"/>
                  </a:cubicBezTo>
                  <a:lnTo>
                    <a:pt x="8337" y="8023"/>
                  </a:lnTo>
                  <a:cubicBezTo>
                    <a:pt x="8290" y="8162"/>
                    <a:pt x="8258" y="8309"/>
                    <a:pt x="8242" y="8461"/>
                  </a:cubicBezTo>
                  <a:lnTo>
                    <a:pt x="7874" y="8406"/>
                  </a:lnTo>
                  <a:cubicBezTo>
                    <a:pt x="7480" y="8345"/>
                    <a:pt x="7117" y="8196"/>
                    <a:pt x="7135" y="8104"/>
                  </a:cubicBezTo>
                  <a:lnTo>
                    <a:pt x="7179" y="7900"/>
                  </a:lnTo>
                  <a:cubicBezTo>
                    <a:pt x="7188" y="7858"/>
                    <a:pt x="7273" y="7838"/>
                    <a:pt x="7398" y="7838"/>
                  </a:cubicBezTo>
                  <a:close/>
                  <a:moveTo>
                    <a:pt x="46145" y="7836"/>
                  </a:moveTo>
                  <a:cubicBezTo>
                    <a:pt x="46243" y="7836"/>
                    <a:pt x="46309" y="7853"/>
                    <a:pt x="46318" y="7888"/>
                  </a:cubicBezTo>
                  <a:lnTo>
                    <a:pt x="46372" y="8090"/>
                  </a:lnTo>
                  <a:cubicBezTo>
                    <a:pt x="46396" y="8181"/>
                    <a:pt x="46045" y="8345"/>
                    <a:pt x="45658" y="8425"/>
                  </a:cubicBezTo>
                  <a:lnTo>
                    <a:pt x="45237" y="8513"/>
                  </a:lnTo>
                  <a:cubicBezTo>
                    <a:pt x="45216" y="8363"/>
                    <a:pt x="45177" y="8219"/>
                    <a:pt x="45125" y="8083"/>
                  </a:cubicBezTo>
                  <a:lnTo>
                    <a:pt x="45522" y="7953"/>
                  </a:lnTo>
                  <a:cubicBezTo>
                    <a:pt x="45754" y="7877"/>
                    <a:pt x="45991" y="7836"/>
                    <a:pt x="46145" y="7836"/>
                  </a:cubicBezTo>
                  <a:close/>
                  <a:moveTo>
                    <a:pt x="40412" y="7977"/>
                  </a:moveTo>
                  <a:cubicBezTo>
                    <a:pt x="40562" y="7977"/>
                    <a:pt x="40771" y="8006"/>
                    <a:pt x="40979" y="8062"/>
                  </a:cubicBezTo>
                  <a:lnTo>
                    <a:pt x="41348" y="8162"/>
                  </a:lnTo>
                  <a:cubicBezTo>
                    <a:pt x="41302" y="8302"/>
                    <a:pt x="41269" y="8449"/>
                    <a:pt x="41254" y="8601"/>
                  </a:cubicBezTo>
                  <a:lnTo>
                    <a:pt x="40886" y="8544"/>
                  </a:lnTo>
                  <a:cubicBezTo>
                    <a:pt x="40492" y="8485"/>
                    <a:pt x="40128" y="8336"/>
                    <a:pt x="40148" y="8244"/>
                  </a:cubicBezTo>
                  <a:lnTo>
                    <a:pt x="40191" y="8039"/>
                  </a:lnTo>
                  <a:cubicBezTo>
                    <a:pt x="40200" y="7998"/>
                    <a:pt x="40285" y="7977"/>
                    <a:pt x="40412" y="7977"/>
                  </a:cubicBezTo>
                  <a:close/>
                  <a:moveTo>
                    <a:pt x="221" y="4694"/>
                  </a:moveTo>
                  <a:cubicBezTo>
                    <a:pt x="146" y="4694"/>
                    <a:pt x="79" y="4746"/>
                    <a:pt x="57" y="4825"/>
                  </a:cubicBezTo>
                  <a:cubicBezTo>
                    <a:pt x="24" y="4936"/>
                    <a:pt x="0" y="5058"/>
                    <a:pt x="0" y="5058"/>
                  </a:cubicBezTo>
                  <a:lnTo>
                    <a:pt x="0" y="8759"/>
                  </a:lnTo>
                  <a:lnTo>
                    <a:pt x="1534" y="8759"/>
                  </a:lnTo>
                  <a:cubicBezTo>
                    <a:pt x="1733" y="8759"/>
                    <a:pt x="1894" y="8581"/>
                    <a:pt x="1894" y="8360"/>
                  </a:cubicBezTo>
                  <a:lnTo>
                    <a:pt x="1894" y="5092"/>
                  </a:lnTo>
                  <a:cubicBezTo>
                    <a:pt x="1894" y="4872"/>
                    <a:pt x="1733" y="4694"/>
                    <a:pt x="1534" y="4694"/>
                  </a:cubicBezTo>
                  <a:close/>
                  <a:moveTo>
                    <a:pt x="9482" y="8434"/>
                  </a:moveTo>
                  <a:cubicBezTo>
                    <a:pt x="9606" y="8434"/>
                    <a:pt x="9708" y="8536"/>
                    <a:pt x="9708" y="8661"/>
                  </a:cubicBezTo>
                  <a:cubicBezTo>
                    <a:pt x="9708" y="8786"/>
                    <a:pt x="9606" y="8888"/>
                    <a:pt x="9482" y="8888"/>
                  </a:cubicBezTo>
                  <a:cubicBezTo>
                    <a:pt x="9356" y="8888"/>
                    <a:pt x="9254" y="8786"/>
                    <a:pt x="9254" y="8661"/>
                  </a:cubicBezTo>
                  <a:cubicBezTo>
                    <a:pt x="9254" y="8536"/>
                    <a:pt x="9356" y="8434"/>
                    <a:pt x="9482" y="8434"/>
                  </a:cubicBezTo>
                  <a:close/>
                  <a:moveTo>
                    <a:pt x="11046" y="8434"/>
                  </a:moveTo>
                  <a:cubicBezTo>
                    <a:pt x="11171" y="8434"/>
                    <a:pt x="11272" y="8536"/>
                    <a:pt x="11272" y="8661"/>
                  </a:cubicBezTo>
                  <a:cubicBezTo>
                    <a:pt x="11272" y="8786"/>
                    <a:pt x="11171" y="8888"/>
                    <a:pt x="11046" y="8888"/>
                  </a:cubicBezTo>
                  <a:cubicBezTo>
                    <a:pt x="10921" y="8888"/>
                    <a:pt x="10819" y="8786"/>
                    <a:pt x="10819" y="8661"/>
                  </a:cubicBezTo>
                  <a:cubicBezTo>
                    <a:pt x="10819" y="8536"/>
                    <a:pt x="10921" y="8434"/>
                    <a:pt x="11046" y="8434"/>
                  </a:cubicBezTo>
                  <a:close/>
                  <a:moveTo>
                    <a:pt x="42493" y="8574"/>
                  </a:moveTo>
                  <a:cubicBezTo>
                    <a:pt x="42618" y="8574"/>
                    <a:pt x="42719" y="8676"/>
                    <a:pt x="42719" y="8801"/>
                  </a:cubicBezTo>
                  <a:cubicBezTo>
                    <a:pt x="42719" y="8926"/>
                    <a:pt x="42618" y="9027"/>
                    <a:pt x="42493" y="9027"/>
                  </a:cubicBezTo>
                  <a:cubicBezTo>
                    <a:pt x="42367" y="9027"/>
                    <a:pt x="42266" y="8926"/>
                    <a:pt x="42266" y="8801"/>
                  </a:cubicBezTo>
                  <a:cubicBezTo>
                    <a:pt x="42266" y="8676"/>
                    <a:pt x="42367" y="8574"/>
                    <a:pt x="42493" y="8574"/>
                  </a:cubicBezTo>
                  <a:close/>
                  <a:moveTo>
                    <a:pt x="44058" y="8574"/>
                  </a:moveTo>
                  <a:cubicBezTo>
                    <a:pt x="44182" y="8574"/>
                    <a:pt x="44284" y="8676"/>
                    <a:pt x="44284" y="8801"/>
                  </a:cubicBezTo>
                  <a:cubicBezTo>
                    <a:pt x="44284" y="8926"/>
                    <a:pt x="44182" y="9027"/>
                    <a:pt x="44058" y="9027"/>
                  </a:cubicBezTo>
                  <a:cubicBezTo>
                    <a:pt x="43932" y="9027"/>
                    <a:pt x="43830" y="8926"/>
                    <a:pt x="43830" y="8801"/>
                  </a:cubicBezTo>
                  <a:cubicBezTo>
                    <a:pt x="43830" y="8676"/>
                    <a:pt x="43932" y="8574"/>
                    <a:pt x="44058" y="8574"/>
                  </a:cubicBezTo>
                  <a:close/>
                  <a:moveTo>
                    <a:pt x="12244" y="8578"/>
                  </a:moveTo>
                  <a:lnTo>
                    <a:pt x="12665" y="8582"/>
                  </a:lnTo>
                  <a:cubicBezTo>
                    <a:pt x="13063" y="8588"/>
                    <a:pt x="13445" y="8684"/>
                    <a:pt x="13438" y="8777"/>
                  </a:cubicBezTo>
                  <a:lnTo>
                    <a:pt x="13424" y="8986"/>
                  </a:lnTo>
                  <a:cubicBezTo>
                    <a:pt x="13419" y="9053"/>
                    <a:pt x="13223" y="9094"/>
                    <a:pt x="12968" y="9094"/>
                  </a:cubicBezTo>
                  <a:cubicBezTo>
                    <a:pt x="12865" y="9094"/>
                    <a:pt x="12753" y="9087"/>
                    <a:pt x="12639" y="9073"/>
                  </a:cubicBezTo>
                  <a:lnTo>
                    <a:pt x="12214" y="9020"/>
                  </a:lnTo>
                  <a:lnTo>
                    <a:pt x="12212" y="9020"/>
                  </a:lnTo>
                  <a:cubicBezTo>
                    <a:pt x="12234" y="8905"/>
                    <a:pt x="12245" y="8784"/>
                    <a:pt x="12245" y="8661"/>
                  </a:cubicBezTo>
                  <a:cubicBezTo>
                    <a:pt x="12245" y="8633"/>
                    <a:pt x="12245" y="8605"/>
                    <a:pt x="12244" y="8578"/>
                  </a:cubicBezTo>
                  <a:close/>
                  <a:moveTo>
                    <a:pt x="8234" y="8677"/>
                  </a:moveTo>
                  <a:cubicBezTo>
                    <a:pt x="8234" y="8831"/>
                    <a:pt x="8252" y="8979"/>
                    <a:pt x="8286" y="9124"/>
                  </a:cubicBezTo>
                  <a:lnTo>
                    <a:pt x="7920" y="9189"/>
                  </a:lnTo>
                  <a:cubicBezTo>
                    <a:pt x="7765" y="9216"/>
                    <a:pt x="7609" y="9229"/>
                    <a:pt x="7478" y="9229"/>
                  </a:cubicBezTo>
                  <a:cubicBezTo>
                    <a:pt x="7276" y="9229"/>
                    <a:pt x="7130" y="9198"/>
                    <a:pt x="7124" y="9142"/>
                  </a:cubicBezTo>
                  <a:lnTo>
                    <a:pt x="7098" y="8934"/>
                  </a:lnTo>
                  <a:cubicBezTo>
                    <a:pt x="7087" y="8842"/>
                    <a:pt x="7456" y="8728"/>
                    <a:pt x="7852" y="8702"/>
                  </a:cubicBezTo>
                  <a:lnTo>
                    <a:pt x="8234" y="8677"/>
                  </a:lnTo>
                  <a:close/>
                  <a:moveTo>
                    <a:pt x="45255" y="8718"/>
                  </a:moveTo>
                  <a:lnTo>
                    <a:pt x="45676" y="8722"/>
                  </a:lnTo>
                  <a:cubicBezTo>
                    <a:pt x="46075" y="8728"/>
                    <a:pt x="46457" y="8824"/>
                    <a:pt x="46450" y="8917"/>
                  </a:cubicBezTo>
                  <a:lnTo>
                    <a:pt x="46435" y="9126"/>
                  </a:lnTo>
                  <a:cubicBezTo>
                    <a:pt x="46430" y="9193"/>
                    <a:pt x="46235" y="9234"/>
                    <a:pt x="45980" y="9234"/>
                  </a:cubicBezTo>
                  <a:cubicBezTo>
                    <a:pt x="45877" y="9234"/>
                    <a:pt x="45764" y="9227"/>
                    <a:pt x="45651" y="9213"/>
                  </a:cubicBezTo>
                  <a:lnTo>
                    <a:pt x="45225" y="9160"/>
                  </a:lnTo>
                  <a:cubicBezTo>
                    <a:pt x="45247" y="9043"/>
                    <a:pt x="45257" y="8923"/>
                    <a:pt x="45257" y="8801"/>
                  </a:cubicBezTo>
                  <a:cubicBezTo>
                    <a:pt x="45257" y="8773"/>
                    <a:pt x="45257" y="8745"/>
                    <a:pt x="45255" y="8718"/>
                  </a:cubicBezTo>
                  <a:close/>
                  <a:moveTo>
                    <a:pt x="41245" y="8817"/>
                  </a:moveTo>
                  <a:cubicBezTo>
                    <a:pt x="41247" y="8970"/>
                    <a:pt x="41265" y="9119"/>
                    <a:pt x="41297" y="9262"/>
                  </a:cubicBezTo>
                  <a:lnTo>
                    <a:pt x="40931" y="9329"/>
                  </a:lnTo>
                  <a:cubicBezTo>
                    <a:pt x="40776" y="9356"/>
                    <a:pt x="40621" y="9369"/>
                    <a:pt x="40490" y="9369"/>
                  </a:cubicBezTo>
                  <a:cubicBezTo>
                    <a:pt x="40288" y="9369"/>
                    <a:pt x="40142" y="9338"/>
                    <a:pt x="40136" y="9282"/>
                  </a:cubicBezTo>
                  <a:lnTo>
                    <a:pt x="40110" y="9074"/>
                  </a:lnTo>
                  <a:cubicBezTo>
                    <a:pt x="40099" y="8981"/>
                    <a:pt x="40468" y="8868"/>
                    <a:pt x="40863" y="8842"/>
                  </a:cubicBezTo>
                  <a:lnTo>
                    <a:pt x="41245" y="8817"/>
                  </a:lnTo>
                  <a:close/>
                  <a:moveTo>
                    <a:pt x="10239" y="9176"/>
                  </a:moveTo>
                  <a:cubicBezTo>
                    <a:pt x="10364" y="9176"/>
                    <a:pt x="10465" y="9278"/>
                    <a:pt x="10465" y="9402"/>
                  </a:cubicBezTo>
                  <a:cubicBezTo>
                    <a:pt x="10465" y="9528"/>
                    <a:pt x="10365" y="9630"/>
                    <a:pt x="10239" y="9630"/>
                  </a:cubicBezTo>
                  <a:cubicBezTo>
                    <a:pt x="10113" y="9630"/>
                    <a:pt x="10013" y="9528"/>
                    <a:pt x="10013" y="9402"/>
                  </a:cubicBezTo>
                  <a:cubicBezTo>
                    <a:pt x="10013" y="9278"/>
                    <a:pt x="10113" y="9176"/>
                    <a:pt x="10239" y="9176"/>
                  </a:cubicBezTo>
                  <a:close/>
                  <a:moveTo>
                    <a:pt x="43251" y="9316"/>
                  </a:moveTo>
                  <a:cubicBezTo>
                    <a:pt x="43375" y="9316"/>
                    <a:pt x="43477" y="9418"/>
                    <a:pt x="43477" y="9542"/>
                  </a:cubicBezTo>
                  <a:cubicBezTo>
                    <a:pt x="43477" y="9668"/>
                    <a:pt x="43377" y="9770"/>
                    <a:pt x="43251" y="9770"/>
                  </a:cubicBezTo>
                  <a:cubicBezTo>
                    <a:pt x="43125" y="9770"/>
                    <a:pt x="43025" y="9668"/>
                    <a:pt x="43025" y="9542"/>
                  </a:cubicBezTo>
                  <a:cubicBezTo>
                    <a:pt x="43025" y="9418"/>
                    <a:pt x="43126" y="9316"/>
                    <a:pt x="43251" y="9316"/>
                  </a:cubicBezTo>
                  <a:close/>
                  <a:moveTo>
                    <a:pt x="10239" y="7401"/>
                  </a:moveTo>
                  <a:cubicBezTo>
                    <a:pt x="9542" y="7401"/>
                    <a:pt x="8978" y="7965"/>
                    <a:pt x="8978" y="8661"/>
                  </a:cubicBezTo>
                  <a:cubicBezTo>
                    <a:pt x="8978" y="9357"/>
                    <a:pt x="9542" y="9922"/>
                    <a:pt x="10239" y="9922"/>
                  </a:cubicBezTo>
                  <a:cubicBezTo>
                    <a:pt x="10935" y="9922"/>
                    <a:pt x="11500" y="9357"/>
                    <a:pt x="11500" y="8661"/>
                  </a:cubicBezTo>
                  <a:cubicBezTo>
                    <a:pt x="11500" y="7965"/>
                    <a:pt x="10936" y="7401"/>
                    <a:pt x="10239" y="7401"/>
                  </a:cubicBezTo>
                  <a:close/>
                  <a:moveTo>
                    <a:pt x="12166" y="9221"/>
                  </a:moveTo>
                  <a:lnTo>
                    <a:pt x="12562" y="9361"/>
                  </a:lnTo>
                  <a:cubicBezTo>
                    <a:pt x="12938" y="9494"/>
                    <a:pt x="13267" y="9707"/>
                    <a:pt x="13230" y="9795"/>
                  </a:cubicBezTo>
                  <a:lnTo>
                    <a:pt x="13150" y="9987"/>
                  </a:lnTo>
                  <a:cubicBezTo>
                    <a:pt x="13140" y="10011"/>
                    <a:pt x="13105" y="10022"/>
                    <a:pt x="13052" y="10022"/>
                  </a:cubicBezTo>
                  <a:cubicBezTo>
                    <a:pt x="12911" y="10022"/>
                    <a:pt x="12640" y="9943"/>
                    <a:pt x="12379" y="9816"/>
                  </a:cubicBezTo>
                  <a:lnTo>
                    <a:pt x="11996" y="9631"/>
                  </a:lnTo>
                  <a:cubicBezTo>
                    <a:pt x="12067" y="9502"/>
                    <a:pt x="12125" y="9365"/>
                    <a:pt x="12166" y="9221"/>
                  </a:cubicBezTo>
                  <a:close/>
                  <a:moveTo>
                    <a:pt x="43251" y="7541"/>
                  </a:moveTo>
                  <a:cubicBezTo>
                    <a:pt x="42554" y="7541"/>
                    <a:pt x="41990" y="8104"/>
                    <a:pt x="41990" y="8801"/>
                  </a:cubicBezTo>
                  <a:cubicBezTo>
                    <a:pt x="41990" y="9497"/>
                    <a:pt x="42554" y="10061"/>
                    <a:pt x="43251" y="10061"/>
                  </a:cubicBezTo>
                  <a:cubicBezTo>
                    <a:pt x="43948" y="10061"/>
                    <a:pt x="44512" y="9497"/>
                    <a:pt x="44512" y="8801"/>
                  </a:cubicBezTo>
                  <a:cubicBezTo>
                    <a:pt x="44512" y="8104"/>
                    <a:pt x="43948" y="7541"/>
                    <a:pt x="43251" y="7541"/>
                  </a:cubicBezTo>
                  <a:close/>
                  <a:moveTo>
                    <a:pt x="8347" y="9330"/>
                  </a:moveTo>
                  <a:cubicBezTo>
                    <a:pt x="8397" y="9473"/>
                    <a:pt x="8464" y="9608"/>
                    <a:pt x="8543" y="9734"/>
                  </a:cubicBezTo>
                  <a:lnTo>
                    <a:pt x="8214" y="9915"/>
                  </a:lnTo>
                  <a:cubicBezTo>
                    <a:pt x="7948" y="10062"/>
                    <a:pt x="7666" y="10158"/>
                    <a:pt x="7528" y="10158"/>
                  </a:cubicBezTo>
                  <a:cubicBezTo>
                    <a:pt x="7485" y="10158"/>
                    <a:pt x="7456" y="10149"/>
                    <a:pt x="7446" y="10129"/>
                  </a:cubicBezTo>
                  <a:lnTo>
                    <a:pt x="7356" y="9939"/>
                  </a:lnTo>
                  <a:cubicBezTo>
                    <a:pt x="7315" y="9856"/>
                    <a:pt x="7627" y="9628"/>
                    <a:pt x="7993" y="9477"/>
                  </a:cubicBezTo>
                  <a:lnTo>
                    <a:pt x="8347" y="9330"/>
                  </a:lnTo>
                  <a:close/>
                  <a:moveTo>
                    <a:pt x="45177" y="9361"/>
                  </a:moveTo>
                  <a:lnTo>
                    <a:pt x="45573" y="9501"/>
                  </a:lnTo>
                  <a:cubicBezTo>
                    <a:pt x="45949" y="9634"/>
                    <a:pt x="46278" y="9847"/>
                    <a:pt x="46243" y="9935"/>
                  </a:cubicBezTo>
                  <a:lnTo>
                    <a:pt x="46161" y="10127"/>
                  </a:lnTo>
                  <a:cubicBezTo>
                    <a:pt x="46152" y="10151"/>
                    <a:pt x="46117" y="10161"/>
                    <a:pt x="46064" y="10161"/>
                  </a:cubicBezTo>
                  <a:cubicBezTo>
                    <a:pt x="45923" y="10161"/>
                    <a:pt x="45652" y="10083"/>
                    <a:pt x="45392" y="9956"/>
                  </a:cubicBezTo>
                  <a:lnTo>
                    <a:pt x="45008" y="9771"/>
                  </a:lnTo>
                  <a:cubicBezTo>
                    <a:pt x="45078" y="9642"/>
                    <a:pt x="45136" y="9505"/>
                    <a:pt x="45177" y="9361"/>
                  </a:cubicBezTo>
                  <a:close/>
                  <a:moveTo>
                    <a:pt x="10239" y="7010"/>
                  </a:moveTo>
                  <a:cubicBezTo>
                    <a:pt x="11145" y="7010"/>
                    <a:pt x="11879" y="7745"/>
                    <a:pt x="11879" y="8652"/>
                  </a:cubicBezTo>
                  <a:cubicBezTo>
                    <a:pt x="11879" y="9558"/>
                    <a:pt x="11145" y="10291"/>
                    <a:pt x="10239" y="10291"/>
                  </a:cubicBezTo>
                  <a:cubicBezTo>
                    <a:pt x="9333" y="10291"/>
                    <a:pt x="8598" y="9558"/>
                    <a:pt x="8598" y="8652"/>
                  </a:cubicBezTo>
                  <a:cubicBezTo>
                    <a:pt x="8598" y="7745"/>
                    <a:pt x="9333" y="7010"/>
                    <a:pt x="10239" y="7010"/>
                  </a:cubicBezTo>
                  <a:close/>
                  <a:moveTo>
                    <a:pt x="41360" y="9470"/>
                  </a:moveTo>
                  <a:cubicBezTo>
                    <a:pt x="41409" y="9613"/>
                    <a:pt x="41476" y="9748"/>
                    <a:pt x="41555" y="9874"/>
                  </a:cubicBezTo>
                  <a:lnTo>
                    <a:pt x="41227" y="10055"/>
                  </a:lnTo>
                  <a:cubicBezTo>
                    <a:pt x="40960" y="10202"/>
                    <a:pt x="40678" y="10298"/>
                    <a:pt x="40540" y="10298"/>
                  </a:cubicBezTo>
                  <a:cubicBezTo>
                    <a:pt x="40497" y="10298"/>
                    <a:pt x="40468" y="10289"/>
                    <a:pt x="40458" y="10269"/>
                  </a:cubicBezTo>
                  <a:lnTo>
                    <a:pt x="40367" y="10079"/>
                  </a:lnTo>
                  <a:cubicBezTo>
                    <a:pt x="40326" y="9994"/>
                    <a:pt x="40639" y="9768"/>
                    <a:pt x="41006" y="9617"/>
                  </a:cubicBezTo>
                  <a:lnTo>
                    <a:pt x="41360" y="9470"/>
                  </a:lnTo>
                  <a:close/>
                  <a:moveTo>
                    <a:pt x="43251" y="7150"/>
                  </a:moveTo>
                  <a:cubicBezTo>
                    <a:pt x="44157" y="7150"/>
                    <a:pt x="44892" y="7885"/>
                    <a:pt x="44892" y="8791"/>
                  </a:cubicBezTo>
                  <a:cubicBezTo>
                    <a:pt x="44890" y="9697"/>
                    <a:pt x="44157" y="10431"/>
                    <a:pt x="43251" y="10431"/>
                  </a:cubicBezTo>
                  <a:cubicBezTo>
                    <a:pt x="42345" y="10431"/>
                    <a:pt x="41610" y="9697"/>
                    <a:pt x="41610" y="8791"/>
                  </a:cubicBezTo>
                  <a:cubicBezTo>
                    <a:pt x="41610" y="7885"/>
                    <a:pt x="42345" y="7150"/>
                    <a:pt x="43251" y="7150"/>
                  </a:cubicBezTo>
                  <a:close/>
                  <a:moveTo>
                    <a:pt x="9559" y="10550"/>
                  </a:moveTo>
                  <a:lnTo>
                    <a:pt x="9559" y="10550"/>
                  </a:lnTo>
                  <a:cubicBezTo>
                    <a:pt x="9576" y="10555"/>
                    <a:pt x="9593" y="10561"/>
                    <a:pt x="9609" y="10567"/>
                  </a:cubicBezTo>
                  <a:cubicBezTo>
                    <a:pt x="9592" y="10561"/>
                    <a:pt x="9576" y="10555"/>
                    <a:pt x="9559" y="10550"/>
                  </a:cubicBezTo>
                  <a:close/>
                  <a:moveTo>
                    <a:pt x="11887" y="9806"/>
                  </a:moveTo>
                  <a:lnTo>
                    <a:pt x="12214" y="10064"/>
                  </a:lnTo>
                  <a:cubicBezTo>
                    <a:pt x="12526" y="10311"/>
                    <a:pt x="12769" y="10620"/>
                    <a:pt x="12707" y="10690"/>
                  </a:cubicBezTo>
                  <a:lnTo>
                    <a:pt x="12569" y="10847"/>
                  </a:lnTo>
                  <a:cubicBezTo>
                    <a:pt x="12560" y="10856"/>
                    <a:pt x="12547" y="10861"/>
                    <a:pt x="12529" y="10861"/>
                  </a:cubicBezTo>
                  <a:cubicBezTo>
                    <a:pt x="12417" y="10861"/>
                    <a:pt x="12138" y="10678"/>
                    <a:pt x="11894" y="10437"/>
                  </a:cubicBezTo>
                  <a:lnTo>
                    <a:pt x="11595" y="10140"/>
                  </a:lnTo>
                  <a:cubicBezTo>
                    <a:pt x="11704" y="10041"/>
                    <a:pt x="11803" y="9928"/>
                    <a:pt x="11887" y="9806"/>
                  </a:cubicBezTo>
                  <a:close/>
                  <a:moveTo>
                    <a:pt x="8669" y="9909"/>
                  </a:moveTo>
                  <a:cubicBezTo>
                    <a:pt x="8762" y="10027"/>
                    <a:pt x="8868" y="10133"/>
                    <a:pt x="8984" y="10226"/>
                  </a:cubicBezTo>
                  <a:lnTo>
                    <a:pt x="8728" y="10509"/>
                  </a:lnTo>
                  <a:cubicBezTo>
                    <a:pt x="8492" y="10768"/>
                    <a:pt x="8213" y="10970"/>
                    <a:pt x="8103" y="10970"/>
                  </a:cubicBezTo>
                  <a:cubicBezTo>
                    <a:pt x="8088" y="10970"/>
                    <a:pt x="8076" y="10966"/>
                    <a:pt x="8068" y="10958"/>
                  </a:cubicBezTo>
                  <a:lnTo>
                    <a:pt x="7923" y="10808"/>
                  </a:lnTo>
                  <a:cubicBezTo>
                    <a:pt x="7858" y="10742"/>
                    <a:pt x="8079" y="10427"/>
                    <a:pt x="8378" y="10165"/>
                  </a:cubicBezTo>
                  <a:lnTo>
                    <a:pt x="8669" y="9909"/>
                  </a:lnTo>
                  <a:close/>
                  <a:moveTo>
                    <a:pt x="44899" y="9946"/>
                  </a:moveTo>
                  <a:lnTo>
                    <a:pt x="45225" y="10203"/>
                  </a:lnTo>
                  <a:cubicBezTo>
                    <a:pt x="45538" y="10451"/>
                    <a:pt x="45781" y="10759"/>
                    <a:pt x="45719" y="10830"/>
                  </a:cubicBezTo>
                  <a:lnTo>
                    <a:pt x="45580" y="10987"/>
                  </a:lnTo>
                  <a:cubicBezTo>
                    <a:pt x="45572" y="10996"/>
                    <a:pt x="45558" y="11000"/>
                    <a:pt x="45541" y="11000"/>
                  </a:cubicBezTo>
                  <a:cubicBezTo>
                    <a:pt x="45430" y="11000"/>
                    <a:pt x="45150" y="10819"/>
                    <a:pt x="44906" y="10577"/>
                  </a:cubicBezTo>
                  <a:lnTo>
                    <a:pt x="44606" y="10280"/>
                  </a:lnTo>
                  <a:cubicBezTo>
                    <a:pt x="44715" y="10179"/>
                    <a:pt x="44814" y="10068"/>
                    <a:pt x="44899" y="9946"/>
                  </a:cubicBezTo>
                  <a:close/>
                  <a:moveTo>
                    <a:pt x="41680" y="10049"/>
                  </a:moveTo>
                  <a:cubicBezTo>
                    <a:pt x="41774" y="10165"/>
                    <a:pt x="41880" y="10273"/>
                    <a:pt x="41996" y="10366"/>
                  </a:cubicBezTo>
                  <a:lnTo>
                    <a:pt x="41740" y="10649"/>
                  </a:lnTo>
                  <a:cubicBezTo>
                    <a:pt x="41504" y="10908"/>
                    <a:pt x="41225" y="11109"/>
                    <a:pt x="41116" y="11109"/>
                  </a:cubicBezTo>
                  <a:cubicBezTo>
                    <a:pt x="41100" y="11109"/>
                    <a:pt x="41088" y="11105"/>
                    <a:pt x="41080" y="11097"/>
                  </a:cubicBezTo>
                  <a:lnTo>
                    <a:pt x="40934" y="10948"/>
                  </a:lnTo>
                  <a:cubicBezTo>
                    <a:pt x="40869" y="10882"/>
                    <a:pt x="41091" y="10567"/>
                    <a:pt x="41389" y="10304"/>
                  </a:cubicBezTo>
                  <a:lnTo>
                    <a:pt x="41680" y="10049"/>
                  </a:lnTo>
                  <a:close/>
                  <a:moveTo>
                    <a:pt x="11434" y="10273"/>
                  </a:moveTo>
                  <a:lnTo>
                    <a:pt x="11657" y="10618"/>
                  </a:lnTo>
                  <a:cubicBezTo>
                    <a:pt x="11875" y="10953"/>
                    <a:pt x="12005" y="11323"/>
                    <a:pt x="11923" y="11370"/>
                  </a:cubicBezTo>
                  <a:lnTo>
                    <a:pt x="11742" y="11473"/>
                  </a:lnTo>
                  <a:cubicBezTo>
                    <a:pt x="11736" y="11476"/>
                    <a:pt x="11729" y="11478"/>
                    <a:pt x="11722" y="11478"/>
                  </a:cubicBezTo>
                  <a:cubicBezTo>
                    <a:pt x="11625" y="11478"/>
                    <a:pt x="11400" y="11199"/>
                    <a:pt x="11236" y="10868"/>
                  </a:cubicBezTo>
                  <a:lnTo>
                    <a:pt x="11049" y="10497"/>
                  </a:lnTo>
                  <a:cubicBezTo>
                    <a:pt x="11186" y="10437"/>
                    <a:pt x="11315" y="10360"/>
                    <a:pt x="11434" y="10273"/>
                  </a:cubicBezTo>
                  <a:close/>
                  <a:moveTo>
                    <a:pt x="9158" y="10352"/>
                  </a:moveTo>
                  <a:cubicBezTo>
                    <a:pt x="9284" y="10432"/>
                    <a:pt x="9418" y="10499"/>
                    <a:pt x="9559" y="10550"/>
                  </a:cubicBezTo>
                  <a:lnTo>
                    <a:pt x="9405" y="10905"/>
                  </a:lnTo>
                  <a:cubicBezTo>
                    <a:pt x="9257" y="11248"/>
                    <a:pt x="9039" y="11546"/>
                    <a:pt x="8943" y="11546"/>
                  </a:cubicBezTo>
                  <a:cubicBezTo>
                    <a:pt x="8937" y="11546"/>
                    <a:pt x="8931" y="11545"/>
                    <a:pt x="8926" y="11542"/>
                  </a:cubicBezTo>
                  <a:lnTo>
                    <a:pt x="8740" y="11449"/>
                  </a:lnTo>
                  <a:cubicBezTo>
                    <a:pt x="8656" y="11406"/>
                    <a:pt x="8765" y="11036"/>
                    <a:pt x="8963" y="10693"/>
                  </a:cubicBezTo>
                  <a:lnTo>
                    <a:pt x="9158" y="10352"/>
                  </a:lnTo>
                  <a:close/>
                  <a:moveTo>
                    <a:pt x="44445" y="10413"/>
                  </a:moveTo>
                  <a:lnTo>
                    <a:pt x="44669" y="10758"/>
                  </a:lnTo>
                  <a:cubicBezTo>
                    <a:pt x="44886" y="11093"/>
                    <a:pt x="45016" y="11463"/>
                    <a:pt x="44934" y="11510"/>
                  </a:cubicBezTo>
                  <a:lnTo>
                    <a:pt x="44753" y="11613"/>
                  </a:lnTo>
                  <a:cubicBezTo>
                    <a:pt x="44748" y="11616"/>
                    <a:pt x="44741" y="11618"/>
                    <a:pt x="44734" y="11618"/>
                  </a:cubicBezTo>
                  <a:cubicBezTo>
                    <a:pt x="44637" y="11618"/>
                    <a:pt x="44412" y="11338"/>
                    <a:pt x="44247" y="11008"/>
                  </a:cubicBezTo>
                  <a:lnTo>
                    <a:pt x="44062" y="10636"/>
                  </a:lnTo>
                  <a:cubicBezTo>
                    <a:pt x="44198" y="10577"/>
                    <a:pt x="44326" y="10500"/>
                    <a:pt x="44445" y="10413"/>
                  </a:cubicBezTo>
                  <a:close/>
                  <a:moveTo>
                    <a:pt x="42170" y="10492"/>
                  </a:moveTo>
                  <a:cubicBezTo>
                    <a:pt x="42295" y="10571"/>
                    <a:pt x="42430" y="10637"/>
                    <a:pt x="42571" y="10690"/>
                  </a:cubicBezTo>
                  <a:lnTo>
                    <a:pt x="42417" y="11044"/>
                  </a:lnTo>
                  <a:cubicBezTo>
                    <a:pt x="42268" y="11388"/>
                    <a:pt x="42051" y="11686"/>
                    <a:pt x="41955" y="11686"/>
                  </a:cubicBezTo>
                  <a:cubicBezTo>
                    <a:pt x="41949" y="11686"/>
                    <a:pt x="41943" y="11685"/>
                    <a:pt x="41938" y="11682"/>
                  </a:cubicBezTo>
                  <a:lnTo>
                    <a:pt x="41751" y="11587"/>
                  </a:lnTo>
                  <a:cubicBezTo>
                    <a:pt x="41668" y="11546"/>
                    <a:pt x="41777" y="11176"/>
                    <a:pt x="41974" y="10831"/>
                  </a:cubicBezTo>
                  <a:lnTo>
                    <a:pt x="42170" y="10492"/>
                  </a:lnTo>
                  <a:close/>
                  <a:moveTo>
                    <a:pt x="10854" y="10571"/>
                  </a:moveTo>
                  <a:lnTo>
                    <a:pt x="10953" y="10963"/>
                  </a:lnTo>
                  <a:cubicBezTo>
                    <a:pt x="11049" y="11350"/>
                    <a:pt x="11055" y="11743"/>
                    <a:pt x="10962" y="11760"/>
                  </a:cubicBezTo>
                  <a:lnTo>
                    <a:pt x="10757" y="11799"/>
                  </a:lnTo>
                  <a:cubicBezTo>
                    <a:pt x="10754" y="11800"/>
                    <a:pt x="10752" y="11800"/>
                    <a:pt x="10750" y="11800"/>
                  </a:cubicBezTo>
                  <a:cubicBezTo>
                    <a:pt x="10658" y="11800"/>
                    <a:pt x="10524" y="11448"/>
                    <a:pt x="10472" y="11064"/>
                  </a:cubicBezTo>
                  <a:lnTo>
                    <a:pt x="10417" y="10660"/>
                  </a:lnTo>
                  <a:cubicBezTo>
                    <a:pt x="10569" y="10646"/>
                    <a:pt x="10714" y="10616"/>
                    <a:pt x="10854" y="10571"/>
                  </a:cubicBezTo>
                  <a:close/>
                  <a:moveTo>
                    <a:pt x="9763" y="10611"/>
                  </a:moveTo>
                  <a:cubicBezTo>
                    <a:pt x="9916" y="10647"/>
                    <a:pt x="10075" y="10667"/>
                    <a:pt x="10239" y="10667"/>
                  </a:cubicBezTo>
                  <a:lnTo>
                    <a:pt x="10207" y="10667"/>
                  </a:lnTo>
                  <a:lnTo>
                    <a:pt x="10174" y="11061"/>
                  </a:lnTo>
                  <a:cubicBezTo>
                    <a:pt x="10142" y="11453"/>
                    <a:pt x="10023" y="11819"/>
                    <a:pt x="9931" y="11819"/>
                  </a:cubicBezTo>
                  <a:cubicBezTo>
                    <a:pt x="9929" y="11819"/>
                    <a:pt x="9927" y="11819"/>
                    <a:pt x="9925" y="11819"/>
                  </a:cubicBezTo>
                  <a:lnTo>
                    <a:pt x="9719" y="11791"/>
                  </a:lnTo>
                  <a:cubicBezTo>
                    <a:pt x="9626" y="11778"/>
                    <a:pt x="9610" y="11392"/>
                    <a:pt x="9687" y="11002"/>
                  </a:cubicBezTo>
                  <a:lnTo>
                    <a:pt x="9763" y="10611"/>
                  </a:lnTo>
                  <a:close/>
                  <a:moveTo>
                    <a:pt x="43866" y="10711"/>
                  </a:moveTo>
                  <a:lnTo>
                    <a:pt x="43965" y="11102"/>
                  </a:lnTo>
                  <a:cubicBezTo>
                    <a:pt x="44062" y="11490"/>
                    <a:pt x="44066" y="11881"/>
                    <a:pt x="43973" y="11900"/>
                  </a:cubicBezTo>
                  <a:lnTo>
                    <a:pt x="43768" y="11939"/>
                  </a:lnTo>
                  <a:cubicBezTo>
                    <a:pt x="43766" y="11940"/>
                    <a:pt x="43764" y="11940"/>
                    <a:pt x="43762" y="11940"/>
                  </a:cubicBezTo>
                  <a:cubicBezTo>
                    <a:pt x="43670" y="11940"/>
                    <a:pt x="43537" y="11588"/>
                    <a:pt x="43484" y="11203"/>
                  </a:cubicBezTo>
                  <a:lnTo>
                    <a:pt x="43429" y="10800"/>
                  </a:lnTo>
                  <a:cubicBezTo>
                    <a:pt x="43580" y="10786"/>
                    <a:pt x="43726" y="10756"/>
                    <a:pt x="43866" y="10711"/>
                  </a:cubicBezTo>
                  <a:close/>
                  <a:moveTo>
                    <a:pt x="42774" y="10750"/>
                  </a:moveTo>
                  <a:cubicBezTo>
                    <a:pt x="42927" y="10787"/>
                    <a:pt x="43087" y="10807"/>
                    <a:pt x="43251" y="10807"/>
                  </a:cubicBezTo>
                  <a:lnTo>
                    <a:pt x="43218" y="10807"/>
                  </a:lnTo>
                  <a:lnTo>
                    <a:pt x="43186" y="11201"/>
                  </a:lnTo>
                  <a:cubicBezTo>
                    <a:pt x="43154" y="11592"/>
                    <a:pt x="43034" y="11959"/>
                    <a:pt x="42942" y="11959"/>
                  </a:cubicBezTo>
                  <a:cubicBezTo>
                    <a:pt x="42940" y="11959"/>
                    <a:pt x="42939" y="11959"/>
                    <a:pt x="42937" y="11959"/>
                  </a:cubicBezTo>
                  <a:lnTo>
                    <a:pt x="42731" y="11931"/>
                  </a:lnTo>
                  <a:cubicBezTo>
                    <a:pt x="42637" y="11917"/>
                    <a:pt x="42622" y="11532"/>
                    <a:pt x="42698" y="11142"/>
                  </a:cubicBezTo>
                  <a:lnTo>
                    <a:pt x="42774" y="10750"/>
                  </a:lnTo>
                  <a:close/>
                  <a:moveTo>
                    <a:pt x="10263" y="5143"/>
                  </a:moveTo>
                  <a:cubicBezTo>
                    <a:pt x="8320" y="5143"/>
                    <a:pt x="6745" y="6718"/>
                    <a:pt x="6745" y="8661"/>
                  </a:cubicBezTo>
                  <a:cubicBezTo>
                    <a:pt x="6745" y="10603"/>
                    <a:pt x="8320" y="12180"/>
                    <a:pt x="10263" y="12180"/>
                  </a:cubicBezTo>
                  <a:cubicBezTo>
                    <a:pt x="12207" y="12180"/>
                    <a:pt x="13781" y="10603"/>
                    <a:pt x="13781" y="8661"/>
                  </a:cubicBezTo>
                  <a:cubicBezTo>
                    <a:pt x="13781" y="6718"/>
                    <a:pt x="12207" y="5143"/>
                    <a:pt x="10263" y="5143"/>
                  </a:cubicBezTo>
                  <a:close/>
                  <a:moveTo>
                    <a:pt x="43275" y="5283"/>
                  </a:moveTo>
                  <a:cubicBezTo>
                    <a:pt x="41331" y="5283"/>
                    <a:pt x="39757" y="6858"/>
                    <a:pt x="39757" y="8801"/>
                  </a:cubicBezTo>
                  <a:cubicBezTo>
                    <a:pt x="39757" y="10743"/>
                    <a:pt x="41333" y="12318"/>
                    <a:pt x="43275" y="12318"/>
                  </a:cubicBezTo>
                  <a:cubicBezTo>
                    <a:pt x="45218" y="12318"/>
                    <a:pt x="46793" y="10743"/>
                    <a:pt x="46793" y="8801"/>
                  </a:cubicBezTo>
                  <a:cubicBezTo>
                    <a:pt x="46793" y="6858"/>
                    <a:pt x="45218" y="5283"/>
                    <a:pt x="43275" y="52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4166075" y="4522588"/>
              <a:ext cx="704950" cy="16700"/>
            </a:xfrm>
            <a:custGeom>
              <a:avLst/>
              <a:gdLst/>
              <a:ahLst/>
              <a:cxnLst/>
              <a:rect l="l" t="t" r="r" b="b"/>
              <a:pathLst>
                <a:path w="28198" h="668" extrusionOk="0">
                  <a:moveTo>
                    <a:pt x="334" y="0"/>
                  </a:moveTo>
                  <a:cubicBezTo>
                    <a:pt x="150" y="0"/>
                    <a:pt x="0" y="150"/>
                    <a:pt x="0" y="334"/>
                  </a:cubicBezTo>
                  <a:cubicBezTo>
                    <a:pt x="0" y="517"/>
                    <a:pt x="150" y="667"/>
                    <a:pt x="334" y="667"/>
                  </a:cubicBezTo>
                  <a:lnTo>
                    <a:pt x="27865" y="667"/>
                  </a:lnTo>
                  <a:cubicBezTo>
                    <a:pt x="28048" y="667"/>
                    <a:pt x="28198" y="517"/>
                    <a:pt x="28198" y="334"/>
                  </a:cubicBezTo>
                  <a:cubicBezTo>
                    <a:pt x="28198" y="150"/>
                    <a:pt x="28048" y="0"/>
                    <a:pt x="27865" y="0"/>
                  </a:cubicBez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4153775" y="4357813"/>
              <a:ext cx="709575" cy="171925"/>
            </a:xfrm>
            <a:custGeom>
              <a:avLst/>
              <a:gdLst/>
              <a:ahLst/>
              <a:cxnLst/>
              <a:rect l="l" t="t" r="r" b="b"/>
              <a:pathLst>
                <a:path w="28383" h="6877" extrusionOk="0">
                  <a:moveTo>
                    <a:pt x="13720" y="1"/>
                  </a:moveTo>
                  <a:cubicBezTo>
                    <a:pt x="11166" y="1"/>
                    <a:pt x="8907" y="60"/>
                    <a:pt x="7879" y="238"/>
                  </a:cubicBezTo>
                  <a:cubicBezTo>
                    <a:pt x="4795" y="772"/>
                    <a:pt x="672" y="5483"/>
                    <a:pt x="672" y="5483"/>
                  </a:cubicBezTo>
                  <a:cubicBezTo>
                    <a:pt x="0" y="6342"/>
                    <a:pt x="225" y="6717"/>
                    <a:pt x="495" y="6877"/>
                  </a:cubicBezTo>
                  <a:cubicBezTo>
                    <a:pt x="519" y="6717"/>
                    <a:pt x="658" y="6591"/>
                    <a:pt x="826" y="6591"/>
                  </a:cubicBezTo>
                  <a:lnTo>
                    <a:pt x="1405" y="6591"/>
                  </a:lnTo>
                  <a:cubicBezTo>
                    <a:pt x="1391" y="6519"/>
                    <a:pt x="1397" y="6433"/>
                    <a:pt x="1434" y="6332"/>
                  </a:cubicBezTo>
                  <a:cubicBezTo>
                    <a:pt x="1631" y="5792"/>
                    <a:pt x="6224" y="1606"/>
                    <a:pt x="7654" y="919"/>
                  </a:cubicBezTo>
                  <a:cubicBezTo>
                    <a:pt x="7779" y="858"/>
                    <a:pt x="7916" y="827"/>
                    <a:pt x="8053" y="827"/>
                  </a:cubicBezTo>
                  <a:lnTo>
                    <a:pt x="13931" y="827"/>
                  </a:lnTo>
                  <a:cubicBezTo>
                    <a:pt x="14279" y="827"/>
                    <a:pt x="14582" y="1021"/>
                    <a:pt x="14740" y="1309"/>
                  </a:cubicBezTo>
                  <a:cubicBezTo>
                    <a:pt x="14805" y="1426"/>
                    <a:pt x="14845" y="1561"/>
                    <a:pt x="14853" y="1703"/>
                  </a:cubicBezTo>
                  <a:cubicBezTo>
                    <a:pt x="14860" y="1821"/>
                    <a:pt x="14864" y="1955"/>
                    <a:pt x="14864" y="2106"/>
                  </a:cubicBezTo>
                  <a:lnTo>
                    <a:pt x="14864" y="6067"/>
                  </a:lnTo>
                  <a:cubicBezTo>
                    <a:pt x="14864" y="6262"/>
                    <a:pt x="14804" y="6441"/>
                    <a:pt x="14702" y="6591"/>
                  </a:cubicBezTo>
                  <a:lnTo>
                    <a:pt x="16415" y="6591"/>
                  </a:lnTo>
                  <a:cubicBezTo>
                    <a:pt x="16373" y="6505"/>
                    <a:pt x="16347" y="6409"/>
                    <a:pt x="16343" y="6307"/>
                  </a:cubicBezTo>
                  <a:cubicBezTo>
                    <a:pt x="16341" y="6297"/>
                    <a:pt x="16341" y="6286"/>
                    <a:pt x="16341" y="6274"/>
                  </a:cubicBezTo>
                  <a:lnTo>
                    <a:pt x="16341" y="1546"/>
                  </a:lnTo>
                  <a:cubicBezTo>
                    <a:pt x="16341" y="1149"/>
                    <a:pt x="16661" y="827"/>
                    <a:pt x="17057" y="827"/>
                  </a:cubicBezTo>
                  <a:lnTo>
                    <a:pt x="23747" y="827"/>
                  </a:lnTo>
                  <a:lnTo>
                    <a:pt x="23747" y="6591"/>
                  </a:lnTo>
                  <a:lnTo>
                    <a:pt x="24501" y="6591"/>
                  </a:lnTo>
                  <a:lnTo>
                    <a:pt x="24501" y="1186"/>
                  </a:lnTo>
                  <a:lnTo>
                    <a:pt x="25293" y="2423"/>
                  </a:lnTo>
                  <a:lnTo>
                    <a:pt x="26952" y="5012"/>
                  </a:lnTo>
                  <a:cubicBezTo>
                    <a:pt x="27027" y="5128"/>
                    <a:pt x="27067" y="5264"/>
                    <a:pt x="27067" y="5402"/>
                  </a:cubicBezTo>
                  <a:lnTo>
                    <a:pt x="27067" y="6274"/>
                  </a:lnTo>
                  <a:cubicBezTo>
                    <a:pt x="27067" y="6389"/>
                    <a:pt x="27040" y="6496"/>
                    <a:pt x="26993" y="6591"/>
                  </a:cubicBezTo>
                  <a:lnTo>
                    <a:pt x="28356" y="6591"/>
                  </a:lnTo>
                  <a:cubicBezTo>
                    <a:pt x="28366" y="6591"/>
                    <a:pt x="28374" y="6593"/>
                    <a:pt x="28383" y="6593"/>
                  </a:cubicBezTo>
                  <a:cubicBezTo>
                    <a:pt x="28237" y="4037"/>
                    <a:pt x="27219" y="2344"/>
                    <a:pt x="26359" y="1353"/>
                  </a:cubicBezTo>
                  <a:cubicBezTo>
                    <a:pt x="25748" y="649"/>
                    <a:pt x="24829" y="226"/>
                    <a:pt x="23847" y="194"/>
                  </a:cubicBezTo>
                  <a:cubicBezTo>
                    <a:pt x="21748" y="125"/>
                    <a:pt x="17423" y="1"/>
                    <a:pt x="13720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4128750" y="4344313"/>
              <a:ext cx="883825" cy="495000"/>
            </a:xfrm>
            <a:custGeom>
              <a:avLst/>
              <a:gdLst/>
              <a:ahLst/>
              <a:cxnLst/>
              <a:rect l="l" t="t" r="r" b="b"/>
              <a:pathLst>
                <a:path w="35353" h="19800" extrusionOk="0">
                  <a:moveTo>
                    <a:pt x="31111" y="1083"/>
                  </a:moveTo>
                  <a:cubicBezTo>
                    <a:pt x="31100" y="1091"/>
                    <a:pt x="30823" y="1303"/>
                    <a:pt x="30594" y="1777"/>
                  </a:cubicBezTo>
                  <a:cubicBezTo>
                    <a:pt x="30385" y="2211"/>
                    <a:pt x="30180" y="2957"/>
                    <a:pt x="30397" y="4043"/>
                  </a:cubicBezTo>
                  <a:cubicBezTo>
                    <a:pt x="30591" y="5015"/>
                    <a:pt x="31170" y="6002"/>
                    <a:pt x="31983" y="6751"/>
                  </a:cubicBezTo>
                  <a:cubicBezTo>
                    <a:pt x="32722" y="7429"/>
                    <a:pt x="33565" y="7827"/>
                    <a:pt x="34259" y="7827"/>
                  </a:cubicBezTo>
                  <a:cubicBezTo>
                    <a:pt x="34291" y="7827"/>
                    <a:pt x="34325" y="7825"/>
                    <a:pt x="34358" y="7824"/>
                  </a:cubicBezTo>
                  <a:lnTo>
                    <a:pt x="34355" y="7773"/>
                  </a:lnTo>
                  <a:cubicBezTo>
                    <a:pt x="34317" y="7776"/>
                    <a:pt x="34280" y="7777"/>
                    <a:pt x="34242" y="7777"/>
                  </a:cubicBezTo>
                  <a:cubicBezTo>
                    <a:pt x="32590" y="7776"/>
                    <a:pt x="30792" y="5757"/>
                    <a:pt x="30447" y="4033"/>
                  </a:cubicBezTo>
                  <a:cubicBezTo>
                    <a:pt x="30035" y="1986"/>
                    <a:pt x="31131" y="1131"/>
                    <a:pt x="31142" y="1122"/>
                  </a:cubicBezTo>
                  <a:lnTo>
                    <a:pt x="31111" y="1083"/>
                  </a:lnTo>
                  <a:close/>
                  <a:moveTo>
                    <a:pt x="3845" y="5365"/>
                  </a:moveTo>
                  <a:cubicBezTo>
                    <a:pt x="3811" y="5365"/>
                    <a:pt x="3776" y="5368"/>
                    <a:pt x="3741" y="5373"/>
                  </a:cubicBezTo>
                  <a:cubicBezTo>
                    <a:pt x="2016" y="5629"/>
                    <a:pt x="1845" y="6677"/>
                    <a:pt x="1835" y="7014"/>
                  </a:cubicBezTo>
                  <a:cubicBezTo>
                    <a:pt x="1832" y="7070"/>
                    <a:pt x="1838" y="7128"/>
                    <a:pt x="1851" y="7185"/>
                  </a:cubicBezTo>
                  <a:cubicBezTo>
                    <a:pt x="2121" y="8391"/>
                    <a:pt x="3040" y="8774"/>
                    <a:pt x="3734" y="8888"/>
                  </a:cubicBezTo>
                  <a:cubicBezTo>
                    <a:pt x="3772" y="8894"/>
                    <a:pt x="3811" y="8897"/>
                    <a:pt x="3848" y="8897"/>
                  </a:cubicBezTo>
                  <a:cubicBezTo>
                    <a:pt x="4240" y="8897"/>
                    <a:pt x="4569" y="8575"/>
                    <a:pt x="4569" y="8169"/>
                  </a:cubicBezTo>
                  <a:lnTo>
                    <a:pt x="4569" y="6094"/>
                  </a:lnTo>
                  <a:cubicBezTo>
                    <a:pt x="4569" y="5687"/>
                    <a:pt x="4238" y="5365"/>
                    <a:pt x="3845" y="5365"/>
                  </a:cubicBezTo>
                  <a:close/>
                  <a:moveTo>
                    <a:pt x="33457" y="7947"/>
                  </a:moveTo>
                  <a:cubicBezTo>
                    <a:pt x="33154" y="7947"/>
                    <a:pt x="32891" y="8163"/>
                    <a:pt x="32837" y="8463"/>
                  </a:cubicBezTo>
                  <a:cubicBezTo>
                    <a:pt x="32725" y="9086"/>
                    <a:pt x="32669" y="10084"/>
                    <a:pt x="33366" y="10376"/>
                  </a:cubicBezTo>
                  <a:cubicBezTo>
                    <a:pt x="34403" y="10812"/>
                    <a:pt x="35353" y="11210"/>
                    <a:pt x="35353" y="11210"/>
                  </a:cubicBezTo>
                  <a:cubicBezTo>
                    <a:pt x="35353" y="11210"/>
                    <a:pt x="35138" y="8929"/>
                    <a:pt x="34420" y="7947"/>
                  </a:cubicBezTo>
                  <a:close/>
                  <a:moveTo>
                    <a:pt x="16366" y="102"/>
                  </a:moveTo>
                  <a:lnTo>
                    <a:pt x="16366" y="19700"/>
                  </a:lnTo>
                  <a:lnTo>
                    <a:pt x="1741" y="19700"/>
                  </a:lnTo>
                  <a:cubicBezTo>
                    <a:pt x="1879" y="19164"/>
                    <a:pt x="2737" y="15417"/>
                    <a:pt x="336" y="13229"/>
                  </a:cubicBezTo>
                  <a:cubicBezTo>
                    <a:pt x="187" y="13093"/>
                    <a:pt x="101" y="12904"/>
                    <a:pt x="101" y="12707"/>
                  </a:cubicBezTo>
                  <a:lnTo>
                    <a:pt x="101" y="7753"/>
                  </a:lnTo>
                  <a:cubicBezTo>
                    <a:pt x="101" y="7359"/>
                    <a:pt x="248" y="6980"/>
                    <a:pt x="514" y="6689"/>
                  </a:cubicBezTo>
                  <a:cubicBezTo>
                    <a:pt x="1797" y="5281"/>
                    <a:pt x="6209" y="646"/>
                    <a:pt x="9086" y="102"/>
                  </a:cubicBezTo>
                  <a:close/>
                  <a:moveTo>
                    <a:pt x="24574" y="102"/>
                  </a:moveTo>
                  <a:cubicBezTo>
                    <a:pt x="24735" y="102"/>
                    <a:pt x="25698" y="131"/>
                    <a:pt x="26748" y="845"/>
                  </a:cubicBezTo>
                  <a:cubicBezTo>
                    <a:pt x="28666" y="2151"/>
                    <a:pt x="29395" y="4696"/>
                    <a:pt x="29669" y="6601"/>
                  </a:cubicBezTo>
                  <a:lnTo>
                    <a:pt x="29969" y="8735"/>
                  </a:lnTo>
                  <a:lnTo>
                    <a:pt x="29969" y="10419"/>
                  </a:lnTo>
                  <a:cubicBezTo>
                    <a:pt x="29969" y="11031"/>
                    <a:pt x="29534" y="11558"/>
                    <a:pt x="28933" y="11671"/>
                  </a:cubicBezTo>
                  <a:cubicBezTo>
                    <a:pt x="27678" y="11907"/>
                    <a:pt x="25959" y="12522"/>
                    <a:pt x="24890" y="14109"/>
                  </a:cubicBezTo>
                  <a:cubicBezTo>
                    <a:pt x="23953" y="15502"/>
                    <a:pt x="23710" y="17382"/>
                    <a:pt x="24169" y="19700"/>
                  </a:cubicBezTo>
                  <a:lnTo>
                    <a:pt x="16466" y="19700"/>
                  </a:lnTo>
                  <a:lnTo>
                    <a:pt x="16466" y="102"/>
                  </a:lnTo>
                  <a:lnTo>
                    <a:pt x="24551" y="102"/>
                  </a:lnTo>
                  <a:cubicBezTo>
                    <a:pt x="24552" y="102"/>
                    <a:pt x="24560" y="102"/>
                    <a:pt x="24574" y="102"/>
                  </a:cubicBezTo>
                  <a:close/>
                  <a:moveTo>
                    <a:pt x="24592" y="1"/>
                  </a:moveTo>
                  <a:cubicBezTo>
                    <a:pt x="24568" y="1"/>
                    <a:pt x="24553" y="1"/>
                    <a:pt x="24548" y="2"/>
                  </a:cubicBezTo>
                  <a:lnTo>
                    <a:pt x="16366" y="2"/>
                  </a:lnTo>
                  <a:lnTo>
                    <a:pt x="9078" y="3"/>
                  </a:lnTo>
                  <a:cubicBezTo>
                    <a:pt x="6159" y="553"/>
                    <a:pt x="1728" y="5207"/>
                    <a:pt x="439" y="6621"/>
                  </a:cubicBezTo>
                  <a:cubicBezTo>
                    <a:pt x="157" y="6932"/>
                    <a:pt x="1" y="7333"/>
                    <a:pt x="1" y="7753"/>
                  </a:cubicBezTo>
                  <a:lnTo>
                    <a:pt x="1" y="12707"/>
                  </a:lnTo>
                  <a:cubicBezTo>
                    <a:pt x="1" y="12932"/>
                    <a:pt x="98" y="13150"/>
                    <a:pt x="268" y="13304"/>
                  </a:cubicBezTo>
                  <a:cubicBezTo>
                    <a:pt x="2799" y="15610"/>
                    <a:pt x="1637" y="19695"/>
                    <a:pt x="1626" y="19736"/>
                  </a:cubicBezTo>
                  <a:lnTo>
                    <a:pt x="1608" y="19800"/>
                  </a:lnTo>
                  <a:lnTo>
                    <a:pt x="24291" y="19800"/>
                  </a:lnTo>
                  <a:lnTo>
                    <a:pt x="24280" y="19741"/>
                  </a:lnTo>
                  <a:cubicBezTo>
                    <a:pt x="23810" y="17423"/>
                    <a:pt x="24044" y="15547"/>
                    <a:pt x="24974" y="14164"/>
                  </a:cubicBezTo>
                  <a:cubicBezTo>
                    <a:pt x="26023" y="12607"/>
                    <a:pt x="27714" y="12003"/>
                    <a:pt x="28951" y="11770"/>
                  </a:cubicBezTo>
                  <a:cubicBezTo>
                    <a:pt x="29599" y="11649"/>
                    <a:pt x="30069" y="11080"/>
                    <a:pt x="30069" y="10419"/>
                  </a:cubicBezTo>
                  <a:lnTo>
                    <a:pt x="30069" y="8730"/>
                  </a:lnTo>
                  <a:lnTo>
                    <a:pt x="29770" y="6587"/>
                  </a:lnTo>
                  <a:cubicBezTo>
                    <a:pt x="29491" y="4660"/>
                    <a:pt x="28751" y="2084"/>
                    <a:pt x="26799" y="759"/>
                  </a:cubicBezTo>
                  <a:cubicBezTo>
                    <a:pt x="25749" y="47"/>
                    <a:pt x="24807" y="1"/>
                    <a:pt x="2459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4" name="Google Shape;534;p45"/>
          <p:cNvGrpSpPr/>
          <p:nvPr/>
        </p:nvGrpSpPr>
        <p:grpSpPr>
          <a:xfrm>
            <a:off x="5184740" y="2079100"/>
            <a:ext cx="1806738" cy="3035443"/>
            <a:chOff x="6484504" y="1911584"/>
            <a:chExt cx="1935860" cy="3252377"/>
          </a:xfrm>
        </p:grpSpPr>
        <p:sp>
          <p:nvSpPr>
            <p:cNvPr id="535" name="Google Shape;535;p45"/>
            <p:cNvSpPr/>
            <p:nvPr/>
          </p:nvSpPr>
          <p:spPr>
            <a:xfrm>
              <a:off x="6836521" y="4915155"/>
              <a:ext cx="1052" cy="789"/>
            </a:xfrm>
            <a:custGeom>
              <a:avLst/>
              <a:gdLst/>
              <a:ahLst/>
              <a:cxnLst/>
              <a:rect l="l" t="t" r="r" b="b"/>
              <a:pathLst>
                <a:path w="16" h="12" extrusionOk="0">
                  <a:moveTo>
                    <a:pt x="16" y="0"/>
                  </a:moveTo>
                  <a:cubicBezTo>
                    <a:pt x="13" y="2"/>
                    <a:pt x="9" y="4"/>
                    <a:pt x="6" y="7"/>
                  </a:cubicBezTo>
                  <a:lnTo>
                    <a:pt x="6" y="7"/>
                  </a:lnTo>
                  <a:cubicBezTo>
                    <a:pt x="10" y="4"/>
                    <a:pt x="13" y="2"/>
                    <a:pt x="16" y="0"/>
                  </a:cubicBezTo>
                  <a:close/>
                  <a:moveTo>
                    <a:pt x="6" y="7"/>
                  </a:moveTo>
                  <a:cubicBezTo>
                    <a:pt x="5" y="8"/>
                    <a:pt x="4" y="9"/>
                    <a:pt x="2" y="10"/>
                  </a:cubicBezTo>
                  <a:lnTo>
                    <a:pt x="2" y="10"/>
                  </a:lnTo>
                  <a:cubicBezTo>
                    <a:pt x="3" y="9"/>
                    <a:pt x="5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lose/>
                  <a:moveTo>
                    <a:pt x="2" y="10"/>
                  </a:moveTo>
                  <a:cubicBezTo>
                    <a:pt x="1" y="11"/>
                    <a:pt x="1" y="11"/>
                    <a:pt x="0" y="12"/>
                  </a:cubicBezTo>
                  <a:cubicBezTo>
                    <a:pt x="1" y="11"/>
                    <a:pt x="1" y="11"/>
                    <a:pt x="2" y="1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6509150" y="2123411"/>
              <a:ext cx="1031685" cy="1838723"/>
            </a:xfrm>
            <a:custGeom>
              <a:avLst/>
              <a:gdLst/>
              <a:ahLst/>
              <a:cxnLst/>
              <a:rect l="l" t="t" r="r" b="b"/>
              <a:pathLst>
                <a:path w="15697" h="27976" extrusionOk="0">
                  <a:moveTo>
                    <a:pt x="1131" y="0"/>
                  </a:moveTo>
                  <a:cubicBezTo>
                    <a:pt x="506" y="0"/>
                    <a:pt x="0" y="508"/>
                    <a:pt x="0" y="1132"/>
                  </a:cubicBezTo>
                  <a:lnTo>
                    <a:pt x="0" y="16614"/>
                  </a:lnTo>
                  <a:lnTo>
                    <a:pt x="0" y="27975"/>
                  </a:lnTo>
                  <a:lnTo>
                    <a:pt x="15697" y="27975"/>
                  </a:lnTo>
                  <a:lnTo>
                    <a:pt x="15697" y="1132"/>
                  </a:lnTo>
                  <a:cubicBezTo>
                    <a:pt x="15697" y="508"/>
                    <a:pt x="15189" y="0"/>
                    <a:pt x="1456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6509150" y="3962031"/>
              <a:ext cx="1031685" cy="657447"/>
            </a:xfrm>
            <a:custGeom>
              <a:avLst/>
              <a:gdLst/>
              <a:ahLst/>
              <a:cxnLst/>
              <a:rect l="l" t="t" r="r" b="b"/>
              <a:pathLst>
                <a:path w="15697" h="10003" extrusionOk="0">
                  <a:moveTo>
                    <a:pt x="0" y="0"/>
                  </a:moveTo>
                  <a:lnTo>
                    <a:pt x="0" y="8870"/>
                  </a:lnTo>
                  <a:cubicBezTo>
                    <a:pt x="0" y="9495"/>
                    <a:pt x="506" y="10002"/>
                    <a:pt x="1131" y="10002"/>
                  </a:cubicBezTo>
                  <a:lnTo>
                    <a:pt x="14565" y="10002"/>
                  </a:lnTo>
                  <a:cubicBezTo>
                    <a:pt x="15189" y="10002"/>
                    <a:pt x="15697" y="9495"/>
                    <a:pt x="15697" y="8870"/>
                  </a:cubicBezTo>
                  <a:lnTo>
                    <a:pt x="156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6620421" y="2278782"/>
              <a:ext cx="796390" cy="1368592"/>
            </a:xfrm>
            <a:custGeom>
              <a:avLst/>
              <a:gdLst/>
              <a:ahLst/>
              <a:cxnLst/>
              <a:rect l="l" t="t" r="r" b="b"/>
              <a:pathLst>
                <a:path w="12117" h="20823" extrusionOk="0">
                  <a:moveTo>
                    <a:pt x="88" y="1"/>
                  </a:moveTo>
                  <a:cubicBezTo>
                    <a:pt x="40" y="1"/>
                    <a:pt x="0" y="40"/>
                    <a:pt x="0" y="88"/>
                  </a:cubicBezTo>
                  <a:lnTo>
                    <a:pt x="0" y="12755"/>
                  </a:lnTo>
                  <a:cubicBezTo>
                    <a:pt x="0" y="12803"/>
                    <a:pt x="40" y="12842"/>
                    <a:pt x="88" y="12842"/>
                  </a:cubicBezTo>
                  <a:lnTo>
                    <a:pt x="12028" y="12842"/>
                  </a:lnTo>
                  <a:cubicBezTo>
                    <a:pt x="12077" y="12842"/>
                    <a:pt x="12117" y="12803"/>
                    <a:pt x="12117" y="12755"/>
                  </a:cubicBezTo>
                  <a:lnTo>
                    <a:pt x="12117" y="88"/>
                  </a:lnTo>
                  <a:cubicBezTo>
                    <a:pt x="12117" y="40"/>
                    <a:pt x="12077" y="1"/>
                    <a:pt x="12028" y="1"/>
                  </a:cubicBezTo>
                  <a:close/>
                  <a:moveTo>
                    <a:pt x="29" y="13955"/>
                  </a:moveTo>
                  <a:cubicBezTo>
                    <a:pt x="13" y="13955"/>
                    <a:pt x="0" y="13967"/>
                    <a:pt x="0" y="13983"/>
                  </a:cubicBezTo>
                  <a:lnTo>
                    <a:pt x="0" y="15316"/>
                  </a:lnTo>
                  <a:cubicBezTo>
                    <a:pt x="0" y="15333"/>
                    <a:pt x="13" y="15345"/>
                    <a:pt x="29" y="15345"/>
                  </a:cubicBezTo>
                  <a:lnTo>
                    <a:pt x="12087" y="15345"/>
                  </a:lnTo>
                  <a:cubicBezTo>
                    <a:pt x="12104" y="15345"/>
                    <a:pt x="12117" y="15333"/>
                    <a:pt x="12117" y="15316"/>
                  </a:cubicBezTo>
                  <a:lnTo>
                    <a:pt x="12117" y="13983"/>
                  </a:lnTo>
                  <a:cubicBezTo>
                    <a:pt x="12117" y="13967"/>
                    <a:pt x="12104" y="13955"/>
                    <a:pt x="12087" y="13955"/>
                  </a:cubicBezTo>
                  <a:close/>
                  <a:moveTo>
                    <a:pt x="10" y="16625"/>
                  </a:moveTo>
                  <a:cubicBezTo>
                    <a:pt x="5" y="16625"/>
                    <a:pt x="0" y="16629"/>
                    <a:pt x="0" y="16636"/>
                  </a:cubicBezTo>
                  <a:lnTo>
                    <a:pt x="0" y="19883"/>
                  </a:lnTo>
                  <a:cubicBezTo>
                    <a:pt x="0" y="19888"/>
                    <a:pt x="5" y="19893"/>
                    <a:pt x="10" y="19893"/>
                  </a:cubicBezTo>
                  <a:lnTo>
                    <a:pt x="1041" y="19893"/>
                  </a:lnTo>
                  <a:cubicBezTo>
                    <a:pt x="1046" y="19893"/>
                    <a:pt x="1052" y="19888"/>
                    <a:pt x="1052" y="19883"/>
                  </a:cubicBezTo>
                  <a:lnTo>
                    <a:pt x="1052" y="16636"/>
                  </a:lnTo>
                  <a:cubicBezTo>
                    <a:pt x="1052" y="16629"/>
                    <a:pt x="1046" y="16625"/>
                    <a:pt x="1041" y="16625"/>
                  </a:cubicBezTo>
                  <a:close/>
                  <a:moveTo>
                    <a:pt x="1340" y="16625"/>
                  </a:moveTo>
                  <a:cubicBezTo>
                    <a:pt x="1335" y="16625"/>
                    <a:pt x="1331" y="16629"/>
                    <a:pt x="1331" y="16636"/>
                  </a:cubicBezTo>
                  <a:lnTo>
                    <a:pt x="1331" y="19883"/>
                  </a:lnTo>
                  <a:cubicBezTo>
                    <a:pt x="1331" y="19888"/>
                    <a:pt x="1335" y="19893"/>
                    <a:pt x="1340" y="19893"/>
                  </a:cubicBezTo>
                  <a:lnTo>
                    <a:pt x="2371" y="19893"/>
                  </a:lnTo>
                  <a:cubicBezTo>
                    <a:pt x="2376" y="19893"/>
                    <a:pt x="2382" y="19888"/>
                    <a:pt x="2382" y="19883"/>
                  </a:cubicBezTo>
                  <a:lnTo>
                    <a:pt x="2382" y="16636"/>
                  </a:lnTo>
                  <a:cubicBezTo>
                    <a:pt x="2382" y="16629"/>
                    <a:pt x="2376" y="16625"/>
                    <a:pt x="2371" y="16625"/>
                  </a:cubicBezTo>
                  <a:close/>
                  <a:moveTo>
                    <a:pt x="9745" y="16625"/>
                  </a:moveTo>
                  <a:cubicBezTo>
                    <a:pt x="9739" y="16625"/>
                    <a:pt x="9735" y="16629"/>
                    <a:pt x="9735" y="16636"/>
                  </a:cubicBezTo>
                  <a:lnTo>
                    <a:pt x="9735" y="19883"/>
                  </a:lnTo>
                  <a:cubicBezTo>
                    <a:pt x="9735" y="19888"/>
                    <a:pt x="9739" y="19893"/>
                    <a:pt x="9745" y="19893"/>
                  </a:cubicBezTo>
                  <a:lnTo>
                    <a:pt x="10775" y="19893"/>
                  </a:lnTo>
                  <a:cubicBezTo>
                    <a:pt x="10782" y="19893"/>
                    <a:pt x="10787" y="19888"/>
                    <a:pt x="10787" y="19883"/>
                  </a:cubicBezTo>
                  <a:lnTo>
                    <a:pt x="10787" y="16636"/>
                  </a:lnTo>
                  <a:cubicBezTo>
                    <a:pt x="10787" y="16629"/>
                    <a:pt x="10782" y="16625"/>
                    <a:pt x="10775" y="16625"/>
                  </a:cubicBezTo>
                  <a:close/>
                  <a:moveTo>
                    <a:pt x="11076" y="16625"/>
                  </a:moveTo>
                  <a:cubicBezTo>
                    <a:pt x="11069" y="16625"/>
                    <a:pt x="11065" y="16629"/>
                    <a:pt x="11065" y="16636"/>
                  </a:cubicBezTo>
                  <a:lnTo>
                    <a:pt x="11065" y="19883"/>
                  </a:lnTo>
                  <a:cubicBezTo>
                    <a:pt x="11065" y="19888"/>
                    <a:pt x="11069" y="19893"/>
                    <a:pt x="11076" y="19893"/>
                  </a:cubicBezTo>
                  <a:lnTo>
                    <a:pt x="12107" y="19893"/>
                  </a:lnTo>
                  <a:cubicBezTo>
                    <a:pt x="12112" y="19893"/>
                    <a:pt x="12117" y="19888"/>
                    <a:pt x="12117" y="19883"/>
                  </a:cubicBezTo>
                  <a:lnTo>
                    <a:pt x="12117" y="16636"/>
                  </a:lnTo>
                  <a:cubicBezTo>
                    <a:pt x="12117" y="16629"/>
                    <a:pt x="12112" y="16625"/>
                    <a:pt x="12107" y="16625"/>
                  </a:cubicBezTo>
                  <a:close/>
                  <a:moveTo>
                    <a:pt x="6162" y="16965"/>
                  </a:moveTo>
                  <a:cubicBezTo>
                    <a:pt x="6986" y="16965"/>
                    <a:pt x="7654" y="17634"/>
                    <a:pt x="7654" y="18459"/>
                  </a:cubicBezTo>
                  <a:cubicBezTo>
                    <a:pt x="7654" y="19283"/>
                    <a:pt x="6986" y="19952"/>
                    <a:pt x="6162" y="19952"/>
                  </a:cubicBezTo>
                  <a:cubicBezTo>
                    <a:pt x="5336" y="19952"/>
                    <a:pt x="4668" y="19283"/>
                    <a:pt x="4668" y="18459"/>
                  </a:cubicBezTo>
                  <a:cubicBezTo>
                    <a:pt x="4668" y="17634"/>
                    <a:pt x="5336" y="16965"/>
                    <a:pt x="6162" y="16965"/>
                  </a:cubicBezTo>
                  <a:close/>
                  <a:moveTo>
                    <a:pt x="6162" y="16095"/>
                  </a:moveTo>
                  <a:cubicBezTo>
                    <a:pt x="4856" y="16095"/>
                    <a:pt x="3797" y="17153"/>
                    <a:pt x="3797" y="18459"/>
                  </a:cubicBezTo>
                  <a:cubicBezTo>
                    <a:pt x="3797" y="19765"/>
                    <a:pt x="4856" y="20823"/>
                    <a:pt x="6162" y="20823"/>
                  </a:cubicBezTo>
                  <a:cubicBezTo>
                    <a:pt x="7466" y="20823"/>
                    <a:pt x="8525" y="19765"/>
                    <a:pt x="8525" y="18459"/>
                  </a:cubicBezTo>
                  <a:cubicBezTo>
                    <a:pt x="8525" y="17153"/>
                    <a:pt x="7466" y="16095"/>
                    <a:pt x="6162" y="160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6620421" y="3707549"/>
              <a:ext cx="796390" cy="753866"/>
            </a:xfrm>
            <a:custGeom>
              <a:avLst/>
              <a:gdLst/>
              <a:ahLst/>
              <a:cxnLst/>
              <a:rect l="l" t="t" r="r" b="b"/>
              <a:pathLst>
                <a:path w="12117" h="11470" extrusionOk="0">
                  <a:moveTo>
                    <a:pt x="68" y="1"/>
                  </a:moveTo>
                  <a:cubicBezTo>
                    <a:pt x="30" y="1"/>
                    <a:pt x="0" y="32"/>
                    <a:pt x="0" y="69"/>
                  </a:cubicBezTo>
                  <a:lnTo>
                    <a:pt x="0" y="11402"/>
                  </a:lnTo>
                  <a:cubicBezTo>
                    <a:pt x="0" y="11439"/>
                    <a:pt x="30" y="11470"/>
                    <a:pt x="68" y="11470"/>
                  </a:cubicBezTo>
                  <a:lnTo>
                    <a:pt x="6088" y="11470"/>
                  </a:lnTo>
                  <a:lnTo>
                    <a:pt x="6088" y="1"/>
                  </a:lnTo>
                  <a:close/>
                  <a:moveTo>
                    <a:pt x="6234" y="1"/>
                  </a:moveTo>
                  <a:lnTo>
                    <a:pt x="6234" y="11470"/>
                  </a:lnTo>
                  <a:lnTo>
                    <a:pt x="12049" y="11470"/>
                  </a:lnTo>
                  <a:cubicBezTo>
                    <a:pt x="12087" y="11470"/>
                    <a:pt x="12117" y="11439"/>
                    <a:pt x="12117" y="11402"/>
                  </a:cubicBezTo>
                  <a:lnTo>
                    <a:pt x="12117" y="69"/>
                  </a:lnTo>
                  <a:cubicBezTo>
                    <a:pt x="12117" y="32"/>
                    <a:pt x="12086" y="1"/>
                    <a:pt x="1204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6863139" y="2393469"/>
              <a:ext cx="310814" cy="614726"/>
            </a:xfrm>
            <a:custGeom>
              <a:avLst/>
              <a:gdLst/>
              <a:ahLst/>
              <a:cxnLst/>
              <a:rect l="l" t="t" r="r" b="b"/>
              <a:pathLst>
                <a:path w="4729" h="9353" extrusionOk="0">
                  <a:moveTo>
                    <a:pt x="3884" y="1151"/>
                  </a:moveTo>
                  <a:cubicBezTo>
                    <a:pt x="4189" y="1151"/>
                    <a:pt x="4438" y="1490"/>
                    <a:pt x="4438" y="1905"/>
                  </a:cubicBezTo>
                  <a:lnTo>
                    <a:pt x="4438" y="8202"/>
                  </a:lnTo>
                  <a:cubicBezTo>
                    <a:pt x="4438" y="8618"/>
                    <a:pt x="4189" y="8956"/>
                    <a:pt x="3884" y="8956"/>
                  </a:cubicBezTo>
                  <a:lnTo>
                    <a:pt x="848" y="8956"/>
                  </a:lnTo>
                  <a:cubicBezTo>
                    <a:pt x="542" y="8956"/>
                    <a:pt x="293" y="8618"/>
                    <a:pt x="293" y="8202"/>
                  </a:cubicBezTo>
                  <a:lnTo>
                    <a:pt x="293" y="1905"/>
                  </a:lnTo>
                  <a:cubicBezTo>
                    <a:pt x="293" y="1490"/>
                    <a:pt x="542" y="1151"/>
                    <a:pt x="848" y="1151"/>
                  </a:cubicBezTo>
                  <a:close/>
                  <a:moveTo>
                    <a:pt x="1964" y="0"/>
                  </a:moveTo>
                  <a:cubicBezTo>
                    <a:pt x="1768" y="0"/>
                    <a:pt x="1607" y="219"/>
                    <a:pt x="1607" y="488"/>
                  </a:cubicBezTo>
                  <a:lnTo>
                    <a:pt x="1607" y="755"/>
                  </a:lnTo>
                  <a:lnTo>
                    <a:pt x="848" y="755"/>
                  </a:lnTo>
                  <a:cubicBezTo>
                    <a:pt x="381" y="755"/>
                    <a:pt x="1" y="1271"/>
                    <a:pt x="1" y="1905"/>
                  </a:cubicBezTo>
                  <a:lnTo>
                    <a:pt x="1" y="8202"/>
                  </a:lnTo>
                  <a:cubicBezTo>
                    <a:pt x="1" y="8837"/>
                    <a:pt x="381" y="9353"/>
                    <a:pt x="848" y="9353"/>
                  </a:cubicBezTo>
                  <a:lnTo>
                    <a:pt x="3884" y="9353"/>
                  </a:lnTo>
                  <a:cubicBezTo>
                    <a:pt x="4350" y="9353"/>
                    <a:pt x="4729" y="8837"/>
                    <a:pt x="4729" y="8202"/>
                  </a:cubicBezTo>
                  <a:lnTo>
                    <a:pt x="4729" y="1905"/>
                  </a:lnTo>
                  <a:cubicBezTo>
                    <a:pt x="4729" y="1271"/>
                    <a:pt x="4350" y="755"/>
                    <a:pt x="3884" y="755"/>
                  </a:cubicBezTo>
                  <a:lnTo>
                    <a:pt x="3065" y="755"/>
                  </a:lnTo>
                  <a:lnTo>
                    <a:pt x="3065" y="488"/>
                  </a:lnTo>
                  <a:cubicBezTo>
                    <a:pt x="3065" y="219"/>
                    <a:pt x="2906" y="0"/>
                    <a:pt x="2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6900865" y="2609043"/>
              <a:ext cx="234178" cy="346108"/>
            </a:xfrm>
            <a:custGeom>
              <a:avLst/>
              <a:gdLst/>
              <a:ahLst/>
              <a:cxnLst/>
              <a:rect l="l" t="t" r="r" b="b"/>
              <a:pathLst>
                <a:path w="3563" h="5266" extrusionOk="0">
                  <a:moveTo>
                    <a:pt x="60" y="1"/>
                  </a:moveTo>
                  <a:cubicBezTo>
                    <a:pt x="28" y="1"/>
                    <a:pt x="1" y="28"/>
                    <a:pt x="1" y="59"/>
                  </a:cubicBezTo>
                  <a:lnTo>
                    <a:pt x="1" y="5208"/>
                  </a:lnTo>
                  <a:cubicBezTo>
                    <a:pt x="1" y="5239"/>
                    <a:pt x="28" y="5266"/>
                    <a:pt x="60" y="5266"/>
                  </a:cubicBezTo>
                  <a:lnTo>
                    <a:pt x="3503" y="5266"/>
                  </a:lnTo>
                  <a:cubicBezTo>
                    <a:pt x="3536" y="5266"/>
                    <a:pt x="3561" y="5239"/>
                    <a:pt x="3563" y="5208"/>
                  </a:cubicBezTo>
                  <a:lnTo>
                    <a:pt x="3563" y="59"/>
                  </a:lnTo>
                  <a:cubicBezTo>
                    <a:pt x="3563" y="28"/>
                    <a:pt x="3536" y="1"/>
                    <a:pt x="35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6558443" y="2159625"/>
              <a:ext cx="858368" cy="47716"/>
            </a:xfrm>
            <a:custGeom>
              <a:avLst/>
              <a:gdLst/>
              <a:ahLst/>
              <a:cxnLst/>
              <a:rect l="l" t="t" r="r" b="b"/>
              <a:pathLst>
                <a:path w="13060" h="726" extrusionOk="0">
                  <a:moveTo>
                    <a:pt x="44" y="0"/>
                  </a:moveTo>
                  <a:cubicBezTo>
                    <a:pt x="20" y="0"/>
                    <a:pt x="1" y="20"/>
                    <a:pt x="1" y="44"/>
                  </a:cubicBezTo>
                  <a:lnTo>
                    <a:pt x="1" y="682"/>
                  </a:lnTo>
                  <a:cubicBezTo>
                    <a:pt x="1" y="706"/>
                    <a:pt x="20" y="725"/>
                    <a:pt x="44" y="725"/>
                  </a:cubicBezTo>
                  <a:lnTo>
                    <a:pt x="13016" y="725"/>
                  </a:lnTo>
                  <a:cubicBezTo>
                    <a:pt x="13040" y="725"/>
                    <a:pt x="13060" y="706"/>
                    <a:pt x="13060" y="682"/>
                  </a:cubicBezTo>
                  <a:lnTo>
                    <a:pt x="13060" y="44"/>
                  </a:lnTo>
                  <a:cubicBezTo>
                    <a:pt x="13060" y="20"/>
                    <a:pt x="13040" y="0"/>
                    <a:pt x="1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7450120" y="2159625"/>
              <a:ext cx="63688" cy="63622"/>
            </a:xfrm>
            <a:custGeom>
              <a:avLst/>
              <a:gdLst/>
              <a:ahLst/>
              <a:cxnLst/>
              <a:rect l="l" t="t" r="r" b="b"/>
              <a:pathLst>
                <a:path w="969" h="968" extrusionOk="0">
                  <a:moveTo>
                    <a:pt x="484" y="0"/>
                  </a:moveTo>
                  <a:cubicBezTo>
                    <a:pt x="216" y="0"/>
                    <a:pt x="0" y="217"/>
                    <a:pt x="0" y="484"/>
                  </a:cubicBezTo>
                  <a:cubicBezTo>
                    <a:pt x="0" y="751"/>
                    <a:pt x="216" y="967"/>
                    <a:pt x="484" y="967"/>
                  </a:cubicBezTo>
                  <a:cubicBezTo>
                    <a:pt x="751" y="967"/>
                    <a:pt x="968" y="751"/>
                    <a:pt x="968" y="484"/>
                  </a:cubicBezTo>
                  <a:cubicBezTo>
                    <a:pt x="968" y="217"/>
                    <a:pt x="751" y="0"/>
                    <a:pt x="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6961068" y="2649069"/>
              <a:ext cx="129938" cy="226291"/>
            </a:xfrm>
            <a:custGeom>
              <a:avLst/>
              <a:gdLst/>
              <a:ahLst/>
              <a:cxnLst/>
              <a:rect l="l" t="t" r="r" b="b"/>
              <a:pathLst>
                <a:path w="1977" h="3443" extrusionOk="0">
                  <a:moveTo>
                    <a:pt x="323" y="1"/>
                  </a:moveTo>
                  <a:cubicBezTo>
                    <a:pt x="259" y="1"/>
                    <a:pt x="207" y="49"/>
                    <a:pt x="200" y="111"/>
                  </a:cubicBezTo>
                  <a:lnTo>
                    <a:pt x="9" y="1922"/>
                  </a:lnTo>
                  <a:cubicBezTo>
                    <a:pt x="1" y="1994"/>
                    <a:pt x="57" y="2058"/>
                    <a:pt x="131" y="2058"/>
                  </a:cubicBezTo>
                  <a:lnTo>
                    <a:pt x="761" y="2058"/>
                  </a:lnTo>
                  <a:cubicBezTo>
                    <a:pt x="837" y="2058"/>
                    <a:pt x="895" y="2125"/>
                    <a:pt x="883" y="2202"/>
                  </a:cubicBezTo>
                  <a:lnTo>
                    <a:pt x="692" y="3299"/>
                  </a:lnTo>
                  <a:cubicBezTo>
                    <a:pt x="677" y="3385"/>
                    <a:pt x="746" y="3443"/>
                    <a:pt x="815" y="3443"/>
                  </a:cubicBezTo>
                  <a:cubicBezTo>
                    <a:pt x="857" y="3443"/>
                    <a:pt x="898" y="3422"/>
                    <a:pt x="922" y="3375"/>
                  </a:cubicBezTo>
                  <a:lnTo>
                    <a:pt x="1936" y="1365"/>
                  </a:lnTo>
                  <a:cubicBezTo>
                    <a:pt x="1977" y="1283"/>
                    <a:pt x="1917" y="1187"/>
                    <a:pt x="1825" y="1187"/>
                  </a:cubicBezTo>
                  <a:lnTo>
                    <a:pt x="1107" y="1187"/>
                  </a:lnTo>
                  <a:cubicBezTo>
                    <a:pt x="1014" y="1187"/>
                    <a:pt x="955" y="1086"/>
                    <a:pt x="999" y="1006"/>
                  </a:cubicBezTo>
                  <a:lnTo>
                    <a:pt x="1444" y="183"/>
                  </a:lnTo>
                  <a:cubicBezTo>
                    <a:pt x="1488" y="101"/>
                    <a:pt x="1428" y="1"/>
                    <a:pt x="13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6484504" y="1911584"/>
              <a:ext cx="1068228" cy="211897"/>
            </a:xfrm>
            <a:custGeom>
              <a:avLst/>
              <a:gdLst/>
              <a:ahLst/>
              <a:cxnLst/>
              <a:rect l="l" t="t" r="r" b="b"/>
              <a:pathLst>
                <a:path w="16253" h="3224" extrusionOk="0">
                  <a:moveTo>
                    <a:pt x="67" y="0"/>
                  </a:moveTo>
                  <a:cubicBezTo>
                    <a:pt x="30" y="0"/>
                    <a:pt x="1" y="32"/>
                    <a:pt x="1" y="67"/>
                  </a:cubicBezTo>
                  <a:lnTo>
                    <a:pt x="1" y="3157"/>
                  </a:lnTo>
                  <a:cubicBezTo>
                    <a:pt x="1" y="3193"/>
                    <a:pt x="30" y="3223"/>
                    <a:pt x="67" y="3223"/>
                  </a:cubicBezTo>
                  <a:lnTo>
                    <a:pt x="16186" y="3223"/>
                  </a:lnTo>
                  <a:cubicBezTo>
                    <a:pt x="16223" y="3223"/>
                    <a:pt x="16253" y="3193"/>
                    <a:pt x="16253" y="3157"/>
                  </a:cubicBezTo>
                  <a:lnTo>
                    <a:pt x="16253" y="67"/>
                  </a:lnTo>
                  <a:cubicBezTo>
                    <a:pt x="16253" y="32"/>
                    <a:pt x="16223" y="0"/>
                    <a:pt x="1618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6620421" y="1911584"/>
              <a:ext cx="746965" cy="211897"/>
            </a:xfrm>
            <a:custGeom>
              <a:avLst/>
              <a:gdLst/>
              <a:ahLst/>
              <a:cxnLst/>
              <a:rect l="l" t="t" r="r" b="b"/>
              <a:pathLst>
                <a:path w="11365" h="3224" extrusionOk="0">
                  <a:moveTo>
                    <a:pt x="181" y="0"/>
                  </a:moveTo>
                  <a:cubicBezTo>
                    <a:pt x="81" y="0"/>
                    <a:pt x="0" y="82"/>
                    <a:pt x="0" y="183"/>
                  </a:cubicBezTo>
                  <a:lnTo>
                    <a:pt x="0" y="3042"/>
                  </a:lnTo>
                  <a:cubicBezTo>
                    <a:pt x="0" y="3141"/>
                    <a:pt x="82" y="3223"/>
                    <a:pt x="181" y="3223"/>
                  </a:cubicBezTo>
                  <a:cubicBezTo>
                    <a:pt x="282" y="3223"/>
                    <a:pt x="364" y="3141"/>
                    <a:pt x="364" y="3042"/>
                  </a:cubicBezTo>
                  <a:lnTo>
                    <a:pt x="364" y="183"/>
                  </a:lnTo>
                  <a:cubicBezTo>
                    <a:pt x="364" y="82"/>
                    <a:pt x="282" y="0"/>
                    <a:pt x="181" y="0"/>
                  </a:cubicBezTo>
                  <a:close/>
                  <a:moveTo>
                    <a:pt x="2382" y="0"/>
                  </a:moveTo>
                  <a:cubicBezTo>
                    <a:pt x="2282" y="0"/>
                    <a:pt x="2200" y="82"/>
                    <a:pt x="2200" y="183"/>
                  </a:cubicBezTo>
                  <a:lnTo>
                    <a:pt x="2200" y="3042"/>
                  </a:lnTo>
                  <a:cubicBezTo>
                    <a:pt x="2200" y="3141"/>
                    <a:pt x="2282" y="3223"/>
                    <a:pt x="2382" y="3223"/>
                  </a:cubicBezTo>
                  <a:cubicBezTo>
                    <a:pt x="2481" y="3223"/>
                    <a:pt x="2563" y="3141"/>
                    <a:pt x="2563" y="3042"/>
                  </a:cubicBezTo>
                  <a:lnTo>
                    <a:pt x="2563" y="183"/>
                  </a:lnTo>
                  <a:cubicBezTo>
                    <a:pt x="2563" y="82"/>
                    <a:pt x="2481" y="0"/>
                    <a:pt x="2382" y="0"/>
                  </a:cubicBezTo>
                  <a:close/>
                  <a:moveTo>
                    <a:pt x="4583" y="0"/>
                  </a:moveTo>
                  <a:cubicBezTo>
                    <a:pt x="4483" y="0"/>
                    <a:pt x="4401" y="82"/>
                    <a:pt x="4401" y="183"/>
                  </a:cubicBezTo>
                  <a:lnTo>
                    <a:pt x="4401" y="3042"/>
                  </a:lnTo>
                  <a:cubicBezTo>
                    <a:pt x="4401" y="3141"/>
                    <a:pt x="4483" y="3223"/>
                    <a:pt x="4583" y="3223"/>
                  </a:cubicBezTo>
                  <a:cubicBezTo>
                    <a:pt x="4682" y="3223"/>
                    <a:pt x="4764" y="3141"/>
                    <a:pt x="4764" y="3042"/>
                  </a:cubicBezTo>
                  <a:lnTo>
                    <a:pt x="4764" y="183"/>
                  </a:lnTo>
                  <a:cubicBezTo>
                    <a:pt x="4764" y="82"/>
                    <a:pt x="4682" y="0"/>
                    <a:pt x="4583" y="0"/>
                  </a:cubicBezTo>
                  <a:close/>
                  <a:moveTo>
                    <a:pt x="6782" y="0"/>
                  </a:moveTo>
                  <a:cubicBezTo>
                    <a:pt x="6683" y="0"/>
                    <a:pt x="6601" y="82"/>
                    <a:pt x="6601" y="183"/>
                  </a:cubicBezTo>
                  <a:lnTo>
                    <a:pt x="6601" y="3042"/>
                  </a:lnTo>
                  <a:cubicBezTo>
                    <a:pt x="6601" y="3141"/>
                    <a:pt x="6682" y="3223"/>
                    <a:pt x="6782" y="3223"/>
                  </a:cubicBezTo>
                  <a:cubicBezTo>
                    <a:pt x="6883" y="3223"/>
                    <a:pt x="6965" y="3141"/>
                    <a:pt x="6965" y="3042"/>
                  </a:cubicBezTo>
                  <a:lnTo>
                    <a:pt x="6965" y="183"/>
                  </a:lnTo>
                  <a:cubicBezTo>
                    <a:pt x="6965" y="82"/>
                    <a:pt x="6883" y="0"/>
                    <a:pt x="6782" y="0"/>
                  </a:cubicBezTo>
                  <a:close/>
                  <a:moveTo>
                    <a:pt x="8983" y="0"/>
                  </a:moveTo>
                  <a:cubicBezTo>
                    <a:pt x="8883" y="0"/>
                    <a:pt x="8801" y="82"/>
                    <a:pt x="8801" y="183"/>
                  </a:cubicBezTo>
                  <a:lnTo>
                    <a:pt x="8801" y="3042"/>
                  </a:lnTo>
                  <a:cubicBezTo>
                    <a:pt x="8801" y="3141"/>
                    <a:pt x="8883" y="3223"/>
                    <a:pt x="8983" y="3223"/>
                  </a:cubicBezTo>
                  <a:cubicBezTo>
                    <a:pt x="9083" y="3223"/>
                    <a:pt x="9164" y="3141"/>
                    <a:pt x="9164" y="3042"/>
                  </a:cubicBezTo>
                  <a:lnTo>
                    <a:pt x="9164" y="183"/>
                  </a:lnTo>
                  <a:cubicBezTo>
                    <a:pt x="9164" y="82"/>
                    <a:pt x="9083" y="0"/>
                    <a:pt x="8983" y="0"/>
                  </a:cubicBezTo>
                  <a:close/>
                  <a:moveTo>
                    <a:pt x="11184" y="0"/>
                  </a:moveTo>
                  <a:cubicBezTo>
                    <a:pt x="11083" y="0"/>
                    <a:pt x="11001" y="82"/>
                    <a:pt x="11001" y="183"/>
                  </a:cubicBezTo>
                  <a:lnTo>
                    <a:pt x="11001" y="3042"/>
                  </a:lnTo>
                  <a:cubicBezTo>
                    <a:pt x="11001" y="3141"/>
                    <a:pt x="11083" y="3223"/>
                    <a:pt x="11184" y="3223"/>
                  </a:cubicBezTo>
                  <a:cubicBezTo>
                    <a:pt x="11283" y="3223"/>
                    <a:pt x="11365" y="3141"/>
                    <a:pt x="11365" y="3042"/>
                  </a:cubicBezTo>
                  <a:lnTo>
                    <a:pt x="11365" y="183"/>
                  </a:lnTo>
                  <a:cubicBezTo>
                    <a:pt x="11365" y="82"/>
                    <a:pt x="11283" y="0"/>
                    <a:pt x="11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8157507" y="4149277"/>
              <a:ext cx="3549" cy="394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3" y="0"/>
                  </a:moveTo>
                  <a:cubicBezTo>
                    <a:pt x="1" y="0"/>
                    <a:pt x="12" y="1"/>
                    <a:pt x="53" y="5"/>
                  </a:cubicBezTo>
                  <a:cubicBezTo>
                    <a:pt x="52" y="4"/>
                    <a:pt x="52" y="4"/>
                    <a:pt x="50" y="4"/>
                  </a:cubicBezTo>
                  <a:lnTo>
                    <a:pt x="49" y="4"/>
                  </a:lnTo>
                  <a:lnTo>
                    <a:pt x="15" y="1"/>
                  </a:lnTo>
                  <a:cubicBezTo>
                    <a:pt x="9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6754038" y="3146663"/>
              <a:ext cx="1666326" cy="2017297"/>
            </a:xfrm>
            <a:custGeom>
              <a:avLst/>
              <a:gdLst/>
              <a:ahLst/>
              <a:cxnLst/>
              <a:rect l="l" t="t" r="r" b="b"/>
              <a:pathLst>
                <a:path w="25353" h="30693" extrusionOk="0">
                  <a:moveTo>
                    <a:pt x="12053" y="0"/>
                  </a:moveTo>
                  <a:cubicBezTo>
                    <a:pt x="12007" y="0"/>
                    <a:pt x="11971" y="36"/>
                    <a:pt x="11971" y="81"/>
                  </a:cubicBezTo>
                  <a:lnTo>
                    <a:pt x="11971" y="8453"/>
                  </a:lnTo>
                  <a:cubicBezTo>
                    <a:pt x="11971" y="8498"/>
                    <a:pt x="12007" y="8535"/>
                    <a:pt x="12053" y="8535"/>
                  </a:cubicBezTo>
                  <a:lnTo>
                    <a:pt x="12936" y="8535"/>
                  </a:lnTo>
                  <a:cubicBezTo>
                    <a:pt x="12959" y="8794"/>
                    <a:pt x="12981" y="9051"/>
                    <a:pt x="13003" y="9309"/>
                  </a:cubicBezTo>
                  <a:cubicBezTo>
                    <a:pt x="13195" y="11609"/>
                    <a:pt x="13319" y="13920"/>
                    <a:pt x="13292" y="16228"/>
                  </a:cubicBezTo>
                  <a:cubicBezTo>
                    <a:pt x="13280" y="17378"/>
                    <a:pt x="13230" y="18529"/>
                    <a:pt x="13092" y="19670"/>
                  </a:cubicBezTo>
                  <a:cubicBezTo>
                    <a:pt x="13083" y="19735"/>
                    <a:pt x="13076" y="19799"/>
                    <a:pt x="13068" y="19862"/>
                  </a:cubicBezTo>
                  <a:cubicBezTo>
                    <a:pt x="13066" y="19868"/>
                    <a:pt x="13066" y="19874"/>
                    <a:pt x="13065" y="19878"/>
                  </a:cubicBezTo>
                  <a:cubicBezTo>
                    <a:pt x="13065" y="19882"/>
                    <a:pt x="13063" y="19886"/>
                    <a:pt x="13063" y="19892"/>
                  </a:cubicBezTo>
                  <a:cubicBezTo>
                    <a:pt x="13059" y="19923"/>
                    <a:pt x="13055" y="19956"/>
                    <a:pt x="13049" y="19987"/>
                  </a:cubicBezTo>
                  <a:cubicBezTo>
                    <a:pt x="13031" y="20120"/>
                    <a:pt x="13010" y="20253"/>
                    <a:pt x="12988" y="20384"/>
                  </a:cubicBezTo>
                  <a:cubicBezTo>
                    <a:pt x="12949" y="20616"/>
                    <a:pt x="12905" y="20848"/>
                    <a:pt x="12853" y="21077"/>
                  </a:cubicBezTo>
                  <a:cubicBezTo>
                    <a:pt x="12761" y="21491"/>
                    <a:pt x="12641" y="21895"/>
                    <a:pt x="12487" y="22291"/>
                  </a:cubicBezTo>
                  <a:cubicBezTo>
                    <a:pt x="12485" y="22296"/>
                    <a:pt x="12481" y="22305"/>
                    <a:pt x="12478" y="22313"/>
                  </a:cubicBezTo>
                  <a:cubicBezTo>
                    <a:pt x="12472" y="22326"/>
                    <a:pt x="12467" y="22339"/>
                    <a:pt x="12461" y="22353"/>
                  </a:cubicBezTo>
                  <a:cubicBezTo>
                    <a:pt x="12443" y="22394"/>
                    <a:pt x="12424" y="22433"/>
                    <a:pt x="12405" y="22474"/>
                  </a:cubicBezTo>
                  <a:cubicBezTo>
                    <a:pt x="12365" y="22558"/>
                    <a:pt x="12321" y="22640"/>
                    <a:pt x="12276" y="22720"/>
                  </a:cubicBezTo>
                  <a:cubicBezTo>
                    <a:pt x="12235" y="22790"/>
                    <a:pt x="12193" y="22859"/>
                    <a:pt x="12147" y="22925"/>
                  </a:cubicBezTo>
                  <a:cubicBezTo>
                    <a:pt x="12129" y="22952"/>
                    <a:pt x="12108" y="22980"/>
                    <a:pt x="12088" y="23007"/>
                  </a:cubicBezTo>
                  <a:cubicBezTo>
                    <a:pt x="12077" y="23020"/>
                    <a:pt x="12067" y="23034"/>
                    <a:pt x="12055" y="23047"/>
                  </a:cubicBezTo>
                  <a:cubicBezTo>
                    <a:pt x="12010" y="23102"/>
                    <a:pt x="11961" y="23154"/>
                    <a:pt x="11908" y="23202"/>
                  </a:cubicBezTo>
                  <a:cubicBezTo>
                    <a:pt x="11884" y="23226"/>
                    <a:pt x="11858" y="23249"/>
                    <a:pt x="11832" y="23272"/>
                  </a:cubicBezTo>
                  <a:cubicBezTo>
                    <a:pt x="11827" y="23277"/>
                    <a:pt x="11821" y="23282"/>
                    <a:pt x="11817" y="23284"/>
                  </a:cubicBezTo>
                  <a:cubicBezTo>
                    <a:pt x="11812" y="23287"/>
                    <a:pt x="11807" y="23291"/>
                    <a:pt x="11800" y="23296"/>
                  </a:cubicBezTo>
                  <a:cubicBezTo>
                    <a:pt x="11745" y="23331"/>
                    <a:pt x="11691" y="23366"/>
                    <a:pt x="11631" y="23397"/>
                  </a:cubicBezTo>
                  <a:cubicBezTo>
                    <a:pt x="11589" y="23420"/>
                    <a:pt x="11544" y="23440"/>
                    <a:pt x="11500" y="23460"/>
                  </a:cubicBezTo>
                  <a:cubicBezTo>
                    <a:pt x="11479" y="23469"/>
                    <a:pt x="11385" y="23511"/>
                    <a:pt x="11386" y="23511"/>
                  </a:cubicBezTo>
                  <a:cubicBezTo>
                    <a:pt x="11387" y="23511"/>
                    <a:pt x="11387" y="23511"/>
                    <a:pt x="11387" y="23511"/>
                  </a:cubicBezTo>
                  <a:lnTo>
                    <a:pt x="11387" y="23511"/>
                  </a:lnTo>
                  <a:cubicBezTo>
                    <a:pt x="10364" y="23933"/>
                    <a:pt x="9251" y="24149"/>
                    <a:pt x="8170" y="24361"/>
                  </a:cubicBezTo>
                  <a:cubicBezTo>
                    <a:pt x="6902" y="24609"/>
                    <a:pt x="5627" y="24815"/>
                    <a:pt x="4365" y="25084"/>
                  </a:cubicBezTo>
                  <a:cubicBezTo>
                    <a:pt x="3323" y="25304"/>
                    <a:pt x="2235" y="25543"/>
                    <a:pt x="1288" y="26045"/>
                  </a:cubicBezTo>
                  <a:cubicBezTo>
                    <a:pt x="605" y="26407"/>
                    <a:pt x="0" y="27024"/>
                    <a:pt x="202" y="27857"/>
                  </a:cubicBezTo>
                  <a:cubicBezTo>
                    <a:pt x="396" y="28653"/>
                    <a:pt x="1141" y="29272"/>
                    <a:pt x="1815" y="29665"/>
                  </a:cubicBezTo>
                  <a:cubicBezTo>
                    <a:pt x="3051" y="30385"/>
                    <a:pt x="4528" y="30692"/>
                    <a:pt x="5984" y="30692"/>
                  </a:cubicBezTo>
                  <a:cubicBezTo>
                    <a:pt x="6630" y="30692"/>
                    <a:pt x="7272" y="30632"/>
                    <a:pt x="7887" y="30520"/>
                  </a:cubicBezTo>
                  <a:cubicBezTo>
                    <a:pt x="10171" y="30104"/>
                    <a:pt x="12284" y="28781"/>
                    <a:pt x="13311" y="26648"/>
                  </a:cubicBezTo>
                  <a:cubicBezTo>
                    <a:pt x="13602" y="26043"/>
                    <a:pt x="13811" y="25402"/>
                    <a:pt x="13934" y="24742"/>
                  </a:cubicBezTo>
                  <a:cubicBezTo>
                    <a:pt x="14013" y="24318"/>
                    <a:pt x="14056" y="23889"/>
                    <a:pt x="14130" y="23467"/>
                  </a:cubicBezTo>
                  <a:cubicBezTo>
                    <a:pt x="14208" y="23034"/>
                    <a:pt x="14303" y="22606"/>
                    <a:pt x="14417" y="22183"/>
                  </a:cubicBezTo>
                  <a:cubicBezTo>
                    <a:pt x="14810" y="20727"/>
                    <a:pt x="15441" y="19337"/>
                    <a:pt x="16350" y="18131"/>
                  </a:cubicBezTo>
                  <a:cubicBezTo>
                    <a:pt x="17032" y="17225"/>
                    <a:pt x="17892" y="16432"/>
                    <a:pt x="18884" y="15882"/>
                  </a:cubicBezTo>
                  <a:cubicBezTo>
                    <a:pt x="18991" y="15823"/>
                    <a:pt x="19100" y="15766"/>
                    <a:pt x="19210" y="15712"/>
                  </a:cubicBezTo>
                  <a:cubicBezTo>
                    <a:pt x="19264" y="15687"/>
                    <a:pt x="19319" y="15662"/>
                    <a:pt x="19373" y="15638"/>
                  </a:cubicBezTo>
                  <a:cubicBezTo>
                    <a:pt x="19400" y="15625"/>
                    <a:pt x="19427" y="15614"/>
                    <a:pt x="19454" y="15602"/>
                  </a:cubicBezTo>
                  <a:cubicBezTo>
                    <a:pt x="19463" y="15598"/>
                    <a:pt x="19468" y="15595"/>
                    <a:pt x="19471" y="15594"/>
                  </a:cubicBezTo>
                  <a:cubicBezTo>
                    <a:pt x="19476" y="15592"/>
                    <a:pt x="19486" y="15588"/>
                    <a:pt x="19502" y="15582"/>
                  </a:cubicBezTo>
                  <a:cubicBezTo>
                    <a:pt x="19707" y="15502"/>
                    <a:pt x="19916" y="15428"/>
                    <a:pt x="20129" y="15372"/>
                  </a:cubicBezTo>
                  <a:cubicBezTo>
                    <a:pt x="20230" y="15345"/>
                    <a:pt x="20330" y="15321"/>
                    <a:pt x="20432" y="15301"/>
                  </a:cubicBezTo>
                  <a:cubicBezTo>
                    <a:pt x="20481" y="15291"/>
                    <a:pt x="20531" y="15283"/>
                    <a:pt x="20580" y="15274"/>
                  </a:cubicBezTo>
                  <a:cubicBezTo>
                    <a:pt x="20599" y="15271"/>
                    <a:pt x="20619" y="15268"/>
                    <a:pt x="20639" y="15265"/>
                  </a:cubicBezTo>
                  <a:lnTo>
                    <a:pt x="20639" y="15265"/>
                  </a:lnTo>
                  <a:cubicBezTo>
                    <a:pt x="20613" y="15270"/>
                    <a:pt x="20604" y="15271"/>
                    <a:pt x="20605" y="15271"/>
                  </a:cubicBezTo>
                  <a:cubicBezTo>
                    <a:pt x="20606" y="15271"/>
                    <a:pt x="20662" y="15263"/>
                    <a:pt x="20678" y="15262"/>
                  </a:cubicBezTo>
                  <a:cubicBezTo>
                    <a:pt x="20807" y="15248"/>
                    <a:pt x="20938" y="15240"/>
                    <a:pt x="21068" y="15240"/>
                  </a:cubicBezTo>
                  <a:cubicBezTo>
                    <a:pt x="21121" y="15240"/>
                    <a:pt x="21174" y="15242"/>
                    <a:pt x="21226" y="15245"/>
                  </a:cubicBezTo>
                  <a:cubicBezTo>
                    <a:pt x="21270" y="15246"/>
                    <a:pt x="21312" y="15250"/>
                    <a:pt x="21356" y="15254"/>
                  </a:cubicBezTo>
                  <a:cubicBezTo>
                    <a:pt x="21360" y="15254"/>
                    <a:pt x="21365" y="15256"/>
                    <a:pt x="21370" y="15256"/>
                  </a:cubicBezTo>
                  <a:cubicBezTo>
                    <a:pt x="21380" y="15256"/>
                    <a:pt x="21393" y="15257"/>
                    <a:pt x="21403" y="15260"/>
                  </a:cubicBezTo>
                  <a:cubicBezTo>
                    <a:pt x="21405" y="15260"/>
                    <a:pt x="21408" y="15260"/>
                    <a:pt x="21410" y="15261"/>
                  </a:cubicBezTo>
                  <a:lnTo>
                    <a:pt x="21410" y="15261"/>
                  </a:lnTo>
                  <a:cubicBezTo>
                    <a:pt x="21488" y="15275"/>
                    <a:pt x="21566" y="15289"/>
                    <a:pt x="21643" y="15310"/>
                  </a:cubicBezTo>
                  <a:cubicBezTo>
                    <a:pt x="21654" y="15312"/>
                    <a:pt x="21666" y="15315"/>
                    <a:pt x="21677" y="15320"/>
                  </a:cubicBezTo>
                  <a:cubicBezTo>
                    <a:pt x="21599" y="15461"/>
                    <a:pt x="21547" y="15560"/>
                    <a:pt x="21547" y="15560"/>
                  </a:cubicBezTo>
                  <a:cubicBezTo>
                    <a:pt x="21503" y="15623"/>
                    <a:pt x="22555" y="16060"/>
                    <a:pt x="23057" y="16207"/>
                  </a:cubicBezTo>
                  <a:cubicBezTo>
                    <a:pt x="23081" y="16279"/>
                    <a:pt x="23137" y="16340"/>
                    <a:pt x="23219" y="16364"/>
                  </a:cubicBezTo>
                  <a:lnTo>
                    <a:pt x="23222" y="16364"/>
                  </a:lnTo>
                  <a:cubicBezTo>
                    <a:pt x="23244" y="16371"/>
                    <a:pt x="23266" y="16374"/>
                    <a:pt x="23289" y="16374"/>
                  </a:cubicBezTo>
                  <a:cubicBezTo>
                    <a:pt x="23315" y="16374"/>
                    <a:pt x="23341" y="16370"/>
                    <a:pt x="23366" y="16361"/>
                  </a:cubicBezTo>
                  <a:cubicBezTo>
                    <a:pt x="23629" y="16275"/>
                    <a:pt x="24556" y="15963"/>
                    <a:pt x="25174" y="15655"/>
                  </a:cubicBezTo>
                  <a:cubicBezTo>
                    <a:pt x="25348" y="15567"/>
                    <a:pt x="25352" y="15317"/>
                    <a:pt x="25180" y="15225"/>
                  </a:cubicBezTo>
                  <a:cubicBezTo>
                    <a:pt x="24915" y="15085"/>
                    <a:pt x="24495" y="14921"/>
                    <a:pt x="23909" y="14863"/>
                  </a:cubicBezTo>
                  <a:cubicBezTo>
                    <a:pt x="23900" y="14862"/>
                    <a:pt x="23891" y="14862"/>
                    <a:pt x="23882" y="14862"/>
                  </a:cubicBezTo>
                  <a:cubicBezTo>
                    <a:pt x="23803" y="14862"/>
                    <a:pt x="23727" y="14901"/>
                    <a:pt x="23681" y="14968"/>
                  </a:cubicBezTo>
                  <a:cubicBezTo>
                    <a:pt x="23212" y="14746"/>
                    <a:pt x="22327" y="14361"/>
                    <a:pt x="22272" y="14347"/>
                  </a:cubicBezTo>
                  <a:cubicBezTo>
                    <a:pt x="22272" y="14347"/>
                    <a:pt x="22271" y="14347"/>
                    <a:pt x="22271" y="14347"/>
                  </a:cubicBezTo>
                  <a:cubicBezTo>
                    <a:pt x="22244" y="14347"/>
                    <a:pt x="22150" y="14488"/>
                    <a:pt x="22039" y="14675"/>
                  </a:cubicBezTo>
                  <a:cubicBezTo>
                    <a:pt x="21727" y="14562"/>
                    <a:pt x="21396" y="14515"/>
                    <a:pt x="21062" y="14515"/>
                  </a:cubicBezTo>
                  <a:cubicBezTo>
                    <a:pt x="20725" y="14515"/>
                    <a:pt x="20385" y="14563"/>
                    <a:pt x="20063" y="14640"/>
                  </a:cubicBezTo>
                  <a:cubicBezTo>
                    <a:pt x="19049" y="14880"/>
                    <a:pt x="18124" y="15423"/>
                    <a:pt x="17322" y="16077"/>
                  </a:cubicBezTo>
                  <a:cubicBezTo>
                    <a:pt x="14981" y="17984"/>
                    <a:pt x="13740" y="20971"/>
                    <a:pt x="13332" y="23899"/>
                  </a:cubicBezTo>
                  <a:cubicBezTo>
                    <a:pt x="13239" y="24565"/>
                    <a:pt x="13103" y="25263"/>
                    <a:pt x="12846" y="25915"/>
                  </a:cubicBezTo>
                  <a:cubicBezTo>
                    <a:pt x="12668" y="26370"/>
                    <a:pt x="12306" y="27006"/>
                    <a:pt x="12015" y="27376"/>
                  </a:cubicBezTo>
                  <a:cubicBezTo>
                    <a:pt x="11318" y="28263"/>
                    <a:pt x="10484" y="28863"/>
                    <a:pt x="9445" y="29310"/>
                  </a:cubicBezTo>
                  <a:cubicBezTo>
                    <a:pt x="9439" y="29313"/>
                    <a:pt x="9435" y="29314"/>
                    <a:pt x="9431" y="29316"/>
                  </a:cubicBezTo>
                  <a:cubicBezTo>
                    <a:pt x="9425" y="29318"/>
                    <a:pt x="9418" y="29321"/>
                    <a:pt x="9407" y="29326"/>
                  </a:cubicBezTo>
                  <a:cubicBezTo>
                    <a:pt x="9376" y="29338"/>
                    <a:pt x="9344" y="29351"/>
                    <a:pt x="9313" y="29364"/>
                  </a:cubicBezTo>
                  <a:cubicBezTo>
                    <a:pt x="9251" y="29388"/>
                    <a:pt x="9188" y="29412"/>
                    <a:pt x="9124" y="29434"/>
                  </a:cubicBezTo>
                  <a:cubicBezTo>
                    <a:pt x="8987" y="29485"/>
                    <a:pt x="8848" y="29532"/>
                    <a:pt x="8708" y="29574"/>
                  </a:cubicBezTo>
                  <a:cubicBezTo>
                    <a:pt x="8451" y="29653"/>
                    <a:pt x="8190" y="29720"/>
                    <a:pt x="7925" y="29775"/>
                  </a:cubicBezTo>
                  <a:cubicBezTo>
                    <a:pt x="7374" y="29891"/>
                    <a:pt x="6953" y="29939"/>
                    <a:pt x="6363" y="29957"/>
                  </a:cubicBezTo>
                  <a:cubicBezTo>
                    <a:pt x="6262" y="29960"/>
                    <a:pt x="6161" y="29962"/>
                    <a:pt x="6059" y="29962"/>
                  </a:cubicBezTo>
                  <a:cubicBezTo>
                    <a:pt x="5639" y="29962"/>
                    <a:pt x="5218" y="29936"/>
                    <a:pt x="4800" y="29881"/>
                  </a:cubicBezTo>
                  <a:cubicBezTo>
                    <a:pt x="4803" y="29881"/>
                    <a:pt x="4704" y="29867"/>
                    <a:pt x="4686" y="29864"/>
                  </a:cubicBezTo>
                  <a:cubicBezTo>
                    <a:pt x="4623" y="29854"/>
                    <a:pt x="4561" y="29844"/>
                    <a:pt x="4500" y="29833"/>
                  </a:cubicBezTo>
                  <a:cubicBezTo>
                    <a:pt x="4368" y="29810"/>
                    <a:pt x="4236" y="29785"/>
                    <a:pt x="4106" y="29755"/>
                  </a:cubicBezTo>
                  <a:cubicBezTo>
                    <a:pt x="3872" y="29704"/>
                    <a:pt x="3640" y="29644"/>
                    <a:pt x="3411" y="29571"/>
                  </a:cubicBezTo>
                  <a:cubicBezTo>
                    <a:pt x="3300" y="29536"/>
                    <a:pt x="3192" y="29499"/>
                    <a:pt x="3083" y="29460"/>
                  </a:cubicBezTo>
                  <a:cubicBezTo>
                    <a:pt x="3029" y="29440"/>
                    <a:pt x="2975" y="29420"/>
                    <a:pt x="2923" y="29399"/>
                  </a:cubicBezTo>
                  <a:cubicBezTo>
                    <a:pt x="2896" y="29389"/>
                    <a:pt x="2871" y="29379"/>
                    <a:pt x="2845" y="29368"/>
                  </a:cubicBezTo>
                  <a:cubicBezTo>
                    <a:pt x="2833" y="29364"/>
                    <a:pt x="2824" y="29359"/>
                    <a:pt x="2817" y="29358"/>
                  </a:cubicBezTo>
                  <a:cubicBezTo>
                    <a:pt x="2816" y="29357"/>
                    <a:pt x="2811" y="29354"/>
                    <a:pt x="2803" y="29351"/>
                  </a:cubicBezTo>
                  <a:cubicBezTo>
                    <a:pt x="2606" y="29265"/>
                    <a:pt x="2413" y="29171"/>
                    <a:pt x="2226" y="29064"/>
                  </a:cubicBezTo>
                  <a:cubicBezTo>
                    <a:pt x="2055" y="28966"/>
                    <a:pt x="1891" y="28860"/>
                    <a:pt x="1733" y="28743"/>
                  </a:cubicBezTo>
                  <a:cubicBezTo>
                    <a:pt x="1729" y="28739"/>
                    <a:pt x="1675" y="28697"/>
                    <a:pt x="1662" y="28687"/>
                  </a:cubicBezTo>
                  <a:cubicBezTo>
                    <a:pt x="1625" y="28656"/>
                    <a:pt x="1590" y="28626"/>
                    <a:pt x="1555" y="28595"/>
                  </a:cubicBezTo>
                  <a:cubicBezTo>
                    <a:pt x="1480" y="28528"/>
                    <a:pt x="1408" y="28459"/>
                    <a:pt x="1340" y="28387"/>
                  </a:cubicBezTo>
                  <a:cubicBezTo>
                    <a:pt x="1289" y="28332"/>
                    <a:pt x="1241" y="28277"/>
                    <a:pt x="1194" y="28219"/>
                  </a:cubicBezTo>
                  <a:lnTo>
                    <a:pt x="1194" y="28219"/>
                  </a:lnTo>
                  <a:cubicBezTo>
                    <a:pt x="1195" y="28219"/>
                    <a:pt x="1195" y="28219"/>
                    <a:pt x="1195" y="28219"/>
                  </a:cubicBezTo>
                  <a:cubicBezTo>
                    <a:pt x="1196" y="28219"/>
                    <a:pt x="1146" y="28153"/>
                    <a:pt x="1134" y="28137"/>
                  </a:cubicBezTo>
                  <a:cubicBezTo>
                    <a:pt x="1107" y="28097"/>
                    <a:pt x="1081" y="28058"/>
                    <a:pt x="1056" y="28017"/>
                  </a:cubicBezTo>
                  <a:cubicBezTo>
                    <a:pt x="1030" y="27976"/>
                    <a:pt x="1008" y="27935"/>
                    <a:pt x="985" y="27892"/>
                  </a:cubicBezTo>
                  <a:cubicBezTo>
                    <a:pt x="975" y="27871"/>
                    <a:pt x="946" y="27795"/>
                    <a:pt x="944" y="27795"/>
                  </a:cubicBezTo>
                  <a:cubicBezTo>
                    <a:pt x="944" y="27795"/>
                    <a:pt x="944" y="27795"/>
                    <a:pt x="944" y="27795"/>
                  </a:cubicBezTo>
                  <a:cubicBezTo>
                    <a:pt x="926" y="27730"/>
                    <a:pt x="909" y="27665"/>
                    <a:pt x="889" y="27600"/>
                  </a:cubicBezTo>
                  <a:cubicBezTo>
                    <a:pt x="888" y="27586"/>
                    <a:pt x="885" y="27571"/>
                    <a:pt x="885" y="27559"/>
                  </a:cubicBezTo>
                  <a:cubicBezTo>
                    <a:pt x="885" y="27529"/>
                    <a:pt x="886" y="27499"/>
                    <a:pt x="886" y="27470"/>
                  </a:cubicBezTo>
                  <a:cubicBezTo>
                    <a:pt x="885" y="27464"/>
                    <a:pt x="885" y="27458"/>
                    <a:pt x="885" y="27453"/>
                  </a:cubicBezTo>
                  <a:cubicBezTo>
                    <a:pt x="886" y="27451"/>
                    <a:pt x="886" y="27448"/>
                    <a:pt x="888" y="27447"/>
                  </a:cubicBezTo>
                  <a:cubicBezTo>
                    <a:pt x="898" y="27409"/>
                    <a:pt x="907" y="27369"/>
                    <a:pt x="917" y="27331"/>
                  </a:cubicBezTo>
                  <a:cubicBezTo>
                    <a:pt x="919" y="27324"/>
                    <a:pt x="920" y="27317"/>
                    <a:pt x="922" y="27313"/>
                  </a:cubicBezTo>
                  <a:cubicBezTo>
                    <a:pt x="923" y="27311"/>
                    <a:pt x="924" y="27309"/>
                    <a:pt x="926" y="27306"/>
                  </a:cubicBezTo>
                  <a:cubicBezTo>
                    <a:pt x="944" y="27275"/>
                    <a:pt x="958" y="27242"/>
                    <a:pt x="977" y="27212"/>
                  </a:cubicBezTo>
                  <a:cubicBezTo>
                    <a:pt x="993" y="27186"/>
                    <a:pt x="1012" y="27162"/>
                    <a:pt x="1029" y="27137"/>
                  </a:cubicBezTo>
                  <a:lnTo>
                    <a:pt x="1029" y="27137"/>
                  </a:lnTo>
                  <a:cubicBezTo>
                    <a:pt x="1016" y="27156"/>
                    <a:pt x="1012" y="27164"/>
                    <a:pt x="1013" y="27164"/>
                  </a:cubicBezTo>
                  <a:cubicBezTo>
                    <a:pt x="1015" y="27164"/>
                    <a:pt x="1063" y="27099"/>
                    <a:pt x="1080" y="27081"/>
                  </a:cubicBezTo>
                  <a:cubicBezTo>
                    <a:pt x="1130" y="27026"/>
                    <a:pt x="1186" y="26979"/>
                    <a:pt x="1240" y="26930"/>
                  </a:cubicBezTo>
                  <a:lnTo>
                    <a:pt x="1240" y="26930"/>
                  </a:lnTo>
                  <a:cubicBezTo>
                    <a:pt x="1242" y="26929"/>
                    <a:pt x="1243" y="26928"/>
                    <a:pt x="1244" y="26928"/>
                  </a:cubicBezTo>
                  <a:lnTo>
                    <a:pt x="1244" y="26928"/>
                  </a:lnTo>
                  <a:cubicBezTo>
                    <a:pt x="1246" y="26927"/>
                    <a:pt x="1248" y="26925"/>
                    <a:pt x="1250" y="26923"/>
                  </a:cubicBezTo>
                  <a:lnTo>
                    <a:pt x="1250" y="26923"/>
                  </a:lnTo>
                  <a:cubicBezTo>
                    <a:pt x="1254" y="26921"/>
                    <a:pt x="1257" y="26918"/>
                    <a:pt x="1261" y="26914"/>
                  </a:cubicBezTo>
                  <a:cubicBezTo>
                    <a:pt x="1271" y="26907"/>
                    <a:pt x="1281" y="26899"/>
                    <a:pt x="1281" y="26899"/>
                  </a:cubicBezTo>
                  <a:lnTo>
                    <a:pt x="1281" y="26899"/>
                  </a:lnTo>
                  <a:cubicBezTo>
                    <a:pt x="1281" y="26899"/>
                    <a:pt x="1278" y="26902"/>
                    <a:pt x="1271" y="26907"/>
                  </a:cubicBezTo>
                  <a:cubicBezTo>
                    <a:pt x="1278" y="26903"/>
                    <a:pt x="1283" y="26899"/>
                    <a:pt x="1291" y="26894"/>
                  </a:cubicBezTo>
                  <a:cubicBezTo>
                    <a:pt x="1334" y="26863"/>
                    <a:pt x="1378" y="26834"/>
                    <a:pt x="1422" y="26805"/>
                  </a:cubicBezTo>
                  <a:cubicBezTo>
                    <a:pt x="1594" y="26696"/>
                    <a:pt x="1777" y="26605"/>
                    <a:pt x="1962" y="26523"/>
                  </a:cubicBezTo>
                  <a:cubicBezTo>
                    <a:pt x="1977" y="26516"/>
                    <a:pt x="1993" y="26510"/>
                    <a:pt x="2009" y="26503"/>
                  </a:cubicBezTo>
                  <a:cubicBezTo>
                    <a:pt x="2021" y="26497"/>
                    <a:pt x="2048" y="26486"/>
                    <a:pt x="2055" y="26483"/>
                  </a:cubicBezTo>
                  <a:cubicBezTo>
                    <a:pt x="2110" y="26462"/>
                    <a:pt x="2164" y="26441"/>
                    <a:pt x="2218" y="26419"/>
                  </a:cubicBezTo>
                  <a:cubicBezTo>
                    <a:pt x="2342" y="26373"/>
                    <a:pt x="2467" y="26330"/>
                    <a:pt x="2592" y="26289"/>
                  </a:cubicBezTo>
                  <a:cubicBezTo>
                    <a:pt x="2844" y="26206"/>
                    <a:pt x="3098" y="26133"/>
                    <a:pt x="3353" y="26066"/>
                  </a:cubicBezTo>
                  <a:cubicBezTo>
                    <a:pt x="4566" y="25745"/>
                    <a:pt x="5805" y="25535"/>
                    <a:pt x="7038" y="25308"/>
                  </a:cubicBezTo>
                  <a:cubicBezTo>
                    <a:pt x="8229" y="25091"/>
                    <a:pt x="9431" y="24882"/>
                    <a:pt x="10597" y="24545"/>
                  </a:cubicBezTo>
                  <a:cubicBezTo>
                    <a:pt x="11073" y="24408"/>
                    <a:pt x="11557" y="24251"/>
                    <a:pt x="11999" y="24024"/>
                  </a:cubicBezTo>
                  <a:cubicBezTo>
                    <a:pt x="12299" y="23868"/>
                    <a:pt x="12533" y="23624"/>
                    <a:pt x="12730" y="23354"/>
                  </a:cubicBezTo>
                  <a:cubicBezTo>
                    <a:pt x="13202" y="22708"/>
                    <a:pt x="13428" y="21875"/>
                    <a:pt x="13589" y="21102"/>
                  </a:cubicBezTo>
                  <a:cubicBezTo>
                    <a:pt x="13808" y="20050"/>
                    <a:pt x="13909" y="18973"/>
                    <a:pt x="13967" y="17902"/>
                  </a:cubicBezTo>
                  <a:cubicBezTo>
                    <a:pt x="14092" y="15539"/>
                    <a:pt x="14002" y="13163"/>
                    <a:pt x="13841" y="10804"/>
                  </a:cubicBezTo>
                  <a:cubicBezTo>
                    <a:pt x="13790" y="10046"/>
                    <a:pt x="13730" y="9290"/>
                    <a:pt x="13661" y="8535"/>
                  </a:cubicBezTo>
                  <a:lnTo>
                    <a:pt x="14015" y="8535"/>
                  </a:lnTo>
                  <a:cubicBezTo>
                    <a:pt x="14060" y="8535"/>
                    <a:pt x="14097" y="8498"/>
                    <a:pt x="14097" y="8453"/>
                  </a:cubicBezTo>
                  <a:lnTo>
                    <a:pt x="14097" y="81"/>
                  </a:lnTo>
                  <a:cubicBezTo>
                    <a:pt x="14097" y="36"/>
                    <a:pt x="14060" y="0"/>
                    <a:pt x="14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1" name="Google Shape;5301;p73"/>
          <p:cNvSpPr/>
          <p:nvPr/>
        </p:nvSpPr>
        <p:spPr>
          <a:xfrm>
            <a:off x="1400098" y="1904124"/>
            <a:ext cx="1593430" cy="37762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02" name="Google Shape;5302;p73"/>
          <p:cNvSpPr/>
          <p:nvPr/>
        </p:nvSpPr>
        <p:spPr>
          <a:xfrm>
            <a:off x="527250" y="572417"/>
            <a:ext cx="8089500" cy="603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03" name="Google Shape;5303;p73"/>
          <p:cNvSpPr txBox="1">
            <a:spLocks noGrp="1"/>
          </p:cNvSpPr>
          <p:nvPr>
            <p:ph type="title"/>
          </p:nvPr>
        </p:nvSpPr>
        <p:spPr>
          <a:xfrm>
            <a:off x="328930" y="539115"/>
            <a:ext cx="8275320" cy="575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 PREDICTION PAGE DEPLOYMENT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05" name="Google Shape;5305;p73"/>
          <p:cNvSpPr txBox="1">
            <a:spLocks noGrp="1"/>
          </p:cNvSpPr>
          <p:nvPr>
            <p:ph type="subTitle" idx="2"/>
          </p:nvPr>
        </p:nvSpPr>
        <p:spPr>
          <a:xfrm>
            <a:off x="3136265" y="1664335"/>
            <a:ext cx="5295900" cy="2961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Platform:</a:t>
            </a:r>
            <a:r>
              <a:rPr lang="en-US" sz="20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Deployed on </a:t>
            </a:r>
            <a:r>
              <a:rPr 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Streamlit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Community Cloud for seamless accessibility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IN" altLang="en-US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 Features: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User-friendly interface for predicting the electric range of EVs.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Real-time prediction based on trained machine learning models.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Accessible from any device with internet connectivity.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308" name="Google Shape;5308;p73"/>
          <p:cNvGrpSpPr/>
          <p:nvPr/>
        </p:nvGrpSpPr>
        <p:grpSpPr>
          <a:xfrm>
            <a:off x="442919" y="1203374"/>
            <a:ext cx="438600" cy="528988"/>
            <a:chOff x="2232489" y="1885534"/>
            <a:chExt cx="438600" cy="528988"/>
          </a:xfrm>
        </p:grpSpPr>
        <p:grpSp>
          <p:nvGrpSpPr>
            <p:cNvPr id="5309" name="Google Shape;5309;p73"/>
            <p:cNvGrpSpPr/>
            <p:nvPr/>
          </p:nvGrpSpPr>
          <p:grpSpPr>
            <a:xfrm>
              <a:off x="2264098" y="1885534"/>
              <a:ext cx="375404" cy="442817"/>
              <a:chOff x="859265" y="3348175"/>
              <a:chExt cx="312316" cy="368400"/>
            </a:xfrm>
          </p:grpSpPr>
          <p:sp>
            <p:nvSpPr>
              <p:cNvPr id="5310" name="Google Shape;5310;p73"/>
              <p:cNvSpPr/>
              <p:nvPr/>
            </p:nvSpPr>
            <p:spPr>
              <a:xfrm>
                <a:off x="968792" y="3507102"/>
                <a:ext cx="92498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961" extrusionOk="0">
                    <a:moveTo>
                      <a:pt x="1169" y="1"/>
                    </a:moveTo>
                    <a:cubicBezTo>
                      <a:pt x="820" y="1"/>
                      <a:pt x="503" y="37"/>
                      <a:pt x="298" y="68"/>
                    </a:cubicBezTo>
                    <a:cubicBezTo>
                      <a:pt x="119" y="104"/>
                      <a:pt x="0" y="247"/>
                      <a:pt x="0" y="413"/>
                    </a:cubicBezTo>
                    <a:lnTo>
                      <a:pt x="0" y="794"/>
                    </a:lnTo>
                    <a:cubicBezTo>
                      <a:pt x="0" y="890"/>
                      <a:pt x="72" y="961"/>
                      <a:pt x="167" y="961"/>
                    </a:cubicBezTo>
                    <a:cubicBezTo>
                      <a:pt x="250" y="961"/>
                      <a:pt x="322" y="890"/>
                      <a:pt x="322" y="794"/>
                    </a:cubicBezTo>
                    <a:lnTo>
                      <a:pt x="322" y="413"/>
                    </a:lnTo>
                    <a:cubicBezTo>
                      <a:pt x="322" y="413"/>
                      <a:pt x="322" y="401"/>
                      <a:pt x="346" y="401"/>
                    </a:cubicBezTo>
                    <a:cubicBezTo>
                      <a:pt x="513" y="373"/>
                      <a:pt x="820" y="331"/>
                      <a:pt x="1157" y="331"/>
                    </a:cubicBezTo>
                    <a:cubicBezTo>
                      <a:pt x="1250" y="331"/>
                      <a:pt x="1345" y="334"/>
                      <a:pt x="1441" y="342"/>
                    </a:cubicBezTo>
                    <a:cubicBezTo>
                      <a:pt x="1977" y="366"/>
                      <a:pt x="2346" y="497"/>
                      <a:pt x="2572" y="735"/>
                    </a:cubicBezTo>
                    <a:cubicBezTo>
                      <a:pt x="2602" y="764"/>
                      <a:pt x="2646" y="779"/>
                      <a:pt x="2691" y="779"/>
                    </a:cubicBezTo>
                    <a:cubicBezTo>
                      <a:pt x="2736" y="779"/>
                      <a:pt x="2780" y="764"/>
                      <a:pt x="2810" y="735"/>
                    </a:cubicBezTo>
                    <a:cubicBezTo>
                      <a:pt x="2905" y="675"/>
                      <a:pt x="2905" y="556"/>
                      <a:pt x="2834" y="497"/>
                    </a:cubicBezTo>
                    <a:cubicBezTo>
                      <a:pt x="2432" y="102"/>
                      <a:pt x="1754" y="1"/>
                      <a:pt x="1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11" name="Google Shape;5311;p73"/>
              <p:cNvSpPr/>
              <p:nvPr/>
            </p:nvSpPr>
            <p:spPr>
              <a:xfrm>
                <a:off x="911562" y="3458466"/>
                <a:ext cx="206577" cy="258109"/>
              </a:xfrm>
              <a:custGeom>
                <a:avLst/>
                <a:gdLst/>
                <a:ahLst/>
                <a:cxnLst/>
                <a:rect l="l" t="t" r="r" b="b"/>
                <a:pathLst>
                  <a:path w="6490" h="8109" extrusionOk="0">
                    <a:moveTo>
                      <a:pt x="5061" y="322"/>
                    </a:moveTo>
                    <a:lnTo>
                      <a:pt x="5061" y="1953"/>
                    </a:lnTo>
                    <a:cubicBezTo>
                      <a:pt x="5061" y="2203"/>
                      <a:pt x="5001" y="2441"/>
                      <a:pt x="4894" y="2668"/>
                    </a:cubicBezTo>
                    <a:cubicBezTo>
                      <a:pt x="4882" y="2703"/>
                      <a:pt x="4882" y="2715"/>
                      <a:pt x="4882" y="2739"/>
                    </a:cubicBezTo>
                    <a:lnTo>
                      <a:pt x="4882" y="3215"/>
                    </a:lnTo>
                    <a:cubicBezTo>
                      <a:pt x="4882" y="3680"/>
                      <a:pt x="4703" y="4096"/>
                      <a:pt x="4358" y="4430"/>
                    </a:cubicBezTo>
                    <a:cubicBezTo>
                      <a:pt x="4044" y="4712"/>
                      <a:pt x="3660" y="4875"/>
                      <a:pt x="3244" y="4875"/>
                    </a:cubicBezTo>
                    <a:cubicBezTo>
                      <a:pt x="3203" y="4875"/>
                      <a:pt x="3161" y="4873"/>
                      <a:pt x="3120" y="4870"/>
                    </a:cubicBezTo>
                    <a:cubicBezTo>
                      <a:pt x="2275" y="4823"/>
                      <a:pt x="1596" y="4072"/>
                      <a:pt x="1596" y="3180"/>
                    </a:cubicBezTo>
                    <a:lnTo>
                      <a:pt x="1596" y="2763"/>
                    </a:lnTo>
                    <a:cubicBezTo>
                      <a:pt x="1596" y="2727"/>
                      <a:pt x="1596" y="2715"/>
                      <a:pt x="1572" y="2679"/>
                    </a:cubicBezTo>
                    <a:cubicBezTo>
                      <a:pt x="1477" y="2465"/>
                      <a:pt x="1417" y="2227"/>
                      <a:pt x="1417" y="1965"/>
                    </a:cubicBezTo>
                    <a:lnTo>
                      <a:pt x="1417" y="1596"/>
                    </a:lnTo>
                    <a:cubicBezTo>
                      <a:pt x="1417" y="894"/>
                      <a:pt x="1989" y="322"/>
                      <a:pt x="2691" y="322"/>
                    </a:cubicBezTo>
                    <a:close/>
                    <a:moveTo>
                      <a:pt x="4168" y="4989"/>
                    </a:moveTo>
                    <a:lnTo>
                      <a:pt x="4168" y="5299"/>
                    </a:lnTo>
                    <a:lnTo>
                      <a:pt x="3239" y="5930"/>
                    </a:lnTo>
                    <a:lnTo>
                      <a:pt x="2322" y="5299"/>
                    </a:lnTo>
                    <a:lnTo>
                      <a:pt x="2322" y="4989"/>
                    </a:lnTo>
                    <a:cubicBezTo>
                      <a:pt x="2560" y="5120"/>
                      <a:pt x="2822" y="5204"/>
                      <a:pt x="3108" y="5215"/>
                    </a:cubicBezTo>
                    <a:lnTo>
                      <a:pt x="3239" y="5215"/>
                    </a:lnTo>
                    <a:cubicBezTo>
                      <a:pt x="3572" y="5215"/>
                      <a:pt x="3882" y="5144"/>
                      <a:pt x="4168" y="4989"/>
                    </a:cubicBezTo>
                    <a:close/>
                    <a:moveTo>
                      <a:pt x="2191" y="5620"/>
                    </a:moveTo>
                    <a:lnTo>
                      <a:pt x="2989" y="6168"/>
                    </a:lnTo>
                    <a:lnTo>
                      <a:pt x="2560" y="6585"/>
                    </a:lnTo>
                    <a:lnTo>
                      <a:pt x="2548" y="6585"/>
                    </a:lnTo>
                    <a:lnTo>
                      <a:pt x="2024" y="5799"/>
                    </a:lnTo>
                    <a:lnTo>
                      <a:pt x="2191" y="5620"/>
                    </a:lnTo>
                    <a:close/>
                    <a:moveTo>
                      <a:pt x="4299" y="5596"/>
                    </a:moveTo>
                    <a:lnTo>
                      <a:pt x="4465" y="5775"/>
                    </a:lnTo>
                    <a:lnTo>
                      <a:pt x="3941" y="6585"/>
                    </a:lnTo>
                    <a:lnTo>
                      <a:pt x="3929" y="6585"/>
                    </a:lnTo>
                    <a:lnTo>
                      <a:pt x="3501" y="6156"/>
                    </a:lnTo>
                    <a:lnTo>
                      <a:pt x="4299" y="5596"/>
                    </a:lnTo>
                    <a:close/>
                    <a:moveTo>
                      <a:pt x="2703" y="1"/>
                    </a:moveTo>
                    <a:cubicBezTo>
                      <a:pt x="1810" y="1"/>
                      <a:pt x="1084" y="727"/>
                      <a:pt x="1084" y="1620"/>
                    </a:cubicBezTo>
                    <a:lnTo>
                      <a:pt x="1084" y="1977"/>
                    </a:lnTo>
                    <a:cubicBezTo>
                      <a:pt x="1084" y="2263"/>
                      <a:pt x="1143" y="2548"/>
                      <a:pt x="1262" y="2799"/>
                    </a:cubicBezTo>
                    <a:lnTo>
                      <a:pt x="1262" y="3191"/>
                    </a:lnTo>
                    <a:cubicBezTo>
                      <a:pt x="1262" y="3822"/>
                      <a:pt x="1548" y="4394"/>
                      <a:pt x="1989" y="4763"/>
                    </a:cubicBezTo>
                    <a:lnTo>
                      <a:pt x="1989" y="5335"/>
                    </a:lnTo>
                    <a:lnTo>
                      <a:pt x="1679" y="5656"/>
                    </a:lnTo>
                    <a:cubicBezTo>
                      <a:pt x="1655" y="5692"/>
                      <a:pt x="1632" y="5751"/>
                      <a:pt x="1632" y="5787"/>
                    </a:cubicBezTo>
                    <a:lnTo>
                      <a:pt x="596" y="6168"/>
                    </a:lnTo>
                    <a:cubicBezTo>
                      <a:pt x="239" y="6299"/>
                      <a:pt x="0" y="6620"/>
                      <a:pt x="0" y="7013"/>
                    </a:cubicBezTo>
                    <a:lnTo>
                      <a:pt x="0" y="7954"/>
                    </a:lnTo>
                    <a:cubicBezTo>
                      <a:pt x="0" y="8037"/>
                      <a:pt x="72" y="8109"/>
                      <a:pt x="155" y="8109"/>
                    </a:cubicBezTo>
                    <a:cubicBezTo>
                      <a:pt x="250" y="8109"/>
                      <a:pt x="322" y="8037"/>
                      <a:pt x="322" y="7954"/>
                    </a:cubicBezTo>
                    <a:lnTo>
                      <a:pt x="322" y="7013"/>
                    </a:lnTo>
                    <a:cubicBezTo>
                      <a:pt x="322" y="6775"/>
                      <a:pt x="477" y="6561"/>
                      <a:pt x="691" y="6489"/>
                    </a:cubicBezTo>
                    <a:lnTo>
                      <a:pt x="1798" y="6085"/>
                    </a:lnTo>
                    <a:lnTo>
                      <a:pt x="2263" y="6775"/>
                    </a:lnTo>
                    <a:cubicBezTo>
                      <a:pt x="2322" y="6859"/>
                      <a:pt x="2405" y="6918"/>
                      <a:pt x="2513" y="6918"/>
                    </a:cubicBezTo>
                    <a:lnTo>
                      <a:pt x="2536" y="6918"/>
                    </a:lnTo>
                    <a:cubicBezTo>
                      <a:pt x="2632" y="6918"/>
                      <a:pt x="2715" y="6894"/>
                      <a:pt x="2798" y="6823"/>
                    </a:cubicBezTo>
                    <a:lnTo>
                      <a:pt x="3072" y="6537"/>
                    </a:lnTo>
                    <a:lnTo>
                      <a:pt x="3072" y="7930"/>
                    </a:lnTo>
                    <a:cubicBezTo>
                      <a:pt x="3072" y="8025"/>
                      <a:pt x="3156" y="8097"/>
                      <a:pt x="3239" y="8097"/>
                    </a:cubicBezTo>
                    <a:cubicBezTo>
                      <a:pt x="3334" y="8097"/>
                      <a:pt x="3406" y="8025"/>
                      <a:pt x="3406" y="7930"/>
                    </a:cubicBezTo>
                    <a:lnTo>
                      <a:pt x="3406" y="6537"/>
                    </a:lnTo>
                    <a:lnTo>
                      <a:pt x="3691" y="6823"/>
                    </a:lnTo>
                    <a:cubicBezTo>
                      <a:pt x="3751" y="6882"/>
                      <a:pt x="3834" y="6918"/>
                      <a:pt x="3941" y="6918"/>
                    </a:cubicBezTo>
                    <a:lnTo>
                      <a:pt x="3965" y="6918"/>
                    </a:lnTo>
                    <a:cubicBezTo>
                      <a:pt x="4072" y="6906"/>
                      <a:pt x="4168" y="6859"/>
                      <a:pt x="4227" y="6775"/>
                    </a:cubicBezTo>
                    <a:lnTo>
                      <a:pt x="4680" y="6085"/>
                    </a:lnTo>
                    <a:lnTo>
                      <a:pt x="5787" y="6489"/>
                    </a:lnTo>
                    <a:cubicBezTo>
                      <a:pt x="6013" y="6561"/>
                      <a:pt x="6156" y="6775"/>
                      <a:pt x="6156" y="7013"/>
                    </a:cubicBezTo>
                    <a:lnTo>
                      <a:pt x="6156" y="7954"/>
                    </a:lnTo>
                    <a:cubicBezTo>
                      <a:pt x="6156" y="8037"/>
                      <a:pt x="6227" y="8109"/>
                      <a:pt x="6323" y="8109"/>
                    </a:cubicBezTo>
                    <a:cubicBezTo>
                      <a:pt x="6406" y="8109"/>
                      <a:pt x="6489" y="8037"/>
                      <a:pt x="6489" y="7954"/>
                    </a:cubicBezTo>
                    <a:lnTo>
                      <a:pt x="6489" y="7013"/>
                    </a:lnTo>
                    <a:cubicBezTo>
                      <a:pt x="6489" y="6632"/>
                      <a:pt x="6251" y="6299"/>
                      <a:pt x="5906" y="6168"/>
                    </a:cubicBezTo>
                    <a:lnTo>
                      <a:pt x="4870" y="5799"/>
                    </a:lnTo>
                    <a:cubicBezTo>
                      <a:pt x="4870" y="5751"/>
                      <a:pt x="4846" y="5704"/>
                      <a:pt x="4822" y="5656"/>
                    </a:cubicBezTo>
                    <a:lnTo>
                      <a:pt x="4513" y="5335"/>
                    </a:lnTo>
                    <a:lnTo>
                      <a:pt x="4513" y="4787"/>
                    </a:lnTo>
                    <a:cubicBezTo>
                      <a:pt x="4537" y="4751"/>
                      <a:pt x="4572" y="4727"/>
                      <a:pt x="4608" y="4692"/>
                    </a:cubicBezTo>
                    <a:cubicBezTo>
                      <a:pt x="5013" y="4323"/>
                      <a:pt x="5239" y="3787"/>
                      <a:pt x="5239" y="3251"/>
                    </a:cubicBezTo>
                    <a:lnTo>
                      <a:pt x="5239" y="2799"/>
                    </a:lnTo>
                    <a:cubicBezTo>
                      <a:pt x="5358" y="2537"/>
                      <a:pt x="5418" y="2263"/>
                      <a:pt x="5418" y="1977"/>
                    </a:cubicBezTo>
                    <a:lnTo>
                      <a:pt x="5418" y="167"/>
                    </a:lnTo>
                    <a:cubicBezTo>
                      <a:pt x="5418" y="72"/>
                      <a:pt x="5334" y="1"/>
                      <a:pt x="5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12" name="Google Shape;5312;p73"/>
              <p:cNvSpPr/>
              <p:nvPr/>
            </p:nvSpPr>
            <p:spPr>
              <a:xfrm>
                <a:off x="946034" y="3694580"/>
                <a:ext cx="10663" cy="2161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679" extrusionOk="0">
                    <a:moveTo>
                      <a:pt x="168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24"/>
                    </a:lnTo>
                    <a:cubicBezTo>
                      <a:pt x="1" y="607"/>
                      <a:pt x="72" y="679"/>
                      <a:pt x="168" y="679"/>
                    </a:cubicBezTo>
                    <a:cubicBezTo>
                      <a:pt x="251" y="679"/>
                      <a:pt x="334" y="607"/>
                      <a:pt x="334" y="524"/>
                    </a:cubicBezTo>
                    <a:lnTo>
                      <a:pt x="334" y="167"/>
                    </a:lnTo>
                    <a:cubicBezTo>
                      <a:pt x="334" y="72"/>
                      <a:pt x="251" y="0"/>
                      <a:pt x="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13" name="Google Shape;5313;p73"/>
              <p:cNvSpPr/>
              <p:nvPr/>
            </p:nvSpPr>
            <p:spPr>
              <a:xfrm>
                <a:off x="1073004" y="3694580"/>
                <a:ext cx="10631" cy="21613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79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524"/>
                    </a:lnTo>
                    <a:cubicBezTo>
                      <a:pt x="0" y="607"/>
                      <a:pt x="72" y="679"/>
                      <a:pt x="167" y="679"/>
                    </a:cubicBezTo>
                    <a:cubicBezTo>
                      <a:pt x="251" y="679"/>
                      <a:pt x="334" y="607"/>
                      <a:pt x="334" y="524"/>
                    </a:cubicBezTo>
                    <a:lnTo>
                      <a:pt x="334" y="167"/>
                    </a:lnTo>
                    <a:cubicBezTo>
                      <a:pt x="334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14" name="Google Shape;5314;p73"/>
              <p:cNvSpPr/>
              <p:nvPr/>
            </p:nvSpPr>
            <p:spPr>
              <a:xfrm>
                <a:off x="859265" y="3348175"/>
                <a:ext cx="312316" cy="293759"/>
              </a:xfrm>
              <a:custGeom>
                <a:avLst/>
                <a:gdLst/>
                <a:ahLst/>
                <a:cxnLst/>
                <a:rect l="l" t="t" r="r" b="b"/>
                <a:pathLst>
                  <a:path w="9812" h="9229" extrusionOk="0">
                    <a:moveTo>
                      <a:pt x="3275" y="632"/>
                    </a:moveTo>
                    <a:cubicBezTo>
                      <a:pt x="3025" y="846"/>
                      <a:pt x="2786" y="1120"/>
                      <a:pt x="2560" y="1441"/>
                    </a:cubicBezTo>
                    <a:cubicBezTo>
                      <a:pt x="2417" y="1680"/>
                      <a:pt x="2286" y="1918"/>
                      <a:pt x="2179" y="2180"/>
                    </a:cubicBezTo>
                    <a:lnTo>
                      <a:pt x="1239" y="2180"/>
                    </a:lnTo>
                    <a:cubicBezTo>
                      <a:pt x="1762" y="1489"/>
                      <a:pt x="2453" y="941"/>
                      <a:pt x="3275" y="632"/>
                    </a:cubicBezTo>
                    <a:close/>
                    <a:moveTo>
                      <a:pt x="4703" y="346"/>
                    </a:moveTo>
                    <a:lnTo>
                      <a:pt x="4703" y="2180"/>
                    </a:lnTo>
                    <a:lnTo>
                      <a:pt x="2536" y="2180"/>
                    </a:lnTo>
                    <a:cubicBezTo>
                      <a:pt x="3036" y="1132"/>
                      <a:pt x="3810" y="429"/>
                      <a:pt x="4703" y="346"/>
                    </a:cubicBezTo>
                    <a:close/>
                    <a:moveTo>
                      <a:pt x="5049" y="346"/>
                    </a:moveTo>
                    <a:cubicBezTo>
                      <a:pt x="5942" y="418"/>
                      <a:pt x="6715" y="1120"/>
                      <a:pt x="7227" y="2180"/>
                    </a:cubicBezTo>
                    <a:lnTo>
                      <a:pt x="5049" y="2180"/>
                    </a:lnTo>
                    <a:lnTo>
                      <a:pt x="5049" y="346"/>
                    </a:lnTo>
                    <a:close/>
                    <a:moveTo>
                      <a:pt x="6489" y="644"/>
                    </a:moveTo>
                    <a:lnTo>
                      <a:pt x="6489" y="644"/>
                    </a:lnTo>
                    <a:cubicBezTo>
                      <a:pt x="7311" y="953"/>
                      <a:pt x="8013" y="1489"/>
                      <a:pt x="8525" y="2192"/>
                    </a:cubicBezTo>
                    <a:lnTo>
                      <a:pt x="7597" y="2192"/>
                    </a:lnTo>
                    <a:cubicBezTo>
                      <a:pt x="7477" y="1918"/>
                      <a:pt x="7358" y="1680"/>
                      <a:pt x="7204" y="1453"/>
                    </a:cubicBezTo>
                    <a:cubicBezTo>
                      <a:pt x="7001" y="1132"/>
                      <a:pt x="6763" y="858"/>
                      <a:pt x="6489" y="644"/>
                    </a:cubicBezTo>
                    <a:close/>
                    <a:moveTo>
                      <a:pt x="2024" y="2513"/>
                    </a:moveTo>
                    <a:cubicBezTo>
                      <a:pt x="1786" y="3192"/>
                      <a:pt x="1655" y="3930"/>
                      <a:pt x="1632" y="4716"/>
                    </a:cubicBezTo>
                    <a:lnTo>
                      <a:pt x="334" y="4716"/>
                    </a:lnTo>
                    <a:cubicBezTo>
                      <a:pt x="358" y="3918"/>
                      <a:pt x="596" y="3168"/>
                      <a:pt x="1000" y="2513"/>
                    </a:cubicBezTo>
                    <a:close/>
                    <a:moveTo>
                      <a:pt x="8751" y="2513"/>
                    </a:moveTo>
                    <a:cubicBezTo>
                      <a:pt x="9156" y="3156"/>
                      <a:pt x="9394" y="3918"/>
                      <a:pt x="9430" y="4716"/>
                    </a:cubicBezTo>
                    <a:lnTo>
                      <a:pt x="8132" y="4716"/>
                    </a:lnTo>
                    <a:cubicBezTo>
                      <a:pt x="8120" y="3930"/>
                      <a:pt x="7978" y="3192"/>
                      <a:pt x="7728" y="2513"/>
                    </a:cubicBezTo>
                    <a:close/>
                    <a:moveTo>
                      <a:pt x="9430" y="5049"/>
                    </a:moveTo>
                    <a:cubicBezTo>
                      <a:pt x="9394" y="5811"/>
                      <a:pt x="9192" y="6549"/>
                      <a:pt x="8799" y="7192"/>
                    </a:cubicBezTo>
                    <a:cubicBezTo>
                      <a:pt x="8787" y="7204"/>
                      <a:pt x="8775" y="7228"/>
                      <a:pt x="8751" y="7252"/>
                    </a:cubicBezTo>
                    <a:lnTo>
                      <a:pt x="7728" y="7252"/>
                    </a:lnTo>
                    <a:cubicBezTo>
                      <a:pt x="7739" y="7204"/>
                      <a:pt x="7763" y="7156"/>
                      <a:pt x="7775" y="7097"/>
                    </a:cubicBezTo>
                    <a:cubicBezTo>
                      <a:pt x="8001" y="6466"/>
                      <a:pt x="8120" y="5775"/>
                      <a:pt x="8132" y="5049"/>
                    </a:cubicBezTo>
                    <a:close/>
                    <a:moveTo>
                      <a:pt x="1632" y="5061"/>
                    </a:moveTo>
                    <a:cubicBezTo>
                      <a:pt x="1655" y="5775"/>
                      <a:pt x="1762" y="6466"/>
                      <a:pt x="1989" y="7121"/>
                    </a:cubicBezTo>
                    <a:cubicBezTo>
                      <a:pt x="2001" y="7156"/>
                      <a:pt x="2013" y="7216"/>
                      <a:pt x="2024" y="7264"/>
                    </a:cubicBezTo>
                    <a:lnTo>
                      <a:pt x="989" y="7264"/>
                    </a:lnTo>
                    <a:cubicBezTo>
                      <a:pt x="584" y="6609"/>
                      <a:pt x="358" y="5847"/>
                      <a:pt x="334" y="5061"/>
                    </a:cubicBezTo>
                    <a:close/>
                    <a:moveTo>
                      <a:pt x="4882" y="1"/>
                    </a:moveTo>
                    <a:cubicBezTo>
                      <a:pt x="3572" y="1"/>
                      <a:pt x="2358" y="513"/>
                      <a:pt x="1429" y="1430"/>
                    </a:cubicBezTo>
                    <a:cubicBezTo>
                      <a:pt x="512" y="2358"/>
                      <a:pt x="0" y="3573"/>
                      <a:pt x="0" y="4882"/>
                    </a:cubicBezTo>
                    <a:cubicBezTo>
                      <a:pt x="0" y="6716"/>
                      <a:pt x="1012" y="8371"/>
                      <a:pt x="2644" y="9216"/>
                    </a:cubicBezTo>
                    <a:cubicBezTo>
                      <a:pt x="2667" y="9228"/>
                      <a:pt x="2679" y="9228"/>
                      <a:pt x="2715" y="9228"/>
                    </a:cubicBezTo>
                    <a:cubicBezTo>
                      <a:pt x="2775" y="9228"/>
                      <a:pt x="2834" y="9204"/>
                      <a:pt x="2858" y="9145"/>
                    </a:cubicBezTo>
                    <a:cubicBezTo>
                      <a:pt x="2905" y="9050"/>
                      <a:pt x="2882" y="8966"/>
                      <a:pt x="2786" y="8919"/>
                    </a:cubicBezTo>
                    <a:cubicBezTo>
                      <a:pt x="2167" y="8585"/>
                      <a:pt x="1643" y="8133"/>
                      <a:pt x="1239" y="7597"/>
                    </a:cubicBezTo>
                    <a:lnTo>
                      <a:pt x="2179" y="7597"/>
                    </a:lnTo>
                    <a:cubicBezTo>
                      <a:pt x="2382" y="8049"/>
                      <a:pt x="2644" y="8466"/>
                      <a:pt x="2941" y="8800"/>
                    </a:cubicBezTo>
                    <a:cubicBezTo>
                      <a:pt x="2972" y="8837"/>
                      <a:pt x="3013" y="8855"/>
                      <a:pt x="3057" y="8855"/>
                    </a:cubicBezTo>
                    <a:cubicBezTo>
                      <a:pt x="3097" y="8855"/>
                      <a:pt x="3140" y="8840"/>
                      <a:pt x="3179" y="8811"/>
                    </a:cubicBezTo>
                    <a:cubicBezTo>
                      <a:pt x="3251" y="8752"/>
                      <a:pt x="3251" y="8645"/>
                      <a:pt x="3191" y="8573"/>
                    </a:cubicBezTo>
                    <a:cubicBezTo>
                      <a:pt x="2941" y="8288"/>
                      <a:pt x="2727" y="7966"/>
                      <a:pt x="2548" y="7597"/>
                    </a:cubicBezTo>
                    <a:cubicBezTo>
                      <a:pt x="2644" y="7573"/>
                      <a:pt x="2703" y="7514"/>
                      <a:pt x="2703" y="7430"/>
                    </a:cubicBezTo>
                    <a:cubicBezTo>
                      <a:pt x="2703" y="7335"/>
                      <a:pt x="2620" y="7264"/>
                      <a:pt x="2536" y="7264"/>
                    </a:cubicBezTo>
                    <a:lnTo>
                      <a:pt x="2417" y="7264"/>
                    </a:lnTo>
                    <a:cubicBezTo>
                      <a:pt x="2167" y="6609"/>
                      <a:pt x="2001" y="5847"/>
                      <a:pt x="1977" y="5061"/>
                    </a:cubicBezTo>
                    <a:lnTo>
                      <a:pt x="2179" y="5061"/>
                    </a:lnTo>
                    <a:cubicBezTo>
                      <a:pt x="2263" y="5061"/>
                      <a:pt x="2346" y="4990"/>
                      <a:pt x="2346" y="4894"/>
                    </a:cubicBezTo>
                    <a:cubicBezTo>
                      <a:pt x="2346" y="4811"/>
                      <a:pt x="2263" y="4740"/>
                      <a:pt x="2179" y="4740"/>
                    </a:cubicBezTo>
                    <a:lnTo>
                      <a:pt x="1977" y="4740"/>
                    </a:lnTo>
                    <a:cubicBezTo>
                      <a:pt x="2001" y="3930"/>
                      <a:pt x="2155" y="3192"/>
                      <a:pt x="2417" y="2537"/>
                    </a:cubicBezTo>
                    <a:lnTo>
                      <a:pt x="4739" y="2537"/>
                    </a:lnTo>
                    <a:lnTo>
                      <a:pt x="4739" y="2906"/>
                    </a:lnTo>
                    <a:cubicBezTo>
                      <a:pt x="4739" y="2989"/>
                      <a:pt x="4810" y="3073"/>
                      <a:pt x="4894" y="3073"/>
                    </a:cubicBezTo>
                    <a:cubicBezTo>
                      <a:pt x="4989" y="3073"/>
                      <a:pt x="5061" y="2989"/>
                      <a:pt x="5061" y="2906"/>
                    </a:cubicBezTo>
                    <a:lnTo>
                      <a:pt x="5061" y="2537"/>
                    </a:lnTo>
                    <a:lnTo>
                      <a:pt x="7382" y="2537"/>
                    </a:lnTo>
                    <a:cubicBezTo>
                      <a:pt x="7632" y="3168"/>
                      <a:pt x="7787" y="3930"/>
                      <a:pt x="7811" y="4740"/>
                    </a:cubicBezTo>
                    <a:lnTo>
                      <a:pt x="7620" y="4740"/>
                    </a:lnTo>
                    <a:cubicBezTo>
                      <a:pt x="7537" y="4740"/>
                      <a:pt x="7454" y="4811"/>
                      <a:pt x="7454" y="4894"/>
                    </a:cubicBezTo>
                    <a:cubicBezTo>
                      <a:pt x="7454" y="4990"/>
                      <a:pt x="7537" y="5061"/>
                      <a:pt x="7620" y="5061"/>
                    </a:cubicBezTo>
                    <a:lnTo>
                      <a:pt x="7811" y="5061"/>
                    </a:lnTo>
                    <a:cubicBezTo>
                      <a:pt x="7799" y="5847"/>
                      <a:pt x="7656" y="6609"/>
                      <a:pt x="7382" y="7264"/>
                    </a:cubicBezTo>
                    <a:lnTo>
                      <a:pt x="7263" y="7264"/>
                    </a:lnTo>
                    <a:cubicBezTo>
                      <a:pt x="7180" y="7264"/>
                      <a:pt x="7096" y="7335"/>
                      <a:pt x="7096" y="7430"/>
                    </a:cubicBezTo>
                    <a:cubicBezTo>
                      <a:pt x="7096" y="7514"/>
                      <a:pt x="7156" y="7597"/>
                      <a:pt x="7251" y="7597"/>
                    </a:cubicBezTo>
                    <a:cubicBezTo>
                      <a:pt x="7073" y="7966"/>
                      <a:pt x="6846" y="8311"/>
                      <a:pt x="6608" y="8573"/>
                    </a:cubicBezTo>
                    <a:cubicBezTo>
                      <a:pt x="6549" y="8645"/>
                      <a:pt x="6549" y="8752"/>
                      <a:pt x="6620" y="8811"/>
                    </a:cubicBezTo>
                    <a:cubicBezTo>
                      <a:pt x="6656" y="8847"/>
                      <a:pt x="6704" y="8859"/>
                      <a:pt x="6739" y="8859"/>
                    </a:cubicBezTo>
                    <a:cubicBezTo>
                      <a:pt x="6787" y="8859"/>
                      <a:pt x="6835" y="8847"/>
                      <a:pt x="6882" y="8800"/>
                    </a:cubicBezTo>
                    <a:cubicBezTo>
                      <a:pt x="7180" y="8466"/>
                      <a:pt x="7442" y="8049"/>
                      <a:pt x="7632" y="7597"/>
                    </a:cubicBezTo>
                    <a:lnTo>
                      <a:pt x="8573" y="7597"/>
                    </a:lnTo>
                    <a:cubicBezTo>
                      <a:pt x="8204" y="8085"/>
                      <a:pt x="7739" y="8514"/>
                      <a:pt x="7192" y="8823"/>
                    </a:cubicBezTo>
                    <a:cubicBezTo>
                      <a:pt x="7120" y="8871"/>
                      <a:pt x="7085" y="8978"/>
                      <a:pt x="7132" y="9061"/>
                    </a:cubicBezTo>
                    <a:cubicBezTo>
                      <a:pt x="7163" y="9116"/>
                      <a:pt x="7215" y="9145"/>
                      <a:pt x="7274" y="9145"/>
                    </a:cubicBezTo>
                    <a:cubicBezTo>
                      <a:pt x="7305" y="9145"/>
                      <a:pt x="7338" y="9137"/>
                      <a:pt x="7370" y="9121"/>
                    </a:cubicBezTo>
                    <a:cubicBezTo>
                      <a:pt x="8097" y="8704"/>
                      <a:pt x="8704" y="8097"/>
                      <a:pt x="9144" y="7371"/>
                    </a:cubicBezTo>
                    <a:cubicBezTo>
                      <a:pt x="9585" y="6621"/>
                      <a:pt x="9811" y="5763"/>
                      <a:pt x="9811" y="4894"/>
                    </a:cubicBezTo>
                    <a:cubicBezTo>
                      <a:pt x="9763" y="3585"/>
                      <a:pt x="9263" y="2346"/>
                      <a:pt x="8335" y="1430"/>
                    </a:cubicBezTo>
                    <a:cubicBezTo>
                      <a:pt x="7418" y="513"/>
                      <a:pt x="6192" y="1"/>
                      <a:pt x="48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5315" name="Google Shape;5315;p73"/>
            <p:cNvCxnSpPr/>
            <p:nvPr/>
          </p:nvCxnSpPr>
          <p:spPr>
            <a:xfrm>
              <a:off x="2232489" y="2414522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322" name="Google Shape;5322;p73"/>
          <p:cNvGrpSpPr/>
          <p:nvPr/>
        </p:nvGrpSpPr>
        <p:grpSpPr>
          <a:xfrm>
            <a:off x="36310" y="2308823"/>
            <a:ext cx="3383058" cy="2294765"/>
            <a:chOff x="-3" y="1904125"/>
            <a:chExt cx="4006464" cy="2717628"/>
          </a:xfrm>
        </p:grpSpPr>
        <p:grpSp>
          <p:nvGrpSpPr>
            <p:cNvPr id="5323" name="Google Shape;5323;p73"/>
            <p:cNvGrpSpPr/>
            <p:nvPr/>
          </p:nvGrpSpPr>
          <p:grpSpPr>
            <a:xfrm flipH="1">
              <a:off x="-3" y="2239569"/>
              <a:ext cx="4006464" cy="2378149"/>
              <a:chOff x="4352672" y="2230153"/>
              <a:chExt cx="4618934" cy="2913327"/>
            </a:xfrm>
          </p:grpSpPr>
          <p:sp>
            <p:nvSpPr>
              <p:cNvPr id="5324" name="Google Shape;5324;p73"/>
              <p:cNvSpPr/>
              <p:nvPr/>
            </p:nvSpPr>
            <p:spPr>
              <a:xfrm>
                <a:off x="4352672" y="2230153"/>
                <a:ext cx="4618934" cy="2913327"/>
              </a:xfrm>
              <a:custGeom>
                <a:avLst/>
                <a:gdLst/>
                <a:ahLst/>
                <a:cxnLst/>
                <a:rect l="l" t="t" r="r" b="b"/>
                <a:pathLst>
                  <a:path w="74532" h="47010" extrusionOk="0">
                    <a:moveTo>
                      <a:pt x="54653" y="0"/>
                    </a:moveTo>
                    <a:cubicBezTo>
                      <a:pt x="53200" y="0"/>
                      <a:pt x="51847" y="308"/>
                      <a:pt x="50723" y="888"/>
                    </a:cubicBezTo>
                    <a:cubicBezTo>
                      <a:pt x="43140" y="4799"/>
                      <a:pt x="42201" y="11965"/>
                      <a:pt x="35079" y="12941"/>
                    </a:cubicBezTo>
                    <a:cubicBezTo>
                      <a:pt x="34640" y="13001"/>
                      <a:pt x="34220" y="13029"/>
                      <a:pt x="33817" y="13029"/>
                    </a:cubicBezTo>
                    <a:cubicBezTo>
                      <a:pt x="28008" y="13029"/>
                      <a:pt x="25638" y="7193"/>
                      <a:pt x="17704" y="7193"/>
                    </a:cubicBezTo>
                    <a:cubicBezTo>
                      <a:pt x="17261" y="7193"/>
                      <a:pt x="16800" y="7212"/>
                      <a:pt x="16321" y="7250"/>
                    </a:cubicBezTo>
                    <a:cubicBezTo>
                      <a:pt x="7445" y="7962"/>
                      <a:pt x="5255" y="19804"/>
                      <a:pt x="6743" y="26511"/>
                    </a:cubicBezTo>
                    <a:cubicBezTo>
                      <a:pt x="8230" y="33220"/>
                      <a:pt x="2193" y="31857"/>
                      <a:pt x="962" y="37812"/>
                    </a:cubicBezTo>
                    <a:cubicBezTo>
                      <a:pt x="1" y="42459"/>
                      <a:pt x="6264" y="47009"/>
                      <a:pt x="6264" y="47009"/>
                    </a:cubicBezTo>
                    <a:lnTo>
                      <a:pt x="65131" y="47009"/>
                    </a:lnTo>
                    <a:cubicBezTo>
                      <a:pt x="65131" y="47009"/>
                      <a:pt x="74486" y="44516"/>
                      <a:pt x="74509" y="34367"/>
                    </a:cubicBezTo>
                    <a:cubicBezTo>
                      <a:pt x="74532" y="24219"/>
                      <a:pt x="70861" y="24838"/>
                      <a:pt x="68203" y="13020"/>
                    </a:cubicBezTo>
                    <a:cubicBezTo>
                      <a:pt x="66134" y="3817"/>
                      <a:pt x="59769" y="0"/>
                      <a:pt x="546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25" name="Google Shape;5325;p73"/>
              <p:cNvSpPr/>
              <p:nvPr/>
            </p:nvSpPr>
            <p:spPr>
              <a:xfrm>
                <a:off x="4454137" y="3128422"/>
                <a:ext cx="4463197" cy="2015021"/>
              </a:xfrm>
              <a:custGeom>
                <a:avLst/>
                <a:gdLst/>
                <a:ahLst/>
                <a:cxnLst/>
                <a:rect l="l" t="t" r="r" b="b"/>
                <a:pathLst>
                  <a:path w="72019" h="37217" extrusionOk="0">
                    <a:moveTo>
                      <a:pt x="53179" y="0"/>
                    </a:moveTo>
                    <a:cubicBezTo>
                      <a:pt x="52371" y="0"/>
                      <a:pt x="51548" y="99"/>
                      <a:pt x="50717" y="290"/>
                    </a:cubicBezTo>
                    <a:cubicBezTo>
                      <a:pt x="45513" y="1483"/>
                      <a:pt x="42522" y="9504"/>
                      <a:pt x="35118" y="10338"/>
                    </a:cubicBezTo>
                    <a:cubicBezTo>
                      <a:pt x="34572" y="10399"/>
                      <a:pt x="34055" y="10427"/>
                      <a:pt x="33564" y="10427"/>
                    </a:cubicBezTo>
                    <a:cubicBezTo>
                      <a:pt x="29031" y="10427"/>
                      <a:pt x="26654" y="8070"/>
                      <a:pt x="23116" y="8070"/>
                    </a:cubicBezTo>
                    <a:cubicBezTo>
                      <a:pt x="21839" y="8070"/>
                      <a:pt x="20411" y="8377"/>
                      <a:pt x="18675" y="9213"/>
                    </a:cubicBezTo>
                    <a:cubicBezTo>
                      <a:pt x="13322" y="11794"/>
                      <a:pt x="12285" y="15179"/>
                      <a:pt x="12210" y="21131"/>
                    </a:cubicBezTo>
                    <a:cubicBezTo>
                      <a:pt x="12134" y="27068"/>
                      <a:pt x="3842" y="23291"/>
                      <a:pt x="1786" y="27647"/>
                    </a:cubicBezTo>
                    <a:cubicBezTo>
                      <a:pt x="0" y="31427"/>
                      <a:pt x="4754" y="37216"/>
                      <a:pt x="4754" y="37216"/>
                    </a:cubicBezTo>
                    <a:lnTo>
                      <a:pt x="65942" y="37216"/>
                    </a:lnTo>
                    <a:cubicBezTo>
                      <a:pt x="65942" y="37216"/>
                      <a:pt x="71970" y="35247"/>
                      <a:pt x="71994" y="26577"/>
                    </a:cubicBezTo>
                    <a:cubicBezTo>
                      <a:pt x="72018" y="17906"/>
                      <a:pt x="67337" y="22180"/>
                      <a:pt x="64575" y="12084"/>
                    </a:cubicBezTo>
                    <a:cubicBezTo>
                      <a:pt x="62214" y="3452"/>
                      <a:pt x="57946" y="0"/>
                      <a:pt x="53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326" name="Google Shape;5326;p73"/>
            <p:cNvSpPr/>
            <p:nvPr/>
          </p:nvSpPr>
          <p:spPr>
            <a:xfrm>
              <a:off x="217475" y="1904125"/>
              <a:ext cx="3325361" cy="2378175"/>
            </a:xfrm>
            <a:custGeom>
              <a:avLst/>
              <a:gdLst/>
              <a:ahLst/>
              <a:cxnLst/>
              <a:rect l="l" t="t" r="r" b="b"/>
              <a:pathLst>
                <a:path w="79147" h="23371" extrusionOk="0">
                  <a:moveTo>
                    <a:pt x="25160" y="0"/>
                  </a:moveTo>
                  <a:cubicBezTo>
                    <a:pt x="25105" y="0"/>
                    <a:pt x="25061" y="34"/>
                    <a:pt x="25061" y="75"/>
                  </a:cubicBezTo>
                  <a:cubicBezTo>
                    <a:pt x="25061" y="101"/>
                    <a:pt x="25078" y="122"/>
                    <a:pt x="25103" y="136"/>
                  </a:cubicBezTo>
                  <a:lnTo>
                    <a:pt x="24920" y="190"/>
                  </a:lnTo>
                  <a:lnTo>
                    <a:pt x="24920" y="219"/>
                  </a:lnTo>
                  <a:lnTo>
                    <a:pt x="25007" y="219"/>
                  </a:lnTo>
                  <a:lnTo>
                    <a:pt x="25007" y="337"/>
                  </a:lnTo>
                  <a:lnTo>
                    <a:pt x="24887" y="337"/>
                  </a:lnTo>
                  <a:lnTo>
                    <a:pt x="24887" y="364"/>
                  </a:lnTo>
                  <a:lnTo>
                    <a:pt x="25007" y="407"/>
                  </a:lnTo>
                  <a:lnTo>
                    <a:pt x="25007" y="1159"/>
                  </a:lnTo>
                  <a:lnTo>
                    <a:pt x="24920" y="1159"/>
                  </a:lnTo>
                  <a:lnTo>
                    <a:pt x="24920" y="1234"/>
                  </a:lnTo>
                  <a:lnTo>
                    <a:pt x="24944" y="1234"/>
                  </a:lnTo>
                  <a:lnTo>
                    <a:pt x="24944" y="1343"/>
                  </a:lnTo>
                  <a:lnTo>
                    <a:pt x="24824" y="1343"/>
                  </a:lnTo>
                  <a:lnTo>
                    <a:pt x="24824" y="1412"/>
                  </a:lnTo>
                  <a:cubicBezTo>
                    <a:pt x="24805" y="1410"/>
                    <a:pt x="24787" y="1408"/>
                    <a:pt x="24767" y="1408"/>
                  </a:cubicBezTo>
                  <a:cubicBezTo>
                    <a:pt x="24569" y="1408"/>
                    <a:pt x="24407" y="1545"/>
                    <a:pt x="24391" y="1719"/>
                  </a:cubicBezTo>
                  <a:lnTo>
                    <a:pt x="24332" y="1719"/>
                  </a:lnTo>
                  <a:lnTo>
                    <a:pt x="24332" y="2139"/>
                  </a:lnTo>
                  <a:lnTo>
                    <a:pt x="24135" y="2139"/>
                  </a:lnTo>
                  <a:lnTo>
                    <a:pt x="24135" y="2413"/>
                  </a:lnTo>
                  <a:lnTo>
                    <a:pt x="23653" y="2413"/>
                  </a:lnTo>
                  <a:lnTo>
                    <a:pt x="23653" y="2504"/>
                  </a:lnTo>
                  <a:lnTo>
                    <a:pt x="23540" y="2504"/>
                  </a:lnTo>
                  <a:lnTo>
                    <a:pt x="23540" y="13718"/>
                  </a:lnTo>
                  <a:lnTo>
                    <a:pt x="22822" y="13718"/>
                  </a:lnTo>
                  <a:lnTo>
                    <a:pt x="22822" y="13577"/>
                  </a:lnTo>
                  <a:lnTo>
                    <a:pt x="22603" y="13577"/>
                  </a:lnTo>
                  <a:lnTo>
                    <a:pt x="22603" y="13883"/>
                  </a:lnTo>
                  <a:lnTo>
                    <a:pt x="21947" y="13883"/>
                  </a:lnTo>
                  <a:lnTo>
                    <a:pt x="21947" y="16411"/>
                  </a:lnTo>
                  <a:lnTo>
                    <a:pt x="21666" y="16411"/>
                  </a:lnTo>
                  <a:lnTo>
                    <a:pt x="21666" y="15751"/>
                  </a:lnTo>
                  <a:lnTo>
                    <a:pt x="21773" y="15751"/>
                  </a:lnTo>
                  <a:lnTo>
                    <a:pt x="21773" y="15654"/>
                  </a:lnTo>
                  <a:lnTo>
                    <a:pt x="21703" y="15654"/>
                  </a:lnTo>
                  <a:lnTo>
                    <a:pt x="21703" y="15575"/>
                  </a:lnTo>
                  <a:lnTo>
                    <a:pt x="21403" y="15575"/>
                  </a:lnTo>
                  <a:lnTo>
                    <a:pt x="21403" y="15654"/>
                  </a:lnTo>
                  <a:lnTo>
                    <a:pt x="21238" y="15654"/>
                  </a:lnTo>
                  <a:lnTo>
                    <a:pt x="21238" y="15130"/>
                  </a:lnTo>
                  <a:lnTo>
                    <a:pt x="20693" y="15130"/>
                  </a:lnTo>
                  <a:lnTo>
                    <a:pt x="20693" y="15377"/>
                  </a:lnTo>
                  <a:lnTo>
                    <a:pt x="20319" y="15377"/>
                  </a:lnTo>
                  <a:lnTo>
                    <a:pt x="20319" y="15558"/>
                  </a:lnTo>
                  <a:lnTo>
                    <a:pt x="19984" y="15558"/>
                  </a:lnTo>
                  <a:lnTo>
                    <a:pt x="19984" y="15654"/>
                  </a:lnTo>
                  <a:lnTo>
                    <a:pt x="19708" y="15654"/>
                  </a:lnTo>
                  <a:lnTo>
                    <a:pt x="19708" y="15751"/>
                  </a:lnTo>
                  <a:lnTo>
                    <a:pt x="19884" y="15751"/>
                  </a:lnTo>
                  <a:lnTo>
                    <a:pt x="19884" y="16411"/>
                  </a:lnTo>
                  <a:lnTo>
                    <a:pt x="18538" y="16411"/>
                  </a:lnTo>
                  <a:lnTo>
                    <a:pt x="18538" y="17533"/>
                  </a:lnTo>
                  <a:lnTo>
                    <a:pt x="18252" y="17533"/>
                  </a:lnTo>
                  <a:lnTo>
                    <a:pt x="18252" y="16914"/>
                  </a:lnTo>
                  <a:lnTo>
                    <a:pt x="17745" y="16914"/>
                  </a:lnTo>
                  <a:lnTo>
                    <a:pt x="17745" y="12396"/>
                  </a:lnTo>
                  <a:lnTo>
                    <a:pt x="14182" y="12183"/>
                  </a:lnTo>
                  <a:lnTo>
                    <a:pt x="13462" y="12396"/>
                  </a:lnTo>
                  <a:lnTo>
                    <a:pt x="13462" y="16791"/>
                  </a:lnTo>
                  <a:lnTo>
                    <a:pt x="13300" y="16791"/>
                  </a:lnTo>
                  <a:lnTo>
                    <a:pt x="13300" y="4335"/>
                  </a:lnTo>
                  <a:lnTo>
                    <a:pt x="12584" y="4077"/>
                  </a:lnTo>
                  <a:lnTo>
                    <a:pt x="11718" y="4077"/>
                  </a:lnTo>
                  <a:lnTo>
                    <a:pt x="11718" y="4010"/>
                  </a:lnTo>
                  <a:lnTo>
                    <a:pt x="11447" y="4010"/>
                  </a:lnTo>
                  <a:lnTo>
                    <a:pt x="11447" y="3829"/>
                  </a:lnTo>
                  <a:lnTo>
                    <a:pt x="11403" y="3829"/>
                  </a:lnTo>
                  <a:lnTo>
                    <a:pt x="11403" y="4010"/>
                  </a:lnTo>
                  <a:lnTo>
                    <a:pt x="11398" y="4010"/>
                  </a:lnTo>
                  <a:lnTo>
                    <a:pt x="11398" y="4077"/>
                  </a:lnTo>
                  <a:lnTo>
                    <a:pt x="11281" y="4077"/>
                  </a:lnTo>
                  <a:lnTo>
                    <a:pt x="11281" y="3993"/>
                  </a:lnTo>
                  <a:lnTo>
                    <a:pt x="11150" y="3993"/>
                  </a:lnTo>
                  <a:lnTo>
                    <a:pt x="11150" y="4077"/>
                  </a:lnTo>
                  <a:lnTo>
                    <a:pt x="11145" y="4077"/>
                  </a:lnTo>
                  <a:lnTo>
                    <a:pt x="11145" y="3716"/>
                  </a:lnTo>
                  <a:lnTo>
                    <a:pt x="11114" y="3716"/>
                  </a:lnTo>
                  <a:lnTo>
                    <a:pt x="11114" y="4077"/>
                  </a:lnTo>
                  <a:lnTo>
                    <a:pt x="10998" y="4077"/>
                  </a:lnTo>
                  <a:lnTo>
                    <a:pt x="10998" y="4171"/>
                  </a:lnTo>
                  <a:lnTo>
                    <a:pt x="9848" y="4171"/>
                  </a:lnTo>
                  <a:lnTo>
                    <a:pt x="9848" y="4335"/>
                  </a:lnTo>
                  <a:lnTo>
                    <a:pt x="8728" y="4335"/>
                  </a:lnTo>
                  <a:lnTo>
                    <a:pt x="8728" y="4853"/>
                  </a:lnTo>
                  <a:lnTo>
                    <a:pt x="8511" y="5086"/>
                  </a:lnTo>
                  <a:lnTo>
                    <a:pt x="8511" y="8938"/>
                  </a:lnTo>
                  <a:lnTo>
                    <a:pt x="8293" y="8938"/>
                  </a:lnTo>
                  <a:lnTo>
                    <a:pt x="8293" y="12767"/>
                  </a:lnTo>
                  <a:lnTo>
                    <a:pt x="8013" y="12767"/>
                  </a:lnTo>
                  <a:lnTo>
                    <a:pt x="8013" y="14549"/>
                  </a:lnTo>
                  <a:lnTo>
                    <a:pt x="7667" y="14549"/>
                  </a:lnTo>
                  <a:lnTo>
                    <a:pt x="7667" y="10341"/>
                  </a:lnTo>
                  <a:lnTo>
                    <a:pt x="6635" y="10341"/>
                  </a:lnTo>
                  <a:lnTo>
                    <a:pt x="4666" y="10791"/>
                  </a:lnTo>
                  <a:lnTo>
                    <a:pt x="4666" y="14549"/>
                  </a:lnTo>
                  <a:lnTo>
                    <a:pt x="3773" y="14549"/>
                  </a:lnTo>
                  <a:lnTo>
                    <a:pt x="3773" y="14799"/>
                  </a:lnTo>
                  <a:lnTo>
                    <a:pt x="3028" y="14799"/>
                  </a:lnTo>
                  <a:lnTo>
                    <a:pt x="3028" y="15820"/>
                  </a:lnTo>
                  <a:lnTo>
                    <a:pt x="2807" y="15820"/>
                  </a:lnTo>
                  <a:lnTo>
                    <a:pt x="2807" y="15133"/>
                  </a:lnTo>
                  <a:lnTo>
                    <a:pt x="1072" y="15133"/>
                  </a:lnTo>
                  <a:lnTo>
                    <a:pt x="1072" y="17141"/>
                  </a:lnTo>
                  <a:lnTo>
                    <a:pt x="532" y="17141"/>
                  </a:lnTo>
                  <a:lnTo>
                    <a:pt x="532" y="18275"/>
                  </a:lnTo>
                  <a:lnTo>
                    <a:pt x="135" y="18275"/>
                  </a:lnTo>
                  <a:lnTo>
                    <a:pt x="135" y="18826"/>
                  </a:lnTo>
                  <a:lnTo>
                    <a:pt x="0" y="18826"/>
                  </a:lnTo>
                  <a:lnTo>
                    <a:pt x="0" y="23371"/>
                  </a:lnTo>
                  <a:lnTo>
                    <a:pt x="79146" y="23371"/>
                  </a:lnTo>
                  <a:lnTo>
                    <a:pt x="79146" y="19499"/>
                  </a:lnTo>
                  <a:lnTo>
                    <a:pt x="78722" y="19499"/>
                  </a:lnTo>
                  <a:lnTo>
                    <a:pt x="78722" y="19199"/>
                  </a:lnTo>
                  <a:lnTo>
                    <a:pt x="77474" y="19199"/>
                  </a:lnTo>
                  <a:lnTo>
                    <a:pt x="77474" y="19806"/>
                  </a:lnTo>
                  <a:lnTo>
                    <a:pt x="77261" y="19806"/>
                  </a:lnTo>
                  <a:lnTo>
                    <a:pt x="77261" y="18658"/>
                  </a:lnTo>
                  <a:lnTo>
                    <a:pt x="76944" y="18658"/>
                  </a:lnTo>
                  <a:lnTo>
                    <a:pt x="76944" y="18620"/>
                  </a:lnTo>
                  <a:lnTo>
                    <a:pt x="76877" y="18620"/>
                  </a:lnTo>
                  <a:lnTo>
                    <a:pt x="76877" y="18496"/>
                  </a:lnTo>
                  <a:lnTo>
                    <a:pt x="76678" y="18496"/>
                  </a:lnTo>
                  <a:lnTo>
                    <a:pt x="76678" y="18620"/>
                  </a:lnTo>
                  <a:lnTo>
                    <a:pt x="76564" y="18620"/>
                  </a:lnTo>
                  <a:lnTo>
                    <a:pt x="76564" y="18283"/>
                  </a:lnTo>
                  <a:lnTo>
                    <a:pt x="76227" y="18283"/>
                  </a:lnTo>
                  <a:lnTo>
                    <a:pt x="76227" y="17638"/>
                  </a:lnTo>
                  <a:lnTo>
                    <a:pt x="74835" y="17638"/>
                  </a:lnTo>
                  <a:lnTo>
                    <a:pt x="74835" y="16463"/>
                  </a:lnTo>
                  <a:lnTo>
                    <a:pt x="74374" y="16463"/>
                  </a:lnTo>
                  <a:lnTo>
                    <a:pt x="74374" y="16197"/>
                  </a:lnTo>
                  <a:lnTo>
                    <a:pt x="69840" y="16197"/>
                  </a:lnTo>
                  <a:lnTo>
                    <a:pt x="69840" y="4591"/>
                  </a:lnTo>
                  <a:lnTo>
                    <a:pt x="69566" y="4591"/>
                  </a:lnTo>
                  <a:lnTo>
                    <a:pt x="69566" y="4115"/>
                  </a:lnTo>
                  <a:lnTo>
                    <a:pt x="68910" y="4115"/>
                  </a:lnTo>
                  <a:lnTo>
                    <a:pt x="68910" y="3124"/>
                  </a:lnTo>
                  <a:lnTo>
                    <a:pt x="68313" y="3124"/>
                  </a:lnTo>
                  <a:lnTo>
                    <a:pt x="68313" y="2655"/>
                  </a:lnTo>
                  <a:lnTo>
                    <a:pt x="67704" y="2655"/>
                  </a:lnTo>
                  <a:lnTo>
                    <a:pt x="67704" y="1664"/>
                  </a:lnTo>
                  <a:lnTo>
                    <a:pt x="67581" y="1664"/>
                  </a:lnTo>
                  <a:lnTo>
                    <a:pt x="67581" y="1462"/>
                  </a:lnTo>
                  <a:lnTo>
                    <a:pt x="67166" y="1462"/>
                  </a:lnTo>
                  <a:lnTo>
                    <a:pt x="67166" y="1350"/>
                  </a:lnTo>
                  <a:lnTo>
                    <a:pt x="67457" y="1350"/>
                  </a:lnTo>
                  <a:lnTo>
                    <a:pt x="67457" y="1261"/>
                  </a:lnTo>
                  <a:lnTo>
                    <a:pt x="67166" y="1261"/>
                  </a:lnTo>
                  <a:lnTo>
                    <a:pt x="67166" y="867"/>
                  </a:lnTo>
                  <a:lnTo>
                    <a:pt x="67098" y="867"/>
                  </a:lnTo>
                  <a:lnTo>
                    <a:pt x="67098" y="1261"/>
                  </a:lnTo>
                  <a:lnTo>
                    <a:pt x="66807" y="1261"/>
                  </a:lnTo>
                  <a:lnTo>
                    <a:pt x="66807" y="1350"/>
                  </a:lnTo>
                  <a:lnTo>
                    <a:pt x="67098" y="1350"/>
                  </a:lnTo>
                  <a:lnTo>
                    <a:pt x="67098" y="1462"/>
                  </a:lnTo>
                  <a:lnTo>
                    <a:pt x="66684" y="1462"/>
                  </a:lnTo>
                  <a:lnTo>
                    <a:pt x="66684" y="1664"/>
                  </a:lnTo>
                  <a:lnTo>
                    <a:pt x="66561" y="1664"/>
                  </a:lnTo>
                  <a:lnTo>
                    <a:pt x="66561" y="2655"/>
                  </a:lnTo>
                  <a:lnTo>
                    <a:pt x="65950" y="2655"/>
                  </a:lnTo>
                  <a:lnTo>
                    <a:pt x="65950" y="3124"/>
                  </a:lnTo>
                  <a:lnTo>
                    <a:pt x="65355" y="3124"/>
                  </a:lnTo>
                  <a:lnTo>
                    <a:pt x="65355" y="4115"/>
                  </a:lnTo>
                  <a:lnTo>
                    <a:pt x="64699" y="4115"/>
                  </a:lnTo>
                  <a:lnTo>
                    <a:pt x="64699" y="4590"/>
                  </a:lnTo>
                  <a:lnTo>
                    <a:pt x="64423" y="4590"/>
                  </a:lnTo>
                  <a:lnTo>
                    <a:pt x="64423" y="11804"/>
                  </a:lnTo>
                  <a:lnTo>
                    <a:pt x="64251" y="11804"/>
                  </a:lnTo>
                  <a:lnTo>
                    <a:pt x="64251" y="11587"/>
                  </a:lnTo>
                  <a:lnTo>
                    <a:pt x="62839" y="11587"/>
                  </a:lnTo>
                  <a:lnTo>
                    <a:pt x="62839" y="4704"/>
                  </a:lnTo>
                  <a:lnTo>
                    <a:pt x="62839" y="4617"/>
                  </a:lnTo>
                  <a:lnTo>
                    <a:pt x="60990" y="4617"/>
                  </a:lnTo>
                  <a:lnTo>
                    <a:pt x="60990" y="4704"/>
                  </a:lnTo>
                  <a:lnTo>
                    <a:pt x="60820" y="4704"/>
                  </a:lnTo>
                  <a:lnTo>
                    <a:pt x="60820" y="4617"/>
                  </a:lnTo>
                  <a:lnTo>
                    <a:pt x="59555" y="4617"/>
                  </a:lnTo>
                  <a:lnTo>
                    <a:pt x="59555" y="4704"/>
                  </a:lnTo>
                  <a:lnTo>
                    <a:pt x="59387" y="4704"/>
                  </a:lnTo>
                  <a:lnTo>
                    <a:pt x="59387" y="4617"/>
                  </a:lnTo>
                  <a:lnTo>
                    <a:pt x="57537" y="4617"/>
                  </a:lnTo>
                  <a:lnTo>
                    <a:pt x="57537" y="4704"/>
                  </a:lnTo>
                  <a:lnTo>
                    <a:pt x="57537" y="11804"/>
                  </a:lnTo>
                  <a:lnTo>
                    <a:pt x="57051" y="11804"/>
                  </a:lnTo>
                  <a:lnTo>
                    <a:pt x="57051" y="19806"/>
                  </a:lnTo>
                  <a:lnTo>
                    <a:pt x="56802" y="19806"/>
                  </a:lnTo>
                  <a:lnTo>
                    <a:pt x="56802" y="16945"/>
                  </a:lnTo>
                  <a:lnTo>
                    <a:pt x="56526" y="16945"/>
                  </a:lnTo>
                  <a:lnTo>
                    <a:pt x="56526" y="12409"/>
                  </a:lnTo>
                  <a:lnTo>
                    <a:pt x="56150" y="12409"/>
                  </a:lnTo>
                  <a:lnTo>
                    <a:pt x="56150" y="12235"/>
                  </a:lnTo>
                  <a:lnTo>
                    <a:pt x="53319" y="12235"/>
                  </a:lnTo>
                  <a:lnTo>
                    <a:pt x="53319" y="11178"/>
                  </a:lnTo>
                  <a:lnTo>
                    <a:pt x="52056" y="11178"/>
                  </a:lnTo>
                  <a:lnTo>
                    <a:pt x="52056" y="11064"/>
                  </a:lnTo>
                  <a:lnTo>
                    <a:pt x="52098" y="11064"/>
                  </a:lnTo>
                  <a:lnTo>
                    <a:pt x="52098" y="10830"/>
                  </a:lnTo>
                  <a:lnTo>
                    <a:pt x="52056" y="10830"/>
                  </a:lnTo>
                  <a:lnTo>
                    <a:pt x="52056" y="10697"/>
                  </a:lnTo>
                  <a:lnTo>
                    <a:pt x="52098" y="10697"/>
                  </a:lnTo>
                  <a:lnTo>
                    <a:pt x="52098" y="10464"/>
                  </a:lnTo>
                  <a:lnTo>
                    <a:pt x="52056" y="10464"/>
                  </a:lnTo>
                  <a:lnTo>
                    <a:pt x="52056" y="10259"/>
                  </a:lnTo>
                  <a:lnTo>
                    <a:pt x="51743" y="10259"/>
                  </a:lnTo>
                  <a:lnTo>
                    <a:pt x="51743" y="10220"/>
                  </a:lnTo>
                  <a:lnTo>
                    <a:pt x="51723" y="10220"/>
                  </a:lnTo>
                  <a:lnTo>
                    <a:pt x="51723" y="10149"/>
                  </a:lnTo>
                  <a:lnTo>
                    <a:pt x="51743" y="10149"/>
                  </a:lnTo>
                  <a:lnTo>
                    <a:pt x="51743" y="10088"/>
                  </a:lnTo>
                  <a:lnTo>
                    <a:pt x="51643" y="10088"/>
                  </a:lnTo>
                  <a:lnTo>
                    <a:pt x="51643" y="10149"/>
                  </a:lnTo>
                  <a:lnTo>
                    <a:pt x="51663" y="10149"/>
                  </a:lnTo>
                  <a:lnTo>
                    <a:pt x="51663" y="10220"/>
                  </a:lnTo>
                  <a:lnTo>
                    <a:pt x="51643" y="10220"/>
                  </a:lnTo>
                  <a:lnTo>
                    <a:pt x="51643" y="10259"/>
                  </a:lnTo>
                  <a:lnTo>
                    <a:pt x="51547" y="10259"/>
                  </a:lnTo>
                  <a:lnTo>
                    <a:pt x="51547" y="10220"/>
                  </a:lnTo>
                  <a:lnTo>
                    <a:pt x="51527" y="10220"/>
                  </a:lnTo>
                  <a:lnTo>
                    <a:pt x="51527" y="10149"/>
                  </a:lnTo>
                  <a:lnTo>
                    <a:pt x="51547" y="10149"/>
                  </a:lnTo>
                  <a:lnTo>
                    <a:pt x="51547" y="10088"/>
                  </a:lnTo>
                  <a:lnTo>
                    <a:pt x="51446" y="10088"/>
                  </a:lnTo>
                  <a:lnTo>
                    <a:pt x="51446" y="10149"/>
                  </a:lnTo>
                  <a:lnTo>
                    <a:pt x="51465" y="10149"/>
                  </a:lnTo>
                  <a:lnTo>
                    <a:pt x="51465" y="10220"/>
                  </a:lnTo>
                  <a:lnTo>
                    <a:pt x="51446" y="10220"/>
                  </a:lnTo>
                  <a:lnTo>
                    <a:pt x="51446" y="10259"/>
                  </a:lnTo>
                  <a:lnTo>
                    <a:pt x="50905" y="10259"/>
                  </a:lnTo>
                  <a:lnTo>
                    <a:pt x="50905" y="10464"/>
                  </a:lnTo>
                  <a:lnTo>
                    <a:pt x="50860" y="10464"/>
                  </a:lnTo>
                  <a:lnTo>
                    <a:pt x="50860" y="10697"/>
                  </a:lnTo>
                  <a:lnTo>
                    <a:pt x="50905" y="10697"/>
                  </a:lnTo>
                  <a:lnTo>
                    <a:pt x="50905" y="10830"/>
                  </a:lnTo>
                  <a:lnTo>
                    <a:pt x="50860" y="10830"/>
                  </a:lnTo>
                  <a:lnTo>
                    <a:pt x="50860" y="11064"/>
                  </a:lnTo>
                  <a:lnTo>
                    <a:pt x="50905" y="11064"/>
                  </a:lnTo>
                  <a:lnTo>
                    <a:pt x="50905" y="11178"/>
                  </a:lnTo>
                  <a:lnTo>
                    <a:pt x="49612" y="11178"/>
                  </a:lnTo>
                  <a:lnTo>
                    <a:pt x="49612" y="16408"/>
                  </a:lnTo>
                  <a:lnTo>
                    <a:pt x="49099" y="16408"/>
                  </a:lnTo>
                  <a:lnTo>
                    <a:pt x="49099" y="18576"/>
                  </a:lnTo>
                  <a:lnTo>
                    <a:pt x="48874" y="18576"/>
                  </a:lnTo>
                  <a:lnTo>
                    <a:pt x="48874" y="19806"/>
                  </a:lnTo>
                  <a:lnTo>
                    <a:pt x="48489" y="19806"/>
                  </a:lnTo>
                  <a:lnTo>
                    <a:pt x="48489" y="19502"/>
                  </a:lnTo>
                  <a:lnTo>
                    <a:pt x="48573" y="19502"/>
                  </a:lnTo>
                  <a:lnTo>
                    <a:pt x="48573" y="19400"/>
                  </a:lnTo>
                  <a:lnTo>
                    <a:pt x="48489" y="19400"/>
                  </a:lnTo>
                  <a:lnTo>
                    <a:pt x="48489" y="19284"/>
                  </a:lnTo>
                  <a:lnTo>
                    <a:pt x="48573" y="19284"/>
                  </a:lnTo>
                  <a:lnTo>
                    <a:pt x="48573" y="19182"/>
                  </a:lnTo>
                  <a:lnTo>
                    <a:pt x="48489" y="19182"/>
                  </a:lnTo>
                  <a:lnTo>
                    <a:pt x="48489" y="19068"/>
                  </a:lnTo>
                  <a:lnTo>
                    <a:pt x="48573" y="19068"/>
                  </a:lnTo>
                  <a:lnTo>
                    <a:pt x="48573" y="18965"/>
                  </a:lnTo>
                  <a:lnTo>
                    <a:pt x="48489" y="18965"/>
                  </a:lnTo>
                  <a:lnTo>
                    <a:pt x="48489" y="18849"/>
                  </a:lnTo>
                  <a:lnTo>
                    <a:pt x="48573" y="18849"/>
                  </a:lnTo>
                  <a:lnTo>
                    <a:pt x="48573" y="18747"/>
                  </a:lnTo>
                  <a:lnTo>
                    <a:pt x="48489" y="18747"/>
                  </a:lnTo>
                  <a:lnTo>
                    <a:pt x="48489" y="18633"/>
                  </a:lnTo>
                  <a:lnTo>
                    <a:pt x="48573" y="18633"/>
                  </a:lnTo>
                  <a:lnTo>
                    <a:pt x="48573" y="18529"/>
                  </a:lnTo>
                  <a:lnTo>
                    <a:pt x="48489" y="18529"/>
                  </a:lnTo>
                  <a:lnTo>
                    <a:pt x="48489" y="18414"/>
                  </a:lnTo>
                  <a:lnTo>
                    <a:pt x="48573" y="18414"/>
                  </a:lnTo>
                  <a:lnTo>
                    <a:pt x="48573" y="18312"/>
                  </a:lnTo>
                  <a:lnTo>
                    <a:pt x="48489" y="18312"/>
                  </a:lnTo>
                  <a:lnTo>
                    <a:pt x="48489" y="18197"/>
                  </a:lnTo>
                  <a:lnTo>
                    <a:pt x="48573" y="18197"/>
                  </a:lnTo>
                  <a:lnTo>
                    <a:pt x="48573" y="18094"/>
                  </a:lnTo>
                  <a:lnTo>
                    <a:pt x="48489" y="18094"/>
                  </a:lnTo>
                  <a:lnTo>
                    <a:pt x="48489" y="17980"/>
                  </a:lnTo>
                  <a:lnTo>
                    <a:pt x="48573" y="17980"/>
                  </a:lnTo>
                  <a:lnTo>
                    <a:pt x="48573" y="17876"/>
                  </a:lnTo>
                  <a:lnTo>
                    <a:pt x="48489" y="17876"/>
                  </a:lnTo>
                  <a:lnTo>
                    <a:pt x="48489" y="17768"/>
                  </a:lnTo>
                  <a:lnTo>
                    <a:pt x="48218" y="17768"/>
                  </a:lnTo>
                  <a:lnTo>
                    <a:pt x="48218" y="17597"/>
                  </a:lnTo>
                  <a:lnTo>
                    <a:pt x="48161" y="17597"/>
                  </a:lnTo>
                  <a:lnTo>
                    <a:pt x="48161" y="17768"/>
                  </a:lnTo>
                  <a:lnTo>
                    <a:pt x="48017" y="17768"/>
                  </a:lnTo>
                  <a:lnTo>
                    <a:pt x="48017" y="17662"/>
                  </a:lnTo>
                  <a:lnTo>
                    <a:pt x="47859" y="17662"/>
                  </a:lnTo>
                  <a:lnTo>
                    <a:pt x="47859" y="15221"/>
                  </a:lnTo>
                  <a:lnTo>
                    <a:pt x="47983" y="15221"/>
                  </a:lnTo>
                  <a:lnTo>
                    <a:pt x="47983" y="14013"/>
                  </a:lnTo>
                  <a:lnTo>
                    <a:pt x="47859" y="14013"/>
                  </a:lnTo>
                  <a:lnTo>
                    <a:pt x="47859" y="13000"/>
                  </a:lnTo>
                  <a:lnTo>
                    <a:pt x="46738" y="13000"/>
                  </a:lnTo>
                  <a:lnTo>
                    <a:pt x="46738" y="12900"/>
                  </a:lnTo>
                  <a:lnTo>
                    <a:pt x="46776" y="12900"/>
                  </a:lnTo>
                  <a:lnTo>
                    <a:pt x="46776" y="12693"/>
                  </a:lnTo>
                  <a:lnTo>
                    <a:pt x="46738" y="12693"/>
                  </a:lnTo>
                  <a:lnTo>
                    <a:pt x="46738" y="12575"/>
                  </a:lnTo>
                  <a:lnTo>
                    <a:pt x="46776" y="12575"/>
                  </a:lnTo>
                  <a:lnTo>
                    <a:pt x="46776" y="12370"/>
                  </a:lnTo>
                  <a:lnTo>
                    <a:pt x="46738" y="12370"/>
                  </a:lnTo>
                  <a:lnTo>
                    <a:pt x="46738" y="12186"/>
                  </a:lnTo>
                  <a:lnTo>
                    <a:pt x="46462" y="12186"/>
                  </a:lnTo>
                  <a:lnTo>
                    <a:pt x="46462" y="12152"/>
                  </a:lnTo>
                  <a:lnTo>
                    <a:pt x="46444" y="12152"/>
                  </a:lnTo>
                  <a:lnTo>
                    <a:pt x="46444" y="12088"/>
                  </a:lnTo>
                  <a:lnTo>
                    <a:pt x="46462" y="12088"/>
                  </a:lnTo>
                  <a:lnTo>
                    <a:pt x="46462" y="12033"/>
                  </a:lnTo>
                  <a:lnTo>
                    <a:pt x="46372" y="12033"/>
                  </a:lnTo>
                  <a:lnTo>
                    <a:pt x="46372" y="12088"/>
                  </a:lnTo>
                  <a:lnTo>
                    <a:pt x="46389" y="12088"/>
                  </a:lnTo>
                  <a:lnTo>
                    <a:pt x="46389" y="12152"/>
                  </a:lnTo>
                  <a:lnTo>
                    <a:pt x="46372" y="12152"/>
                  </a:lnTo>
                  <a:lnTo>
                    <a:pt x="46372" y="12186"/>
                  </a:lnTo>
                  <a:lnTo>
                    <a:pt x="46287" y="12186"/>
                  </a:lnTo>
                  <a:lnTo>
                    <a:pt x="46287" y="12152"/>
                  </a:lnTo>
                  <a:lnTo>
                    <a:pt x="46270" y="12152"/>
                  </a:lnTo>
                  <a:lnTo>
                    <a:pt x="46270" y="12088"/>
                  </a:lnTo>
                  <a:lnTo>
                    <a:pt x="46287" y="12088"/>
                  </a:lnTo>
                  <a:lnTo>
                    <a:pt x="46287" y="12033"/>
                  </a:lnTo>
                  <a:lnTo>
                    <a:pt x="46198" y="12033"/>
                  </a:lnTo>
                  <a:lnTo>
                    <a:pt x="46198" y="12088"/>
                  </a:lnTo>
                  <a:lnTo>
                    <a:pt x="46215" y="12088"/>
                  </a:lnTo>
                  <a:lnTo>
                    <a:pt x="46215" y="12152"/>
                  </a:lnTo>
                  <a:lnTo>
                    <a:pt x="46198" y="12152"/>
                  </a:lnTo>
                  <a:lnTo>
                    <a:pt x="46198" y="12186"/>
                  </a:lnTo>
                  <a:lnTo>
                    <a:pt x="45718" y="12186"/>
                  </a:lnTo>
                  <a:lnTo>
                    <a:pt x="45718" y="12370"/>
                  </a:lnTo>
                  <a:lnTo>
                    <a:pt x="45678" y="12370"/>
                  </a:lnTo>
                  <a:lnTo>
                    <a:pt x="45678" y="12575"/>
                  </a:lnTo>
                  <a:lnTo>
                    <a:pt x="45718" y="12575"/>
                  </a:lnTo>
                  <a:lnTo>
                    <a:pt x="45718" y="12693"/>
                  </a:lnTo>
                  <a:lnTo>
                    <a:pt x="45678" y="12693"/>
                  </a:lnTo>
                  <a:lnTo>
                    <a:pt x="45678" y="12900"/>
                  </a:lnTo>
                  <a:lnTo>
                    <a:pt x="45718" y="12900"/>
                  </a:lnTo>
                  <a:lnTo>
                    <a:pt x="45718" y="13000"/>
                  </a:lnTo>
                  <a:lnTo>
                    <a:pt x="44573" y="13000"/>
                  </a:lnTo>
                  <a:lnTo>
                    <a:pt x="44573" y="13845"/>
                  </a:lnTo>
                  <a:lnTo>
                    <a:pt x="44098" y="13845"/>
                  </a:lnTo>
                  <a:lnTo>
                    <a:pt x="44098" y="13913"/>
                  </a:lnTo>
                  <a:lnTo>
                    <a:pt x="43983" y="13913"/>
                  </a:lnTo>
                  <a:lnTo>
                    <a:pt x="43983" y="13116"/>
                  </a:lnTo>
                  <a:lnTo>
                    <a:pt x="43654" y="13116"/>
                  </a:lnTo>
                  <a:lnTo>
                    <a:pt x="43654" y="12932"/>
                  </a:lnTo>
                  <a:lnTo>
                    <a:pt x="43621" y="12932"/>
                  </a:lnTo>
                  <a:lnTo>
                    <a:pt x="43621" y="13069"/>
                  </a:lnTo>
                  <a:lnTo>
                    <a:pt x="43436" y="13069"/>
                  </a:lnTo>
                  <a:lnTo>
                    <a:pt x="43436" y="13041"/>
                  </a:lnTo>
                  <a:lnTo>
                    <a:pt x="43206" y="13041"/>
                  </a:lnTo>
                  <a:lnTo>
                    <a:pt x="43206" y="13116"/>
                  </a:lnTo>
                  <a:lnTo>
                    <a:pt x="43079" y="13116"/>
                  </a:lnTo>
                  <a:lnTo>
                    <a:pt x="43079" y="13591"/>
                  </a:lnTo>
                  <a:lnTo>
                    <a:pt x="42356" y="13591"/>
                  </a:lnTo>
                  <a:lnTo>
                    <a:pt x="42356" y="13792"/>
                  </a:lnTo>
                  <a:lnTo>
                    <a:pt x="42307" y="13792"/>
                  </a:lnTo>
                  <a:lnTo>
                    <a:pt x="42307" y="13890"/>
                  </a:lnTo>
                  <a:lnTo>
                    <a:pt x="42041" y="13890"/>
                  </a:lnTo>
                  <a:lnTo>
                    <a:pt x="42041" y="14380"/>
                  </a:lnTo>
                  <a:lnTo>
                    <a:pt x="42041" y="15044"/>
                  </a:lnTo>
                  <a:lnTo>
                    <a:pt x="41945" y="15044"/>
                  </a:lnTo>
                  <a:lnTo>
                    <a:pt x="41945" y="15147"/>
                  </a:lnTo>
                  <a:lnTo>
                    <a:pt x="41696" y="15147"/>
                  </a:lnTo>
                  <a:lnTo>
                    <a:pt x="41696" y="14970"/>
                  </a:lnTo>
                  <a:lnTo>
                    <a:pt x="41583" y="14970"/>
                  </a:lnTo>
                  <a:lnTo>
                    <a:pt x="41583" y="14895"/>
                  </a:lnTo>
                  <a:lnTo>
                    <a:pt x="41573" y="14895"/>
                  </a:lnTo>
                  <a:lnTo>
                    <a:pt x="41573" y="14860"/>
                  </a:lnTo>
                  <a:lnTo>
                    <a:pt x="41467" y="14860"/>
                  </a:lnTo>
                  <a:lnTo>
                    <a:pt x="41467" y="14772"/>
                  </a:lnTo>
                  <a:lnTo>
                    <a:pt x="41442" y="14772"/>
                  </a:lnTo>
                  <a:lnTo>
                    <a:pt x="41442" y="14860"/>
                  </a:lnTo>
                  <a:lnTo>
                    <a:pt x="41193" y="14860"/>
                  </a:lnTo>
                  <a:lnTo>
                    <a:pt x="41193" y="14895"/>
                  </a:lnTo>
                  <a:lnTo>
                    <a:pt x="41025" y="14895"/>
                  </a:lnTo>
                  <a:lnTo>
                    <a:pt x="41025" y="14970"/>
                  </a:lnTo>
                  <a:lnTo>
                    <a:pt x="40759" y="14970"/>
                  </a:lnTo>
                  <a:lnTo>
                    <a:pt x="40759" y="14380"/>
                  </a:lnTo>
                  <a:lnTo>
                    <a:pt x="40759" y="13890"/>
                  </a:lnTo>
                  <a:lnTo>
                    <a:pt x="40495" y="13890"/>
                  </a:lnTo>
                  <a:lnTo>
                    <a:pt x="40495" y="13792"/>
                  </a:lnTo>
                  <a:lnTo>
                    <a:pt x="40445" y="13792"/>
                  </a:lnTo>
                  <a:lnTo>
                    <a:pt x="40445" y="13591"/>
                  </a:lnTo>
                  <a:lnTo>
                    <a:pt x="39723" y="13591"/>
                  </a:lnTo>
                  <a:lnTo>
                    <a:pt x="39723" y="13116"/>
                  </a:lnTo>
                  <a:lnTo>
                    <a:pt x="39596" y="13116"/>
                  </a:lnTo>
                  <a:lnTo>
                    <a:pt x="39596" y="13041"/>
                  </a:lnTo>
                  <a:lnTo>
                    <a:pt x="39365" y="13041"/>
                  </a:lnTo>
                  <a:lnTo>
                    <a:pt x="39365" y="13069"/>
                  </a:lnTo>
                  <a:lnTo>
                    <a:pt x="39180" y="13069"/>
                  </a:lnTo>
                  <a:lnTo>
                    <a:pt x="39180" y="12932"/>
                  </a:lnTo>
                  <a:lnTo>
                    <a:pt x="39146" y="12932"/>
                  </a:lnTo>
                  <a:lnTo>
                    <a:pt x="39146" y="13116"/>
                  </a:lnTo>
                  <a:lnTo>
                    <a:pt x="38818" y="13116"/>
                  </a:lnTo>
                  <a:lnTo>
                    <a:pt x="38818" y="13913"/>
                  </a:lnTo>
                  <a:lnTo>
                    <a:pt x="38704" y="13913"/>
                  </a:lnTo>
                  <a:lnTo>
                    <a:pt x="38704" y="13845"/>
                  </a:lnTo>
                  <a:lnTo>
                    <a:pt x="38230" y="13845"/>
                  </a:lnTo>
                  <a:lnTo>
                    <a:pt x="38230" y="13000"/>
                  </a:lnTo>
                  <a:lnTo>
                    <a:pt x="37084" y="13000"/>
                  </a:lnTo>
                  <a:lnTo>
                    <a:pt x="37084" y="12900"/>
                  </a:lnTo>
                  <a:lnTo>
                    <a:pt x="37122" y="12900"/>
                  </a:lnTo>
                  <a:lnTo>
                    <a:pt x="37122" y="12693"/>
                  </a:lnTo>
                  <a:lnTo>
                    <a:pt x="37084" y="12693"/>
                  </a:lnTo>
                  <a:lnTo>
                    <a:pt x="37084" y="12575"/>
                  </a:lnTo>
                  <a:lnTo>
                    <a:pt x="37122" y="12575"/>
                  </a:lnTo>
                  <a:lnTo>
                    <a:pt x="37122" y="12370"/>
                  </a:lnTo>
                  <a:lnTo>
                    <a:pt x="37084" y="12370"/>
                  </a:lnTo>
                  <a:lnTo>
                    <a:pt x="37084" y="12186"/>
                  </a:lnTo>
                  <a:lnTo>
                    <a:pt x="36603" y="12186"/>
                  </a:lnTo>
                  <a:lnTo>
                    <a:pt x="36603" y="12152"/>
                  </a:lnTo>
                  <a:lnTo>
                    <a:pt x="36587" y="12152"/>
                  </a:lnTo>
                  <a:lnTo>
                    <a:pt x="36587" y="12088"/>
                  </a:lnTo>
                  <a:lnTo>
                    <a:pt x="36603" y="12088"/>
                  </a:lnTo>
                  <a:lnTo>
                    <a:pt x="36603" y="12033"/>
                  </a:lnTo>
                  <a:lnTo>
                    <a:pt x="36514" y="12033"/>
                  </a:lnTo>
                  <a:lnTo>
                    <a:pt x="36514" y="12088"/>
                  </a:lnTo>
                  <a:lnTo>
                    <a:pt x="36531" y="12088"/>
                  </a:lnTo>
                  <a:lnTo>
                    <a:pt x="36531" y="12152"/>
                  </a:lnTo>
                  <a:lnTo>
                    <a:pt x="36514" y="12152"/>
                  </a:lnTo>
                  <a:lnTo>
                    <a:pt x="36514" y="12186"/>
                  </a:lnTo>
                  <a:lnTo>
                    <a:pt x="36430" y="12186"/>
                  </a:lnTo>
                  <a:lnTo>
                    <a:pt x="36430" y="12152"/>
                  </a:lnTo>
                  <a:lnTo>
                    <a:pt x="36413" y="12152"/>
                  </a:lnTo>
                  <a:lnTo>
                    <a:pt x="36413" y="12088"/>
                  </a:lnTo>
                  <a:lnTo>
                    <a:pt x="36430" y="12088"/>
                  </a:lnTo>
                  <a:lnTo>
                    <a:pt x="36430" y="12033"/>
                  </a:lnTo>
                  <a:lnTo>
                    <a:pt x="36341" y="12033"/>
                  </a:lnTo>
                  <a:lnTo>
                    <a:pt x="36341" y="12088"/>
                  </a:lnTo>
                  <a:lnTo>
                    <a:pt x="36356" y="12088"/>
                  </a:lnTo>
                  <a:lnTo>
                    <a:pt x="36356" y="12152"/>
                  </a:lnTo>
                  <a:lnTo>
                    <a:pt x="36341" y="12152"/>
                  </a:lnTo>
                  <a:lnTo>
                    <a:pt x="36341" y="12186"/>
                  </a:lnTo>
                  <a:lnTo>
                    <a:pt x="36064" y="12186"/>
                  </a:lnTo>
                  <a:lnTo>
                    <a:pt x="36064" y="12370"/>
                  </a:lnTo>
                  <a:lnTo>
                    <a:pt x="36025" y="12370"/>
                  </a:lnTo>
                  <a:lnTo>
                    <a:pt x="36025" y="12575"/>
                  </a:lnTo>
                  <a:lnTo>
                    <a:pt x="36064" y="12575"/>
                  </a:lnTo>
                  <a:lnTo>
                    <a:pt x="36064" y="12693"/>
                  </a:lnTo>
                  <a:lnTo>
                    <a:pt x="36025" y="12693"/>
                  </a:lnTo>
                  <a:lnTo>
                    <a:pt x="36025" y="12900"/>
                  </a:lnTo>
                  <a:lnTo>
                    <a:pt x="36064" y="12900"/>
                  </a:lnTo>
                  <a:lnTo>
                    <a:pt x="36064" y="13000"/>
                  </a:lnTo>
                  <a:lnTo>
                    <a:pt x="34943" y="13000"/>
                  </a:lnTo>
                  <a:lnTo>
                    <a:pt x="34943" y="14013"/>
                  </a:lnTo>
                  <a:lnTo>
                    <a:pt x="34818" y="14013"/>
                  </a:lnTo>
                  <a:lnTo>
                    <a:pt x="34818" y="15221"/>
                  </a:lnTo>
                  <a:lnTo>
                    <a:pt x="34943" y="15221"/>
                  </a:lnTo>
                  <a:lnTo>
                    <a:pt x="34943" y="18340"/>
                  </a:lnTo>
                  <a:lnTo>
                    <a:pt x="34794" y="18340"/>
                  </a:lnTo>
                  <a:lnTo>
                    <a:pt x="34794" y="18039"/>
                  </a:lnTo>
                  <a:lnTo>
                    <a:pt x="34452" y="18039"/>
                  </a:lnTo>
                  <a:lnTo>
                    <a:pt x="34452" y="17997"/>
                  </a:lnTo>
                  <a:lnTo>
                    <a:pt x="34527" y="17997"/>
                  </a:lnTo>
                  <a:lnTo>
                    <a:pt x="34527" y="17817"/>
                  </a:lnTo>
                  <a:lnTo>
                    <a:pt x="34452" y="17817"/>
                  </a:lnTo>
                  <a:lnTo>
                    <a:pt x="34452" y="17745"/>
                  </a:lnTo>
                  <a:lnTo>
                    <a:pt x="34527" y="17745"/>
                  </a:lnTo>
                  <a:lnTo>
                    <a:pt x="34527" y="17609"/>
                  </a:lnTo>
                  <a:lnTo>
                    <a:pt x="34318" y="17609"/>
                  </a:lnTo>
                  <a:lnTo>
                    <a:pt x="34318" y="4881"/>
                  </a:lnTo>
                  <a:lnTo>
                    <a:pt x="34424" y="4881"/>
                  </a:lnTo>
                  <a:lnTo>
                    <a:pt x="34424" y="4501"/>
                  </a:lnTo>
                  <a:lnTo>
                    <a:pt x="34169" y="4501"/>
                  </a:lnTo>
                  <a:lnTo>
                    <a:pt x="34169" y="4139"/>
                  </a:lnTo>
                  <a:lnTo>
                    <a:pt x="34143" y="4139"/>
                  </a:lnTo>
                  <a:lnTo>
                    <a:pt x="34143" y="4105"/>
                  </a:lnTo>
                  <a:lnTo>
                    <a:pt x="33933" y="4105"/>
                  </a:lnTo>
                  <a:lnTo>
                    <a:pt x="33933" y="4020"/>
                  </a:lnTo>
                  <a:lnTo>
                    <a:pt x="33857" y="4020"/>
                  </a:lnTo>
                  <a:lnTo>
                    <a:pt x="33857" y="3991"/>
                  </a:lnTo>
                  <a:lnTo>
                    <a:pt x="33774" y="3991"/>
                  </a:lnTo>
                  <a:lnTo>
                    <a:pt x="33774" y="3941"/>
                  </a:lnTo>
                  <a:lnTo>
                    <a:pt x="33457" y="3941"/>
                  </a:lnTo>
                  <a:lnTo>
                    <a:pt x="33457" y="4105"/>
                  </a:lnTo>
                  <a:lnTo>
                    <a:pt x="33365" y="4105"/>
                  </a:lnTo>
                  <a:lnTo>
                    <a:pt x="33365" y="4139"/>
                  </a:lnTo>
                  <a:lnTo>
                    <a:pt x="32968" y="4139"/>
                  </a:lnTo>
                  <a:lnTo>
                    <a:pt x="32968" y="4201"/>
                  </a:lnTo>
                  <a:lnTo>
                    <a:pt x="32732" y="4184"/>
                  </a:lnTo>
                  <a:lnTo>
                    <a:pt x="32732" y="4242"/>
                  </a:lnTo>
                  <a:lnTo>
                    <a:pt x="32627" y="4234"/>
                  </a:lnTo>
                  <a:lnTo>
                    <a:pt x="32579" y="974"/>
                  </a:lnTo>
                  <a:lnTo>
                    <a:pt x="32534" y="4228"/>
                  </a:lnTo>
                  <a:lnTo>
                    <a:pt x="32478" y="4224"/>
                  </a:lnTo>
                  <a:lnTo>
                    <a:pt x="32478" y="4051"/>
                  </a:lnTo>
                  <a:lnTo>
                    <a:pt x="32425" y="4051"/>
                  </a:lnTo>
                  <a:lnTo>
                    <a:pt x="32425" y="4220"/>
                  </a:lnTo>
                  <a:lnTo>
                    <a:pt x="32346" y="4214"/>
                  </a:lnTo>
                  <a:lnTo>
                    <a:pt x="32346" y="4307"/>
                  </a:lnTo>
                  <a:lnTo>
                    <a:pt x="32234" y="4307"/>
                  </a:lnTo>
                  <a:lnTo>
                    <a:pt x="32234" y="4263"/>
                  </a:lnTo>
                  <a:lnTo>
                    <a:pt x="32216" y="4263"/>
                  </a:lnTo>
                  <a:lnTo>
                    <a:pt x="32216" y="4101"/>
                  </a:lnTo>
                  <a:lnTo>
                    <a:pt x="32164" y="4101"/>
                  </a:lnTo>
                  <a:lnTo>
                    <a:pt x="32164" y="4263"/>
                  </a:lnTo>
                  <a:lnTo>
                    <a:pt x="31962" y="4263"/>
                  </a:lnTo>
                  <a:lnTo>
                    <a:pt x="31962" y="4337"/>
                  </a:lnTo>
                  <a:lnTo>
                    <a:pt x="31922" y="4337"/>
                  </a:lnTo>
                  <a:lnTo>
                    <a:pt x="31922" y="4170"/>
                  </a:lnTo>
                  <a:lnTo>
                    <a:pt x="31877" y="4170"/>
                  </a:lnTo>
                  <a:lnTo>
                    <a:pt x="31877" y="4337"/>
                  </a:lnTo>
                  <a:lnTo>
                    <a:pt x="31817" y="4337"/>
                  </a:lnTo>
                  <a:lnTo>
                    <a:pt x="31817" y="4382"/>
                  </a:lnTo>
                  <a:lnTo>
                    <a:pt x="31190" y="4382"/>
                  </a:lnTo>
                  <a:lnTo>
                    <a:pt x="31190" y="4446"/>
                  </a:lnTo>
                  <a:lnTo>
                    <a:pt x="30948" y="4446"/>
                  </a:lnTo>
                  <a:lnTo>
                    <a:pt x="30948" y="4532"/>
                  </a:lnTo>
                  <a:lnTo>
                    <a:pt x="30916" y="4532"/>
                  </a:lnTo>
                  <a:lnTo>
                    <a:pt x="30916" y="4501"/>
                  </a:lnTo>
                  <a:lnTo>
                    <a:pt x="30766" y="4501"/>
                  </a:lnTo>
                  <a:lnTo>
                    <a:pt x="30766" y="4851"/>
                  </a:lnTo>
                  <a:lnTo>
                    <a:pt x="30818" y="4851"/>
                  </a:lnTo>
                  <a:lnTo>
                    <a:pt x="30818" y="17609"/>
                  </a:lnTo>
                  <a:lnTo>
                    <a:pt x="30610" y="17609"/>
                  </a:lnTo>
                  <a:lnTo>
                    <a:pt x="30610" y="17745"/>
                  </a:lnTo>
                  <a:lnTo>
                    <a:pt x="30682" y="17745"/>
                  </a:lnTo>
                  <a:lnTo>
                    <a:pt x="30682" y="17792"/>
                  </a:lnTo>
                  <a:lnTo>
                    <a:pt x="30535" y="17792"/>
                  </a:lnTo>
                  <a:lnTo>
                    <a:pt x="30535" y="17386"/>
                  </a:lnTo>
                  <a:lnTo>
                    <a:pt x="29448" y="17386"/>
                  </a:lnTo>
                  <a:lnTo>
                    <a:pt x="29448" y="18538"/>
                  </a:lnTo>
                  <a:lnTo>
                    <a:pt x="29258" y="18538"/>
                  </a:lnTo>
                  <a:lnTo>
                    <a:pt x="29258" y="15987"/>
                  </a:lnTo>
                  <a:lnTo>
                    <a:pt x="29064" y="15987"/>
                  </a:lnTo>
                  <a:lnTo>
                    <a:pt x="29064" y="3434"/>
                  </a:lnTo>
                  <a:lnTo>
                    <a:pt x="28559" y="2816"/>
                  </a:lnTo>
                  <a:lnTo>
                    <a:pt x="28559" y="2505"/>
                  </a:lnTo>
                  <a:lnTo>
                    <a:pt x="28476" y="2505"/>
                  </a:lnTo>
                  <a:lnTo>
                    <a:pt x="28446" y="2468"/>
                  </a:lnTo>
                  <a:lnTo>
                    <a:pt x="28446" y="2413"/>
                  </a:lnTo>
                  <a:lnTo>
                    <a:pt x="28401" y="2413"/>
                  </a:lnTo>
                  <a:lnTo>
                    <a:pt x="27889" y="1790"/>
                  </a:lnTo>
                  <a:lnTo>
                    <a:pt x="27768" y="1790"/>
                  </a:lnTo>
                  <a:lnTo>
                    <a:pt x="27768" y="1719"/>
                  </a:lnTo>
                  <a:lnTo>
                    <a:pt x="27709" y="1719"/>
                  </a:lnTo>
                  <a:cubicBezTo>
                    <a:pt x="27693" y="1545"/>
                    <a:pt x="27530" y="1408"/>
                    <a:pt x="27331" y="1408"/>
                  </a:cubicBezTo>
                  <a:cubicBezTo>
                    <a:pt x="27316" y="1408"/>
                    <a:pt x="27301" y="1410"/>
                    <a:pt x="27286" y="1411"/>
                  </a:cubicBezTo>
                  <a:lnTo>
                    <a:pt x="27286" y="1015"/>
                  </a:lnTo>
                  <a:lnTo>
                    <a:pt x="27406" y="971"/>
                  </a:lnTo>
                  <a:lnTo>
                    <a:pt x="27406" y="945"/>
                  </a:lnTo>
                  <a:lnTo>
                    <a:pt x="27286" y="945"/>
                  </a:lnTo>
                  <a:lnTo>
                    <a:pt x="27286" y="827"/>
                  </a:lnTo>
                  <a:lnTo>
                    <a:pt x="27375" y="827"/>
                  </a:lnTo>
                  <a:lnTo>
                    <a:pt x="27375" y="798"/>
                  </a:lnTo>
                  <a:lnTo>
                    <a:pt x="27191" y="744"/>
                  </a:lnTo>
                  <a:cubicBezTo>
                    <a:pt x="27217" y="730"/>
                    <a:pt x="27234" y="707"/>
                    <a:pt x="27234" y="682"/>
                  </a:cubicBezTo>
                  <a:cubicBezTo>
                    <a:pt x="27234" y="641"/>
                    <a:pt x="27188" y="607"/>
                    <a:pt x="27133" y="607"/>
                  </a:cubicBezTo>
                  <a:cubicBezTo>
                    <a:pt x="27119" y="607"/>
                    <a:pt x="27105" y="610"/>
                    <a:pt x="27092" y="614"/>
                  </a:cubicBezTo>
                  <a:lnTo>
                    <a:pt x="27092" y="407"/>
                  </a:lnTo>
                  <a:lnTo>
                    <a:pt x="27212" y="364"/>
                  </a:lnTo>
                  <a:lnTo>
                    <a:pt x="27212" y="337"/>
                  </a:lnTo>
                  <a:lnTo>
                    <a:pt x="27092" y="337"/>
                  </a:lnTo>
                  <a:lnTo>
                    <a:pt x="27092" y="219"/>
                  </a:lnTo>
                  <a:lnTo>
                    <a:pt x="27181" y="219"/>
                  </a:lnTo>
                  <a:lnTo>
                    <a:pt x="27181" y="190"/>
                  </a:lnTo>
                  <a:lnTo>
                    <a:pt x="26996" y="136"/>
                  </a:lnTo>
                  <a:cubicBezTo>
                    <a:pt x="27022" y="122"/>
                    <a:pt x="27039" y="101"/>
                    <a:pt x="27039" y="75"/>
                  </a:cubicBezTo>
                  <a:cubicBezTo>
                    <a:pt x="27039" y="34"/>
                    <a:pt x="26995" y="0"/>
                    <a:pt x="26940" y="0"/>
                  </a:cubicBezTo>
                  <a:cubicBezTo>
                    <a:pt x="26884" y="0"/>
                    <a:pt x="26841" y="33"/>
                    <a:pt x="26841" y="75"/>
                  </a:cubicBezTo>
                  <a:cubicBezTo>
                    <a:pt x="26841" y="101"/>
                    <a:pt x="26858" y="122"/>
                    <a:pt x="26882" y="136"/>
                  </a:cubicBezTo>
                  <a:lnTo>
                    <a:pt x="26698" y="190"/>
                  </a:lnTo>
                  <a:lnTo>
                    <a:pt x="26698" y="219"/>
                  </a:lnTo>
                  <a:lnTo>
                    <a:pt x="26787" y="219"/>
                  </a:lnTo>
                  <a:lnTo>
                    <a:pt x="26787" y="243"/>
                  </a:lnTo>
                  <a:lnTo>
                    <a:pt x="26583" y="243"/>
                  </a:lnTo>
                  <a:lnTo>
                    <a:pt x="26583" y="211"/>
                  </a:lnTo>
                  <a:lnTo>
                    <a:pt x="26521" y="211"/>
                  </a:lnTo>
                  <a:lnTo>
                    <a:pt x="26521" y="178"/>
                  </a:lnTo>
                  <a:lnTo>
                    <a:pt x="26110" y="178"/>
                  </a:lnTo>
                  <a:lnTo>
                    <a:pt x="26110" y="211"/>
                  </a:lnTo>
                  <a:lnTo>
                    <a:pt x="25990" y="211"/>
                  </a:lnTo>
                  <a:lnTo>
                    <a:pt x="25990" y="178"/>
                  </a:lnTo>
                  <a:lnTo>
                    <a:pt x="25578" y="178"/>
                  </a:lnTo>
                  <a:lnTo>
                    <a:pt x="25578" y="211"/>
                  </a:lnTo>
                  <a:lnTo>
                    <a:pt x="25515" y="211"/>
                  </a:lnTo>
                  <a:lnTo>
                    <a:pt x="25515" y="243"/>
                  </a:lnTo>
                  <a:lnTo>
                    <a:pt x="25311" y="243"/>
                  </a:lnTo>
                  <a:lnTo>
                    <a:pt x="25311" y="219"/>
                  </a:lnTo>
                  <a:lnTo>
                    <a:pt x="25400" y="219"/>
                  </a:lnTo>
                  <a:lnTo>
                    <a:pt x="25400" y="190"/>
                  </a:lnTo>
                  <a:lnTo>
                    <a:pt x="25217" y="136"/>
                  </a:lnTo>
                  <a:cubicBezTo>
                    <a:pt x="25242" y="122"/>
                    <a:pt x="25259" y="101"/>
                    <a:pt x="25259" y="75"/>
                  </a:cubicBezTo>
                  <a:cubicBezTo>
                    <a:pt x="25259" y="34"/>
                    <a:pt x="25214" y="0"/>
                    <a:pt x="25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327" name="Google Shape;5327;p73"/>
            <p:cNvGrpSpPr/>
            <p:nvPr/>
          </p:nvGrpSpPr>
          <p:grpSpPr>
            <a:xfrm flipH="1">
              <a:off x="817442" y="2661930"/>
              <a:ext cx="845076" cy="1955806"/>
              <a:chOff x="4487641" y="2812602"/>
              <a:chExt cx="856901" cy="1983173"/>
            </a:xfrm>
          </p:grpSpPr>
          <p:sp>
            <p:nvSpPr>
              <p:cNvPr id="5328" name="Google Shape;5328;p73"/>
              <p:cNvSpPr/>
              <p:nvPr/>
            </p:nvSpPr>
            <p:spPr>
              <a:xfrm>
                <a:off x="4487641" y="2812602"/>
                <a:ext cx="147863" cy="1983160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35341" extrusionOk="0">
                    <a:moveTo>
                      <a:pt x="1" y="0"/>
                    </a:moveTo>
                    <a:lnTo>
                      <a:pt x="1" y="35341"/>
                    </a:lnTo>
                    <a:lnTo>
                      <a:pt x="2634" y="35341"/>
                    </a:lnTo>
                    <a:lnTo>
                      <a:pt x="2634" y="6697"/>
                    </a:lnTo>
                    <a:cubicBezTo>
                      <a:pt x="1038" y="5067"/>
                      <a:pt x="22" y="267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29" name="Google Shape;5329;p73"/>
              <p:cNvSpPr/>
              <p:nvPr/>
            </p:nvSpPr>
            <p:spPr>
              <a:xfrm>
                <a:off x="5196679" y="2812602"/>
                <a:ext cx="147863" cy="1983160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35341" extrusionOk="0">
                    <a:moveTo>
                      <a:pt x="2634" y="0"/>
                    </a:moveTo>
                    <a:cubicBezTo>
                      <a:pt x="2613" y="2674"/>
                      <a:pt x="1597" y="5067"/>
                      <a:pt x="1" y="6697"/>
                    </a:cubicBezTo>
                    <a:lnTo>
                      <a:pt x="1" y="35341"/>
                    </a:lnTo>
                    <a:lnTo>
                      <a:pt x="2634" y="35341"/>
                    </a:lnTo>
                    <a:lnTo>
                      <a:pt x="26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0" name="Google Shape;5330;p73"/>
              <p:cNvSpPr/>
              <p:nvPr/>
            </p:nvSpPr>
            <p:spPr>
              <a:xfrm>
                <a:off x="4635453" y="3188474"/>
                <a:ext cx="561262" cy="1607302"/>
              </a:xfrm>
              <a:custGeom>
                <a:avLst/>
                <a:gdLst/>
                <a:ahLst/>
                <a:cxnLst/>
                <a:rect l="l" t="t" r="r" b="b"/>
                <a:pathLst>
                  <a:path w="10002" h="28643" extrusionOk="0">
                    <a:moveTo>
                      <a:pt x="0" y="0"/>
                    </a:moveTo>
                    <a:lnTo>
                      <a:pt x="0" y="28643"/>
                    </a:lnTo>
                    <a:lnTo>
                      <a:pt x="10002" y="28643"/>
                    </a:lnTo>
                    <a:lnTo>
                      <a:pt x="10002" y="0"/>
                    </a:lnTo>
                    <a:cubicBezTo>
                      <a:pt x="8662" y="1371"/>
                      <a:pt x="6913" y="2198"/>
                      <a:pt x="5001" y="2198"/>
                    </a:cubicBezTo>
                    <a:cubicBezTo>
                      <a:pt x="3089" y="2198"/>
                      <a:pt x="1340" y="1371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1" name="Google Shape;5331;p73"/>
              <p:cNvSpPr/>
              <p:nvPr/>
            </p:nvSpPr>
            <p:spPr>
              <a:xfrm>
                <a:off x="4487641" y="2812602"/>
                <a:ext cx="856876" cy="499255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8897" extrusionOk="0">
                    <a:moveTo>
                      <a:pt x="1" y="0"/>
                    </a:moveTo>
                    <a:cubicBezTo>
                      <a:pt x="22" y="2674"/>
                      <a:pt x="1038" y="5067"/>
                      <a:pt x="2634" y="6697"/>
                    </a:cubicBezTo>
                    <a:lnTo>
                      <a:pt x="2634" y="6698"/>
                    </a:lnTo>
                    <a:cubicBezTo>
                      <a:pt x="3974" y="8069"/>
                      <a:pt x="5723" y="8896"/>
                      <a:pt x="7635" y="8896"/>
                    </a:cubicBezTo>
                    <a:cubicBezTo>
                      <a:pt x="9547" y="8896"/>
                      <a:pt x="11296" y="8069"/>
                      <a:pt x="12636" y="6698"/>
                    </a:cubicBezTo>
                    <a:lnTo>
                      <a:pt x="12636" y="6697"/>
                    </a:lnTo>
                    <a:cubicBezTo>
                      <a:pt x="14232" y="5067"/>
                      <a:pt x="15247" y="2674"/>
                      <a:pt x="15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2" name="Google Shape;5332;p73"/>
              <p:cNvSpPr/>
              <p:nvPr/>
            </p:nvSpPr>
            <p:spPr>
              <a:xfrm>
                <a:off x="4674399" y="3356881"/>
                <a:ext cx="497347" cy="1349454"/>
              </a:xfrm>
              <a:custGeom>
                <a:avLst/>
                <a:gdLst/>
                <a:ahLst/>
                <a:cxnLst/>
                <a:rect l="l" t="t" r="r" b="b"/>
                <a:pathLst>
                  <a:path w="8863" h="24048" extrusionOk="0">
                    <a:moveTo>
                      <a:pt x="212" y="0"/>
                    </a:moveTo>
                    <a:cubicBezTo>
                      <a:pt x="95" y="0"/>
                      <a:pt x="0" y="96"/>
                      <a:pt x="0" y="212"/>
                    </a:cubicBezTo>
                    <a:lnTo>
                      <a:pt x="0" y="23835"/>
                    </a:lnTo>
                    <a:cubicBezTo>
                      <a:pt x="0" y="23951"/>
                      <a:pt x="95" y="24047"/>
                      <a:pt x="212" y="24047"/>
                    </a:cubicBezTo>
                    <a:lnTo>
                      <a:pt x="8651" y="24047"/>
                    </a:lnTo>
                    <a:cubicBezTo>
                      <a:pt x="8768" y="24047"/>
                      <a:pt x="8863" y="23951"/>
                      <a:pt x="8863" y="23835"/>
                    </a:cubicBezTo>
                    <a:lnTo>
                      <a:pt x="8863" y="212"/>
                    </a:lnTo>
                    <a:cubicBezTo>
                      <a:pt x="8863" y="96"/>
                      <a:pt x="8768" y="0"/>
                      <a:pt x="86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3" name="Google Shape;5333;p73"/>
              <p:cNvSpPr/>
              <p:nvPr/>
            </p:nvSpPr>
            <p:spPr>
              <a:xfrm>
                <a:off x="4810707" y="2865240"/>
                <a:ext cx="218736" cy="377542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6728" extrusionOk="0">
                    <a:moveTo>
                      <a:pt x="1" y="1"/>
                    </a:moveTo>
                    <a:lnTo>
                      <a:pt x="774" y="3365"/>
                    </a:lnTo>
                    <a:lnTo>
                      <a:pt x="1949" y="3365"/>
                    </a:lnTo>
                    <a:lnTo>
                      <a:pt x="1708" y="6727"/>
                    </a:lnTo>
                    <a:lnTo>
                      <a:pt x="3898" y="2403"/>
                    </a:lnTo>
                    <a:lnTo>
                      <a:pt x="2510" y="2403"/>
                    </a:lnTo>
                    <a:lnTo>
                      <a:pt x="38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4" name="Google Shape;5334;p73"/>
              <p:cNvSpPr/>
              <p:nvPr/>
            </p:nvSpPr>
            <p:spPr>
              <a:xfrm>
                <a:off x="4721312" y="3671697"/>
                <a:ext cx="397519" cy="694591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12378" extrusionOk="0">
                    <a:moveTo>
                      <a:pt x="1" y="0"/>
                    </a:moveTo>
                    <a:lnTo>
                      <a:pt x="1" y="5285"/>
                    </a:lnTo>
                    <a:lnTo>
                      <a:pt x="7084" y="5285"/>
                    </a:lnTo>
                    <a:lnTo>
                      <a:pt x="7084" y="0"/>
                    </a:lnTo>
                    <a:close/>
                    <a:moveTo>
                      <a:pt x="3470" y="7811"/>
                    </a:moveTo>
                    <a:cubicBezTo>
                      <a:pt x="2701" y="7811"/>
                      <a:pt x="2077" y="8434"/>
                      <a:pt x="2077" y="9203"/>
                    </a:cubicBezTo>
                    <a:cubicBezTo>
                      <a:pt x="2077" y="9972"/>
                      <a:pt x="2701" y="10596"/>
                      <a:pt x="3470" y="10596"/>
                    </a:cubicBezTo>
                    <a:cubicBezTo>
                      <a:pt x="4240" y="10596"/>
                      <a:pt x="4863" y="9972"/>
                      <a:pt x="4863" y="9203"/>
                    </a:cubicBezTo>
                    <a:cubicBezTo>
                      <a:pt x="4863" y="8434"/>
                      <a:pt x="4240" y="7811"/>
                      <a:pt x="3470" y="7811"/>
                    </a:cubicBezTo>
                    <a:close/>
                    <a:moveTo>
                      <a:pt x="3471" y="6878"/>
                    </a:moveTo>
                    <a:cubicBezTo>
                      <a:pt x="4754" y="6878"/>
                      <a:pt x="5796" y="7920"/>
                      <a:pt x="5796" y="9203"/>
                    </a:cubicBezTo>
                    <a:cubicBezTo>
                      <a:pt x="5796" y="10488"/>
                      <a:pt x="4754" y="11528"/>
                      <a:pt x="3471" y="11528"/>
                    </a:cubicBezTo>
                    <a:cubicBezTo>
                      <a:pt x="2186" y="11528"/>
                      <a:pt x="1144" y="10488"/>
                      <a:pt x="1144" y="9203"/>
                    </a:cubicBezTo>
                    <a:cubicBezTo>
                      <a:pt x="1144" y="7920"/>
                      <a:pt x="2186" y="6878"/>
                      <a:pt x="3471" y="6878"/>
                    </a:cubicBezTo>
                    <a:close/>
                    <a:moveTo>
                      <a:pt x="3471" y="6029"/>
                    </a:moveTo>
                    <a:cubicBezTo>
                      <a:pt x="1639" y="6029"/>
                      <a:pt x="155" y="7449"/>
                      <a:pt x="155" y="9203"/>
                    </a:cubicBezTo>
                    <a:cubicBezTo>
                      <a:pt x="155" y="10957"/>
                      <a:pt x="1639" y="12378"/>
                      <a:pt x="3471" y="12378"/>
                    </a:cubicBezTo>
                    <a:cubicBezTo>
                      <a:pt x="5301" y="12378"/>
                      <a:pt x="6786" y="10957"/>
                      <a:pt x="6786" y="9203"/>
                    </a:cubicBezTo>
                    <a:cubicBezTo>
                      <a:pt x="6786" y="7449"/>
                      <a:pt x="5301" y="6029"/>
                      <a:pt x="3471" y="60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5" name="Google Shape;5335;p73"/>
              <p:cNvSpPr/>
              <p:nvPr/>
            </p:nvSpPr>
            <p:spPr>
              <a:xfrm>
                <a:off x="4713793" y="3464962"/>
                <a:ext cx="418562" cy="425576"/>
              </a:xfrm>
              <a:custGeom>
                <a:avLst/>
                <a:gdLst/>
                <a:ahLst/>
                <a:cxnLst/>
                <a:rect l="l" t="t" r="r" b="b"/>
                <a:pathLst>
                  <a:path w="7459" h="7584" extrusionOk="0">
                    <a:moveTo>
                      <a:pt x="67" y="1"/>
                    </a:moveTo>
                    <a:cubicBezTo>
                      <a:pt x="30" y="1"/>
                      <a:pt x="1" y="30"/>
                      <a:pt x="1" y="67"/>
                    </a:cubicBezTo>
                    <a:lnTo>
                      <a:pt x="1" y="3156"/>
                    </a:lnTo>
                    <a:cubicBezTo>
                      <a:pt x="1" y="3192"/>
                      <a:pt x="30" y="3222"/>
                      <a:pt x="67" y="3222"/>
                    </a:cubicBezTo>
                    <a:lnTo>
                      <a:pt x="7392" y="3222"/>
                    </a:lnTo>
                    <a:cubicBezTo>
                      <a:pt x="7428" y="3222"/>
                      <a:pt x="7458" y="3192"/>
                      <a:pt x="7458" y="3156"/>
                    </a:cubicBezTo>
                    <a:lnTo>
                      <a:pt x="7458" y="67"/>
                    </a:lnTo>
                    <a:cubicBezTo>
                      <a:pt x="7458" y="30"/>
                      <a:pt x="7428" y="1"/>
                      <a:pt x="7392" y="1"/>
                    </a:cubicBezTo>
                    <a:close/>
                    <a:moveTo>
                      <a:pt x="573" y="4196"/>
                    </a:moveTo>
                    <a:cubicBezTo>
                      <a:pt x="562" y="4196"/>
                      <a:pt x="553" y="4206"/>
                      <a:pt x="553" y="4217"/>
                    </a:cubicBezTo>
                    <a:lnTo>
                      <a:pt x="553" y="4722"/>
                    </a:lnTo>
                    <a:cubicBezTo>
                      <a:pt x="553" y="4734"/>
                      <a:pt x="562" y="4743"/>
                      <a:pt x="573" y="4743"/>
                    </a:cubicBezTo>
                    <a:lnTo>
                      <a:pt x="2192" y="4743"/>
                    </a:lnTo>
                    <a:cubicBezTo>
                      <a:pt x="2203" y="4743"/>
                      <a:pt x="2211" y="4734"/>
                      <a:pt x="2211" y="4722"/>
                    </a:cubicBezTo>
                    <a:lnTo>
                      <a:pt x="2211" y="4217"/>
                    </a:lnTo>
                    <a:cubicBezTo>
                      <a:pt x="2211" y="4206"/>
                      <a:pt x="2203" y="4196"/>
                      <a:pt x="2192" y="4196"/>
                    </a:cubicBezTo>
                    <a:close/>
                    <a:moveTo>
                      <a:pt x="2921" y="4196"/>
                    </a:moveTo>
                    <a:cubicBezTo>
                      <a:pt x="2910" y="4196"/>
                      <a:pt x="2900" y="4206"/>
                      <a:pt x="2900" y="4217"/>
                    </a:cubicBezTo>
                    <a:lnTo>
                      <a:pt x="2900" y="4722"/>
                    </a:lnTo>
                    <a:cubicBezTo>
                      <a:pt x="2900" y="4734"/>
                      <a:pt x="2910" y="4743"/>
                      <a:pt x="2921" y="4743"/>
                    </a:cubicBezTo>
                    <a:lnTo>
                      <a:pt x="4538" y="4743"/>
                    </a:lnTo>
                    <a:cubicBezTo>
                      <a:pt x="4549" y="4743"/>
                      <a:pt x="4559" y="4734"/>
                      <a:pt x="4559" y="4722"/>
                    </a:cubicBezTo>
                    <a:lnTo>
                      <a:pt x="4559" y="4217"/>
                    </a:lnTo>
                    <a:cubicBezTo>
                      <a:pt x="4559" y="4206"/>
                      <a:pt x="4549" y="4196"/>
                      <a:pt x="4538" y="4196"/>
                    </a:cubicBezTo>
                    <a:close/>
                    <a:moveTo>
                      <a:pt x="5122" y="4196"/>
                    </a:moveTo>
                    <a:cubicBezTo>
                      <a:pt x="5109" y="4196"/>
                      <a:pt x="5100" y="4206"/>
                      <a:pt x="5100" y="4217"/>
                    </a:cubicBezTo>
                    <a:lnTo>
                      <a:pt x="5100" y="4722"/>
                    </a:lnTo>
                    <a:cubicBezTo>
                      <a:pt x="5100" y="4734"/>
                      <a:pt x="5109" y="4743"/>
                      <a:pt x="5122" y="4743"/>
                    </a:cubicBezTo>
                    <a:lnTo>
                      <a:pt x="6739" y="4743"/>
                    </a:lnTo>
                    <a:cubicBezTo>
                      <a:pt x="6750" y="4743"/>
                      <a:pt x="6760" y="4734"/>
                      <a:pt x="6760" y="4722"/>
                    </a:cubicBezTo>
                    <a:lnTo>
                      <a:pt x="6760" y="4217"/>
                    </a:lnTo>
                    <a:cubicBezTo>
                      <a:pt x="6760" y="4206"/>
                      <a:pt x="6750" y="4196"/>
                      <a:pt x="6739" y="4196"/>
                    </a:cubicBezTo>
                    <a:close/>
                    <a:moveTo>
                      <a:pt x="593" y="5635"/>
                    </a:moveTo>
                    <a:cubicBezTo>
                      <a:pt x="582" y="5635"/>
                      <a:pt x="573" y="5645"/>
                      <a:pt x="573" y="5656"/>
                    </a:cubicBezTo>
                    <a:lnTo>
                      <a:pt x="573" y="6162"/>
                    </a:lnTo>
                    <a:cubicBezTo>
                      <a:pt x="573" y="6173"/>
                      <a:pt x="582" y="6182"/>
                      <a:pt x="593" y="6182"/>
                    </a:cubicBezTo>
                    <a:lnTo>
                      <a:pt x="2211" y="6182"/>
                    </a:lnTo>
                    <a:cubicBezTo>
                      <a:pt x="2223" y="6182"/>
                      <a:pt x="2233" y="6173"/>
                      <a:pt x="2233" y="6162"/>
                    </a:cubicBezTo>
                    <a:lnTo>
                      <a:pt x="2233" y="5656"/>
                    </a:lnTo>
                    <a:cubicBezTo>
                      <a:pt x="2233" y="5645"/>
                      <a:pt x="2223" y="5635"/>
                      <a:pt x="2211" y="5635"/>
                    </a:cubicBezTo>
                    <a:close/>
                    <a:moveTo>
                      <a:pt x="2941" y="5635"/>
                    </a:moveTo>
                    <a:cubicBezTo>
                      <a:pt x="2929" y="5635"/>
                      <a:pt x="2919" y="5645"/>
                      <a:pt x="2919" y="5656"/>
                    </a:cubicBezTo>
                    <a:lnTo>
                      <a:pt x="2919" y="6162"/>
                    </a:lnTo>
                    <a:cubicBezTo>
                      <a:pt x="2919" y="6173"/>
                      <a:pt x="2929" y="6182"/>
                      <a:pt x="2941" y="6182"/>
                    </a:cubicBezTo>
                    <a:lnTo>
                      <a:pt x="4558" y="6182"/>
                    </a:lnTo>
                    <a:cubicBezTo>
                      <a:pt x="4569" y="6182"/>
                      <a:pt x="4579" y="6173"/>
                      <a:pt x="4579" y="6162"/>
                    </a:cubicBezTo>
                    <a:lnTo>
                      <a:pt x="4579" y="5656"/>
                    </a:lnTo>
                    <a:cubicBezTo>
                      <a:pt x="4579" y="5645"/>
                      <a:pt x="4569" y="5635"/>
                      <a:pt x="4558" y="5635"/>
                    </a:cubicBezTo>
                    <a:close/>
                    <a:moveTo>
                      <a:pt x="5141" y="5635"/>
                    </a:moveTo>
                    <a:cubicBezTo>
                      <a:pt x="5130" y="5635"/>
                      <a:pt x="5120" y="5645"/>
                      <a:pt x="5120" y="5656"/>
                    </a:cubicBezTo>
                    <a:lnTo>
                      <a:pt x="5120" y="6162"/>
                    </a:lnTo>
                    <a:cubicBezTo>
                      <a:pt x="5120" y="6173"/>
                      <a:pt x="5130" y="6182"/>
                      <a:pt x="5141" y="6182"/>
                    </a:cubicBezTo>
                    <a:lnTo>
                      <a:pt x="6758" y="6182"/>
                    </a:lnTo>
                    <a:cubicBezTo>
                      <a:pt x="6770" y="6182"/>
                      <a:pt x="6780" y="6173"/>
                      <a:pt x="6780" y="6162"/>
                    </a:cubicBezTo>
                    <a:lnTo>
                      <a:pt x="6780" y="5656"/>
                    </a:lnTo>
                    <a:cubicBezTo>
                      <a:pt x="6780" y="5645"/>
                      <a:pt x="6770" y="5635"/>
                      <a:pt x="6758" y="5635"/>
                    </a:cubicBezTo>
                    <a:close/>
                    <a:moveTo>
                      <a:pt x="593" y="7037"/>
                    </a:moveTo>
                    <a:cubicBezTo>
                      <a:pt x="582" y="7037"/>
                      <a:pt x="573" y="7045"/>
                      <a:pt x="573" y="7057"/>
                    </a:cubicBezTo>
                    <a:lnTo>
                      <a:pt x="573" y="7563"/>
                    </a:lnTo>
                    <a:cubicBezTo>
                      <a:pt x="573" y="7574"/>
                      <a:pt x="582" y="7584"/>
                      <a:pt x="593" y="7584"/>
                    </a:cubicBezTo>
                    <a:lnTo>
                      <a:pt x="2211" y="7584"/>
                    </a:lnTo>
                    <a:cubicBezTo>
                      <a:pt x="2223" y="7584"/>
                      <a:pt x="2233" y="7574"/>
                      <a:pt x="2233" y="7563"/>
                    </a:cubicBezTo>
                    <a:lnTo>
                      <a:pt x="2233" y="7057"/>
                    </a:lnTo>
                    <a:cubicBezTo>
                      <a:pt x="2233" y="7045"/>
                      <a:pt x="2223" y="7037"/>
                      <a:pt x="2211" y="7037"/>
                    </a:cubicBezTo>
                    <a:close/>
                    <a:moveTo>
                      <a:pt x="2941" y="7037"/>
                    </a:moveTo>
                    <a:cubicBezTo>
                      <a:pt x="2929" y="7037"/>
                      <a:pt x="2919" y="7045"/>
                      <a:pt x="2919" y="7057"/>
                    </a:cubicBezTo>
                    <a:lnTo>
                      <a:pt x="2919" y="7563"/>
                    </a:lnTo>
                    <a:cubicBezTo>
                      <a:pt x="2919" y="7574"/>
                      <a:pt x="2929" y="7584"/>
                      <a:pt x="2941" y="7584"/>
                    </a:cubicBezTo>
                    <a:lnTo>
                      <a:pt x="4558" y="7584"/>
                    </a:lnTo>
                    <a:cubicBezTo>
                      <a:pt x="4569" y="7584"/>
                      <a:pt x="4579" y="7574"/>
                      <a:pt x="4579" y="7563"/>
                    </a:cubicBezTo>
                    <a:lnTo>
                      <a:pt x="4579" y="7057"/>
                    </a:lnTo>
                    <a:cubicBezTo>
                      <a:pt x="4579" y="7045"/>
                      <a:pt x="4569" y="7037"/>
                      <a:pt x="4558" y="7037"/>
                    </a:cubicBezTo>
                    <a:close/>
                    <a:moveTo>
                      <a:pt x="5141" y="7037"/>
                    </a:moveTo>
                    <a:cubicBezTo>
                      <a:pt x="5130" y="7037"/>
                      <a:pt x="5120" y="7045"/>
                      <a:pt x="5120" y="7057"/>
                    </a:cubicBezTo>
                    <a:lnTo>
                      <a:pt x="5120" y="7563"/>
                    </a:lnTo>
                    <a:cubicBezTo>
                      <a:pt x="5120" y="7574"/>
                      <a:pt x="5130" y="7584"/>
                      <a:pt x="5141" y="7584"/>
                    </a:cubicBezTo>
                    <a:lnTo>
                      <a:pt x="6758" y="7584"/>
                    </a:lnTo>
                    <a:cubicBezTo>
                      <a:pt x="6770" y="7584"/>
                      <a:pt x="6780" y="7574"/>
                      <a:pt x="6780" y="7563"/>
                    </a:cubicBezTo>
                    <a:lnTo>
                      <a:pt x="6780" y="7057"/>
                    </a:lnTo>
                    <a:cubicBezTo>
                      <a:pt x="6780" y="7045"/>
                      <a:pt x="6770" y="7037"/>
                      <a:pt x="6758" y="70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336" name="Google Shape;5336;p73"/>
            <p:cNvGrpSpPr/>
            <p:nvPr/>
          </p:nvGrpSpPr>
          <p:grpSpPr>
            <a:xfrm>
              <a:off x="1551079" y="2724783"/>
              <a:ext cx="2162460" cy="1896971"/>
              <a:chOff x="6590200" y="2690900"/>
              <a:chExt cx="2196952" cy="1926837"/>
            </a:xfrm>
          </p:grpSpPr>
          <p:sp>
            <p:nvSpPr>
              <p:cNvPr id="5337" name="Google Shape;5337;p73"/>
              <p:cNvSpPr/>
              <p:nvPr/>
            </p:nvSpPr>
            <p:spPr>
              <a:xfrm>
                <a:off x="8282405" y="4353931"/>
                <a:ext cx="141934" cy="13667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806" extrusionOk="0">
                    <a:moveTo>
                      <a:pt x="155" y="0"/>
                    </a:moveTo>
                    <a:lnTo>
                      <a:pt x="155" y="0"/>
                    </a:lnTo>
                    <a:cubicBezTo>
                      <a:pt x="155" y="0"/>
                      <a:pt x="166" y="163"/>
                      <a:pt x="0" y="346"/>
                    </a:cubicBezTo>
                    <a:lnTo>
                      <a:pt x="0" y="1587"/>
                    </a:lnTo>
                    <a:cubicBezTo>
                      <a:pt x="0" y="2257"/>
                      <a:pt x="549" y="2806"/>
                      <a:pt x="1217" y="2806"/>
                    </a:cubicBezTo>
                    <a:lnTo>
                      <a:pt x="2515" y="2806"/>
                    </a:lnTo>
                    <a:cubicBezTo>
                      <a:pt x="2654" y="2806"/>
                      <a:pt x="2789" y="2782"/>
                      <a:pt x="2914" y="2737"/>
                    </a:cubicBezTo>
                    <a:lnTo>
                      <a:pt x="2914" y="958"/>
                    </a:lnTo>
                    <a:cubicBezTo>
                      <a:pt x="2444" y="979"/>
                      <a:pt x="2061" y="992"/>
                      <a:pt x="1743" y="992"/>
                    </a:cubicBezTo>
                    <a:cubicBezTo>
                      <a:pt x="1120" y="992"/>
                      <a:pt x="751" y="939"/>
                      <a:pt x="478" y="772"/>
                    </a:cubicBezTo>
                    <a:cubicBezTo>
                      <a:pt x="368" y="705"/>
                      <a:pt x="270" y="410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8" name="Google Shape;5338;p73"/>
              <p:cNvSpPr/>
              <p:nvPr/>
            </p:nvSpPr>
            <p:spPr>
              <a:xfrm>
                <a:off x="8282405" y="4327191"/>
                <a:ext cx="8085" cy="43642"/>
              </a:xfrm>
              <a:custGeom>
                <a:avLst/>
                <a:gdLst/>
                <a:ahLst/>
                <a:cxnLst/>
                <a:rect l="l" t="t" r="r" b="b"/>
                <a:pathLst>
                  <a:path w="166" h="896" extrusionOk="0">
                    <a:moveTo>
                      <a:pt x="0" y="1"/>
                    </a:moveTo>
                    <a:lnTo>
                      <a:pt x="0" y="895"/>
                    </a:lnTo>
                    <a:cubicBezTo>
                      <a:pt x="166" y="712"/>
                      <a:pt x="155" y="549"/>
                      <a:pt x="155" y="549"/>
                    </a:cubicBezTo>
                    <a:cubicBezTo>
                      <a:pt x="107" y="382"/>
                      <a:pt x="56" y="199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9" name="Google Shape;5339;p73"/>
              <p:cNvSpPr/>
              <p:nvPr/>
            </p:nvSpPr>
            <p:spPr>
              <a:xfrm>
                <a:off x="8410064" y="4257346"/>
                <a:ext cx="14271" cy="910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187" extrusionOk="0">
                    <a:moveTo>
                      <a:pt x="293" y="0"/>
                    </a:moveTo>
                    <a:cubicBezTo>
                      <a:pt x="199" y="69"/>
                      <a:pt x="100" y="130"/>
                      <a:pt x="0" y="187"/>
                    </a:cubicBezTo>
                    <a:lnTo>
                      <a:pt x="293" y="187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EA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0" name="Google Shape;5340;p73"/>
              <p:cNvSpPr/>
              <p:nvPr/>
            </p:nvSpPr>
            <p:spPr>
              <a:xfrm>
                <a:off x="6952867" y="4257346"/>
                <a:ext cx="14369" cy="9108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87" extrusionOk="0">
                    <a:moveTo>
                      <a:pt x="1" y="0"/>
                    </a:moveTo>
                    <a:lnTo>
                      <a:pt x="1" y="187"/>
                    </a:lnTo>
                    <a:lnTo>
                      <a:pt x="295" y="187"/>
                    </a:lnTo>
                    <a:cubicBezTo>
                      <a:pt x="193" y="130"/>
                      <a:pt x="95" y="69"/>
                      <a:pt x="1" y="0"/>
                    </a:cubicBezTo>
                    <a:close/>
                  </a:path>
                </a:pathLst>
              </a:custGeom>
              <a:solidFill>
                <a:srgbClr val="EA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1" name="Google Shape;5341;p73"/>
              <p:cNvSpPr/>
              <p:nvPr/>
            </p:nvSpPr>
            <p:spPr>
              <a:xfrm>
                <a:off x="7093385" y="3496504"/>
                <a:ext cx="1190460" cy="326340"/>
              </a:xfrm>
              <a:custGeom>
                <a:avLst/>
                <a:gdLst/>
                <a:ahLst/>
                <a:cxnLst/>
                <a:rect l="l" t="t" r="r" b="b"/>
                <a:pathLst>
                  <a:path w="24441" h="670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76" y="969"/>
                      <a:pt x="967" y="2204"/>
                      <a:pt x="1441" y="3331"/>
                    </a:cubicBezTo>
                    <a:cubicBezTo>
                      <a:pt x="1514" y="3511"/>
                      <a:pt x="1582" y="3677"/>
                      <a:pt x="1640" y="3836"/>
                    </a:cubicBezTo>
                    <a:lnTo>
                      <a:pt x="1641" y="3837"/>
                    </a:lnTo>
                    <a:cubicBezTo>
                      <a:pt x="1728" y="3925"/>
                      <a:pt x="4507" y="6699"/>
                      <a:pt x="12221" y="6699"/>
                    </a:cubicBezTo>
                    <a:cubicBezTo>
                      <a:pt x="19936" y="6699"/>
                      <a:pt x="22715" y="3925"/>
                      <a:pt x="22801" y="3837"/>
                    </a:cubicBezTo>
                    <a:lnTo>
                      <a:pt x="22803" y="3836"/>
                    </a:lnTo>
                    <a:cubicBezTo>
                      <a:pt x="22859" y="3677"/>
                      <a:pt x="22927" y="3511"/>
                      <a:pt x="23002" y="3331"/>
                    </a:cubicBezTo>
                    <a:cubicBezTo>
                      <a:pt x="23474" y="2204"/>
                      <a:pt x="23865" y="969"/>
                      <a:pt x="24441" y="1"/>
                    </a:cubicBezTo>
                    <a:lnTo>
                      <a:pt x="24441" y="1"/>
                    </a:lnTo>
                    <a:cubicBezTo>
                      <a:pt x="23169" y="578"/>
                      <a:pt x="12221" y="1003"/>
                      <a:pt x="12221" y="1003"/>
                    </a:cubicBezTo>
                    <a:cubicBezTo>
                      <a:pt x="12221" y="1003"/>
                      <a:pt x="1273" y="578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2" name="Google Shape;5342;p73"/>
              <p:cNvSpPr/>
              <p:nvPr/>
            </p:nvSpPr>
            <p:spPr>
              <a:xfrm>
                <a:off x="6797689" y="3638775"/>
                <a:ext cx="1781866" cy="627694"/>
              </a:xfrm>
              <a:custGeom>
                <a:avLst/>
                <a:gdLst/>
                <a:ahLst/>
                <a:cxnLst/>
                <a:rect l="l" t="t" r="r" b="b"/>
                <a:pathLst>
                  <a:path w="36583" h="12887" extrusionOk="0">
                    <a:moveTo>
                      <a:pt x="782" y="0"/>
                    </a:moveTo>
                    <a:cubicBezTo>
                      <a:pt x="659" y="315"/>
                      <a:pt x="488" y="608"/>
                      <a:pt x="251" y="797"/>
                    </a:cubicBezTo>
                    <a:cubicBezTo>
                      <a:pt x="251" y="797"/>
                      <a:pt x="1" y="5132"/>
                      <a:pt x="924" y="8696"/>
                    </a:cubicBezTo>
                    <a:cubicBezTo>
                      <a:pt x="1243" y="9931"/>
                      <a:pt x="1705" y="11072"/>
                      <a:pt x="2368" y="11909"/>
                    </a:cubicBezTo>
                    <a:cubicBezTo>
                      <a:pt x="2611" y="12218"/>
                      <a:pt x="2884" y="12485"/>
                      <a:pt x="3187" y="12700"/>
                    </a:cubicBezTo>
                    <a:cubicBezTo>
                      <a:pt x="3281" y="12769"/>
                      <a:pt x="3379" y="12830"/>
                      <a:pt x="3481" y="12887"/>
                    </a:cubicBezTo>
                    <a:lnTo>
                      <a:pt x="6508" y="12887"/>
                    </a:lnTo>
                    <a:cubicBezTo>
                      <a:pt x="6930" y="11814"/>
                      <a:pt x="7589" y="10812"/>
                      <a:pt x="8740" y="10812"/>
                    </a:cubicBezTo>
                    <a:cubicBezTo>
                      <a:pt x="8749" y="10812"/>
                      <a:pt x="8758" y="10812"/>
                      <a:pt x="8767" y="10812"/>
                    </a:cubicBezTo>
                    <a:cubicBezTo>
                      <a:pt x="9616" y="10824"/>
                      <a:pt x="10498" y="10827"/>
                      <a:pt x="11288" y="10827"/>
                    </a:cubicBezTo>
                    <a:cubicBezTo>
                      <a:pt x="11783" y="10827"/>
                      <a:pt x="12241" y="10826"/>
                      <a:pt x="12631" y="10824"/>
                    </a:cubicBezTo>
                    <a:cubicBezTo>
                      <a:pt x="13403" y="10819"/>
                      <a:pt x="13908" y="10812"/>
                      <a:pt x="13908" y="10812"/>
                    </a:cubicBezTo>
                    <a:lnTo>
                      <a:pt x="22675" y="10812"/>
                    </a:lnTo>
                    <a:cubicBezTo>
                      <a:pt x="22675" y="10812"/>
                      <a:pt x="23180" y="10819"/>
                      <a:pt x="23952" y="10824"/>
                    </a:cubicBezTo>
                    <a:cubicBezTo>
                      <a:pt x="24343" y="10826"/>
                      <a:pt x="24801" y="10827"/>
                      <a:pt x="25296" y="10827"/>
                    </a:cubicBezTo>
                    <a:cubicBezTo>
                      <a:pt x="26085" y="10827"/>
                      <a:pt x="26968" y="10824"/>
                      <a:pt x="27816" y="10812"/>
                    </a:cubicBezTo>
                    <a:cubicBezTo>
                      <a:pt x="27826" y="10812"/>
                      <a:pt x="27836" y="10811"/>
                      <a:pt x="27845" y="10811"/>
                    </a:cubicBezTo>
                    <a:cubicBezTo>
                      <a:pt x="28995" y="10811"/>
                      <a:pt x="29653" y="11814"/>
                      <a:pt x="30075" y="12887"/>
                    </a:cubicBezTo>
                    <a:lnTo>
                      <a:pt x="33104" y="12887"/>
                    </a:lnTo>
                    <a:cubicBezTo>
                      <a:pt x="33204" y="12830"/>
                      <a:pt x="33303" y="12769"/>
                      <a:pt x="33397" y="12700"/>
                    </a:cubicBezTo>
                    <a:cubicBezTo>
                      <a:pt x="33699" y="12485"/>
                      <a:pt x="33973" y="12218"/>
                      <a:pt x="34216" y="11909"/>
                    </a:cubicBezTo>
                    <a:cubicBezTo>
                      <a:pt x="34878" y="11072"/>
                      <a:pt x="35340" y="9931"/>
                      <a:pt x="35660" y="8696"/>
                    </a:cubicBezTo>
                    <a:cubicBezTo>
                      <a:pt x="36583" y="5132"/>
                      <a:pt x="36332" y="797"/>
                      <a:pt x="36332" y="797"/>
                    </a:cubicBezTo>
                    <a:cubicBezTo>
                      <a:pt x="36095" y="608"/>
                      <a:pt x="35924" y="315"/>
                      <a:pt x="35801" y="0"/>
                    </a:cubicBezTo>
                    <a:cubicBezTo>
                      <a:pt x="35801" y="0"/>
                      <a:pt x="35582" y="5417"/>
                      <a:pt x="31228" y="5417"/>
                    </a:cubicBezTo>
                    <a:lnTo>
                      <a:pt x="5356" y="5417"/>
                    </a:lnTo>
                    <a:cubicBezTo>
                      <a:pt x="1001" y="5417"/>
                      <a:pt x="782" y="0"/>
                      <a:pt x="7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3" name="Google Shape;5343;p73"/>
              <p:cNvSpPr/>
              <p:nvPr/>
            </p:nvSpPr>
            <p:spPr>
              <a:xfrm>
                <a:off x="6998359" y="2802925"/>
                <a:ext cx="1352364" cy="621118"/>
              </a:xfrm>
              <a:custGeom>
                <a:avLst/>
                <a:gdLst/>
                <a:ahLst/>
                <a:cxnLst/>
                <a:rect l="l" t="t" r="r" b="b"/>
                <a:pathLst>
                  <a:path w="27765" h="12752" extrusionOk="0">
                    <a:moveTo>
                      <a:pt x="14307" y="0"/>
                    </a:moveTo>
                    <a:cubicBezTo>
                      <a:pt x="14219" y="0"/>
                      <a:pt x="14172" y="0"/>
                      <a:pt x="14172" y="0"/>
                    </a:cubicBezTo>
                    <a:cubicBezTo>
                      <a:pt x="14172" y="0"/>
                      <a:pt x="14138" y="0"/>
                      <a:pt x="14072" y="0"/>
                    </a:cubicBezTo>
                    <a:cubicBezTo>
                      <a:pt x="13611" y="0"/>
                      <a:pt x="11621" y="6"/>
                      <a:pt x="9294" y="92"/>
                    </a:cubicBezTo>
                    <a:lnTo>
                      <a:pt x="1" y="9384"/>
                    </a:lnTo>
                    <a:cubicBezTo>
                      <a:pt x="101" y="11291"/>
                      <a:pt x="689" y="12751"/>
                      <a:pt x="2874" y="12751"/>
                    </a:cubicBezTo>
                    <a:lnTo>
                      <a:pt x="3123" y="12751"/>
                    </a:lnTo>
                    <a:lnTo>
                      <a:pt x="14172" y="1701"/>
                    </a:lnTo>
                    <a:lnTo>
                      <a:pt x="15860" y="13"/>
                    </a:lnTo>
                    <a:cubicBezTo>
                      <a:pt x="15104" y="2"/>
                      <a:pt x="14549" y="0"/>
                      <a:pt x="14307" y="0"/>
                    </a:cubicBezTo>
                    <a:close/>
                    <a:moveTo>
                      <a:pt x="20943" y="180"/>
                    </a:moveTo>
                    <a:lnTo>
                      <a:pt x="14172" y="6952"/>
                    </a:lnTo>
                    <a:lnTo>
                      <a:pt x="8371" y="12751"/>
                    </a:lnTo>
                    <a:lnTo>
                      <a:pt x="18413" y="12751"/>
                    </a:lnTo>
                    <a:lnTo>
                      <a:pt x="27764" y="3401"/>
                    </a:lnTo>
                    <a:cubicBezTo>
                      <a:pt x="27035" y="1555"/>
                      <a:pt x="25715" y="649"/>
                      <a:pt x="25715" y="649"/>
                    </a:cubicBezTo>
                    <a:lnTo>
                      <a:pt x="25715" y="648"/>
                    </a:lnTo>
                    <a:cubicBezTo>
                      <a:pt x="24400" y="423"/>
                      <a:pt x="22664" y="274"/>
                      <a:pt x="20943" y="18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4" name="Google Shape;5344;p73"/>
              <p:cNvSpPr/>
              <p:nvPr/>
            </p:nvSpPr>
            <p:spPr>
              <a:xfrm>
                <a:off x="6952867" y="4353931"/>
                <a:ext cx="141934" cy="13667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806" extrusionOk="0">
                    <a:moveTo>
                      <a:pt x="2761" y="0"/>
                    </a:moveTo>
                    <a:cubicBezTo>
                      <a:pt x="2644" y="410"/>
                      <a:pt x="2546" y="705"/>
                      <a:pt x="2436" y="772"/>
                    </a:cubicBezTo>
                    <a:cubicBezTo>
                      <a:pt x="2163" y="939"/>
                      <a:pt x="1794" y="992"/>
                      <a:pt x="1171" y="992"/>
                    </a:cubicBezTo>
                    <a:cubicBezTo>
                      <a:pt x="854" y="992"/>
                      <a:pt x="471" y="979"/>
                      <a:pt x="1" y="958"/>
                    </a:cubicBezTo>
                    <a:lnTo>
                      <a:pt x="1" y="2737"/>
                    </a:lnTo>
                    <a:cubicBezTo>
                      <a:pt x="125" y="2782"/>
                      <a:pt x="261" y="2806"/>
                      <a:pt x="399" y="2806"/>
                    </a:cubicBezTo>
                    <a:lnTo>
                      <a:pt x="1697" y="2806"/>
                    </a:lnTo>
                    <a:cubicBezTo>
                      <a:pt x="2365" y="2806"/>
                      <a:pt x="2914" y="2257"/>
                      <a:pt x="2914" y="1587"/>
                    </a:cubicBezTo>
                    <a:lnTo>
                      <a:pt x="2914" y="346"/>
                    </a:lnTo>
                    <a:cubicBezTo>
                      <a:pt x="2748" y="163"/>
                      <a:pt x="2761" y="0"/>
                      <a:pt x="27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5" name="Google Shape;5345;p73"/>
              <p:cNvSpPr/>
              <p:nvPr/>
            </p:nvSpPr>
            <p:spPr>
              <a:xfrm>
                <a:off x="7086713" y="4327191"/>
                <a:ext cx="8085" cy="43642"/>
              </a:xfrm>
              <a:custGeom>
                <a:avLst/>
                <a:gdLst/>
                <a:ahLst/>
                <a:cxnLst/>
                <a:rect l="l" t="t" r="r" b="b"/>
                <a:pathLst>
                  <a:path w="166" h="896" extrusionOk="0">
                    <a:moveTo>
                      <a:pt x="166" y="1"/>
                    </a:moveTo>
                    <a:cubicBezTo>
                      <a:pt x="111" y="199"/>
                      <a:pt x="60" y="382"/>
                      <a:pt x="13" y="549"/>
                    </a:cubicBezTo>
                    <a:cubicBezTo>
                      <a:pt x="13" y="549"/>
                      <a:pt x="0" y="712"/>
                      <a:pt x="166" y="895"/>
                    </a:cubicBez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6" name="Google Shape;5346;p73"/>
              <p:cNvSpPr/>
              <p:nvPr/>
            </p:nvSpPr>
            <p:spPr>
              <a:xfrm>
                <a:off x="8424384" y="4102217"/>
                <a:ext cx="181776" cy="515520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10584" extrusionOk="0">
                    <a:moveTo>
                      <a:pt x="3662" y="1"/>
                    </a:moveTo>
                    <a:cubicBezTo>
                      <a:pt x="3521" y="1035"/>
                      <a:pt x="3319" y="2160"/>
                      <a:pt x="3038" y="3372"/>
                    </a:cubicBezTo>
                    <a:cubicBezTo>
                      <a:pt x="2908" y="3943"/>
                      <a:pt x="2759" y="4534"/>
                      <a:pt x="2594" y="5143"/>
                    </a:cubicBezTo>
                    <a:cubicBezTo>
                      <a:pt x="2594" y="5143"/>
                      <a:pt x="2457" y="5953"/>
                      <a:pt x="818" y="6087"/>
                    </a:cubicBezTo>
                    <a:cubicBezTo>
                      <a:pt x="752" y="6094"/>
                      <a:pt x="684" y="6097"/>
                      <a:pt x="614" y="6100"/>
                    </a:cubicBezTo>
                    <a:cubicBezTo>
                      <a:pt x="393" y="6110"/>
                      <a:pt x="188" y="6118"/>
                      <a:pt x="0" y="6126"/>
                    </a:cubicBezTo>
                    <a:lnTo>
                      <a:pt x="0" y="7905"/>
                    </a:lnTo>
                    <a:lnTo>
                      <a:pt x="0" y="9366"/>
                    </a:lnTo>
                    <a:cubicBezTo>
                      <a:pt x="0" y="10035"/>
                      <a:pt x="549" y="10583"/>
                      <a:pt x="1217" y="10583"/>
                    </a:cubicBezTo>
                    <a:lnTo>
                      <a:pt x="2515" y="10583"/>
                    </a:lnTo>
                    <a:cubicBezTo>
                      <a:pt x="3185" y="10583"/>
                      <a:pt x="3732" y="10035"/>
                      <a:pt x="3732" y="9366"/>
                    </a:cubicBezTo>
                    <a:lnTo>
                      <a:pt x="3732" y="398"/>
                    </a:lnTo>
                    <a:cubicBezTo>
                      <a:pt x="3732" y="259"/>
                      <a:pt x="3708" y="126"/>
                      <a:pt x="36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7" name="Google Shape;5347;p73"/>
              <p:cNvSpPr/>
              <p:nvPr/>
            </p:nvSpPr>
            <p:spPr>
              <a:xfrm>
                <a:off x="6771047" y="4102217"/>
                <a:ext cx="181874" cy="515520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10584" extrusionOk="0">
                    <a:moveTo>
                      <a:pt x="70" y="1"/>
                    </a:moveTo>
                    <a:cubicBezTo>
                      <a:pt x="25" y="126"/>
                      <a:pt x="1" y="259"/>
                      <a:pt x="1" y="398"/>
                    </a:cubicBezTo>
                    <a:lnTo>
                      <a:pt x="1" y="9366"/>
                    </a:lnTo>
                    <a:cubicBezTo>
                      <a:pt x="1" y="10035"/>
                      <a:pt x="548" y="10583"/>
                      <a:pt x="1218" y="10583"/>
                    </a:cubicBezTo>
                    <a:lnTo>
                      <a:pt x="2517" y="10583"/>
                    </a:lnTo>
                    <a:cubicBezTo>
                      <a:pt x="3185" y="10583"/>
                      <a:pt x="3734" y="10035"/>
                      <a:pt x="3734" y="9366"/>
                    </a:cubicBezTo>
                    <a:lnTo>
                      <a:pt x="3734" y="7905"/>
                    </a:lnTo>
                    <a:lnTo>
                      <a:pt x="3734" y="6126"/>
                    </a:lnTo>
                    <a:cubicBezTo>
                      <a:pt x="3544" y="6118"/>
                      <a:pt x="3341" y="6110"/>
                      <a:pt x="3119" y="6100"/>
                    </a:cubicBezTo>
                    <a:cubicBezTo>
                      <a:pt x="3048" y="6097"/>
                      <a:pt x="2980" y="6094"/>
                      <a:pt x="2915" y="6087"/>
                    </a:cubicBezTo>
                    <a:cubicBezTo>
                      <a:pt x="1276" y="5953"/>
                      <a:pt x="1138" y="5143"/>
                      <a:pt x="1138" y="5143"/>
                    </a:cubicBezTo>
                    <a:cubicBezTo>
                      <a:pt x="973" y="4534"/>
                      <a:pt x="825" y="3943"/>
                      <a:pt x="695" y="3372"/>
                    </a:cubicBezTo>
                    <a:cubicBezTo>
                      <a:pt x="415" y="2160"/>
                      <a:pt x="211" y="1035"/>
                      <a:pt x="7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8" name="Google Shape;5348;p73"/>
              <p:cNvSpPr/>
              <p:nvPr/>
            </p:nvSpPr>
            <p:spPr>
              <a:xfrm>
                <a:off x="6804849" y="4165340"/>
                <a:ext cx="1767546" cy="236962"/>
              </a:xfrm>
              <a:custGeom>
                <a:avLst/>
                <a:gdLst/>
                <a:ahLst/>
                <a:cxnLst/>
                <a:rect l="l" t="t" r="r" b="b"/>
                <a:pathLst>
                  <a:path w="36289" h="4865" extrusionOk="0">
                    <a:moveTo>
                      <a:pt x="13761" y="1"/>
                    </a:moveTo>
                    <a:cubicBezTo>
                      <a:pt x="13761" y="1"/>
                      <a:pt x="13256" y="8"/>
                      <a:pt x="12484" y="13"/>
                    </a:cubicBezTo>
                    <a:cubicBezTo>
                      <a:pt x="12486" y="1529"/>
                      <a:pt x="13714" y="2754"/>
                      <a:pt x="15228" y="2754"/>
                    </a:cubicBezTo>
                    <a:lnTo>
                      <a:pt x="21061" y="2754"/>
                    </a:lnTo>
                    <a:cubicBezTo>
                      <a:pt x="22577" y="2754"/>
                      <a:pt x="23803" y="1529"/>
                      <a:pt x="23805" y="13"/>
                    </a:cubicBezTo>
                    <a:cubicBezTo>
                      <a:pt x="23033" y="8"/>
                      <a:pt x="22528" y="1"/>
                      <a:pt x="22528" y="1"/>
                    </a:cubicBezTo>
                    <a:close/>
                    <a:moveTo>
                      <a:pt x="1" y="2076"/>
                    </a:moveTo>
                    <a:cubicBezTo>
                      <a:pt x="131" y="2647"/>
                      <a:pt x="279" y="3238"/>
                      <a:pt x="444" y="3847"/>
                    </a:cubicBezTo>
                    <a:cubicBezTo>
                      <a:pt x="444" y="3847"/>
                      <a:pt x="582" y="4657"/>
                      <a:pt x="2221" y="4791"/>
                    </a:cubicBezTo>
                    <a:cubicBezTo>
                      <a:pt x="2286" y="4798"/>
                      <a:pt x="2354" y="4801"/>
                      <a:pt x="2425" y="4804"/>
                    </a:cubicBezTo>
                    <a:cubicBezTo>
                      <a:pt x="2647" y="4814"/>
                      <a:pt x="2850" y="4822"/>
                      <a:pt x="3040" y="4830"/>
                    </a:cubicBezTo>
                    <a:cubicBezTo>
                      <a:pt x="3510" y="4851"/>
                      <a:pt x="3893" y="4864"/>
                      <a:pt x="4210" y="4864"/>
                    </a:cubicBezTo>
                    <a:cubicBezTo>
                      <a:pt x="4833" y="4864"/>
                      <a:pt x="5202" y="4811"/>
                      <a:pt x="5475" y="4644"/>
                    </a:cubicBezTo>
                    <a:cubicBezTo>
                      <a:pt x="5585" y="4577"/>
                      <a:pt x="5683" y="4282"/>
                      <a:pt x="5799" y="3872"/>
                    </a:cubicBezTo>
                    <a:cubicBezTo>
                      <a:pt x="5847" y="3705"/>
                      <a:pt x="5898" y="3522"/>
                      <a:pt x="5953" y="3324"/>
                    </a:cubicBezTo>
                    <a:cubicBezTo>
                      <a:pt x="6063" y="2934"/>
                      <a:pt x="6194" y="2500"/>
                      <a:pt x="6360" y="2076"/>
                    </a:cubicBezTo>
                    <a:close/>
                    <a:moveTo>
                      <a:pt x="29929" y="2076"/>
                    </a:moveTo>
                    <a:cubicBezTo>
                      <a:pt x="30095" y="2500"/>
                      <a:pt x="30226" y="2934"/>
                      <a:pt x="30336" y="3324"/>
                    </a:cubicBezTo>
                    <a:cubicBezTo>
                      <a:pt x="30392" y="3522"/>
                      <a:pt x="30443" y="3705"/>
                      <a:pt x="30491" y="3872"/>
                    </a:cubicBezTo>
                    <a:cubicBezTo>
                      <a:pt x="30606" y="4282"/>
                      <a:pt x="30704" y="4577"/>
                      <a:pt x="30814" y="4644"/>
                    </a:cubicBezTo>
                    <a:cubicBezTo>
                      <a:pt x="31087" y="4811"/>
                      <a:pt x="31456" y="4864"/>
                      <a:pt x="32079" y="4864"/>
                    </a:cubicBezTo>
                    <a:cubicBezTo>
                      <a:pt x="32397" y="4864"/>
                      <a:pt x="32780" y="4851"/>
                      <a:pt x="33250" y="4830"/>
                    </a:cubicBezTo>
                    <a:cubicBezTo>
                      <a:pt x="33439" y="4822"/>
                      <a:pt x="33644" y="4814"/>
                      <a:pt x="33865" y="4804"/>
                    </a:cubicBezTo>
                    <a:cubicBezTo>
                      <a:pt x="33935" y="4801"/>
                      <a:pt x="34003" y="4798"/>
                      <a:pt x="34069" y="4791"/>
                    </a:cubicBezTo>
                    <a:cubicBezTo>
                      <a:pt x="35708" y="4657"/>
                      <a:pt x="35845" y="3847"/>
                      <a:pt x="35845" y="3847"/>
                    </a:cubicBezTo>
                    <a:cubicBezTo>
                      <a:pt x="36010" y="3238"/>
                      <a:pt x="36159" y="2647"/>
                      <a:pt x="36289" y="20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9" name="Google Shape;5349;p73"/>
              <p:cNvSpPr/>
              <p:nvPr/>
            </p:nvSpPr>
            <p:spPr>
              <a:xfrm>
                <a:off x="6590200" y="2690900"/>
                <a:ext cx="2196952" cy="1705103"/>
              </a:xfrm>
              <a:custGeom>
                <a:avLst/>
                <a:gdLst/>
                <a:ahLst/>
                <a:cxnLst/>
                <a:rect l="l" t="t" r="r" b="b"/>
                <a:pathLst>
                  <a:path w="45105" h="35007" extrusionOk="0">
                    <a:moveTo>
                      <a:pt x="42492" y="10676"/>
                    </a:moveTo>
                    <a:cubicBezTo>
                      <a:pt x="41575" y="10676"/>
                      <a:pt x="40695" y="10925"/>
                      <a:pt x="40252" y="11085"/>
                    </a:cubicBezTo>
                    <a:cubicBezTo>
                      <a:pt x="39572" y="11331"/>
                      <a:pt x="39705" y="12121"/>
                      <a:pt x="39727" y="12749"/>
                    </a:cubicBezTo>
                    <a:cubicBezTo>
                      <a:pt x="39730" y="12835"/>
                      <a:pt x="39732" y="12920"/>
                      <a:pt x="39729" y="12997"/>
                    </a:cubicBezTo>
                    <a:cubicBezTo>
                      <a:pt x="39701" y="13645"/>
                      <a:pt x="39455" y="13836"/>
                      <a:pt x="39455" y="13836"/>
                    </a:cubicBezTo>
                    <a:lnTo>
                      <a:pt x="39453" y="13836"/>
                    </a:lnTo>
                    <a:cubicBezTo>
                      <a:pt x="39513" y="14381"/>
                      <a:pt x="39566" y="14944"/>
                      <a:pt x="39611" y="15523"/>
                    </a:cubicBezTo>
                    <a:cubicBezTo>
                      <a:pt x="41050" y="15503"/>
                      <a:pt x="40816" y="15109"/>
                      <a:pt x="40854" y="14613"/>
                    </a:cubicBezTo>
                    <a:cubicBezTo>
                      <a:pt x="40895" y="14118"/>
                      <a:pt x="42204" y="13964"/>
                      <a:pt x="43370" y="13953"/>
                    </a:cubicBezTo>
                    <a:cubicBezTo>
                      <a:pt x="44023" y="13947"/>
                      <a:pt x="44692" y="13400"/>
                      <a:pt x="44923" y="12749"/>
                    </a:cubicBezTo>
                    <a:cubicBezTo>
                      <a:pt x="45104" y="12240"/>
                      <a:pt x="45017" y="11663"/>
                      <a:pt x="44440" y="11233"/>
                    </a:cubicBezTo>
                    <a:cubicBezTo>
                      <a:pt x="43881" y="10815"/>
                      <a:pt x="43177" y="10676"/>
                      <a:pt x="42492" y="10676"/>
                    </a:cubicBezTo>
                    <a:close/>
                    <a:moveTo>
                      <a:pt x="22514" y="979"/>
                    </a:moveTo>
                    <a:cubicBezTo>
                      <a:pt x="22514" y="979"/>
                      <a:pt x="30712" y="1021"/>
                      <a:pt x="34475" y="3025"/>
                    </a:cubicBezTo>
                    <a:cubicBezTo>
                      <a:pt x="34659" y="3122"/>
                      <a:pt x="34831" y="3225"/>
                      <a:pt x="34991" y="3331"/>
                    </a:cubicBezTo>
                    <a:cubicBezTo>
                      <a:pt x="38454" y="5637"/>
                      <a:pt x="37733" y="14873"/>
                      <a:pt x="37733" y="14873"/>
                    </a:cubicBezTo>
                    <a:cubicBezTo>
                      <a:pt x="38300" y="15041"/>
                      <a:pt x="38650" y="15591"/>
                      <a:pt x="38834" y="16298"/>
                    </a:cubicBezTo>
                    <a:cubicBezTo>
                      <a:pt x="38994" y="16910"/>
                      <a:pt x="39029" y="17639"/>
                      <a:pt x="38977" y="18339"/>
                    </a:cubicBezTo>
                    <a:cubicBezTo>
                      <a:pt x="38889" y="19512"/>
                      <a:pt x="38549" y="20602"/>
                      <a:pt x="38122" y="20917"/>
                    </a:cubicBezTo>
                    <a:cubicBezTo>
                      <a:pt x="37108" y="21668"/>
                      <a:pt x="35920" y="22393"/>
                      <a:pt x="33067" y="22667"/>
                    </a:cubicBezTo>
                    <a:cubicBezTo>
                      <a:pt x="33056" y="22668"/>
                      <a:pt x="33044" y="22668"/>
                      <a:pt x="33033" y="22668"/>
                    </a:cubicBezTo>
                    <a:cubicBezTo>
                      <a:pt x="32852" y="22668"/>
                      <a:pt x="32700" y="22534"/>
                      <a:pt x="32684" y="22350"/>
                    </a:cubicBezTo>
                    <a:cubicBezTo>
                      <a:pt x="32657" y="22022"/>
                      <a:pt x="32710" y="21416"/>
                      <a:pt x="33094" y="20377"/>
                    </a:cubicBezTo>
                    <a:lnTo>
                      <a:pt x="33094" y="20377"/>
                    </a:lnTo>
                    <a:cubicBezTo>
                      <a:pt x="33008" y="20465"/>
                      <a:pt x="30229" y="23239"/>
                      <a:pt x="22514" y="23239"/>
                    </a:cubicBezTo>
                    <a:cubicBezTo>
                      <a:pt x="14799" y="23239"/>
                      <a:pt x="12021" y="20465"/>
                      <a:pt x="11934" y="20377"/>
                    </a:cubicBezTo>
                    <a:lnTo>
                      <a:pt x="11934" y="20377"/>
                    </a:lnTo>
                    <a:cubicBezTo>
                      <a:pt x="12320" y="21416"/>
                      <a:pt x="12373" y="22022"/>
                      <a:pt x="12344" y="22350"/>
                    </a:cubicBezTo>
                    <a:cubicBezTo>
                      <a:pt x="12328" y="22534"/>
                      <a:pt x="12176" y="22668"/>
                      <a:pt x="11996" y="22668"/>
                    </a:cubicBezTo>
                    <a:cubicBezTo>
                      <a:pt x="11984" y="22668"/>
                      <a:pt x="11973" y="22668"/>
                      <a:pt x="11961" y="22667"/>
                    </a:cubicBezTo>
                    <a:cubicBezTo>
                      <a:pt x="9109" y="22393"/>
                      <a:pt x="7920" y="21668"/>
                      <a:pt x="6908" y="20917"/>
                    </a:cubicBezTo>
                    <a:cubicBezTo>
                      <a:pt x="6480" y="20602"/>
                      <a:pt x="6139" y="19512"/>
                      <a:pt x="6051" y="18339"/>
                    </a:cubicBezTo>
                    <a:cubicBezTo>
                      <a:pt x="5999" y="17639"/>
                      <a:pt x="6035" y="16910"/>
                      <a:pt x="6196" y="16298"/>
                    </a:cubicBezTo>
                    <a:cubicBezTo>
                      <a:pt x="6379" y="15591"/>
                      <a:pt x="6729" y="15041"/>
                      <a:pt x="7295" y="14873"/>
                    </a:cubicBezTo>
                    <a:cubicBezTo>
                      <a:pt x="7295" y="14873"/>
                      <a:pt x="6574" y="5637"/>
                      <a:pt x="10037" y="3331"/>
                    </a:cubicBezTo>
                    <a:cubicBezTo>
                      <a:pt x="10197" y="3225"/>
                      <a:pt x="10370" y="3122"/>
                      <a:pt x="10553" y="3025"/>
                    </a:cubicBezTo>
                    <a:cubicBezTo>
                      <a:pt x="14317" y="1021"/>
                      <a:pt x="22514" y="979"/>
                      <a:pt x="22514" y="979"/>
                    </a:cubicBezTo>
                    <a:close/>
                    <a:moveTo>
                      <a:pt x="22512" y="1"/>
                    </a:moveTo>
                    <a:cubicBezTo>
                      <a:pt x="22361" y="1"/>
                      <a:pt x="14406" y="8"/>
                      <a:pt x="9748" y="1469"/>
                    </a:cubicBezTo>
                    <a:cubicBezTo>
                      <a:pt x="8871" y="1743"/>
                      <a:pt x="8177" y="2418"/>
                      <a:pt x="7876" y="3287"/>
                    </a:cubicBezTo>
                    <a:cubicBezTo>
                      <a:pt x="7247" y="5103"/>
                      <a:pt x="6166" y="8767"/>
                      <a:pt x="5616" y="13804"/>
                    </a:cubicBezTo>
                    <a:cubicBezTo>
                      <a:pt x="5550" y="13727"/>
                      <a:pt x="5397" y="13499"/>
                      <a:pt x="5374" y="12997"/>
                    </a:cubicBezTo>
                    <a:cubicBezTo>
                      <a:pt x="5372" y="12920"/>
                      <a:pt x="5373" y="12835"/>
                      <a:pt x="5377" y="12749"/>
                    </a:cubicBezTo>
                    <a:cubicBezTo>
                      <a:pt x="5398" y="12121"/>
                      <a:pt x="5533" y="11331"/>
                      <a:pt x="4851" y="11085"/>
                    </a:cubicBezTo>
                    <a:cubicBezTo>
                      <a:pt x="4409" y="10925"/>
                      <a:pt x="3529" y="10676"/>
                      <a:pt x="2611" y="10676"/>
                    </a:cubicBezTo>
                    <a:cubicBezTo>
                      <a:pt x="1927" y="10676"/>
                      <a:pt x="1223" y="10815"/>
                      <a:pt x="663" y="11233"/>
                    </a:cubicBezTo>
                    <a:cubicBezTo>
                      <a:pt x="88" y="11663"/>
                      <a:pt x="0" y="12240"/>
                      <a:pt x="181" y="12749"/>
                    </a:cubicBezTo>
                    <a:cubicBezTo>
                      <a:pt x="412" y="13400"/>
                      <a:pt x="1080" y="13947"/>
                      <a:pt x="1733" y="13953"/>
                    </a:cubicBezTo>
                    <a:cubicBezTo>
                      <a:pt x="2901" y="13964"/>
                      <a:pt x="4208" y="14118"/>
                      <a:pt x="4249" y="14613"/>
                    </a:cubicBezTo>
                    <a:cubicBezTo>
                      <a:pt x="4287" y="15105"/>
                      <a:pt x="4057" y="15496"/>
                      <a:pt x="5454" y="15522"/>
                    </a:cubicBezTo>
                    <a:cubicBezTo>
                      <a:pt x="5394" y="16285"/>
                      <a:pt x="5346" y="17075"/>
                      <a:pt x="5316" y="17891"/>
                    </a:cubicBezTo>
                    <a:cubicBezTo>
                      <a:pt x="5316" y="17891"/>
                      <a:pt x="5287" y="18736"/>
                      <a:pt x="5005" y="19461"/>
                    </a:cubicBezTo>
                    <a:cubicBezTo>
                      <a:pt x="5005" y="19461"/>
                      <a:pt x="5225" y="24878"/>
                      <a:pt x="9578" y="24878"/>
                    </a:cubicBezTo>
                    <a:lnTo>
                      <a:pt x="35450" y="24878"/>
                    </a:lnTo>
                    <a:cubicBezTo>
                      <a:pt x="39805" y="24878"/>
                      <a:pt x="40024" y="19461"/>
                      <a:pt x="40024" y="19461"/>
                    </a:cubicBezTo>
                    <a:cubicBezTo>
                      <a:pt x="39742" y="18736"/>
                      <a:pt x="39713" y="17891"/>
                      <a:pt x="39713" y="17891"/>
                    </a:cubicBezTo>
                    <a:cubicBezTo>
                      <a:pt x="39684" y="17075"/>
                      <a:pt x="39636" y="16285"/>
                      <a:pt x="39575" y="15522"/>
                    </a:cubicBezTo>
                    <a:cubicBezTo>
                      <a:pt x="39530" y="14944"/>
                      <a:pt x="39476" y="14381"/>
                      <a:pt x="39416" y="13836"/>
                    </a:cubicBezTo>
                    <a:cubicBezTo>
                      <a:pt x="38868" y="8781"/>
                      <a:pt x="37784" y="5106"/>
                      <a:pt x="37152" y="3287"/>
                    </a:cubicBezTo>
                    <a:cubicBezTo>
                      <a:pt x="36852" y="2418"/>
                      <a:pt x="36158" y="1743"/>
                      <a:pt x="35282" y="1469"/>
                    </a:cubicBezTo>
                    <a:cubicBezTo>
                      <a:pt x="30624" y="8"/>
                      <a:pt x="22667" y="1"/>
                      <a:pt x="22516" y="1"/>
                    </a:cubicBezTo>
                    <a:cubicBezTo>
                      <a:pt x="22515" y="1"/>
                      <a:pt x="22514" y="1"/>
                      <a:pt x="22514" y="1"/>
                    </a:cubicBezTo>
                    <a:cubicBezTo>
                      <a:pt x="22514" y="1"/>
                      <a:pt x="22513" y="1"/>
                      <a:pt x="22512" y="1"/>
                    </a:cubicBezTo>
                    <a:close/>
                    <a:moveTo>
                      <a:pt x="4511" y="20258"/>
                    </a:moveTo>
                    <a:lnTo>
                      <a:pt x="4511" y="20258"/>
                    </a:lnTo>
                    <a:cubicBezTo>
                      <a:pt x="3903" y="20742"/>
                      <a:pt x="3061" y="23728"/>
                      <a:pt x="3783" y="28977"/>
                    </a:cubicBezTo>
                    <a:cubicBezTo>
                      <a:pt x="3926" y="30011"/>
                      <a:pt x="4128" y="31136"/>
                      <a:pt x="4408" y="32348"/>
                    </a:cubicBezTo>
                    <a:lnTo>
                      <a:pt x="7447" y="32348"/>
                    </a:lnTo>
                    <a:lnTo>
                      <a:pt x="7447" y="32161"/>
                    </a:lnTo>
                    <a:cubicBezTo>
                      <a:pt x="7144" y="31946"/>
                      <a:pt x="6871" y="31679"/>
                      <a:pt x="6628" y="31370"/>
                    </a:cubicBezTo>
                    <a:cubicBezTo>
                      <a:pt x="5965" y="30533"/>
                      <a:pt x="5503" y="29392"/>
                      <a:pt x="5184" y="28157"/>
                    </a:cubicBezTo>
                    <a:cubicBezTo>
                      <a:pt x="4261" y="24594"/>
                      <a:pt x="4511" y="20259"/>
                      <a:pt x="4511" y="20258"/>
                    </a:cubicBezTo>
                    <a:close/>
                    <a:moveTo>
                      <a:pt x="40592" y="20258"/>
                    </a:moveTo>
                    <a:cubicBezTo>
                      <a:pt x="40592" y="20259"/>
                      <a:pt x="40843" y="24594"/>
                      <a:pt x="39920" y="28157"/>
                    </a:cubicBezTo>
                    <a:cubicBezTo>
                      <a:pt x="39600" y="29392"/>
                      <a:pt x="39138" y="30533"/>
                      <a:pt x="38476" y="31370"/>
                    </a:cubicBezTo>
                    <a:cubicBezTo>
                      <a:pt x="38233" y="31679"/>
                      <a:pt x="37959" y="31946"/>
                      <a:pt x="37657" y="32161"/>
                    </a:cubicBezTo>
                    <a:lnTo>
                      <a:pt x="37657" y="32348"/>
                    </a:lnTo>
                    <a:lnTo>
                      <a:pt x="40696" y="32348"/>
                    </a:lnTo>
                    <a:cubicBezTo>
                      <a:pt x="40977" y="31136"/>
                      <a:pt x="41179" y="30011"/>
                      <a:pt x="41320" y="28977"/>
                    </a:cubicBezTo>
                    <a:cubicBezTo>
                      <a:pt x="42043" y="23728"/>
                      <a:pt x="41200" y="20742"/>
                      <a:pt x="40592" y="20258"/>
                    </a:cubicBezTo>
                    <a:close/>
                    <a:moveTo>
                      <a:pt x="12998" y="30272"/>
                    </a:moveTo>
                    <a:cubicBezTo>
                      <a:pt x="11848" y="30272"/>
                      <a:pt x="11190" y="31275"/>
                      <a:pt x="10768" y="32348"/>
                    </a:cubicBezTo>
                    <a:lnTo>
                      <a:pt x="10767" y="32348"/>
                    </a:lnTo>
                    <a:cubicBezTo>
                      <a:pt x="10601" y="32772"/>
                      <a:pt x="10470" y="33206"/>
                      <a:pt x="10360" y="33596"/>
                    </a:cubicBezTo>
                    <a:lnTo>
                      <a:pt x="10360" y="34490"/>
                    </a:lnTo>
                    <a:cubicBezTo>
                      <a:pt x="10576" y="34729"/>
                      <a:pt x="11095" y="35006"/>
                      <a:pt x="12340" y="35006"/>
                    </a:cubicBezTo>
                    <a:lnTo>
                      <a:pt x="32763" y="35006"/>
                    </a:lnTo>
                    <a:cubicBezTo>
                      <a:pt x="34010" y="35006"/>
                      <a:pt x="34527" y="34731"/>
                      <a:pt x="34743" y="34490"/>
                    </a:cubicBezTo>
                    <a:lnTo>
                      <a:pt x="34743" y="33596"/>
                    </a:lnTo>
                    <a:cubicBezTo>
                      <a:pt x="34633" y="33206"/>
                      <a:pt x="34502" y="32772"/>
                      <a:pt x="34336" y="32348"/>
                    </a:cubicBezTo>
                    <a:lnTo>
                      <a:pt x="34335" y="32348"/>
                    </a:lnTo>
                    <a:cubicBezTo>
                      <a:pt x="33913" y="31275"/>
                      <a:pt x="33255" y="30272"/>
                      <a:pt x="32105" y="30272"/>
                    </a:cubicBezTo>
                    <a:cubicBezTo>
                      <a:pt x="32096" y="30272"/>
                      <a:pt x="32086" y="30273"/>
                      <a:pt x="32076" y="30273"/>
                    </a:cubicBezTo>
                    <a:cubicBezTo>
                      <a:pt x="31228" y="30285"/>
                      <a:pt x="30345" y="30288"/>
                      <a:pt x="29556" y="30288"/>
                    </a:cubicBezTo>
                    <a:cubicBezTo>
                      <a:pt x="29061" y="30288"/>
                      <a:pt x="28603" y="30287"/>
                      <a:pt x="28212" y="30285"/>
                    </a:cubicBezTo>
                    <a:cubicBezTo>
                      <a:pt x="28210" y="31801"/>
                      <a:pt x="26982" y="33026"/>
                      <a:pt x="25468" y="33026"/>
                    </a:cubicBezTo>
                    <a:lnTo>
                      <a:pt x="19635" y="33026"/>
                    </a:lnTo>
                    <a:cubicBezTo>
                      <a:pt x="18120" y="33026"/>
                      <a:pt x="16893" y="31801"/>
                      <a:pt x="16891" y="30285"/>
                    </a:cubicBezTo>
                    <a:cubicBezTo>
                      <a:pt x="16501" y="30287"/>
                      <a:pt x="16042" y="30288"/>
                      <a:pt x="15547" y="30288"/>
                    </a:cubicBezTo>
                    <a:cubicBezTo>
                      <a:pt x="14758" y="30288"/>
                      <a:pt x="13876" y="30285"/>
                      <a:pt x="13027" y="30273"/>
                    </a:cubicBezTo>
                    <a:cubicBezTo>
                      <a:pt x="13017" y="30273"/>
                      <a:pt x="13008" y="30272"/>
                      <a:pt x="12998" y="302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0" name="Google Shape;5350;p73"/>
              <p:cNvSpPr/>
              <p:nvPr/>
            </p:nvSpPr>
            <p:spPr>
              <a:xfrm>
                <a:off x="6937720" y="3631713"/>
                <a:ext cx="96490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770" extrusionOk="0">
                    <a:moveTo>
                      <a:pt x="167" y="1"/>
                    </a:moveTo>
                    <a:cubicBezTo>
                      <a:pt x="1" y="268"/>
                      <a:pt x="32" y="668"/>
                      <a:pt x="32" y="668"/>
                    </a:cubicBezTo>
                    <a:cubicBezTo>
                      <a:pt x="297" y="1108"/>
                      <a:pt x="744" y="1378"/>
                      <a:pt x="1140" y="1539"/>
                    </a:cubicBezTo>
                    <a:cubicBezTo>
                      <a:pt x="1591" y="1724"/>
                      <a:pt x="1981" y="1769"/>
                      <a:pt x="1981" y="1769"/>
                    </a:cubicBezTo>
                    <a:cubicBezTo>
                      <a:pt x="1418" y="1537"/>
                      <a:pt x="1010" y="296"/>
                      <a:pt x="1010" y="296"/>
                    </a:cubicBezTo>
                    <a:cubicBezTo>
                      <a:pt x="980" y="299"/>
                      <a:pt x="951" y="301"/>
                      <a:pt x="922" y="301"/>
                    </a:cubicBezTo>
                    <a:cubicBezTo>
                      <a:pt x="499" y="301"/>
                      <a:pt x="167" y="1"/>
                      <a:pt x="167" y="1"/>
                    </a:cubicBezTo>
                    <a:close/>
                  </a:path>
                </a:pathLst>
              </a:custGeom>
              <a:solidFill>
                <a:srgbClr val="FFC2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1" name="Google Shape;5351;p73"/>
              <p:cNvSpPr/>
              <p:nvPr/>
            </p:nvSpPr>
            <p:spPr>
              <a:xfrm>
                <a:off x="6884240" y="3423931"/>
                <a:ext cx="297408" cy="343778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7058" extrusionOk="0">
                    <a:moveTo>
                      <a:pt x="2299" y="754"/>
                    </a:moveTo>
                    <a:cubicBezTo>
                      <a:pt x="2870" y="754"/>
                      <a:pt x="3376" y="1030"/>
                      <a:pt x="3692" y="1453"/>
                    </a:cubicBezTo>
                    <a:cubicBezTo>
                      <a:pt x="3759" y="1543"/>
                      <a:pt x="3818" y="1638"/>
                      <a:pt x="3866" y="1738"/>
                    </a:cubicBezTo>
                    <a:cubicBezTo>
                      <a:pt x="3978" y="1967"/>
                      <a:pt x="4039" y="2223"/>
                      <a:pt x="4039" y="2493"/>
                    </a:cubicBezTo>
                    <a:cubicBezTo>
                      <a:pt x="4039" y="3454"/>
                      <a:pt x="3260" y="4232"/>
                      <a:pt x="2299" y="4232"/>
                    </a:cubicBezTo>
                    <a:lnTo>
                      <a:pt x="2290" y="4232"/>
                    </a:lnTo>
                    <a:cubicBezTo>
                      <a:pt x="1964" y="4230"/>
                      <a:pt x="1658" y="4140"/>
                      <a:pt x="1398" y="3980"/>
                    </a:cubicBezTo>
                    <a:cubicBezTo>
                      <a:pt x="896" y="3675"/>
                      <a:pt x="560" y="3123"/>
                      <a:pt x="560" y="2493"/>
                    </a:cubicBezTo>
                    <a:cubicBezTo>
                      <a:pt x="560" y="2162"/>
                      <a:pt x="652" y="1856"/>
                      <a:pt x="812" y="1591"/>
                    </a:cubicBezTo>
                    <a:cubicBezTo>
                      <a:pt x="1117" y="1091"/>
                      <a:pt x="1670" y="754"/>
                      <a:pt x="2299" y="754"/>
                    </a:cubicBezTo>
                    <a:close/>
                    <a:moveTo>
                      <a:pt x="1265" y="4267"/>
                    </a:moveTo>
                    <a:cubicBezTo>
                      <a:pt x="1265" y="4267"/>
                      <a:pt x="1597" y="4567"/>
                      <a:pt x="2020" y="4567"/>
                    </a:cubicBezTo>
                    <a:cubicBezTo>
                      <a:pt x="2049" y="4567"/>
                      <a:pt x="2078" y="4565"/>
                      <a:pt x="2108" y="4562"/>
                    </a:cubicBezTo>
                    <a:cubicBezTo>
                      <a:pt x="2108" y="4562"/>
                      <a:pt x="2516" y="5803"/>
                      <a:pt x="3079" y="6035"/>
                    </a:cubicBezTo>
                    <a:cubicBezTo>
                      <a:pt x="3079" y="6035"/>
                      <a:pt x="2689" y="5990"/>
                      <a:pt x="2238" y="5805"/>
                    </a:cubicBezTo>
                    <a:cubicBezTo>
                      <a:pt x="1842" y="5644"/>
                      <a:pt x="1395" y="5372"/>
                      <a:pt x="1130" y="4934"/>
                    </a:cubicBezTo>
                    <a:cubicBezTo>
                      <a:pt x="1130" y="4934"/>
                      <a:pt x="1099" y="4534"/>
                      <a:pt x="1265" y="4267"/>
                    </a:cubicBezTo>
                    <a:close/>
                    <a:moveTo>
                      <a:pt x="3942" y="3693"/>
                    </a:moveTo>
                    <a:cubicBezTo>
                      <a:pt x="3944" y="3693"/>
                      <a:pt x="5418" y="6370"/>
                      <a:pt x="4833" y="6370"/>
                    </a:cubicBezTo>
                    <a:cubicBezTo>
                      <a:pt x="4806" y="6370"/>
                      <a:pt x="4775" y="6365"/>
                      <a:pt x="4740" y="6353"/>
                    </a:cubicBezTo>
                    <a:cubicBezTo>
                      <a:pt x="3924" y="6087"/>
                      <a:pt x="2899" y="5826"/>
                      <a:pt x="2570" y="4517"/>
                    </a:cubicBezTo>
                    <a:cubicBezTo>
                      <a:pt x="2570" y="4517"/>
                      <a:pt x="3591" y="4275"/>
                      <a:pt x="3942" y="3693"/>
                    </a:cubicBezTo>
                    <a:close/>
                    <a:moveTo>
                      <a:pt x="1776" y="1"/>
                    </a:moveTo>
                    <a:cubicBezTo>
                      <a:pt x="1083" y="1"/>
                      <a:pt x="477" y="419"/>
                      <a:pt x="195" y="1248"/>
                    </a:cubicBezTo>
                    <a:cubicBezTo>
                      <a:pt x="36" y="1860"/>
                      <a:pt x="0" y="2589"/>
                      <a:pt x="53" y="3289"/>
                    </a:cubicBezTo>
                    <a:cubicBezTo>
                      <a:pt x="53" y="3289"/>
                      <a:pt x="491" y="5330"/>
                      <a:pt x="1470" y="5777"/>
                    </a:cubicBezTo>
                    <a:cubicBezTo>
                      <a:pt x="1639" y="5854"/>
                      <a:pt x="1872" y="5949"/>
                      <a:pt x="2143" y="6054"/>
                    </a:cubicBezTo>
                    <a:cubicBezTo>
                      <a:pt x="3269" y="6482"/>
                      <a:pt x="5062" y="7057"/>
                      <a:pt x="5673" y="7057"/>
                    </a:cubicBezTo>
                    <a:cubicBezTo>
                      <a:pt x="5774" y="7057"/>
                      <a:pt x="5843" y="7041"/>
                      <a:pt x="5870" y="7006"/>
                    </a:cubicBezTo>
                    <a:cubicBezTo>
                      <a:pt x="6105" y="6711"/>
                      <a:pt x="5688" y="5299"/>
                      <a:pt x="4550" y="2469"/>
                    </a:cubicBezTo>
                    <a:cubicBezTo>
                      <a:pt x="4385" y="2056"/>
                      <a:pt x="4190" y="1696"/>
                      <a:pt x="3974" y="1388"/>
                    </a:cubicBezTo>
                    <a:cubicBezTo>
                      <a:pt x="3327" y="461"/>
                      <a:pt x="2504" y="1"/>
                      <a:pt x="17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2" name="Google Shape;5352;p73"/>
              <p:cNvSpPr/>
              <p:nvPr/>
            </p:nvSpPr>
            <p:spPr>
              <a:xfrm>
                <a:off x="7009464" y="3603804"/>
                <a:ext cx="138719" cy="130439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2678" extrusionOk="0">
                    <a:moveTo>
                      <a:pt x="1373" y="0"/>
                    </a:moveTo>
                    <a:cubicBezTo>
                      <a:pt x="1020" y="582"/>
                      <a:pt x="0" y="824"/>
                      <a:pt x="0" y="824"/>
                    </a:cubicBezTo>
                    <a:cubicBezTo>
                      <a:pt x="330" y="2133"/>
                      <a:pt x="1353" y="2394"/>
                      <a:pt x="2169" y="2660"/>
                    </a:cubicBezTo>
                    <a:cubicBezTo>
                      <a:pt x="2204" y="2672"/>
                      <a:pt x="2235" y="2677"/>
                      <a:pt x="2262" y="2677"/>
                    </a:cubicBezTo>
                    <a:cubicBezTo>
                      <a:pt x="2847" y="2677"/>
                      <a:pt x="1373" y="0"/>
                      <a:pt x="1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3" name="Google Shape;5353;p73"/>
              <p:cNvSpPr/>
              <p:nvPr/>
            </p:nvSpPr>
            <p:spPr>
              <a:xfrm>
                <a:off x="6911516" y="3460656"/>
                <a:ext cx="169405" cy="169405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8" extrusionOk="0">
                    <a:moveTo>
                      <a:pt x="1030" y="649"/>
                    </a:moveTo>
                    <a:cubicBezTo>
                      <a:pt x="1358" y="649"/>
                      <a:pt x="1626" y="901"/>
                      <a:pt x="1626" y="1209"/>
                    </a:cubicBezTo>
                    <a:lnTo>
                      <a:pt x="1626" y="1220"/>
                    </a:lnTo>
                    <a:cubicBezTo>
                      <a:pt x="1620" y="1527"/>
                      <a:pt x="1354" y="1772"/>
                      <a:pt x="1030" y="1772"/>
                    </a:cubicBezTo>
                    <a:cubicBezTo>
                      <a:pt x="701" y="1772"/>
                      <a:pt x="434" y="1520"/>
                      <a:pt x="434" y="1209"/>
                    </a:cubicBezTo>
                    <a:cubicBezTo>
                      <a:pt x="434" y="1095"/>
                      <a:pt x="471" y="984"/>
                      <a:pt x="536" y="895"/>
                    </a:cubicBezTo>
                    <a:cubicBezTo>
                      <a:pt x="643" y="747"/>
                      <a:pt x="824" y="649"/>
                      <a:pt x="1030" y="649"/>
                    </a:cubicBezTo>
                    <a:close/>
                    <a:moveTo>
                      <a:pt x="2551" y="737"/>
                    </a:moveTo>
                    <a:cubicBezTo>
                      <a:pt x="2778" y="737"/>
                      <a:pt x="2974" y="854"/>
                      <a:pt x="3076" y="1029"/>
                    </a:cubicBezTo>
                    <a:cubicBezTo>
                      <a:pt x="3121" y="1111"/>
                      <a:pt x="3146" y="1201"/>
                      <a:pt x="3146" y="1298"/>
                    </a:cubicBezTo>
                    <a:cubicBezTo>
                      <a:pt x="3146" y="1608"/>
                      <a:pt x="2881" y="1859"/>
                      <a:pt x="2551" y="1859"/>
                    </a:cubicBezTo>
                    <a:cubicBezTo>
                      <a:pt x="2222" y="1859"/>
                      <a:pt x="1955" y="1608"/>
                      <a:pt x="1955" y="1298"/>
                    </a:cubicBezTo>
                    <a:cubicBezTo>
                      <a:pt x="1955" y="1278"/>
                      <a:pt x="1956" y="1260"/>
                      <a:pt x="1958" y="1242"/>
                    </a:cubicBezTo>
                    <a:cubicBezTo>
                      <a:pt x="1989" y="957"/>
                      <a:pt x="2242" y="737"/>
                      <a:pt x="2551" y="737"/>
                    </a:cubicBezTo>
                    <a:close/>
                    <a:moveTo>
                      <a:pt x="1739" y="1948"/>
                    </a:moveTo>
                    <a:cubicBezTo>
                      <a:pt x="2068" y="1948"/>
                      <a:pt x="2335" y="2200"/>
                      <a:pt x="2335" y="2511"/>
                    </a:cubicBezTo>
                    <a:cubicBezTo>
                      <a:pt x="2335" y="2819"/>
                      <a:pt x="2068" y="3071"/>
                      <a:pt x="1739" y="3071"/>
                    </a:cubicBezTo>
                    <a:cubicBezTo>
                      <a:pt x="1409" y="3071"/>
                      <a:pt x="1144" y="2819"/>
                      <a:pt x="1144" y="2511"/>
                    </a:cubicBezTo>
                    <a:cubicBezTo>
                      <a:pt x="1144" y="2355"/>
                      <a:pt x="1210" y="2215"/>
                      <a:pt x="1317" y="2112"/>
                    </a:cubicBezTo>
                    <a:cubicBezTo>
                      <a:pt x="1425" y="2010"/>
                      <a:pt x="1575" y="1948"/>
                      <a:pt x="1739" y="1948"/>
                    </a:cubicBezTo>
                    <a:close/>
                    <a:moveTo>
                      <a:pt x="1739" y="0"/>
                    </a:moveTo>
                    <a:cubicBezTo>
                      <a:pt x="1110" y="0"/>
                      <a:pt x="557" y="335"/>
                      <a:pt x="252" y="837"/>
                    </a:cubicBezTo>
                    <a:cubicBezTo>
                      <a:pt x="91" y="1102"/>
                      <a:pt x="0" y="1408"/>
                      <a:pt x="0" y="1739"/>
                    </a:cubicBezTo>
                    <a:cubicBezTo>
                      <a:pt x="0" y="2368"/>
                      <a:pt x="336" y="2921"/>
                      <a:pt x="837" y="3226"/>
                    </a:cubicBezTo>
                    <a:cubicBezTo>
                      <a:pt x="1097" y="3384"/>
                      <a:pt x="1402" y="3476"/>
                      <a:pt x="1730" y="3478"/>
                    </a:cubicBezTo>
                    <a:lnTo>
                      <a:pt x="1739" y="3478"/>
                    </a:lnTo>
                    <a:cubicBezTo>
                      <a:pt x="2700" y="3478"/>
                      <a:pt x="3477" y="2699"/>
                      <a:pt x="3477" y="1739"/>
                    </a:cubicBezTo>
                    <a:cubicBezTo>
                      <a:pt x="3477" y="1469"/>
                      <a:pt x="3416" y="1212"/>
                      <a:pt x="3306" y="984"/>
                    </a:cubicBezTo>
                    <a:cubicBezTo>
                      <a:pt x="3258" y="884"/>
                      <a:pt x="3199" y="789"/>
                      <a:pt x="3132" y="699"/>
                    </a:cubicBezTo>
                    <a:cubicBezTo>
                      <a:pt x="2816" y="276"/>
                      <a:pt x="2310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4" name="Google Shape;5354;p73"/>
              <p:cNvSpPr/>
              <p:nvPr/>
            </p:nvSpPr>
            <p:spPr>
              <a:xfrm>
                <a:off x="6884289" y="3410878"/>
                <a:ext cx="310364" cy="384156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887" extrusionOk="0">
                    <a:moveTo>
                      <a:pt x="5451" y="4389"/>
                    </a:moveTo>
                    <a:lnTo>
                      <a:pt x="5451" y="4389"/>
                    </a:lnTo>
                    <a:cubicBezTo>
                      <a:pt x="5516" y="4553"/>
                      <a:pt x="5581" y="4719"/>
                      <a:pt x="5648" y="4881"/>
                    </a:cubicBezTo>
                    <a:cubicBezTo>
                      <a:pt x="5581" y="4719"/>
                      <a:pt x="5516" y="4555"/>
                      <a:pt x="5451" y="4389"/>
                    </a:cubicBezTo>
                    <a:close/>
                    <a:moveTo>
                      <a:pt x="1775" y="269"/>
                    </a:moveTo>
                    <a:cubicBezTo>
                      <a:pt x="2502" y="269"/>
                      <a:pt x="3326" y="729"/>
                      <a:pt x="3973" y="1656"/>
                    </a:cubicBezTo>
                    <a:cubicBezTo>
                      <a:pt x="4189" y="1964"/>
                      <a:pt x="4384" y="2324"/>
                      <a:pt x="4549" y="2737"/>
                    </a:cubicBezTo>
                    <a:cubicBezTo>
                      <a:pt x="5687" y="5567"/>
                      <a:pt x="6104" y="6977"/>
                      <a:pt x="5869" y="7273"/>
                    </a:cubicBezTo>
                    <a:cubicBezTo>
                      <a:pt x="5842" y="7308"/>
                      <a:pt x="5772" y="7324"/>
                      <a:pt x="5670" y="7324"/>
                    </a:cubicBezTo>
                    <a:cubicBezTo>
                      <a:pt x="5059" y="7324"/>
                      <a:pt x="3269" y="6749"/>
                      <a:pt x="2142" y="6322"/>
                    </a:cubicBezTo>
                    <a:cubicBezTo>
                      <a:pt x="1871" y="6217"/>
                      <a:pt x="1638" y="6122"/>
                      <a:pt x="1469" y="6045"/>
                    </a:cubicBezTo>
                    <a:cubicBezTo>
                      <a:pt x="719" y="5701"/>
                      <a:pt x="285" y="4420"/>
                      <a:pt x="124" y="3842"/>
                    </a:cubicBezTo>
                    <a:cubicBezTo>
                      <a:pt x="104" y="3659"/>
                      <a:pt x="91" y="3473"/>
                      <a:pt x="83" y="3290"/>
                    </a:cubicBezTo>
                    <a:cubicBezTo>
                      <a:pt x="67" y="2822"/>
                      <a:pt x="84" y="2351"/>
                      <a:pt x="168" y="1892"/>
                    </a:cubicBezTo>
                    <a:cubicBezTo>
                      <a:pt x="220" y="1606"/>
                      <a:pt x="293" y="1319"/>
                      <a:pt x="409" y="1054"/>
                    </a:cubicBezTo>
                    <a:cubicBezTo>
                      <a:pt x="731" y="532"/>
                      <a:pt x="1226" y="269"/>
                      <a:pt x="1775" y="269"/>
                    </a:cubicBezTo>
                    <a:close/>
                    <a:moveTo>
                      <a:pt x="1680" y="0"/>
                    </a:moveTo>
                    <a:cubicBezTo>
                      <a:pt x="1503" y="0"/>
                      <a:pt x="1322" y="30"/>
                      <a:pt x="1157" y="104"/>
                    </a:cubicBezTo>
                    <a:cubicBezTo>
                      <a:pt x="934" y="201"/>
                      <a:pt x="746" y="365"/>
                      <a:pt x="600" y="556"/>
                    </a:cubicBezTo>
                    <a:cubicBezTo>
                      <a:pt x="310" y="943"/>
                      <a:pt x="176" y="1415"/>
                      <a:pt x="94" y="1879"/>
                    </a:cubicBezTo>
                    <a:cubicBezTo>
                      <a:pt x="12" y="2345"/>
                      <a:pt x="1" y="2820"/>
                      <a:pt x="19" y="3293"/>
                    </a:cubicBezTo>
                    <a:cubicBezTo>
                      <a:pt x="43" y="3763"/>
                      <a:pt x="101" y="4234"/>
                      <a:pt x="210" y="4693"/>
                    </a:cubicBezTo>
                    <a:cubicBezTo>
                      <a:pt x="262" y="4924"/>
                      <a:pt x="330" y="5150"/>
                      <a:pt x="415" y="5372"/>
                    </a:cubicBezTo>
                    <a:cubicBezTo>
                      <a:pt x="501" y="5591"/>
                      <a:pt x="601" y="5808"/>
                      <a:pt x="753" y="5995"/>
                    </a:cubicBezTo>
                    <a:cubicBezTo>
                      <a:pt x="823" y="6093"/>
                      <a:pt x="927" y="6163"/>
                      <a:pt x="1020" y="6231"/>
                    </a:cubicBezTo>
                    <a:cubicBezTo>
                      <a:pt x="1115" y="6300"/>
                      <a:pt x="1212" y="6367"/>
                      <a:pt x="1308" y="6433"/>
                    </a:cubicBezTo>
                    <a:cubicBezTo>
                      <a:pt x="1505" y="6565"/>
                      <a:pt x="1704" y="6690"/>
                      <a:pt x="1910" y="6804"/>
                    </a:cubicBezTo>
                    <a:cubicBezTo>
                      <a:pt x="2323" y="7033"/>
                      <a:pt x="2760" y="7215"/>
                      <a:pt x="3208" y="7360"/>
                    </a:cubicBezTo>
                    <a:cubicBezTo>
                      <a:pt x="3843" y="7565"/>
                      <a:pt x="4497" y="7698"/>
                      <a:pt x="5157" y="7790"/>
                    </a:cubicBezTo>
                    <a:cubicBezTo>
                      <a:pt x="5409" y="7825"/>
                      <a:pt x="5677" y="7857"/>
                      <a:pt x="5961" y="7885"/>
                    </a:cubicBezTo>
                    <a:lnTo>
                      <a:pt x="5987" y="7885"/>
                    </a:lnTo>
                    <a:cubicBezTo>
                      <a:pt x="5995" y="7885"/>
                      <a:pt x="6004" y="7886"/>
                      <a:pt x="6012" y="7886"/>
                    </a:cubicBezTo>
                    <a:cubicBezTo>
                      <a:pt x="6012" y="7886"/>
                      <a:pt x="6012" y="7886"/>
                      <a:pt x="6013" y="7886"/>
                    </a:cubicBezTo>
                    <a:lnTo>
                      <a:pt x="6013" y="7886"/>
                    </a:lnTo>
                    <a:cubicBezTo>
                      <a:pt x="6006" y="7886"/>
                      <a:pt x="6000" y="7886"/>
                      <a:pt x="5994" y="7886"/>
                    </a:cubicBezTo>
                    <a:cubicBezTo>
                      <a:pt x="5993" y="7886"/>
                      <a:pt x="5992" y="7886"/>
                      <a:pt x="5991" y="7886"/>
                    </a:cubicBezTo>
                    <a:lnTo>
                      <a:pt x="5991" y="7886"/>
                    </a:lnTo>
                    <a:cubicBezTo>
                      <a:pt x="5997" y="7887"/>
                      <a:pt x="6002" y="7887"/>
                      <a:pt x="6008" y="7887"/>
                    </a:cubicBezTo>
                    <a:cubicBezTo>
                      <a:pt x="6037" y="7887"/>
                      <a:pt x="6066" y="7883"/>
                      <a:pt x="6094" y="7876"/>
                    </a:cubicBezTo>
                    <a:lnTo>
                      <a:pt x="6094" y="7876"/>
                    </a:lnTo>
                    <a:cubicBezTo>
                      <a:pt x="6067" y="7882"/>
                      <a:pt x="6040" y="7886"/>
                      <a:pt x="6013" y="7886"/>
                    </a:cubicBezTo>
                    <a:lnTo>
                      <a:pt x="6013" y="7886"/>
                    </a:lnTo>
                    <a:cubicBezTo>
                      <a:pt x="6184" y="7877"/>
                      <a:pt x="6329" y="7746"/>
                      <a:pt x="6344" y="7568"/>
                    </a:cubicBezTo>
                    <a:cubicBezTo>
                      <a:pt x="6371" y="7240"/>
                      <a:pt x="6319" y="6634"/>
                      <a:pt x="5934" y="5595"/>
                    </a:cubicBezTo>
                    <a:lnTo>
                      <a:pt x="5932" y="5594"/>
                    </a:lnTo>
                    <a:cubicBezTo>
                      <a:pt x="5892" y="5485"/>
                      <a:pt x="5848" y="5372"/>
                      <a:pt x="5800" y="5253"/>
                    </a:cubicBezTo>
                    <a:lnTo>
                      <a:pt x="5800" y="5253"/>
                    </a:lnTo>
                    <a:cubicBezTo>
                      <a:pt x="5817" y="5294"/>
                      <a:pt x="5836" y="5335"/>
                      <a:pt x="5853" y="5376"/>
                    </a:cubicBezTo>
                    <a:cubicBezTo>
                      <a:pt x="6025" y="5813"/>
                      <a:pt x="6179" y="6258"/>
                      <a:pt x="6277" y="6719"/>
                    </a:cubicBezTo>
                    <a:cubicBezTo>
                      <a:pt x="6325" y="6948"/>
                      <a:pt x="6360" y="7181"/>
                      <a:pt x="6361" y="7417"/>
                    </a:cubicBezTo>
                    <a:cubicBezTo>
                      <a:pt x="6361" y="7531"/>
                      <a:pt x="6364" y="7659"/>
                      <a:pt x="6285" y="7752"/>
                    </a:cubicBezTo>
                    <a:cubicBezTo>
                      <a:pt x="6238" y="7814"/>
                      <a:pt x="6169" y="7857"/>
                      <a:pt x="6094" y="7876"/>
                    </a:cubicBezTo>
                    <a:lnTo>
                      <a:pt x="6094" y="7876"/>
                    </a:lnTo>
                    <a:cubicBezTo>
                      <a:pt x="6170" y="7858"/>
                      <a:pt x="6240" y="7815"/>
                      <a:pt x="6288" y="7753"/>
                    </a:cubicBezTo>
                    <a:cubicBezTo>
                      <a:pt x="6367" y="7660"/>
                      <a:pt x="6366" y="7531"/>
                      <a:pt x="6367" y="7417"/>
                    </a:cubicBezTo>
                    <a:cubicBezTo>
                      <a:pt x="6367" y="7181"/>
                      <a:pt x="6333" y="6946"/>
                      <a:pt x="6288" y="6716"/>
                    </a:cubicBezTo>
                    <a:cubicBezTo>
                      <a:pt x="6193" y="6255"/>
                      <a:pt x="6041" y="5807"/>
                      <a:pt x="5872" y="5369"/>
                    </a:cubicBezTo>
                    <a:cubicBezTo>
                      <a:pt x="5509" y="4501"/>
                      <a:pt x="5205" y="3611"/>
                      <a:pt x="4829" y="2746"/>
                    </a:cubicBezTo>
                    <a:cubicBezTo>
                      <a:pt x="4640" y="2314"/>
                      <a:pt x="4433" y="1889"/>
                      <a:pt x="4170" y="1496"/>
                    </a:cubicBezTo>
                    <a:cubicBezTo>
                      <a:pt x="3910" y="1103"/>
                      <a:pt x="3594" y="738"/>
                      <a:pt x="3201" y="470"/>
                    </a:cubicBezTo>
                    <a:cubicBezTo>
                      <a:pt x="2809" y="201"/>
                      <a:pt x="2343" y="34"/>
                      <a:pt x="1867" y="10"/>
                    </a:cubicBezTo>
                    <a:cubicBezTo>
                      <a:pt x="1805" y="4"/>
                      <a:pt x="1743" y="0"/>
                      <a:pt x="16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5" name="Google Shape;5355;p73"/>
              <p:cNvSpPr/>
              <p:nvPr/>
            </p:nvSpPr>
            <p:spPr>
              <a:xfrm>
                <a:off x="6995339" y="2803558"/>
                <a:ext cx="1415002" cy="620485"/>
              </a:xfrm>
              <a:custGeom>
                <a:avLst/>
                <a:gdLst/>
                <a:ahLst/>
                <a:cxnLst/>
                <a:rect l="l" t="t" r="r" b="b"/>
                <a:pathLst>
                  <a:path w="29051" h="12739" extrusionOk="0">
                    <a:moveTo>
                      <a:pt x="9356" y="79"/>
                    </a:moveTo>
                    <a:lnTo>
                      <a:pt x="9356" y="79"/>
                    </a:lnTo>
                    <a:cubicBezTo>
                      <a:pt x="7086" y="164"/>
                      <a:pt x="4496" y="325"/>
                      <a:pt x="2691" y="635"/>
                    </a:cubicBezTo>
                    <a:lnTo>
                      <a:pt x="2691" y="636"/>
                    </a:lnTo>
                    <a:cubicBezTo>
                      <a:pt x="2691" y="636"/>
                      <a:pt x="312" y="2270"/>
                      <a:pt x="175" y="5613"/>
                    </a:cubicBezTo>
                    <a:cubicBezTo>
                      <a:pt x="122" y="6879"/>
                      <a:pt x="1" y="8208"/>
                      <a:pt x="63" y="9371"/>
                    </a:cubicBezTo>
                    <a:lnTo>
                      <a:pt x="9356" y="79"/>
                    </a:lnTo>
                    <a:close/>
                    <a:moveTo>
                      <a:pt x="15922" y="0"/>
                    </a:moveTo>
                    <a:lnTo>
                      <a:pt x="14234" y="1688"/>
                    </a:lnTo>
                    <a:lnTo>
                      <a:pt x="3185" y="12738"/>
                    </a:lnTo>
                    <a:lnTo>
                      <a:pt x="8433" y="12738"/>
                    </a:lnTo>
                    <a:lnTo>
                      <a:pt x="14233" y="6939"/>
                    </a:lnTo>
                    <a:lnTo>
                      <a:pt x="21005" y="167"/>
                    </a:lnTo>
                    <a:cubicBezTo>
                      <a:pt x="19104" y="61"/>
                      <a:pt x="17218" y="17"/>
                      <a:pt x="15922" y="0"/>
                    </a:cubicBezTo>
                    <a:close/>
                    <a:moveTo>
                      <a:pt x="27826" y="3388"/>
                    </a:moveTo>
                    <a:lnTo>
                      <a:pt x="18475" y="12738"/>
                    </a:lnTo>
                    <a:lnTo>
                      <a:pt x="25531" y="12738"/>
                    </a:lnTo>
                    <a:cubicBezTo>
                      <a:pt x="29050" y="12738"/>
                      <a:pt x="28430" y="8954"/>
                      <a:pt x="28293" y="5613"/>
                    </a:cubicBezTo>
                    <a:cubicBezTo>
                      <a:pt x="28259" y="4761"/>
                      <a:pt x="28078" y="4020"/>
                      <a:pt x="27826" y="33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6" name="Google Shape;5356;p73"/>
              <p:cNvSpPr/>
              <p:nvPr/>
            </p:nvSpPr>
            <p:spPr>
              <a:xfrm>
                <a:off x="6912246" y="2738535"/>
                <a:ext cx="1552746" cy="1066646"/>
              </a:xfrm>
              <a:custGeom>
                <a:avLst/>
                <a:gdLst/>
                <a:ahLst/>
                <a:cxnLst/>
                <a:rect l="l" t="t" r="r" b="b"/>
                <a:pathLst>
                  <a:path w="31879" h="21899" extrusionOk="0">
                    <a:moveTo>
                      <a:pt x="16019" y="1321"/>
                    </a:moveTo>
                    <a:cubicBezTo>
                      <a:pt x="16835" y="1321"/>
                      <a:pt x="23798" y="1340"/>
                      <a:pt x="27483" y="1970"/>
                    </a:cubicBezTo>
                    <a:lnTo>
                      <a:pt x="27483" y="1971"/>
                    </a:lnTo>
                    <a:cubicBezTo>
                      <a:pt x="27483" y="1971"/>
                      <a:pt x="29862" y="3605"/>
                      <a:pt x="29999" y="6948"/>
                    </a:cubicBezTo>
                    <a:cubicBezTo>
                      <a:pt x="30136" y="10289"/>
                      <a:pt x="30756" y="14073"/>
                      <a:pt x="27237" y="14073"/>
                    </a:cubicBezTo>
                    <a:lnTo>
                      <a:pt x="4642" y="14073"/>
                    </a:lnTo>
                    <a:cubicBezTo>
                      <a:pt x="1123" y="14073"/>
                      <a:pt x="1745" y="10289"/>
                      <a:pt x="1881" y="6948"/>
                    </a:cubicBezTo>
                    <a:cubicBezTo>
                      <a:pt x="2018" y="3605"/>
                      <a:pt x="4397" y="1971"/>
                      <a:pt x="4397" y="1971"/>
                    </a:cubicBezTo>
                    <a:lnTo>
                      <a:pt x="4397" y="1970"/>
                    </a:lnTo>
                    <a:cubicBezTo>
                      <a:pt x="8081" y="1340"/>
                      <a:pt x="15046" y="1321"/>
                      <a:pt x="15862" y="1321"/>
                    </a:cubicBezTo>
                    <a:cubicBezTo>
                      <a:pt x="15913" y="1321"/>
                      <a:pt x="15940" y="1321"/>
                      <a:pt x="15940" y="1321"/>
                    </a:cubicBezTo>
                    <a:cubicBezTo>
                      <a:pt x="15940" y="1321"/>
                      <a:pt x="15967" y="1321"/>
                      <a:pt x="16019" y="1321"/>
                    </a:cubicBezTo>
                    <a:close/>
                    <a:moveTo>
                      <a:pt x="15940" y="1"/>
                    </a:moveTo>
                    <a:cubicBezTo>
                      <a:pt x="15940" y="1"/>
                      <a:pt x="7742" y="43"/>
                      <a:pt x="3980" y="2047"/>
                    </a:cubicBezTo>
                    <a:cubicBezTo>
                      <a:pt x="3796" y="2144"/>
                      <a:pt x="3623" y="2247"/>
                      <a:pt x="3462" y="2353"/>
                    </a:cubicBezTo>
                    <a:cubicBezTo>
                      <a:pt x="1" y="4659"/>
                      <a:pt x="721" y="13895"/>
                      <a:pt x="721" y="13895"/>
                    </a:cubicBezTo>
                    <a:cubicBezTo>
                      <a:pt x="844" y="13858"/>
                      <a:pt x="975" y="13839"/>
                      <a:pt x="1117" y="13839"/>
                    </a:cubicBezTo>
                    <a:cubicBezTo>
                      <a:pt x="1137" y="13839"/>
                      <a:pt x="1156" y="13839"/>
                      <a:pt x="1175" y="13840"/>
                    </a:cubicBezTo>
                    <a:cubicBezTo>
                      <a:pt x="1704" y="13863"/>
                      <a:pt x="2146" y="14010"/>
                      <a:pt x="2524" y="14247"/>
                    </a:cubicBezTo>
                    <a:cubicBezTo>
                      <a:pt x="3014" y="14557"/>
                      <a:pt x="3396" y="15017"/>
                      <a:pt x="3719" y="15563"/>
                    </a:cubicBezTo>
                    <a:cubicBezTo>
                      <a:pt x="4992" y="16140"/>
                      <a:pt x="15940" y="16565"/>
                      <a:pt x="15940" y="16565"/>
                    </a:cubicBezTo>
                    <a:cubicBezTo>
                      <a:pt x="15940" y="16565"/>
                      <a:pt x="26888" y="16140"/>
                      <a:pt x="28160" y="15563"/>
                    </a:cubicBezTo>
                    <a:cubicBezTo>
                      <a:pt x="28485" y="15017"/>
                      <a:pt x="28867" y="14557"/>
                      <a:pt x="29356" y="14247"/>
                    </a:cubicBezTo>
                    <a:cubicBezTo>
                      <a:pt x="29734" y="14010"/>
                      <a:pt x="30177" y="13863"/>
                      <a:pt x="30704" y="13840"/>
                    </a:cubicBezTo>
                    <a:cubicBezTo>
                      <a:pt x="30723" y="13839"/>
                      <a:pt x="30743" y="13839"/>
                      <a:pt x="30762" y="13839"/>
                    </a:cubicBezTo>
                    <a:cubicBezTo>
                      <a:pt x="30905" y="13839"/>
                      <a:pt x="31037" y="13858"/>
                      <a:pt x="31159" y="13895"/>
                    </a:cubicBezTo>
                    <a:cubicBezTo>
                      <a:pt x="31158" y="13895"/>
                      <a:pt x="31879" y="4659"/>
                      <a:pt x="28417" y="2353"/>
                    </a:cubicBezTo>
                    <a:cubicBezTo>
                      <a:pt x="28256" y="2247"/>
                      <a:pt x="28085" y="2144"/>
                      <a:pt x="27900" y="2047"/>
                    </a:cubicBezTo>
                    <a:cubicBezTo>
                      <a:pt x="24137" y="43"/>
                      <a:pt x="15940" y="1"/>
                      <a:pt x="15940" y="1"/>
                    </a:cubicBezTo>
                    <a:close/>
                    <a:moveTo>
                      <a:pt x="14352" y="16685"/>
                    </a:moveTo>
                    <a:cubicBezTo>
                      <a:pt x="13461" y="16685"/>
                      <a:pt x="12954" y="17964"/>
                      <a:pt x="13489" y="18858"/>
                    </a:cubicBezTo>
                    <a:lnTo>
                      <a:pt x="14986" y="21358"/>
                    </a:lnTo>
                    <a:cubicBezTo>
                      <a:pt x="15202" y="21719"/>
                      <a:pt x="15526" y="21899"/>
                      <a:pt x="15849" y="21899"/>
                    </a:cubicBezTo>
                    <a:cubicBezTo>
                      <a:pt x="16172" y="21899"/>
                      <a:pt x="16496" y="21719"/>
                      <a:pt x="16712" y="21358"/>
                    </a:cubicBezTo>
                    <a:lnTo>
                      <a:pt x="18210" y="18858"/>
                    </a:lnTo>
                    <a:cubicBezTo>
                      <a:pt x="18746" y="17964"/>
                      <a:pt x="18239" y="16685"/>
                      <a:pt x="17347" y="1668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7" name="Google Shape;5357;p73"/>
              <p:cNvSpPr/>
              <p:nvPr/>
            </p:nvSpPr>
            <p:spPr>
              <a:xfrm>
                <a:off x="7543140" y="3296954"/>
                <a:ext cx="282211" cy="254058"/>
              </a:xfrm>
              <a:custGeom>
                <a:avLst/>
                <a:gdLst/>
                <a:ahLst/>
                <a:cxnLst/>
                <a:rect l="l" t="t" r="r" b="b"/>
                <a:pathLst>
                  <a:path w="5794" h="5216" extrusionOk="0">
                    <a:moveTo>
                      <a:pt x="2896" y="1"/>
                    </a:moveTo>
                    <a:cubicBezTo>
                      <a:pt x="2573" y="1"/>
                      <a:pt x="2249" y="181"/>
                      <a:pt x="2033" y="542"/>
                    </a:cubicBezTo>
                    <a:lnTo>
                      <a:pt x="536" y="3042"/>
                    </a:lnTo>
                    <a:cubicBezTo>
                      <a:pt x="1" y="3937"/>
                      <a:pt x="508" y="5216"/>
                      <a:pt x="1399" y="5216"/>
                    </a:cubicBezTo>
                    <a:lnTo>
                      <a:pt x="4394" y="5216"/>
                    </a:lnTo>
                    <a:cubicBezTo>
                      <a:pt x="5286" y="5216"/>
                      <a:pt x="5793" y="3937"/>
                      <a:pt x="5257" y="3042"/>
                    </a:cubicBezTo>
                    <a:lnTo>
                      <a:pt x="3759" y="542"/>
                    </a:lnTo>
                    <a:cubicBezTo>
                      <a:pt x="3543" y="181"/>
                      <a:pt x="3219" y="1"/>
                      <a:pt x="28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8" name="Google Shape;5358;p73"/>
              <p:cNvSpPr/>
              <p:nvPr/>
            </p:nvSpPr>
            <p:spPr>
              <a:xfrm>
                <a:off x="7608065" y="3569563"/>
                <a:ext cx="157520" cy="150847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3097" extrusionOk="0">
                    <a:moveTo>
                      <a:pt x="1616" y="415"/>
                    </a:moveTo>
                    <a:cubicBezTo>
                      <a:pt x="2242" y="415"/>
                      <a:pt x="2750" y="922"/>
                      <a:pt x="2750" y="1548"/>
                    </a:cubicBezTo>
                    <a:cubicBezTo>
                      <a:pt x="2750" y="2174"/>
                      <a:pt x="2242" y="2682"/>
                      <a:pt x="1616" y="2682"/>
                    </a:cubicBezTo>
                    <a:cubicBezTo>
                      <a:pt x="990" y="2682"/>
                      <a:pt x="483" y="2174"/>
                      <a:pt x="483" y="1548"/>
                    </a:cubicBezTo>
                    <a:cubicBezTo>
                      <a:pt x="483" y="922"/>
                      <a:pt x="990" y="415"/>
                      <a:pt x="1616" y="415"/>
                    </a:cubicBezTo>
                    <a:close/>
                    <a:moveTo>
                      <a:pt x="1616" y="1"/>
                    </a:moveTo>
                    <a:cubicBezTo>
                      <a:pt x="724" y="1"/>
                      <a:pt x="1" y="693"/>
                      <a:pt x="1" y="1548"/>
                    </a:cubicBezTo>
                    <a:cubicBezTo>
                      <a:pt x="1" y="2403"/>
                      <a:pt x="724" y="3096"/>
                      <a:pt x="1616" y="3096"/>
                    </a:cubicBezTo>
                    <a:cubicBezTo>
                      <a:pt x="2509" y="3096"/>
                      <a:pt x="3233" y="2403"/>
                      <a:pt x="3233" y="1548"/>
                    </a:cubicBezTo>
                    <a:cubicBezTo>
                      <a:pt x="3233" y="693"/>
                      <a:pt x="2509" y="1"/>
                      <a:pt x="16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9" name="Google Shape;5359;p73"/>
              <p:cNvSpPr/>
              <p:nvPr/>
            </p:nvSpPr>
            <p:spPr>
              <a:xfrm>
                <a:off x="8342167" y="3631713"/>
                <a:ext cx="96490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770" extrusionOk="0">
                    <a:moveTo>
                      <a:pt x="1814" y="1"/>
                    </a:moveTo>
                    <a:cubicBezTo>
                      <a:pt x="1814" y="1"/>
                      <a:pt x="1482" y="301"/>
                      <a:pt x="1059" y="301"/>
                    </a:cubicBezTo>
                    <a:cubicBezTo>
                      <a:pt x="1030" y="301"/>
                      <a:pt x="1001" y="299"/>
                      <a:pt x="971" y="296"/>
                    </a:cubicBezTo>
                    <a:cubicBezTo>
                      <a:pt x="971" y="296"/>
                      <a:pt x="563" y="1537"/>
                      <a:pt x="0" y="1769"/>
                    </a:cubicBezTo>
                    <a:cubicBezTo>
                      <a:pt x="0" y="1769"/>
                      <a:pt x="391" y="1724"/>
                      <a:pt x="841" y="1539"/>
                    </a:cubicBezTo>
                    <a:cubicBezTo>
                      <a:pt x="1239" y="1378"/>
                      <a:pt x="1684" y="1108"/>
                      <a:pt x="1951" y="668"/>
                    </a:cubicBezTo>
                    <a:cubicBezTo>
                      <a:pt x="1951" y="668"/>
                      <a:pt x="1981" y="268"/>
                      <a:pt x="1814" y="1"/>
                    </a:cubicBezTo>
                    <a:close/>
                  </a:path>
                </a:pathLst>
              </a:custGeom>
              <a:solidFill>
                <a:srgbClr val="FFC2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0" name="Google Shape;5360;p73"/>
              <p:cNvSpPr/>
              <p:nvPr/>
            </p:nvSpPr>
            <p:spPr>
              <a:xfrm>
                <a:off x="8194782" y="3423980"/>
                <a:ext cx="297457" cy="343680"/>
              </a:xfrm>
              <a:custGeom>
                <a:avLst/>
                <a:gdLst/>
                <a:ahLst/>
                <a:cxnLst/>
                <a:rect l="l" t="t" r="r" b="b"/>
                <a:pathLst>
                  <a:path w="6107" h="7056" extrusionOk="0">
                    <a:moveTo>
                      <a:pt x="3807" y="753"/>
                    </a:moveTo>
                    <a:cubicBezTo>
                      <a:pt x="4437" y="753"/>
                      <a:pt x="4988" y="1090"/>
                      <a:pt x="5294" y="1590"/>
                    </a:cubicBezTo>
                    <a:cubicBezTo>
                      <a:pt x="5455" y="1855"/>
                      <a:pt x="5545" y="2161"/>
                      <a:pt x="5545" y="2492"/>
                    </a:cubicBezTo>
                    <a:cubicBezTo>
                      <a:pt x="5545" y="3122"/>
                      <a:pt x="5209" y="3674"/>
                      <a:pt x="4708" y="3979"/>
                    </a:cubicBezTo>
                    <a:cubicBezTo>
                      <a:pt x="4448" y="4139"/>
                      <a:pt x="4143" y="4229"/>
                      <a:pt x="3815" y="4231"/>
                    </a:cubicBezTo>
                    <a:lnTo>
                      <a:pt x="3807" y="4231"/>
                    </a:lnTo>
                    <a:cubicBezTo>
                      <a:pt x="2845" y="4231"/>
                      <a:pt x="2068" y="3453"/>
                      <a:pt x="2068" y="2492"/>
                    </a:cubicBezTo>
                    <a:cubicBezTo>
                      <a:pt x="2068" y="2222"/>
                      <a:pt x="2129" y="1966"/>
                      <a:pt x="2241" y="1737"/>
                    </a:cubicBezTo>
                    <a:cubicBezTo>
                      <a:pt x="2287" y="1637"/>
                      <a:pt x="2347" y="1542"/>
                      <a:pt x="2414" y="1452"/>
                    </a:cubicBezTo>
                    <a:cubicBezTo>
                      <a:pt x="2730" y="1029"/>
                      <a:pt x="3236" y="753"/>
                      <a:pt x="3807" y="753"/>
                    </a:cubicBezTo>
                    <a:close/>
                    <a:moveTo>
                      <a:pt x="4840" y="4266"/>
                    </a:moveTo>
                    <a:cubicBezTo>
                      <a:pt x="5007" y="4533"/>
                      <a:pt x="4977" y="4933"/>
                      <a:pt x="4977" y="4933"/>
                    </a:cubicBezTo>
                    <a:cubicBezTo>
                      <a:pt x="4710" y="5371"/>
                      <a:pt x="4265" y="5643"/>
                      <a:pt x="3867" y="5804"/>
                    </a:cubicBezTo>
                    <a:cubicBezTo>
                      <a:pt x="3417" y="5989"/>
                      <a:pt x="3026" y="6034"/>
                      <a:pt x="3026" y="6034"/>
                    </a:cubicBezTo>
                    <a:cubicBezTo>
                      <a:pt x="3589" y="5802"/>
                      <a:pt x="3997" y="4561"/>
                      <a:pt x="3997" y="4561"/>
                    </a:cubicBezTo>
                    <a:cubicBezTo>
                      <a:pt x="4026" y="4564"/>
                      <a:pt x="4055" y="4565"/>
                      <a:pt x="4083" y="4565"/>
                    </a:cubicBezTo>
                    <a:cubicBezTo>
                      <a:pt x="4507" y="4565"/>
                      <a:pt x="4840" y="4266"/>
                      <a:pt x="4840" y="4266"/>
                    </a:cubicBezTo>
                    <a:close/>
                    <a:moveTo>
                      <a:pt x="2163" y="3692"/>
                    </a:moveTo>
                    <a:cubicBezTo>
                      <a:pt x="2515" y="4274"/>
                      <a:pt x="3535" y="4516"/>
                      <a:pt x="3535" y="4516"/>
                    </a:cubicBezTo>
                    <a:cubicBezTo>
                      <a:pt x="3206" y="5825"/>
                      <a:pt x="2181" y="6086"/>
                      <a:pt x="1366" y="6352"/>
                    </a:cubicBezTo>
                    <a:cubicBezTo>
                      <a:pt x="1330" y="6364"/>
                      <a:pt x="1299" y="6369"/>
                      <a:pt x="1273" y="6369"/>
                    </a:cubicBezTo>
                    <a:cubicBezTo>
                      <a:pt x="687" y="6369"/>
                      <a:pt x="2163" y="3692"/>
                      <a:pt x="2163" y="3692"/>
                    </a:cubicBezTo>
                    <a:close/>
                    <a:moveTo>
                      <a:pt x="4330" y="0"/>
                    </a:moveTo>
                    <a:cubicBezTo>
                      <a:pt x="3603" y="0"/>
                      <a:pt x="2779" y="460"/>
                      <a:pt x="2132" y="1387"/>
                    </a:cubicBezTo>
                    <a:cubicBezTo>
                      <a:pt x="1915" y="1695"/>
                      <a:pt x="1720" y="2055"/>
                      <a:pt x="1555" y="2468"/>
                    </a:cubicBezTo>
                    <a:cubicBezTo>
                      <a:pt x="417" y="5298"/>
                      <a:pt x="0" y="6710"/>
                      <a:pt x="235" y="7004"/>
                    </a:cubicBezTo>
                    <a:cubicBezTo>
                      <a:pt x="263" y="7039"/>
                      <a:pt x="332" y="7055"/>
                      <a:pt x="434" y="7055"/>
                    </a:cubicBezTo>
                    <a:cubicBezTo>
                      <a:pt x="1046" y="7055"/>
                      <a:pt x="2837" y="6480"/>
                      <a:pt x="3962" y="6053"/>
                    </a:cubicBezTo>
                    <a:cubicBezTo>
                      <a:pt x="4233" y="5948"/>
                      <a:pt x="4467" y="5853"/>
                      <a:pt x="4635" y="5776"/>
                    </a:cubicBezTo>
                    <a:cubicBezTo>
                      <a:pt x="5614" y="5327"/>
                      <a:pt x="6054" y="3288"/>
                      <a:pt x="6054" y="3288"/>
                    </a:cubicBezTo>
                    <a:cubicBezTo>
                      <a:pt x="6106" y="2588"/>
                      <a:pt x="6071" y="1859"/>
                      <a:pt x="5910" y="1247"/>
                    </a:cubicBezTo>
                    <a:cubicBezTo>
                      <a:pt x="5628" y="418"/>
                      <a:pt x="5023" y="0"/>
                      <a:pt x="4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1" name="Google Shape;5361;p73"/>
              <p:cNvSpPr/>
              <p:nvPr/>
            </p:nvSpPr>
            <p:spPr>
              <a:xfrm>
                <a:off x="8228243" y="3603804"/>
                <a:ext cx="138768" cy="130439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678" extrusionOk="0">
                    <a:moveTo>
                      <a:pt x="1476" y="0"/>
                    </a:moveTo>
                    <a:cubicBezTo>
                      <a:pt x="1476" y="0"/>
                      <a:pt x="0" y="2677"/>
                      <a:pt x="586" y="2677"/>
                    </a:cubicBezTo>
                    <a:cubicBezTo>
                      <a:pt x="612" y="2677"/>
                      <a:pt x="643" y="2672"/>
                      <a:pt x="679" y="2660"/>
                    </a:cubicBezTo>
                    <a:cubicBezTo>
                      <a:pt x="1494" y="2394"/>
                      <a:pt x="2519" y="2133"/>
                      <a:pt x="2848" y="824"/>
                    </a:cubicBezTo>
                    <a:cubicBezTo>
                      <a:pt x="2848" y="824"/>
                      <a:pt x="1828" y="582"/>
                      <a:pt x="14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2" name="Google Shape;5362;p73"/>
              <p:cNvSpPr/>
              <p:nvPr/>
            </p:nvSpPr>
            <p:spPr>
              <a:xfrm>
                <a:off x="8295507" y="3460656"/>
                <a:ext cx="169405" cy="169405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8" extrusionOk="0">
                    <a:moveTo>
                      <a:pt x="2448" y="649"/>
                    </a:moveTo>
                    <a:cubicBezTo>
                      <a:pt x="2653" y="649"/>
                      <a:pt x="2834" y="747"/>
                      <a:pt x="2943" y="895"/>
                    </a:cubicBezTo>
                    <a:cubicBezTo>
                      <a:pt x="3007" y="984"/>
                      <a:pt x="3043" y="1095"/>
                      <a:pt x="3043" y="1209"/>
                    </a:cubicBezTo>
                    <a:cubicBezTo>
                      <a:pt x="3043" y="1520"/>
                      <a:pt x="2776" y="1772"/>
                      <a:pt x="2448" y="1772"/>
                    </a:cubicBezTo>
                    <a:cubicBezTo>
                      <a:pt x="2123" y="1772"/>
                      <a:pt x="1859" y="1527"/>
                      <a:pt x="1852" y="1220"/>
                    </a:cubicBezTo>
                    <a:lnTo>
                      <a:pt x="1852" y="1209"/>
                    </a:lnTo>
                    <a:cubicBezTo>
                      <a:pt x="1852" y="899"/>
                      <a:pt x="2119" y="649"/>
                      <a:pt x="2448" y="649"/>
                    </a:cubicBezTo>
                    <a:close/>
                    <a:moveTo>
                      <a:pt x="926" y="737"/>
                    </a:moveTo>
                    <a:cubicBezTo>
                      <a:pt x="1235" y="737"/>
                      <a:pt x="1488" y="957"/>
                      <a:pt x="1520" y="1242"/>
                    </a:cubicBezTo>
                    <a:cubicBezTo>
                      <a:pt x="1521" y="1260"/>
                      <a:pt x="1522" y="1278"/>
                      <a:pt x="1522" y="1298"/>
                    </a:cubicBezTo>
                    <a:cubicBezTo>
                      <a:pt x="1522" y="1608"/>
                      <a:pt x="1255" y="1859"/>
                      <a:pt x="926" y="1859"/>
                    </a:cubicBezTo>
                    <a:cubicBezTo>
                      <a:pt x="598" y="1859"/>
                      <a:pt x="331" y="1608"/>
                      <a:pt x="331" y="1298"/>
                    </a:cubicBezTo>
                    <a:cubicBezTo>
                      <a:pt x="331" y="1201"/>
                      <a:pt x="356" y="1111"/>
                      <a:pt x="401" y="1029"/>
                    </a:cubicBezTo>
                    <a:cubicBezTo>
                      <a:pt x="503" y="854"/>
                      <a:pt x="700" y="737"/>
                      <a:pt x="926" y="737"/>
                    </a:cubicBezTo>
                    <a:close/>
                    <a:moveTo>
                      <a:pt x="1739" y="1948"/>
                    </a:moveTo>
                    <a:cubicBezTo>
                      <a:pt x="1903" y="1948"/>
                      <a:pt x="2052" y="2010"/>
                      <a:pt x="2161" y="2112"/>
                    </a:cubicBezTo>
                    <a:cubicBezTo>
                      <a:pt x="2267" y="2215"/>
                      <a:pt x="2335" y="2355"/>
                      <a:pt x="2335" y="2511"/>
                    </a:cubicBezTo>
                    <a:cubicBezTo>
                      <a:pt x="2335" y="2819"/>
                      <a:pt x="2068" y="3071"/>
                      <a:pt x="1739" y="3071"/>
                    </a:cubicBezTo>
                    <a:cubicBezTo>
                      <a:pt x="1409" y="3071"/>
                      <a:pt x="1142" y="2819"/>
                      <a:pt x="1142" y="2511"/>
                    </a:cubicBezTo>
                    <a:cubicBezTo>
                      <a:pt x="1142" y="2200"/>
                      <a:pt x="1409" y="1948"/>
                      <a:pt x="1739" y="1948"/>
                    </a:cubicBezTo>
                    <a:close/>
                    <a:moveTo>
                      <a:pt x="1739" y="0"/>
                    </a:moveTo>
                    <a:cubicBezTo>
                      <a:pt x="1168" y="0"/>
                      <a:pt x="662" y="275"/>
                      <a:pt x="345" y="699"/>
                    </a:cubicBezTo>
                    <a:cubicBezTo>
                      <a:pt x="279" y="789"/>
                      <a:pt x="219" y="882"/>
                      <a:pt x="171" y="984"/>
                    </a:cubicBezTo>
                    <a:cubicBezTo>
                      <a:pt x="61" y="1212"/>
                      <a:pt x="0" y="1469"/>
                      <a:pt x="0" y="1739"/>
                    </a:cubicBezTo>
                    <a:cubicBezTo>
                      <a:pt x="0" y="2700"/>
                      <a:pt x="777" y="3478"/>
                      <a:pt x="1739" y="3478"/>
                    </a:cubicBezTo>
                    <a:lnTo>
                      <a:pt x="1747" y="3478"/>
                    </a:lnTo>
                    <a:cubicBezTo>
                      <a:pt x="2075" y="3476"/>
                      <a:pt x="2380" y="3384"/>
                      <a:pt x="2640" y="3226"/>
                    </a:cubicBezTo>
                    <a:cubicBezTo>
                      <a:pt x="3141" y="2921"/>
                      <a:pt x="3477" y="2368"/>
                      <a:pt x="3477" y="1739"/>
                    </a:cubicBezTo>
                    <a:cubicBezTo>
                      <a:pt x="3477" y="1408"/>
                      <a:pt x="3387" y="1100"/>
                      <a:pt x="3226" y="837"/>
                    </a:cubicBezTo>
                    <a:cubicBezTo>
                      <a:pt x="2920" y="335"/>
                      <a:pt x="2368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3" name="Google Shape;5363;p73"/>
              <p:cNvSpPr/>
              <p:nvPr/>
            </p:nvSpPr>
            <p:spPr>
              <a:xfrm>
                <a:off x="8181777" y="3410878"/>
                <a:ext cx="310315" cy="384156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7887" extrusionOk="0">
                    <a:moveTo>
                      <a:pt x="920" y="4389"/>
                    </a:moveTo>
                    <a:cubicBezTo>
                      <a:pt x="855" y="4555"/>
                      <a:pt x="790" y="4719"/>
                      <a:pt x="724" y="4883"/>
                    </a:cubicBezTo>
                    <a:cubicBezTo>
                      <a:pt x="790" y="4719"/>
                      <a:pt x="855" y="4553"/>
                      <a:pt x="920" y="4389"/>
                    </a:cubicBezTo>
                    <a:close/>
                    <a:moveTo>
                      <a:pt x="4596" y="269"/>
                    </a:moveTo>
                    <a:cubicBezTo>
                      <a:pt x="5146" y="269"/>
                      <a:pt x="5640" y="532"/>
                      <a:pt x="5962" y="1054"/>
                    </a:cubicBezTo>
                    <a:cubicBezTo>
                      <a:pt x="6078" y="1319"/>
                      <a:pt x="6153" y="1606"/>
                      <a:pt x="6204" y="1892"/>
                    </a:cubicBezTo>
                    <a:cubicBezTo>
                      <a:pt x="6289" y="2351"/>
                      <a:pt x="6304" y="2822"/>
                      <a:pt x="6290" y="3290"/>
                    </a:cubicBezTo>
                    <a:cubicBezTo>
                      <a:pt x="6281" y="3475"/>
                      <a:pt x="6267" y="3659"/>
                      <a:pt x="6248" y="3842"/>
                    </a:cubicBezTo>
                    <a:cubicBezTo>
                      <a:pt x="6086" y="4420"/>
                      <a:pt x="5654" y="5701"/>
                      <a:pt x="4902" y="6045"/>
                    </a:cubicBezTo>
                    <a:cubicBezTo>
                      <a:pt x="4734" y="6122"/>
                      <a:pt x="4500" y="6217"/>
                      <a:pt x="4229" y="6322"/>
                    </a:cubicBezTo>
                    <a:cubicBezTo>
                      <a:pt x="3104" y="6749"/>
                      <a:pt x="1313" y="7324"/>
                      <a:pt x="701" y="7324"/>
                    </a:cubicBezTo>
                    <a:cubicBezTo>
                      <a:pt x="599" y="7324"/>
                      <a:pt x="530" y="7308"/>
                      <a:pt x="502" y="7273"/>
                    </a:cubicBezTo>
                    <a:cubicBezTo>
                      <a:pt x="267" y="6979"/>
                      <a:pt x="684" y="5567"/>
                      <a:pt x="1822" y="2737"/>
                    </a:cubicBezTo>
                    <a:cubicBezTo>
                      <a:pt x="1987" y="2324"/>
                      <a:pt x="2182" y="1964"/>
                      <a:pt x="2399" y="1656"/>
                    </a:cubicBezTo>
                    <a:cubicBezTo>
                      <a:pt x="3045" y="729"/>
                      <a:pt x="3869" y="269"/>
                      <a:pt x="4596" y="269"/>
                    </a:cubicBezTo>
                    <a:close/>
                    <a:moveTo>
                      <a:pt x="4691" y="0"/>
                    </a:moveTo>
                    <a:cubicBezTo>
                      <a:pt x="4628" y="0"/>
                      <a:pt x="4566" y="4"/>
                      <a:pt x="4505" y="10"/>
                    </a:cubicBezTo>
                    <a:cubicBezTo>
                      <a:pt x="4028" y="34"/>
                      <a:pt x="3562" y="201"/>
                      <a:pt x="3170" y="470"/>
                    </a:cubicBezTo>
                    <a:cubicBezTo>
                      <a:pt x="2777" y="738"/>
                      <a:pt x="2462" y="1103"/>
                      <a:pt x="2201" y="1496"/>
                    </a:cubicBezTo>
                    <a:cubicBezTo>
                      <a:pt x="1938" y="1889"/>
                      <a:pt x="1732" y="2316"/>
                      <a:pt x="1542" y="2747"/>
                    </a:cubicBezTo>
                    <a:cubicBezTo>
                      <a:pt x="1168" y="3611"/>
                      <a:pt x="864" y="4501"/>
                      <a:pt x="499" y="5369"/>
                    </a:cubicBezTo>
                    <a:cubicBezTo>
                      <a:pt x="331" y="5807"/>
                      <a:pt x="178" y="6255"/>
                      <a:pt x="83" y="6716"/>
                    </a:cubicBezTo>
                    <a:cubicBezTo>
                      <a:pt x="38" y="6946"/>
                      <a:pt x="4" y="7181"/>
                      <a:pt x="4" y="7417"/>
                    </a:cubicBezTo>
                    <a:cubicBezTo>
                      <a:pt x="6" y="7531"/>
                      <a:pt x="4" y="7660"/>
                      <a:pt x="83" y="7753"/>
                    </a:cubicBezTo>
                    <a:cubicBezTo>
                      <a:pt x="132" y="7816"/>
                      <a:pt x="204" y="7859"/>
                      <a:pt x="281" y="7877"/>
                    </a:cubicBezTo>
                    <a:lnTo>
                      <a:pt x="281" y="7877"/>
                    </a:lnTo>
                    <a:cubicBezTo>
                      <a:pt x="204" y="7858"/>
                      <a:pt x="134" y="7814"/>
                      <a:pt x="86" y="7752"/>
                    </a:cubicBezTo>
                    <a:cubicBezTo>
                      <a:pt x="7" y="7659"/>
                      <a:pt x="10" y="7531"/>
                      <a:pt x="10" y="7417"/>
                    </a:cubicBezTo>
                    <a:cubicBezTo>
                      <a:pt x="11" y="7181"/>
                      <a:pt x="47" y="6948"/>
                      <a:pt x="95" y="6719"/>
                    </a:cubicBezTo>
                    <a:cubicBezTo>
                      <a:pt x="192" y="6258"/>
                      <a:pt x="348" y="5813"/>
                      <a:pt x="519" y="5376"/>
                    </a:cubicBezTo>
                    <a:cubicBezTo>
                      <a:pt x="536" y="5335"/>
                      <a:pt x="554" y="5294"/>
                      <a:pt x="571" y="5253"/>
                    </a:cubicBezTo>
                    <a:lnTo>
                      <a:pt x="571" y="5253"/>
                    </a:lnTo>
                    <a:cubicBezTo>
                      <a:pt x="523" y="5372"/>
                      <a:pt x="479" y="5485"/>
                      <a:pt x="440" y="5594"/>
                    </a:cubicBezTo>
                    <a:lnTo>
                      <a:pt x="437" y="5595"/>
                    </a:lnTo>
                    <a:cubicBezTo>
                      <a:pt x="52" y="6634"/>
                      <a:pt x="0" y="7240"/>
                      <a:pt x="27" y="7570"/>
                    </a:cubicBezTo>
                    <a:cubicBezTo>
                      <a:pt x="43" y="7745"/>
                      <a:pt x="185" y="7876"/>
                      <a:pt x="355" y="7886"/>
                    </a:cubicBezTo>
                    <a:lnTo>
                      <a:pt x="355" y="7886"/>
                    </a:lnTo>
                    <a:cubicBezTo>
                      <a:pt x="357" y="7886"/>
                      <a:pt x="359" y="7886"/>
                      <a:pt x="360" y="7886"/>
                    </a:cubicBezTo>
                    <a:cubicBezTo>
                      <a:pt x="369" y="7886"/>
                      <a:pt x="377" y="7885"/>
                      <a:pt x="386" y="7885"/>
                    </a:cubicBezTo>
                    <a:lnTo>
                      <a:pt x="410" y="7885"/>
                    </a:lnTo>
                    <a:cubicBezTo>
                      <a:pt x="694" y="7857"/>
                      <a:pt x="963" y="7825"/>
                      <a:pt x="1216" y="7790"/>
                    </a:cubicBezTo>
                    <a:cubicBezTo>
                      <a:pt x="1874" y="7698"/>
                      <a:pt x="2529" y="7565"/>
                      <a:pt x="3163" y="7360"/>
                    </a:cubicBezTo>
                    <a:cubicBezTo>
                      <a:pt x="3611" y="7215"/>
                      <a:pt x="4048" y="7033"/>
                      <a:pt x="4461" y="6804"/>
                    </a:cubicBezTo>
                    <a:cubicBezTo>
                      <a:pt x="4667" y="6690"/>
                      <a:pt x="4867" y="6565"/>
                      <a:pt x="5063" y="6435"/>
                    </a:cubicBezTo>
                    <a:cubicBezTo>
                      <a:pt x="5159" y="6367"/>
                      <a:pt x="5257" y="6300"/>
                      <a:pt x="5351" y="6231"/>
                    </a:cubicBezTo>
                    <a:cubicBezTo>
                      <a:pt x="5445" y="6163"/>
                      <a:pt x="5548" y="6093"/>
                      <a:pt x="5619" y="5995"/>
                    </a:cubicBezTo>
                    <a:cubicBezTo>
                      <a:pt x="5770" y="5808"/>
                      <a:pt x="5870" y="5591"/>
                      <a:pt x="5956" y="5372"/>
                    </a:cubicBezTo>
                    <a:cubicBezTo>
                      <a:pt x="6041" y="5150"/>
                      <a:pt x="6109" y="4924"/>
                      <a:pt x="6161" y="4693"/>
                    </a:cubicBezTo>
                    <a:cubicBezTo>
                      <a:pt x="6270" y="4234"/>
                      <a:pt x="6328" y="3763"/>
                      <a:pt x="6354" y="3293"/>
                    </a:cubicBezTo>
                    <a:cubicBezTo>
                      <a:pt x="6371" y="2820"/>
                      <a:pt x="6359" y="2345"/>
                      <a:pt x="6277" y="1879"/>
                    </a:cubicBezTo>
                    <a:cubicBezTo>
                      <a:pt x="6195" y="1415"/>
                      <a:pt x="6061" y="943"/>
                      <a:pt x="5771" y="556"/>
                    </a:cubicBezTo>
                    <a:cubicBezTo>
                      <a:pt x="5626" y="365"/>
                      <a:pt x="5438" y="201"/>
                      <a:pt x="5214" y="104"/>
                    </a:cubicBezTo>
                    <a:cubicBezTo>
                      <a:pt x="5049" y="30"/>
                      <a:pt x="4869" y="0"/>
                      <a:pt x="4691" y="0"/>
                    </a:cubicBezTo>
                    <a:close/>
                    <a:moveTo>
                      <a:pt x="281" y="7877"/>
                    </a:moveTo>
                    <a:cubicBezTo>
                      <a:pt x="308" y="7883"/>
                      <a:pt x="336" y="7887"/>
                      <a:pt x="363" y="7887"/>
                    </a:cubicBezTo>
                    <a:cubicBezTo>
                      <a:pt x="369" y="7887"/>
                      <a:pt x="375" y="7887"/>
                      <a:pt x="380" y="7886"/>
                    </a:cubicBezTo>
                    <a:lnTo>
                      <a:pt x="380" y="7886"/>
                    </a:lnTo>
                    <a:cubicBezTo>
                      <a:pt x="378" y="7886"/>
                      <a:pt x="377" y="7886"/>
                      <a:pt x="375" y="7886"/>
                    </a:cubicBezTo>
                    <a:cubicBezTo>
                      <a:pt x="368" y="7886"/>
                      <a:pt x="361" y="7886"/>
                      <a:pt x="355" y="7886"/>
                    </a:cubicBezTo>
                    <a:lnTo>
                      <a:pt x="355" y="7886"/>
                    </a:lnTo>
                    <a:cubicBezTo>
                      <a:pt x="330" y="7885"/>
                      <a:pt x="305" y="7882"/>
                      <a:pt x="281" y="78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78180" y="1078865"/>
            <a:ext cx="8540750" cy="531495"/>
          </a:xfrm>
        </p:spPr>
        <p:txBody>
          <a:bodyPr/>
          <a:lstStyle/>
          <a:p>
            <a:r>
              <a:rPr lang="en-IN" altLang="en-US" sz="18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 URL :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https://electric-vehicle-range-prediction.streamlit.app/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 EV (Electric Vehicles) Day by Slidesgo">
  <a:themeElements>
    <a:clrScheme name="Simple Light">
      <a:dk1>
        <a:srgbClr val="3F5A42"/>
      </a:dk1>
      <a:lt1>
        <a:srgbClr val="1B667A"/>
      </a:lt1>
      <a:dk2>
        <a:srgbClr val="FD7964"/>
      </a:dk2>
      <a:lt2>
        <a:srgbClr val="718A1D"/>
      </a:lt2>
      <a:accent1>
        <a:srgbClr val="CCCA69"/>
      </a:accent1>
      <a:accent2>
        <a:srgbClr val="F8D304"/>
      </a:accent2>
      <a:accent3>
        <a:srgbClr val="9DA6EC"/>
      </a:accent3>
      <a:accent4>
        <a:srgbClr val="D2D6FF"/>
      </a:accent4>
      <a:accent5>
        <a:srgbClr val="E8EBE5"/>
      </a:accent5>
      <a:accent6>
        <a:srgbClr val="FFFFFF"/>
      </a:accent6>
      <a:hlink>
        <a:srgbClr val="3436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3857</Words>
  <Application>WPS Presentation</Application>
  <PresentationFormat>On-screen Show (16:9)</PresentationFormat>
  <Paragraphs>111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SimSun</vt:lpstr>
      <vt:lpstr>Wingdings</vt:lpstr>
      <vt:lpstr>Arial</vt:lpstr>
      <vt:lpstr>Montserrat</vt:lpstr>
      <vt:lpstr>Nanum Gothic</vt:lpstr>
      <vt:lpstr>Montserrat ExtraBold</vt:lpstr>
      <vt:lpstr>Merriweather</vt:lpstr>
      <vt:lpstr>Nunito Medium</vt:lpstr>
      <vt:lpstr>Pangolin</vt:lpstr>
      <vt:lpstr>Segoe Print</vt:lpstr>
      <vt:lpstr>Proxima Nova</vt:lpstr>
      <vt:lpstr>Nunito</vt:lpstr>
      <vt:lpstr>Times New Roman</vt:lpstr>
      <vt:lpstr>Montserrat</vt:lpstr>
      <vt:lpstr>Montserrat ExtraBold</vt:lpstr>
      <vt:lpstr>Microsoft YaHei</vt:lpstr>
      <vt:lpstr>Arial Unicode MS</vt:lpstr>
      <vt:lpstr>World EV (Electric Vehicles) Day by Slidesgo</vt:lpstr>
      <vt:lpstr>REAL TIME EV FLEET MONITORING AND PREDICTIVE ANALYIS MONITORING  </vt:lpstr>
      <vt:lpstr>INTRODUCTION</vt:lpstr>
      <vt:lpstr> Build a comprehensive application for electric vehicle (EV) fleet management to help fleet managers efficiently monitor and manage their EVs.</vt:lpstr>
      <vt:lpstr>PowerPoint 演示文稿</vt:lpstr>
      <vt:lpstr>Key Features of EV Fleet Monitoring System</vt:lpstr>
      <vt:lpstr>	TECHNOLOGY STACK</vt:lpstr>
      <vt:lpstr>PowerPoint 演示文稿</vt:lpstr>
      <vt:lpstr>SYNTHETIC DATA GENERATION </vt:lpstr>
      <vt:lpstr>MODEL PREDICTION PAGE DEPLOYMENT</vt:lpstr>
      <vt:lpstr>PowerPoint 演示文稿</vt:lpstr>
      <vt:lpstr>CONCLUSION</vt:lpstr>
      <vt:lpstr>TEAM MEMBERS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EV FLEET MONITORING AND PREDICTIVE ANALYIS MONITORING</dc:title>
  <dc:creator>akhi</dc:creator>
  <cp:lastModifiedBy>Sanasya</cp:lastModifiedBy>
  <cp:revision>7</cp:revision>
  <dcterms:created xsi:type="dcterms:W3CDTF">2024-12-01T10:04:00Z</dcterms:created>
  <dcterms:modified xsi:type="dcterms:W3CDTF">2024-12-01T16:14:34Z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AA7185B6A2114371B2812F35FA76FE7A_13</vt:lpwstr>
  </property>
  <property fmtid="{D5CDD505-2E9C-101B-9397-08002B2CF9AE}" pid="3" name="KSOProductBuildVer">
    <vt:lpwstr>1033-12.2.0.18911</vt:lpwstr>
  </property>
</Properties>
</file>