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84" r:id="rId15"/>
    <p:sldId id="271" r:id="rId16"/>
    <p:sldId id="269" r:id="rId17"/>
    <p:sldId id="272" r:id="rId18"/>
    <p:sldId id="273" r:id="rId19"/>
    <p:sldId id="274" r:id="rId20"/>
    <p:sldId id="275" r:id="rId21"/>
    <p:sldId id="276" r:id="rId22"/>
    <p:sldId id="277" r:id="rId23"/>
    <p:sldId id="278" r:id="rId24"/>
    <p:sldId id="283" r:id="rId25"/>
    <p:sldId id="279" r:id="rId26"/>
    <p:sldId id="280" r:id="rId27"/>
    <p:sldId id="282" r:id="rId28"/>
  </p:sldIdLst>
  <p:sldSz cx="18288000" cy="10287000"/>
  <p:notesSz cx="18288000" cy="10287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F28C275-C274-8E22-446E-1E2013DB70E2}" v="259" dt="2025-06-01T15:00:13.40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3" d="100"/>
          <a:sy n="73" d="100"/>
        </p:scale>
        <p:origin x="594" y="6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5F28C275-C274-8E22-446E-1E2013DB70E2}"/>
    <pc:docChg chg="modSld">
      <pc:chgData name="Guest User" userId="" providerId="Windows Live" clId="Web-{5F28C275-C274-8E22-446E-1E2013DB70E2}" dt="2025-06-01T15:00:13.408" v="166" actId="20577"/>
      <pc:docMkLst>
        <pc:docMk/>
      </pc:docMkLst>
      <pc:sldChg chg="addSp delSp modSp">
        <pc:chgData name="Guest User" userId="" providerId="Windows Live" clId="Web-{5F28C275-C274-8E22-446E-1E2013DB70E2}" dt="2025-06-01T15:00:13.408" v="166" actId="20577"/>
        <pc:sldMkLst>
          <pc:docMk/>
          <pc:sldMk cId="0" sldId="256"/>
        </pc:sldMkLst>
        <pc:spChg chg="mod">
          <ac:chgData name="Guest User" userId="" providerId="Windows Live" clId="Web-{5F28C275-C274-8E22-446E-1E2013DB70E2}" dt="2025-06-01T14:46:43.060" v="29" actId="20577"/>
          <ac:spMkLst>
            <pc:docMk/>
            <pc:sldMk cId="0" sldId="256"/>
            <ac:spMk id="3" creationId="{00000000-0000-0000-0000-000000000000}"/>
          </ac:spMkLst>
        </pc:spChg>
        <pc:spChg chg="mod">
          <ac:chgData name="Guest User" userId="" providerId="Windows Live" clId="Web-{5F28C275-C274-8E22-446E-1E2013DB70E2}" dt="2025-06-01T14:56:03.779" v="128" actId="20577"/>
          <ac:spMkLst>
            <pc:docMk/>
            <pc:sldMk cId="0" sldId="256"/>
            <ac:spMk id="5" creationId="{00000000-0000-0000-0000-000000000000}"/>
          </ac:spMkLst>
        </pc:spChg>
        <pc:spChg chg="add del">
          <ac:chgData name="Guest User" userId="" providerId="Windows Live" clId="Web-{5F28C275-C274-8E22-446E-1E2013DB70E2}" dt="2025-06-01T14:50:56.038" v="58"/>
          <ac:spMkLst>
            <pc:docMk/>
            <pc:sldMk cId="0" sldId="256"/>
            <ac:spMk id="7" creationId="{78DC3B30-BC89-24C1-88A4-7FE5C2A2D1F9}"/>
          </ac:spMkLst>
        </pc:spChg>
        <pc:spChg chg="add del">
          <ac:chgData name="Guest User" userId="" providerId="Windows Live" clId="Web-{5F28C275-C274-8E22-446E-1E2013DB70E2}" dt="2025-06-01T14:51:08.226" v="60"/>
          <ac:spMkLst>
            <pc:docMk/>
            <pc:sldMk cId="0" sldId="256"/>
            <ac:spMk id="8" creationId="{3A3BFAC5-E7CA-3451-254B-324C94251549}"/>
          </ac:spMkLst>
        </pc:spChg>
        <pc:spChg chg="mod">
          <ac:chgData name="Guest User" userId="" providerId="Windows Live" clId="Web-{5F28C275-C274-8E22-446E-1E2013DB70E2}" dt="2025-06-01T15:00:13.408" v="166" actId="20577"/>
          <ac:spMkLst>
            <pc:docMk/>
            <pc:sldMk cId="0" sldId="256"/>
            <ac:spMk id="9" creationId="{00000000-0000-0000-0000-000000000000}"/>
          </ac:spMkLst>
        </pc:spChg>
        <pc:spChg chg="mod">
          <ac:chgData name="Guest User" userId="" providerId="Windows Live" clId="Web-{5F28C275-C274-8E22-446E-1E2013DB70E2}" dt="2025-06-01T14:55:11.497" v="121" actId="1076"/>
          <ac:spMkLst>
            <pc:docMk/>
            <pc:sldMk cId="0" sldId="256"/>
            <ac:spMk id="10" creationId="{00000000-0000-0000-0000-000000000000}"/>
          </ac:spMkLst>
        </pc:spChg>
        <pc:spChg chg="mod">
          <ac:chgData name="Guest User" userId="" providerId="Windows Live" clId="Web-{5F28C275-C274-8E22-446E-1E2013DB70E2}" dt="2025-06-01T14:48:03.702" v="35" actId="20577"/>
          <ac:spMkLst>
            <pc:docMk/>
            <pc:sldMk cId="0" sldId="256"/>
            <ac:spMk id="14" creationId="{00000000-0000-0000-0000-000000000000}"/>
          </ac:spMkLst>
        </pc:spChg>
        <pc:spChg chg="del">
          <ac:chgData name="Guest User" userId="" providerId="Windows Live" clId="Web-{5F28C275-C274-8E22-446E-1E2013DB70E2}" dt="2025-06-01T14:48:23.468" v="43"/>
          <ac:spMkLst>
            <pc:docMk/>
            <pc:sldMk cId="0" sldId="256"/>
            <ac:spMk id="16" creationId="{00000000-0000-0000-0000-000000000000}"/>
          </ac:spMkLst>
        </pc:spChg>
        <pc:spChg chg="mod">
          <ac:chgData name="Guest User" userId="" providerId="Windows Live" clId="Web-{5F28C275-C274-8E22-446E-1E2013DB70E2}" dt="2025-06-01T14:48:07.499" v="41" actId="20577"/>
          <ac:spMkLst>
            <pc:docMk/>
            <pc:sldMk cId="0" sldId="256"/>
            <ac:spMk id="17" creationId="{00000000-0000-0000-0000-000000000000}"/>
          </ac:spMkLst>
        </pc:spChg>
        <pc:spChg chg="add del">
          <ac:chgData name="Guest User" userId="" providerId="Windows Live" clId="Web-{5F28C275-C274-8E22-446E-1E2013DB70E2}" dt="2025-06-01T14:51:59.758" v="67"/>
          <ac:spMkLst>
            <pc:docMk/>
            <pc:sldMk cId="0" sldId="256"/>
            <ac:spMk id="18" creationId="{D5FA85F8-9D7A-4111-75E0-08986D300E93}"/>
          </ac:spMkLst>
        </pc:spChg>
        <pc:spChg chg="del">
          <ac:chgData name="Guest User" userId="" providerId="Windows Live" clId="Web-{5F28C275-C274-8E22-446E-1E2013DB70E2}" dt="2025-06-01T14:48:17.077" v="42"/>
          <ac:spMkLst>
            <pc:docMk/>
            <pc:sldMk cId="0" sldId="256"/>
            <ac:spMk id="19" creationId="{00000000-0000-0000-0000-000000000000}"/>
          </ac:spMkLst>
        </pc:spChg>
        <pc:picChg chg="del">
          <ac:chgData name="Guest User" userId="" providerId="Windows Live" clId="Web-{5F28C275-C274-8E22-446E-1E2013DB70E2}" dt="2025-06-01T14:43:04.416" v="11"/>
          <ac:picMkLst>
            <pc:docMk/>
            <pc:sldMk cId="0" sldId="256"/>
            <ac:picMk id="2" creationId="{00000000-0000-0000-0000-000000000000}"/>
          </ac:picMkLst>
        </pc:picChg>
        <pc:picChg chg="add mod">
          <ac:chgData name="Guest User" userId="" providerId="Windows Live" clId="Web-{5F28C275-C274-8E22-446E-1E2013DB70E2}" dt="2025-06-01T14:47:21.795" v="31" actId="1076"/>
          <ac:picMkLst>
            <pc:docMk/>
            <pc:sldMk cId="0" sldId="256"/>
            <ac:picMk id="6" creationId="{B9E60D23-BF6C-1C46-AE42-9EB81A3AC69B}"/>
          </ac:picMkLst>
        </pc:picChg>
        <pc:picChg chg="del mod">
          <ac:chgData name="Guest User" userId="" providerId="Windows Live" clId="Web-{5F28C275-C274-8E22-446E-1E2013DB70E2}" dt="2025-06-01T14:42:32.791" v="9"/>
          <ac:picMkLst>
            <pc:docMk/>
            <pc:sldMk cId="0" sldId="256"/>
            <ac:picMk id="11" creationId="{00000000-0000-0000-0000-000000000000}"/>
          </ac:picMkLst>
        </pc:picChg>
        <pc:picChg chg="del mod">
          <ac:chgData name="Guest User" userId="" providerId="Windows Live" clId="Web-{5F28C275-C274-8E22-446E-1E2013DB70E2}" dt="2025-06-01T14:42:32.759" v="8"/>
          <ac:picMkLst>
            <pc:docMk/>
            <pc:sldMk cId="0" sldId="256"/>
            <ac:picMk id="12" creationId="{00000000-0000-0000-0000-000000000000}"/>
          </ac:picMkLst>
        </pc:picChg>
        <pc:picChg chg="del mod">
          <ac:chgData name="Guest User" userId="" providerId="Windows Live" clId="Web-{5F28C275-C274-8E22-446E-1E2013DB70E2}" dt="2025-06-01T14:42:24.806" v="7"/>
          <ac:picMkLst>
            <pc:docMk/>
            <pc:sldMk cId="0" sldId="256"/>
            <ac:picMk id="13" creationId="{00000000-0000-0000-0000-000000000000}"/>
          </ac:picMkLst>
        </pc:picChg>
        <pc:picChg chg="del mod">
          <ac:chgData name="Guest User" userId="" providerId="Windows Live" clId="Web-{5F28C275-C274-8E22-446E-1E2013DB70E2}" dt="2025-06-01T14:42:33.759" v="10"/>
          <ac:picMkLst>
            <pc:docMk/>
            <pc:sldMk cId="0" sldId="256"/>
            <ac:picMk id="1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132800" cy="58065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7623915" y="0"/>
            <a:ext cx="21132800" cy="580654"/>
          </a:xfrm>
          <a:prstGeom prst="rect">
            <a:avLst/>
          </a:prstGeom>
        </p:spPr>
        <p:txBody>
          <a:bodyPr vert="horz" lIns="91440" tIns="45720" rIns="91440" bIns="45720" rtlCol="0"/>
          <a:lstStyle>
            <a:lvl1pPr algn="r">
              <a:defRPr sz="1200"/>
            </a:lvl1pPr>
          </a:lstStyle>
          <a:p>
            <a:fld id="{3EFD42F7-718C-4B98-AAEC-167E6DDD60A7}" type="datetimeFigureOut">
              <a:rPr lang="en-US" smtClean="0"/>
              <a:t>6/1/2025</a:t>
            </a:fld>
            <a:endParaRPr lang="en-US"/>
          </a:p>
        </p:txBody>
      </p:sp>
      <p:sp>
        <p:nvSpPr>
          <p:cNvPr id="4" name="Slide Image Placeholder 3"/>
          <p:cNvSpPr>
            <a:spLocks noGrp="1" noRot="1" noChangeAspect="1"/>
          </p:cNvSpPr>
          <p:nvPr>
            <p:ph type="sldImg" idx="2"/>
          </p:nvPr>
        </p:nvSpPr>
        <p:spPr>
          <a:xfrm>
            <a:off x="20912138" y="1446609"/>
            <a:ext cx="6943725" cy="390584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876800" y="5569446"/>
            <a:ext cx="39014400" cy="455682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992223"/>
            <a:ext cx="21132800" cy="58065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7623915" y="10992223"/>
            <a:ext cx="21132800" cy="580652"/>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00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6/1/2025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5375391" y="4564653"/>
            <a:ext cx="7537217" cy="1549400"/>
          </a:xfrm>
          <a:prstGeom prst="rect">
            <a:avLst/>
          </a:prstGeom>
        </p:spPr>
        <p:txBody>
          <a:bodyPr wrap="square" lIns="0" tIns="0" rIns="0" bIns="0">
            <a:spAutoFit/>
          </a:bodyPr>
          <a:lstStyle>
            <a:lvl1pPr>
              <a:defRPr sz="10000" b="0" i="0">
                <a:solidFill>
                  <a:schemeClr val="tx1"/>
                </a:solidFill>
                <a:latin typeface="Times New Roman" panose="02020603050405020304"/>
                <a:cs typeface="Times New Roman" panose="02020603050405020304"/>
              </a:defRPr>
            </a:lvl1pPr>
          </a:lstStyle>
          <a:p>
            <a:endParaRPr/>
          </a:p>
        </p:txBody>
      </p:sp>
      <p:sp>
        <p:nvSpPr>
          <p:cNvPr id="3" name="Holder 3"/>
          <p:cNvSpPr>
            <a:spLocks noGrp="1"/>
          </p:cNvSpPr>
          <p:nvPr>
            <p:ph type="body" idx="1"/>
          </p:nvPr>
        </p:nvSpPr>
        <p:spPr>
          <a:xfrm>
            <a:off x="2030139" y="2707887"/>
            <a:ext cx="14227720" cy="4858384"/>
          </a:xfrm>
          <a:prstGeom prst="rect">
            <a:avLst/>
          </a:prstGeom>
        </p:spPr>
        <p:txBody>
          <a:bodyPr wrap="square" lIns="0" tIns="0" rIns="0" bIns="0">
            <a:spAutoFit/>
          </a:bodyPr>
          <a:lstStyle>
            <a:lvl1pPr>
              <a:defRPr sz="2400" b="0" i="0">
                <a:solidFill>
                  <a:schemeClr val="tx1"/>
                </a:solidFill>
                <a:latin typeface="Times New Roman" panose="02020603050405020304"/>
                <a:cs typeface="Times New Roman" panose="02020603050405020304"/>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6/1/2025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 Id="rId9" Type="http://schemas.openxmlformats.org/officeDocument/2006/relationships/image" Target="../media/image18.png"/></Relationships>
</file>

<file path=ppt/slides/_rels/slide17.xml.rels><?xml version="1.0" encoding="UTF-8" standalone="yes"?>
<Relationships xmlns="http://schemas.openxmlformats.org/package/2006/relationships"><Relationship Id="rId8" Type="http://schemas.openxmlformats.org/officeDocument/2006/relationships/image" Target="../media/image25.png"/><Relationship Id="rId3" Type="http://schemas.openxmlformats.org/officeDocument/2006/relationships/image" Target="../media/image20.png"/><Relationship Id="rId7" Type="http://schemas.openxmlformats.org/officeDocument/2006/relationships/image" Target="../media/image24.jp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jpeg"/><Relationship Id="rId5" Type="http://schemas.openxmlformats.org/officeDocument/2006/relationships/image" Target="../media/image22.jpeg"/><Relationship Id="rId4" Type="http://schemas.openxmlformats.org/officeDocument/2006/relationships/image" Target="../media/image21.jpeg"/></Relationships>
</file>

<file path=ppt/slides/_rels/slide18.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6123976" y="3425046"/>
            <a:ext cx="6258031" cy="382156"/>
          </a:xfrm>
          <a:prstGeom prst="rect">
            <a:avLst/>
          </a:prstGeom>
        </p:spPr>
        <p:txBody>
          <a:bodyPr vert="horz" wrap="square" lIns="0" tIns="12700" rIns="0" bIns="0" rtlCol="0" anchor="t">
            <a:spAutoFit/>
          </a:bodyPr>
          <a:lstStyle/>
          <a:p>
            <a:pPr marL="12700">
              <a:spcBef>
                <a:spcPts val="100"/>
              </a:spcBef>
            </a:pPr>
            <a:r>
              <a:rPr sz="2400" spc="-5" dirty="0"/>
              <a:t>Department</a:t>
            </a:r>
            <a:r>
              <a:rPr sz="2400" spc="-10" dirty="0"/>
              <a:t> </a:t>
            </a:r>
            <a:r>
              <a:rPr sz="2400" spc="-5" dirty="0"/>
              <a:t>of</a:t>
            </a:r>
            <a:r>
              <a:rPr sz="2400" spc="-10" dirty="0"/>
              <a:t> </a:t>
            </a:r>
            <a:r>
              <a:rPr lang="en-US" sz="2400" spc="-5" dirty="0"/>
              <a:t>Computer</a:t>
            </a:r>
            <a:r>
              <a:rPr lang="en-US" sz="2400" spc="-10" dirty="0"/>
              <a:t> </a:t>
            </a:r>
            <a:r>
              <a:rPr lang="en-US" sz="2400" spc="-5" dirty="0"/>
              <a:t>Science</a:t>
            </a:r>
            <a:r>
              <a:rPr lang="en-US" sz="2400" spc="-10" dirty="0"/>
              <a:t> </a:t>
            </a:r>
            <a:r>
              <a:rPr lang="en-US" sz="2400" spc="-5" dirty="0"/>
              <a:t>and</a:t>
            </a:r>
            <a:r>
              <a:rPr lang="en-US" sz="2400" spc="-10" dirty="0"/>
              <a:t> Data Science</a:t>
            </a:r>
            <a:endParaRPr lang="en-US" sz="2400" spc="-5" dirty="0"/>
          </a:p>
        </p:txBody>
      </p:sp>
      <p:sp>
        <p:nvSpPr>
          <p:cNvPr id="4" name="object 4"/>
          <p:cNvSpPr txBox="1"/>
          <p:nvPr/>
        </p:nvSpPr>
        <p:spPr>
          <a:xfrm>
            <a:off x="2699549" y="4223430"/>
            <a:ext cx="13289979" cy="1382623"/>
          </a:xfrm>
          <a:prstGeom prst="rect">
            <a:avLst/>
          </a:prstGeom>
        </p:spPr>
        <p:txBody>
          <a:bodyPr vert="horz" wrap="square" lIns="0" tIns="12700" rIns="0" bIns="0" rtlCol="0">
            <a:spAutoFit/>
          </a:bodyPr>
          <a:lstStyle/>
          <a:p>
            <a:pPr marL="2114550" marR="5080" indent="-2102485" algn="ctr">
              <a:lnSpc>
                <a:spcPct val="116000"/>
              </a:lnSpc>
            </a:pPr>
            <a:r>
              <a:rPr sz="4000" b="1" spc="140" dirty="0">
                <a:latin typeface="Times New Roman" panose="02020603050405020304" charset="0"/>
                <a:cs typeface="Times New Roman" panose="02020603050405020304" charset="0"/>
              </a:rPr>
              <a:t>Real-Time</a:t>
            </a:r>
            <a:r>
              <a:rPr sz="4000" b="1" spc="95" dirty="0">
                <a:latin typeface="Times New Roman" panose="02020603050405020304" charset="0"/>
                <a:cs typeface="Times New Roman" panose="02020603050405020304" charset="0"/>
              </a:rPr>
              <a:t> </a:t>
            </a:r>
            <a:r>
              <a:rPr sz="4000" b="1" spc="155" dirty="0">
                <a:latin typeface="Times New Roman" panose="02020603050405020304" charset="0"/>
                <a:cs typeface="Times New Roman" panose="02020603050405020304" charset="0"/>
              </a:rPr>
              <a:t>Sign</a:t>
            </a:r>
            <a:r>
              <a:rPr sz="4000" b="1" spc="100" dirty="0">
                <a:latin typeface="Times New Roman" panose="02020603050405020304" charset="0"/>
                <a:cs typeface="Times New Roman" panose="02020603050405020304" charset="0"/>
              </a:rPr>
              <a:t> </a:t>
            </a:r>
            <a:r>
              <a:rPr sz="4000" b="1" spc="135" dirty="0">
                <a:latin typeface="Times New Roman" panose="02020603050405020304" charset="0"/>
                <a:cs typeface="Times New Roman" panose="02020603050405020304" charset="0"/>
              </a:rPr>
              <a:t>Language</a:t>
            </a:r>
            <a:r>
              <a:rPr sz="4000" b="1" spc="95" dirty="0">
                <a:latin typeface="Times New Roman" panose="02020603050405020304" charset="0"/>
                <a:cs typeface="Times New Roman" panose="02020603050405020304" charset="0"/>
              </a:rPr>
              <a:t> </a:t>
            </a:r>
            <a:r>
              <a:rPr sz="4000" b="1" spc="135" dirty="0">
                <a:latin typeface="Times New Roman" panose="02020603050405020304" charset="0"/>
                <a:cs typeface="Times New Roman" panose="02020603050405020304" charset="0"/>
              </a:rPr>
              <a:t>Translator </a:t>
            </a:r>
            <a:r>
              <a:rPr sz="4000" b="1" spc="-890" dirty="0">
                <a:latin typeface="Times New Roman" panose="02020603050405020304" charset="0"/>
                <a:cs typeface="Times New Roman" panose="02020603050405020304" charset="0"/>
              </a:rPr>
              <a:t> </a:t>
            </a:r>
            <a:endParaRPr lang="en-US" sz="4000" b="1" spc="-890" dirty="0">
              <a:latin typeface="Times New Roman" panose="02020603050405020304" charset="0"/>
              <a:cs typeface="Times New Roman" panose="02020603050405020304" charset="0"/>
            </a:endParaRPr>
          </a:p>
          <a:p>
            <a:pPr marL="2114550" marR="5080" indent="-2102485" algn="ctr">
              <a:lnSpc>
                <a:spcPct val="116000"/>
              </a:lnSpc>
            </a:pPr>
            <a:r>
              <a:rPr sz="4000" b="1" spc="85" dirty="0">
                <a:latin typeface="Times New Roman" panose="02020603050405020304" charset="0"/>
                <a:cs typeface="Times New Roman" panose="02020603050405020304" charset="0"/>
              </a:rPr>
              <a:t>for</a:t>
            </a:r>
            <a:r>
              <a:rPr sz="4000" b="1" spc="90" dirty="0">
                <a:latin typeface="Times New Roman" panose="02020603050405020304" charset="0"/>
                <a:cs typeface="Times New Roman" panose="02020603050405020304" charset="0"/>
              </a:rPr>
              <a:t> </a:t>
            </a:r>
            <a:r>
              <a:rPr sz="4000" b="1" spc="85" dirty="0">
                <a:latin typeface="Times New Roman" panose="02020603050405020304" charset="0"/>
                <a:cs typeface="Times New Roman" panose="02020603050405020304" charset="0"/>
              </a:rPr>
              <a:t>Specially</a:t>
            </a:r>
            <a:r>
              <a:rPr sz="4000" b="1" spc="90" dirty="0">
                <a:latin typeface="Times New Roman" panose="02020603050405020304" charset="0"/>
                <a:cs typeface="Times New Roman" panose="02020603050405020304" charset="0"/>
              </a:rPr>
              <a:t> </a:t>
            </a:r>
            <a:r>
              <a:rPr sz="4000" b="1" spc="10" dirty="0">
                <a:latin typeface="Times New Roman" panose="02020603050405020304" charset="0"/>
                <a:cs typeface="Times New Roman" panose="02020603050405020304" charset="0"/>
              </a:rPr>
              <a:t>abled</a:t>
            </a:r>
            <a:endParaRPr sz="4000" dirty="0">
              <a:latin typeface="Times New Roman" panose="02020603050405020304" charset="0"/>
              <a:cs typeface="Times New Roman" panose="02020603050405020304" charset="0"/>
            </a:endParaRPr>
          </a:p>
        </p:txBody>
      </p:sp>
      <p:sp>
        <p:nvSpPr>
          <p:cNvPr id="5" name="object 5"/>
          <p:cNvSpPr txBox="1"/>
          <p:nvPr/>
        </p:nvSpPr>
        <p:spPr>
          <a:xfrm>
            <a:off x="704577" y="7371050"/>
            <a:ext cx="3977778" cy="1713290"/>
          </a:xfrm>
          <a:prstGeom prst="rect">
            <a:avLst/>
          </a:prstGeom>
        </p:spPr>
        <p:txBody>
          <a:bodyPr vert="horz" wrap="square" lIns="0" tIns="12700" rIns="0" bIns="0" rtlCol="0" anchor="t">
            <a:spAutoFit/>
          </a:bodyPr>
          <a:lstStyle/>
          <a:p>
            <a:pPr marL="12700">
              <a:spcBef>
                <a:spcPts val="100"/>
              </a:spcBef>
            </a:pPr>
            <a:r>
              <a:rPr sz="2700" b="1" spc="90" dirty="0">
                <a:latin typeface="Times New Roman"/>
                <a:cs typeface="Times New Roman"/>
              </a:rPr>
              <a:t>Team</a:t>
            </a:r>
            <a:r>
              <a:rPr sz="2700" b="1" dirty="0">
                <a:latin typeface="Times New Roman"/>
                <a:cs typeface="Times New Roman"/>
              </a:rPr>
              <a:t> </a:t>
            </a:r>
            <a:r>
              <a:rPr sz="2700" b="1" spc="40" dirty="0">
                <a:latin typeface="Times New Roman"/>
                <a:cs typeface="Times New Roman"/>
              </a:rPr>
              <a:t>Members:</a:t>
            </a:r>
          </a:p>
          <a:p>
            <a:pPr marL="12700">
              <a:spcBef>
                <a:spcPts val="100"/>
              </a:spcBef>
            </a:pPr>
            <a:r>
              <a:rPr lang="en-US" sz="2700" spc="40" dirty="0">
                <a:solidFill>
                  <a:schemeClr val="bg1">
                    <a:lumMod val="49000"/>
                  </a:schemeClr>
                </a:solidFill>
                <a:latin typeface="Times New Roman"/>
                <a:cs typeface="Times New Roman"/>
              </a:rPr>
              <a:t>K SHEKHAR</a:t>
            </a:r>
          </a:p>
          <a:p>
            <a:pPr marL="12700">
              <a:spcBef>
                <a:spcPts val="100"/>
              </a:spcBef>
            </a:pPr>
            <a:r>
              <a:rPr lang="en-US" sz="2700" spc="40" dirty="0">
                <a:solidFill>
                  <a:schemeClr val="bg1">
                    <a:lumMod val="49000"/>
                  </a:schemeClr>
                </a:solidFill>
                <a:latin typeface="Times New Roman"/>
                <a:cs typeface="Times New Roman"/>
              </a:rPr>
              <a:t>MANDA SHIVA KUMAR</a:t>
            </a:r>
          </a:p>
          <a:p>
            <a:pPr marL="12700">
              <a:spcBef>
                <a:spcPts val="100"/>
              </a:spcBef>
            </a:pPr>
            <a:r>
              <a:rPr lang="en-US" sz="2700" spc="40" dirty="0">
                <a:solidFill>
                  <a:schemeClr val="bg1">
                    <a:lumMod val="49000"/>
                  </a:schemeClr>
                </a:solidFill>
                <a:latin typeface="Times New Roman"/>
                <a:ea typeface="+mn-lt"/>
                <a:cs typeface="+mn-lt"/>
              </a:rPr>
              <a:t>PANDIRI SOWJANYA</a:t>
            </a:r>
            <a:endParaRPr lang="en-US">
              <a:solidFill>
                <a:schemeClr val="bg1">
                  <a:lumMod val="49000"/>
                </a:schemeClr>
              </a:solidFill>
              <a:latin typeface="Times New Roman"/>
              <a:cs typeface="Times New Roman"/>
            </a:endParaRPr>
          </a:p>
        </p:txBody>
      </p:sp>
      <p:sp>
        <p:nvSpPr>
          <p:cNvPr id="9" name="object 9"/>
          <p:cNvSpPr txBox="1"/>
          <p:nvPr/>
        </p:nvSpPr>
        <p:spPr>
          <a:xfrm>
            <a:off x="14173200" y="7091284"/>
            <a:ext cx="3124200" cy="2430858"/>
          </a:xfrm>
          <a:prstGeom prst="rect">
            <a:avLst/>
          </a:prstGeom>
        </p:spPr>
        <p:txBody>
          <a:bodyPr vert="horz" wrap="square" lIns="0" tIns="12700" rIns="0" bIns="0" rtlCol="0" anchor="t">
            <a:spAutoFit/>
          </a:bodyPr>
          <a:lstStyle/>
          <a:p>
            <a:pPr marL="12700" marR="690245">
              <a:lnSpc>
                <a:spcPct val="116000"/>
              </a:lnSpc>
              <a:spcBef>
                <a:spcPts val="100"/>
              </a:spcBef>
            </a:pPr>
            <a:r>
              <a:rPr sz="2700" b="1" spc="75" dirty="0">
                <a:latin typeface="Times New Roman"/>
                <a:cs typeface="Times New Roman"/>
              </a:rPr>
              <a:t>Guided </a:t>
            </a:r>
            <a:r>
              <a:rPr lang="en-US" sz="2700" b="1" spc="30" dirty="0">
                <a:latin typeface="Times New Roman"/>
                <a:ea typeface="+mn-lt"/>
                <a:cs typeface="Times New Roman"/>
              </a:rPr>
              <a:t>by,</a:t>
            </a:r>
            <a:endParaRPr lang="en-US" sz="2700" b="1" spc="35" dirty="0">
              <a:latin typeface="Times New Roman"/>
              <a:ea typeface="+mn-lt"/>
              <a:cs typeface="Times New Roman"/>
            </a:endParaRPr>
          </a:p>
          <a:p>
            <a:pPr marL="12700" marR="690245">
              <a:lnSpc>
                <a:spcPct val="115999"/>
              </a:lnSpc>
              <a:spcBef>
                <a:spcPts val="100"/>
              </a:spcBef>
            </a:pPr>
            <a:r>
              <a:rPr lang="en-US" sz="2700" spc="30" dirty="0">
                <a:latin typeface="Times New Roman"/>
                <a:ea typeface="+mn-lt"/>
                <a:cs typeface="+mn-lt"/>
              </a:rPr>
              <a:t>Mrs. B. Swaroopa,</a:t>
            </a:r>
            <a:endParaRPr lang="en-US" dirty="0">
              <a:latin typeface="Times New Roman"/>
              <a:ea typeface="+mn-lt"/>
              <a:cs typeface="+mn-lt"/>
            </a:endParaRPr>
          </a:p>
          <a:p>
            <a:pPr marL="12700">
              <a:spcBef>
                <a:spcPts val="509"/>
              </a:spcBef>
            </a:pPr>
            <a:r>
              <a:rPr lang="en-US" sz="2700" dirty="0">
                <a:latin typeface="Times New Roman"/>
                <a:ea typeface="+mn-lt"/>
                <a:cs typeface="+mn-lt"/>
              </a:rPr>
              <a:t>Assistant Professor</a:t>
            </a:r>
            <a:endParaRPr lang="en-US" dirty="0">
              <a:latin typeface="Times New Roman"/>
              <a:ea typeface="+mn-lt"/>
              <a:cs typeface="+mn-lt"/>
            </a:endParaRPr>
          </a:p>
          <a:p>
            <a:pPr marL="12700">
              <a:spcBef>
                <a:spcPts val="509"/>
              </a:spcBef>
            </a:pPr>
            <a:r>
              <a:rPr lang="en-US" sz="2700" dirty="0">
                <a:latin typeface="Times New Roman"/>
                <a:cs typeface="Times New Roman"/>
              </a:rPr>
              <a:t>CSD</a:t>
            </a:r>
            <a:r>
              <a:rPr sz="2700" spc="-25" dirty="0">
                <a:latin typeface="Times New Roman"/>
                <a:cs typeface="Times New Roman"/>
              </a:rPr>
              <a:t> </a:t>
            </a:r>
            <a:r>
              <a:rPr sz="2700" dirty="0">
                <a:latin typeface="Times New Roman"/>
                <a:cs typeface="Times New Roman"/>
              </a:rPr>
              <a:t>Dept.</a:t>
            </a:r>
            <a:endParaRPr>
              <a:ea typeface="Calibri"/>
              <a:cs typeface="Calibri"/>
            </a:endParaRPr>
          </a:p>
        </p:txBody>
      </p:sp>
      <p:sp>
        <p:nvSpPr>
          <p:cNvPr id="10" name="object 10"/>
          <p:cNvSpPr txBox="1"/>
          <p:nvPr/>
        </p:nvSpPr>
        <p:spPr>
          <a:xfrm>
            <a:off x="267825" y="6822845"/>
            <a:ext cx="2971800" cy="524503"/>
          </a:xfrm>
          <a:prstGeom prst="rect">
            <a:avLst/>
          </a:prstGeom>
        </p:spPr>
        <p:txBody>
          <a:bodyPr vert="horz" wrap="square" lIns="0" tIns="92710" rIns="0" bIns="0" rtlCol="0" anchor="t">
            <a:spAutoFit/>
          </a:bodyPr>
          <a:lstStyle/>
          <a:p>
            <a:pPr algn="ctr">
              <a:lnSpc>
                <a:spcPct val="100000"/>
              </a:lnSpc>
              <a:spcBef>
                <a:spcPts val="730"/>
              </a:spcBef>
            </a:pPr>
            <a:r>
              <a:rPr lang="en-US" sz="2800" b="1" spc="85" dirty="0">
                <a:latin typeface="Times New Roman"/>
                <a:cs typeface="Times New Roman"/>
              </a:rPr>
              <a:t>BATCH : 19</a:t>
            </a:r>
          </a:p>
        </p:txBody>
      </p:sp>
      <p:sp>
        <p:nvSpPr>
          <p:cNvPr id="14" name="Rectangle 13"/>
          <p:cNvSpPr/>
          <p:nvPr/>
        </p:nvSpPr>
        <p:spPr>
          <a:xfrm>
            <a:off x="1763240" y="9097595"/>
            <a:ext cx="246221" cy="369332"/>
          </a:xfrm>
          <a:prstGeom prst="rect">
            <a:avLst/>
          </a:prstGeom>
        </p:spPr>
        <p:txBody>
          <a:bodyPr wrap="none" lIns="91440" tIns="45720" rIns="91440" bIns="45720" anchor="t">
            <a:spAutoFit/>
          </a:bodyPr>
          <a:lstStyle/>
          <a:p>
            <a:pPr algn="ctr"/>
            <a:r>
              <a:rPr lang="en-IN" spc="30" dirty="0">
                <a:latin typeface="Times New Roman" panose="02020603050405020304"/>
                <a:cs typeface="Times New Roman" panose="02020603050405020304"/>
              </a:rPr>
              <a:t> </a:t>
            </a:r>
            <a:endParaRPr lang="en-IN">
              <a:ea typeface="Calibri"/>
              <a:cs typeface="Calibri"/>
            </a:endParaRPr>
          </a:p>
        </p:txBody>
      </p:sp>
      <p:sp>
        <p:nvSpPr>
          <p:cNvPr id="17" name="Rectangle 16"/>
          <p:cNvSpPr/>
          <p:nvPr/>
        </p:nvSpPr>
        <p:spPr>
          <a:xfrm>
            <a:off x="4136734" y="9078201"/>
            <a:ext cx="184730" cy="369332"/>
          </a:xfrm>
          <a:prstGeom prst="rect">
            <a:avLst/>
          </a:prstGeom>
        </p:spPr>
        <p:txBody>
          <a:bodyPr wrap="none" lIns="91440" tIns="45720" rIns="91440" bIns="45720" anchor="t">
            <a:spAutoFit/>
          </a:bodyPr>
          <a:lstStyle/>
          <a:p>
            <a:pPr algn="ctr"/>
            <a:endParaRPr lang="en-US" spc="10" dirty="0">
              <a:latin typeface="Times New Roman"/>
              <a:cs typeface="Times New Roman"/>
            </a:endParaRPr>
          </a:p>
        </p:txBody>
      </p:sp>
      <p:pic>
        <p:nvPicPr>
          <p:cNvPr id="6" name="Picture 5" descr="A close up of a sign&#10;&#10;AI-generated content may be incorrect.">
            <a:extLst>
              <a:ext uri="{FF2B5EF4-FFF2-40B4-BE49-F238E27FC236}">
                <a16:creationId xmlns:a16="http://schemas.microsoft.com/office/drawing/2014/main" id="{B9E60D23-BF6C-1C46-AE42-9EB81A3AC69B}"/>
              </a:ext>
            </a:extLst>
          </p:cNvPr>
          <p:cNvPicPr>
            <a:picLocks noChangeAspect="1"/>
          </p:cNvPicPr>
          <p:nvPr/>
        </p:nvPicPr>
        <p:blipFill>
          <a:blip r:embed="rId2"/>
          <a:stretch>
            <a:fillRect/>
          </a:stretch>
        </p:blipFill>
        <p:spPr>
          <a:xfrm>
            <a:off x="1882844" y="628029"/>
            <a:ext cx="14389790" cy="2404855"/>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 name="object 9"/>
          <p:cNvSpPr txBox="1">
            <a:spLocks noGrp="1"/>
          </p:cNvSpPr>
          <p:nvPr>
            <p:ph type="title"/>
          </p:nvPr>
        </p:nvSpPr>
        <p:spPr>
          <a:xfrm>
            <a:off x="6934200" y="725585"/>
            <a:ext cx="3861056" cy="566822"/>
          </a:xfrm>
          <a:prstGeom prst="rect">
            <a:avLst/>
          </a:prstGeom>
        </p:spPr>
        <p:txBody>
          <a:bodyPr vert="horz" wrap="square" lIns="0" tIns="12700" rIns="0" bIns="0" rtlCol="0">
            <a:spAutoFit/>
          </a:bodyPr>
          <a:lstStyle/>
          <a:p>
            <a:pPr marL="12700">
              <a:lnSpc>
                <a:spcPct val="100000"/>
              </a:lnSpc>
              <a:spcBef>
                <a:spcPts val="100"/>
              </a:spcBef>
            </a:pPr>
            <a:r>
              <a:rPr lang="en-IN" sz="3600" b="1" spc="-5" dirty="0"/>
              <a:t>OBS SOFTWARE</a:t>
            </a:r>
            <a:endParaRPr sz="3600" dirty="0">
              <a:latin typeface="Times New Roman" panose="02020603050405020304"/>
              <a:cs typeface="Times New Roman" panose="02020603050405020304"/>
            </a:endParaRPr>
          </a:p>
        </p:txBody>
      </p:sp>
      <p:sp>
        <p:nvSpPr>
          <p:cNvPr id="11" name="Rectangle 10"/>
          <p:cNvSpPr/>
          <p:nvPr/>
        </p:nvSpPr>
        <p:spPr>
          <a:xfrm>
            <a:off x="1676400" y="2552700"/>
            <a:ext cx="11201400" cy="5262979"/>
          </a:xfrm>
          <a:prstGeom prst="rect">
            <a:avLst/>
          </a:prstGeom>
        </p:spPr>
        <p:txBody>
          <a:bodyPr wrap="square">
            <a:spAutoFit/>
          </a:bodyPr>
          <a:lstStyle/>
          <a:p>
            <a:pPr marL="285750"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OBS is a free and open-source software for video recording and live streaming.</a:t>
            </a:r>
          </a:p>
          <a:p>
            <a:pPr marL="285750"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 allows users to capture video and audio from various sources like webcams and microphones.</a:t>
            </a:r>
          </a:p>
          <a:p>
            <a:pPr marL="285750"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Users can create scenes and customize them with different sources, sizes, and effects.</a:t>
            </a:r>
          </a:p>
          <a:p>
            <a:pPr marL="285750"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OBS supports popular streaming platforms and custom streaming servers.</a:t>
            </a:r>
          </a:p>
          <a:p>
            <a:pPr marL="285750" indent="-285750" algn="just">
              <a:lnSpc>
                <a:spcPct val="150000"/>
              </a:lnSpc>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It is compatible with Windows, </a:t>
            </a:r>
            <a:r>
              <a:rPr lang="en-IN" sz="2800" dirty="0" err="1">
                <a:latin typeface="Times New Roman" panose="02020603050405020304" pitchFamily="18" charset="0"/>
                <a:cs typeface="Times New Roman" panose="02020603050405020304" pitchFamily="18" charset="0"/>
              </a:rPr>
              <a:t>macOS</a:t>
            </a:r>
            <a:r>
              <a:rPr lang="en-IN" sz="2800" dirty="0">
                <a:latin typeface="Times New Roman" panose="02020603050405020304" pitchFamily="18" charset="0"/>
                <a:cs typeface="Times New Roman" panose="02020603050405020304" pitchFamily="18" charset="0"/>
              </a:rPr>
              <a:t>, and Linux operating systems.</a:t>
            </a:r>
          </a:p>
        </p:txBody>
      </p:sp>
      <p:pic>
        <p:nvPicPr>
          <p:cNvPr id="1026" name="Picture 2" descr="Download Open Broadcaster Software (OBS) Logo in SVG Vector or PNG File  Format - Logo.win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806142" y="2400300"/>
            <a:ext cx="8991600" cy="5862221"/>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1524794" y="2589213"/>
            <a:ext cx="11276806" cy="5746317"/>
          </a:xfrm>
          <a:prstGeom prst="rect">
            <a:avLst/>
          </a:prstGeom>
        </p:spPr>
        <p:txBody>
          <a:bodyPr vert="horz" wrap="square" lIns="0" tIns="12700" rIns="0" bIns="0" rtlCol="0">
            <a:spAutoFit/>
          </a:bodyPr>
          <a:lstStyle/>
          <a:p>
            <a:pPr marL="354965" indent="-342900" algn="just">
              <a:lnSpc>
                <a:spcPct val="100000"/>
              </a:lnSpc>
              <a:spcBef>
                <a:spcPts val="100"/>
              </a:spcBef>
              <a:buChar char="•"/>
              <a:tabLst>
                <a:tab pos="251460" algn="l"/>
              </a:tabLst>
            </a:pPr>
            <a:r>
              <a:rPr sz="2400" spc="90" dirty="0">
                <a:latin typeface="Times New Roman" panose="02020603050405020304" charset="0"/>
                <a:cs typeface="Times New Roman" panose="02020603050405020304" charset="0"/>
              </a:rPr>
              <a:t>OpenCV</a:t>
            </a:r>
            <a:r>
              <a:rPr sz="2400" spc="50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is</a:t>
            </a:r>
            <a:r>
              <a:rPr sz="2400" spc="500" dirty="0">
                <a:latin typeface="Times New Roman" panose="02020603050405020304" charset="0"/>
                <a:cs typeface="Times New Roman" panose="02020603050405020304" charset="0"/>
              </a:rPr>
              <a:t> </a:t>
            </a:r>
            <a:r>
              <a:rPr sz="2400" spc="-85" dirty="0">
                <a:latin typeface="Times New Roman" panose="02020603050405020304" charset="0"/>
                <a:cs typeface="Times New Roman" panose="02020603050405020304" charset="0"/>
              </a:rPr>
              <a:t>a</a:t>
            </a:r>
            <a:r>
              <a:rPr sz="2400" spc="50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huge</a:t>
            </a:r>
            <a:r>
              <a:rPr sz="2400" spc="50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open-source</a:t>
            </a:r>
            <a:r>
              <a:rPr sz="2400" spc="500"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library</a:t>
            </a:r>
            <a:r>
              <a:rPr sz="2400" spc="500"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for  </a:t>
            </a:r>
            <a:r>
              <a:rPr sz="2400" spc="-70" dirty="0">
                <a:latin typeface="Times New Roman" panose="02020603050405020304" charset="0"/>
                <a:cs typeface="Times New Roman" panose="02020603050405020304" charset="0"/>
              </a:rPr>
              <a:t>computer</a:t>
            </a:r>
            <a:r>
              <a:rPr sz="2400" spc="500"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vision,</a:t>
            </a:r>
            <a:r>
              <a:rPr sz="2400" spc="500" dirty="0">
                <a:latin typeface="Times New Roman" panose="02020603050405020304" charset="0"/>
                <a:cs typeface="Times New Roman" panose="02020603050405020304" charset="0"/>
              </a:rPr>
              <a:t> </a:t>
            </a:r>
            <a:r>
              <a:rPr sz="2400" spc="-40" dirty="0">
                <a:latin typeface="Times New Roman" panose="02020603050405020304" charset="0"/>
                <a:cs typeface="Times New Roman" panose="02020603050405020304" charset="0"/>
              </a:rPr>
              <a:t>machine</a:t>
            </a:r>
            <a:r>
              <a:rPr sz="2400" spc="500"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learning,</a:t>
            </a:r>
            <a:r>
              <a:rPr sz="2400" spc="500"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500"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image</a:t>
            </a:r>
            <a:r>
              <a:rPr lang="en-US" sz="2400" spc="-20"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processing.</a:t>
            </a:r>
            <a:endParaRPr sz="2400" dirty="0">
              <a:latin typeface="Times New Roman" panose="02020603050405020304" charset="0"/>
              <a:cs typeface="Times New Roman" panose="02020603050405020304" charset="0"/>
            </a:endParaRPr>
          </a:p>
          <a:p>
            <a:pPr marL="354965" indent="-342900" algn="just">
              <a:lnSpc>
                <a:spcPct val="100000"/>
              </a:lnSpc>
              <a:spcBef>
                <a:spcPts val="1995"/>
              </a:spcBef>
              <a:buChar char="•"/>
              <a:tabLst>
                <a:tab pos="195580" algn="l"/>
              </a:tabLst>
            </a:pPr>
            <a:r>
              <a:rPr sz="2400" spc="90" dirty="0">
                <a:latin typeface="Times New Roman" panose="02020603050405020304" charset="0"/>
                <a:cs typeface="Times New Roman" panose="02020603050405020304" charset="0"/>
              </a:rPr>
              <a:t>OpenCV</a:t>
            </a:r>
            <a:r>
              <a:rPr sz="2400" spc="60" dirty="0">
                <a:latin typeface="Times New Roman" panose="02020603050405020304" charset="0"/>
                <a:cs typeface="Times New Roman" panose="02020603050405020304" charset="0"/>
              </a:rPr>
              <a:t> </a:t>
            </a:r>
            <a:r>
              <a:rPr sz="2400" spc="-60" dirty="0">
                <a:latin typeface="Times New Roman" panose="02020603050405020304" charset="0"/>
                <a:cs typeface="Times New Roman" panose="02020603050405020304" charset="0"/>
              </a:rPr>
              <a:t>supports</a:t>
            </a:r>
            <a:r>
              <a:rPr sz="2400" spc="65" dirty="0">
                <a:latin typeface="Times New Roman" panose="02020603050405020304" charset="0"/>
                <a:cs typeface="Times New Roman" panose="02020603050405020304" charset="0"/>
              </a:rPr>
              <a:t> </a:t>
            </a:r>
            <a:r>
              <a:rPr sz="2400" spc="-85" dirty="0">
                <a:latin typeface="Times New Roman" panose="02020603050405020304" charset="0"/>
                <a:cs typeface="Times New Roman" panose="02020603050405020304" charset="0"/>
              </a:rPr>
              <a:t>a</a:t>
            </a:r>
            <a:r>
              <a:rPr sz="2400" spc="6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wide</a:t>
            </a:r>
            <a:r>
              <a:rPr sz="2400" spc="6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variety</a:t>
            </a:r>
            <a:r>
              <a:rPr sz="2400" spc="6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of</a:t>
            </a:r>
            <a:r>
              <a:rPr sz="2400" spc="65"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programming</a:t>
            </a:r>
            <a:r>
              <a:rPr sz="2400" spc="65"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languages</a:t>
            </a:r>
            <a:r>
              <a:rPr sz="2400" spc="65"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like</a:t>
            </a:r>
            <a:r>
              <a:rPr sz="2400" spc="60"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Python,</a:t>
            </a:r>
            <a:r>
              <a:rPr sz="2400" spc="65" dirty="0">
                <a:latin typeface="Times New Roman" panose="02020603050405020304" charset="0"/>
                <a:cs typeface="Times New Roman" panose="02020603050405020304" charset="0"/>
              </a:rPr>
              <a:t> </a:t>
            </a:r>
            <a:r>
              <a:rPr sz="2400" spc="155" dirty="0">
                <a:latin typeface="Times New Roman" panose="02020603050405020304" charset="0"/>
                <a:cs typeface="Times New Roman" panose="02020603050405020304" charset="0"/>
              </a:rPr>
              <a:t>C++,</a:t>
            </a:r>
            <a:r>
              <a:rPr sz="2400" spc="6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Java,</a:t>
            </a:r>
            <a:r>
              <a:rPr sz="2400" spc="65" dirty="0">
                <a:latin typeface="Times New Roman" panose="02020603050405020304" charset="0"/>
                <a:cs typeface="Times New Roman" panose="02020603050405020304" charset="0"/>
              </a:rPr>
              <a:t> </a:t>
            </a:r>
            <a:r>
              <a:rPr sz="2400" spc="-60" dirty="0">
                <a:latin typeface="Times New Roman" panose="02020603050405020304" charset="0"/>
                <a:cs typeface="Times New Roman" panose="02020603050405020304" charset="0"/>
              </a:rPr>
              <a:t>etc.</a:t>
            </a:r>
            <a:endParaRPr sz="2400" dirty="0">
              <a:latin typeface="Times New Roman" panose="02020603050405020304" charset="0"/>
              <a:cs typeface="Times New Roman" panose="02020603050405020304" charset="0"/>
            </a:endParaRPr>
          </a:p>
          <a:p>
            <a:pPr marL="355600" marR="9525" indent="-342900" algn="just">
              <a:lnSpc>
                <a:spcPct val="169000"/>
              </a:lnSpc>
              <a:buChar char="•"/>
              <a:tabLst>
                <a:tab pos="252095" algn="l"/>
              </a:tabLst>
            </a:pPr>
            <a:r>
              <a:rPr sz="2400" spc="25" dirty="0">
                <a:latin typeface="Times New Roman" panose="02020603050405020304" charset="0"/>
                <a:cs typeface="Times New Roman" panose="02020603050405020304" charset="0"/>
              </a:rPr>
              <a:t>It </a:t>
            </a:r>
            <a:r>
              <a:rPr sz="2400" spc="-35" dirty="0">
                <a:latin typeface="Times New Roman" panose="02020603050405020304" charset="0"/>
                <a:cs typeface="Times New Roman" panose="02020603050405020304" charset="0"/>
              </a:rPr>
              <a:t>can</a:t>
            </a:r>
            <a:r>
              <a:rPr sz="2400" spc="-30"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process</a:t>
            </a:r>
            <a:r>
              <a:rPr sz="2400" spc="-40"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images</a:t>
            </a:r>
            <a:r>
              <a:rPr sz="2400" spc="-15"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70"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videos</a:t>
            </a:r>
            <a:r>
              <a:rPr sz="2400" spc="-5" dirty="0">
                <a:latin typeface="Times New Roman" panose="02020603050405020304" charset="0"/>
                <a:cs typeface="Times New Roman" panose="02020603050405020304" charset="0"/>
              </a:rPr>
              <a:t> </a:t>
            </a:r>
            <a:r>
              <a:rPr sz="2400" spc="-105" dirty="0">
                <a:latin typeface="Times New Roman" panose="02020603050405020304" charset="0"/>
                <a:cs typeface="Times New Roman" panose="02020603050405020304" charset="0"/>
              </a:rPr>
              <a:t>to</a:t>
            </a:r>
            <a:r>
              <a:rPr sz="2400" spc="-10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identify</a:t>
            </a:r>
            <a:r>
              <a:rPr sz="2400" dirty="0">
                <a:latin typeface="Times New Roman" panose="02020603050405020304" charset="0"/>
                <a:cs typeface="Times New Roman" panose="02020603050405020304" charset="0"/>
              </a:rPr>
              <a:t> </a:t>
            </a:r>
            <a:r>
              <a:rPr sz="2400" spc="-40" dirty="0">
                <a:latin typeface="Times New Roman" panose="02020603050405020304" charset="0"/>
                <a:cs typeface="Times New Roman" panose="02020603050405020304" charset="0"/>
              </a:rPr>
              <a:t>objects,</a:t>
            </a:r>
            <a:r>
              <a:rPr sz="2400" spc="-35"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faces,</a:t>
            </a:r>
            <a:r>
              <a:rPr sz="2400" spc="-20" dirty="0">
                <a:latin typeface="Times New Roman" panose="02020603050405020304" charset="0"/>
                <a:cs typeface="Times New Roman" panose="02020603050405020304" charset="0"/>
              </a:rPr>
              <a:t> </a:t>
            </a:r>
            <a:r>
              <a:rPr sz="2400" spc="-55" dirty="0">
                <a:latin typeface="Times New Roman" panose="02020603050405020304" charset="0"/>
                <a:cs typeface="Times New Roman" panose="02020603050405020304" charset="0"/>
              </a:rPr>
              <a:t>or</a:t>
            </a:r>
            <a:r>
              <a:rPr sz="2400" spc="-50" dirty="0">
                <a:latin typeface="Times New Roman" panose="02020603050405020304" charset="0"/>
                <a:cs typeface="Times New Roman" panose="02020603050405020304" charset="0"/>
              </a:rPr>
              <a:t> </a:t>
            </a:r>
            <a:r>
              <a:rPr sz="2400" spc="-55" dirty="0">
                <a:latin typeface="Times New Roman" panose="02020603050405020304" charset="0"/>
                <a:cs typeface="Times New Roman" panose="02020603050405020304" charset="0"/>
              </a:rPr>
              <a:t>even</a:t>
            </a:r>
            <a:r>
              <a:rPr sz="2400" spc="430" dirty="0">
                <a:latin typeface="Times New Roman" panose="02020603050405020304" charset="0"/>
                <a:cs typeface="Times New Roman" panose="02020603050405020304" charset="0"/>
              </a:rPr>
              <a:t> </a:t>
            </a:r>
            <a:r>
              <a:rPr sz="2400" spc="-114" dirty="0">
                <a:latin typeface="Times New Roman" panose="02020603050405020304" charset="0"/>
                <a:cs typeface="Times New Roman" panose="02020603050405020304" charset="0"/>
              </a:rPr>
              <a:t>the</a:t>
            </a:r>
            <a:r>
              <a:rPr sz="2400" spc="315"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handwriting</a:t>
            </a:r>
            <a:r>
              <a:rPr sz="2400" spc="49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of</a:t>
            </a:r>
            <a:r>
              <a:rPr sz="2400" spc="535" dirty="0">
                <a:latin typeface="Times New Roman" panose="02020603050405020304" charset="0"/>
                <a:cs typeface="Times New Roman" panose="02020603050405020304" charset="0"/>
              </a:rPr>
              <a:t> </a:t>
            </a:r>
            <a:r>
              <a:rPr sz="2400" spc="-85" dirty="0">
                <a:latin typeface="Times New Roman" panose="02020603050405020304" charset="0"/>
                <a:cs typeface="Times New Roman" panose="02020603050405020304" charset="0"/>
              </a:rPr>
              <a:t>a</a:t>
            </a:r>
            <a:r>
              <a:rPr lang="en-US" sz="2400" spc="-85" dirty="0">
                <a:latin typeface="Times New Roman" panose="02020603050405020304" charset="0"/>
                <a:cs typeface="Times New Roman" panose="02020603050405020304" charset="0"/>
              </a:rPr>
              <a:t> </a:t>
            </a:r>
            <a:r>
              <a:rPr sz="2400" spc="-60" dirty="0">
                <a:latin typeface="Times New Roman" panose="02020603050405020304" charset="0"/>
                <a:cs typeface="Times New Roman" panose="02020603050405020304" charset="0"/>
              </a:rPr>
              <a:t>human.</a:t>
            </a:r>
            <a:endParaRPr sz="2400" dirty="0">
              <a:latin typeface="Times New Roman" panose="02020603050405020304" charset="0"/>
              <a:cs typeface="Times New Roman" panose="02020603050405020304" charset="0"/>
            </a:endParaRPr>
          </a:p>
          <a:p>
            <a:pPr marL="355600" marR="5080" indent="-342900" algn="just">
              <a:lnSpc>
                <a:spcPct val="169000"/>
              </a:lnSpc>
              <a:buChar char="•"/>
              <a:tabLst>
                <a:tab pos="253365" algn="l"/>
              </a:tabLst>
            </a:pPr>
            <a:r>
              <a:rPr sz="2400" spc="-35" dirty="0">
                <a:latin typeface="Times New Roman" panose="02020603050405020304" charset="0"/>
                <a:cs typeface="Times New Roman" panose="02020603050405020304" charset="0"/>
              </a:rPr>
              <a:t>When</a:t>
            </a:r>
            <a:r>
              <a:rPr sz="2400" spc="-30"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it</a:t>
            </a:r>
            <a:r>
              <a:rPr sz="2400" spc="-1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is </a:t>
            </a:r>
            <a:r>
              <a:rPr sz="2400" spc="-65" dirty="0">
                <a:latin typeface="Times New Roman" panose="02020603050405020304" charset="0"/>
                <a:cs typeface="Times New Roman" panose="02020603050405020304" charset="0"/>
              </a:rPr>
              <a:t>integrated</a:t>
            </a:r>
            <a:r>
              <a:rPr sz="2400" spc="-60"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with</a:t>
            </a:r>
            <a:r>
              <a:rPr sz="2400" spc="-15"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various</a:t>
            </a:r>
            <a:r>
              <a:rPr sz="2400" spc="-5" dirty="0">
                <a:latin typeface="Times New Roman" panose="02020603050405020304" charset="0"/>
                <a:cs typeface="Times New Roman" panose="02020603050405020304" charset="0"/>
              </a:rPr>
              <a:t> libraries,</a:t>
            </a:r>
            <a:r>
              <a:rPr sz="2400"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such</a:t>
            </a:r>
            <a:r>
              <a:rPr sz="2400" spc="49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as</a:t>
            </a:r>
            <a:r>
              <a:rPr sz="2400" spc="44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Numpy </a:t>
            </a:r>
            <a:r>
              <a:rPr sz="2400" spc="5" dirty="0">
                <a:latin typeface="Times New Roman" panose="02020603050405020304" charset="0"/>
                <a:cs typeface="Times New Roman" panose="02020603050405020304" charset="0"/>
              </a:rPr>
              <a:t>which </a:t>
            </a:r>
            <a:r>
              <a:rPr sz="2400" spc="50" dirty="0">
                <a:latin typeface="Times New Roman" panose="02020603050405020304" charset="0"/>
                <a:cs typeface="Times New Roman" panose="02020603050405020304" charset="0"/>
              </a:rPr>
              <a:t>is </a:t>
            </a:r>
            <a:r>
              <a:rPr sz="2400" spc="-85" dirty="0">
                <a:latin typeface="Times New Roman" panose="02020603050405020304" charset="0"/>
                <a:cs typeface="Times New Roman" panose="02020603050405020304" charset="0"/>
              </a:rPr>
              <a:t>a</a:t>
            </a:r>
            <a:r>
              <a:rPr sz="2400" spc="370"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highly </a:t>
            </a:r>
            <a:r>
              <a:rPr sz="2400" spc="-25" dirty="0">
                <a:latin typeface="Times New Roman" panose="02020603050405020304" charset="0"/>
                <a:cs typeface="Times New Roman" panose="02020603050405020304" charset="0"/>
              </a:rPr>
              <a:t>optimized </a:t>
            </a:r>
            <a:r>
              <a:rPr sz="2400" spc="-20"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library </a:t>
            </a:r>
            <a:r>
              <a:rPr sz="2400" spc="-20" dirty="0">
                <a:latin typeface="Times New Roman" panose="02020603050405020304" charset="0"/>
                <a:cs typeface="Times New Roman" panose="02020603050405020304" charset="0"/>
              </a:rPr>
              <a:t>for numerical </a:t>
            </a:r>
            <a:r>
              <a:rPr sz="2400" spc="-55" dirty="0">
                <a:latin typeface="Times New Roman" panose="02020603050405020304" charset="0"/>
                <a:cs typeface="Times New Roman" panose="02020603050405020304" charset="0"/>
              </a:rPr>
              <a:t>operations,</a:t>
            </a:r>
            <a:r>
              <a:rPr sz="2400" spc="-50" dirty="0">
                <a:latin typeface="Times New Roman" panose="02020603050405020304" charset="0"/>
                <a:cs typeface="Times New Roman" panose="02020603050405020304" charset="0"/>
              </a:rPr>
              <a:t> </a:t>
            </a:r>
            <a:r>
              <a:rPr sz="2400" spc="-105" dirty="0">
                <a:latin typeface="Times New Roman" panose="02020603050405020304" charset="0"/>
                <a:cs typeface="Times New Roman" panose="02020603050405020304" charset="0"/>
              </a:rPr>
              <a:t>then</a:t>
            </a:r>
            <a:r>
              <a:rPr sz="2400" spc="-100" dirty="0">
                <a:latin typeface="Times New Roman" panose="02020603050405020304" charset="0"/>
                <a:cs typeface="Times New Roman" panose="02020603050405020304" charset="0"/>
              </a:rPr>
              <a:t> </a:t>
            </a:r>
            <a:r>
              <a:rPr sz="2400" spc="-114" dirty="0">
                <a:latin typeface="Times New Roman" panose="02020603050405020304" charset="0"/>
                <a:cs typeface="Times New Roman" panose="02020603050405020304" charset="0"/>
              </a:rPr>
              <a:t>the</a:t>
            </a:r>
            <a:r>
              <a:rPr sz="2400" spc="-110"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number</a:t>
            </a:r>
            <a:r>
              <a:rPr sz="2400" spc="-7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of </a:t>
            </a:r>
            <a:r>
              <a:rPr sz="2400" spc="-60" dirty="0">
                <a:latin typeface="Times New Roman" panose="02020603050405020304" charset="0"/>
                <a:cs typeface="Times New Roman" panose="02020603050405020304" charset="0"/>
              </a:rPr>
              <a:t>weapons</a:t>
            </a:r>
            <a:r>
              <a:rPr sz="2400" spc="-55" dirty="0">
                <a:latin typeface="Times New Roman" panose="02020603050405020304" charset="0"/>
                <a:cs typeface="Times New Roman" panose="02020603050405020304" charset="0"/>
              </a:rPr>
              <a:t> </a:t>
            </a:r>
            <a:r>
              <a:rPr sz="2400" spc="-40" dirty="0">
                <a:latin typeface="Times New Roman" panose="02020603050405020304" charset="0"/>
                <a:cs typeface="Times New Roman" panose="02020603050405020304" charset="0"/>
              </a:rPr>
              <a:t>increases</a:t>
            </a:r>
            <a:r>
              <a:rPr sz="2400" spc="-35"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in </a:t>
            </a:r>
            <a:r>
              <a:rPr sz="2400" spc="-20" dirty="0">
                <a:latin typeface="Times New Roman" panose="02020603050405020304" charset="0"/>
                <a:cs typeface="Times New Roman" panose="02020603050405020304" charset="0"/>
              </a:rPr>
              <a:t>your </a:t>
            </a:r>
            <a:r>
              <a:rPr sz="2400" spc="15" dirty="0">
                <a:latin typeface="Times New Roman" panose="02020603050405020304" charset="0"/>
                <a:cs typeface="Times New Roman" panose="02020603050405020304" charset="0"/>
              </a:rPr>
              <a:t>Arsenal </a:t>
            </a:r>
            <a:r>
              <a:rPr sz="2400" spc="-10" dirty="0">
                <a:latin typeface="Times New Roman" panose="02020603050405020304" charset="0"/>
                <a:cs typeface="Times New Roman" panose="02020603050405020304" charset="0"/>
              </a:rPr>
              <a:t>i.e. </a:t>
            </a:r>
            <a:r>
              <a:rPr sz="2400" spc="-5" dirty="0">
                <a:latin typeface="Times New Roman" panose="02020603050405020304" charset="0"/>
                <a:cs typeface="Times New Roman" panose="02020603050405020304" charset="0"/>
              </a:rPr>
              <a:t> </a:t>
            </a:r>
            <a:r>
              <a:rPr sz="2400" spc="-60" dirty="0">
                <a:latin typeface="Times New Roman" panose="02020603050405020304" charset="0"/>
                <a:cs typeface="Times New Roman" panose="02020603050405020304" charset="0"/>
              </a:rPr>
              <a:t>whatever</a:t>
            </a:r>
            <a:r>
              <a:rPr sz="2400" spc="55" dirty="0">
                <a:latin typeface="Times New Roman" panose="02020603050405020304" charset="0"/>
                <a:cs typeface="Times New Roman" panose="02020603050405020304" charset="0"/>
              </a:rPr>
              <a:t> </a:t>
            </a:r>
            <a:r>
              <a:rPr sz="2400" spc="-60" dirty="0">
                <a:latin typeface="Times New Roman" panose="02020603050405020304" charset="0"/>
                <a:cs typeface="Times New Roman" panose="02020603050405020304" charset="0"/>
              </a:rPr>
              <a:t>operations</a:t>
            </a:r>
            <a:r>
              <a:rPr sz="2400" spc="55" dirty="0">
                <a:latin typeface="Times New Roman" panose="02020603050405020304" charset="0"/>
                <a:cs typeface="Times New Roman" panose="02020603050405020304" charset="0"/>
              </a:rPr>
              <a:t> </a:t>
            </a:r>
            <a:r>
              <a:rPr sz="2400" spc="-90" dirty="0">
                <a:latin typeface="Times New Roman" panose="02020603050405020304" charset="0"/>
                <a:cs typeface="Times New Roman" panose="02020603050405020304" charset="0"/>
              </a:rPr>
              <a:t>one</a:t>
            </a:r>
            <a:r>
              <a:rPr sz="2400" spc="55"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can</a:t>
            </a:r>
            <a:r>
              <a:rPr sz="2400" spc="55"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do</a:t>
            </a:r>
            <a:r>
              <a:rPr sz="2400" spc="55"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in</a:t>
            </a:r>
            <a:r>
              <a:rPr sz="2400" spc="5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Numpy</a:t>
            </a:r>
            <a:r>
              <a:rPr sz="2400" spc="55"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can</a:t>
            </a:r>
            <a:r>
              <a:rPr sz="2400" spc="55" dirty="0">
                <a:latin typeface="Times New Roman" panose="02020603050405020304" charset="0"/>
                <a:cs typeface="Times New Roman" panose="02020603050405020304" charset="0"/>
              </a:rPr>
              <a:t> </a:t>
            </a:r>
            <a:r>
              <a:rPr sz="2400" spc="-100" dirty="0">
                <a:latin typeface="Times New Roman" panose="02020603050405020304" charset="0"/>
                <a:cs typeface="Times New Roman" panose="02020603050405020304" charset="0"/>
              </a:rPr>
              <a:t>be</a:t>
            </a:r>
            <a:r>
              <a:rPr sz="2400" spc="55" dirty="0">
                <a:latin typeface="Times New Roman" panose="02020603050405020304" charset="0"/>
                <a:cs typeface="Times New Roman" panose="02020603050405020304" charset="0"/>
              </a:rPr>
              <a:t> </a:t>
            </a:r>
            <a:r>
              <a:rPr sz="2400" spc="-40" dirty="0">
                <a:latin typeface="Times New Roman" panose="02020603050405020304" charset="0"/>
                <a:cs typeface="Times New Roman" panose="02020603050405020304" charset="0"/>
              </a:rPr>
              <a:t>combined</a:t>
            </a:r>
            <a:r>
              <a:rPr sz="2400" spc="5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with</a:t>
            </a:r>
            <a:r>
              <a:rPr sz="2400" spc="55" dirty="0">
                <a:latin typeface="Times New Roman" panose="02020603050405020304" charset="0"/>
                <a:cs typeface="Times New Roman" panose="02020603050405020304" charset="0"/>
              </a:rPr>
              <a:t> </a:t>
            </a:r>
            <a:r>
              <a:rPr sz="2400" spc="90" dirty="0">
                <a:latin typeface="Times New Roman" panose="02020603050405020304" charset="0"/>
                <a:cs typeface="Times New Roman" panose="02020603050405020304" charset="0"/>
              </a:rPr>
              <a:t>OpenCV</a:t>
            </a:r>
            <a:endParaRPr sz="2400" dirty="0">
              <a:latin typeface="Times New Roman" panose="02020603050405020304" charset="0"/>
              <a:cs typeface="Times New Roman" panose="02020603050405020304" charset="0"/>
            </a:endParaRPr>
          </a:p>
          <a:p>
            <a:pPr marL="355600" marR="11430" indent="-342900" algn="just">
              <a:lnSpc>
                <a:spcPct val="169000"/>
              </a:lnSpc>
              <a:buChar char="•"/>
              <a:tabLst>
                <a:tab pos="204470" algn="l"/>
              </a:tabLst>
            </a:pPr>
            <a:r>
              <a:rPr sz="2400" spc="5" dirty="0">
                <a:latin typeface="Times New Roman" panose="02020603050405020304" charset="0"/>
                <a:cs typeface="Times New Roman" panose="02020603050405020304" charset="0"/>
              </a:rPr>
              <a:t>With </a:t>
            </a:r>
            <a:r>
              <a:rPr sz="2400" spc="-15" dirty="0">
                <a:latin typeface="Times New Roman" panose="02020603050405020304" charset="0"/>
                <a:cs typeface="Times New Roman" panose="02020603050405020304" charset="0"/>
              </a:rPr>
              <a:t>its </a:t>
            </a:r>
            <a:r>
              <a:rPr sz="2400" spc="-35" dirty="0">
                <a:latin typeface="Times New Roman" panose="02020603050405020304" charset="0"/>
                <a:cs typeface="Times New Roman" panose="02020603050405020304" charset="0"/>
              </a:rPr>
              <a:t>vast </a:t>
            </a:r>
            <a:r>
              <a:rPr sz="2400" spc="-30" dirty="0">
                <a:latin typeface="Times New Roman" panose="02020603050405020304" charset="0"/>
                <a:cs typeface="Times New Roman" panose="02020603050405020304" charset="0"/>
              </a:rPr>
              <a:t>array </a:t>
            </a:r>
            <a:r>
              <a:rPr sz="2400" spc="-5" dirty="0">
                <a:latin typeface="Times New Roman" panose="02020603050405020304" charset="0"/>
                <a:cs typeface="Times New Roman" panose="02020603050405020304" charset="0"/>
              </a:rPr>
              <a:t>of </a:t>
            </a:r>
            <a:r>
              <a:rPr sz="2400" spc="-70" dirty="0">
                <a:latin typeface="Times New Roman" panose="02020603050405020304" charset="0"/>
                <a:cs typeface="Times New Roman" panose="02020603050405020304" charset="0"/>
              </a:rPr>
              <a:t>features </a:t>
            </a:r>
            <a:r>
              <a:rPr sz="2400" spc="-75" dirty="0">
                <a:latin typeface="Times New Roman" panose="02020603050405020304" charset="0"/>
                <a:cs typeface="Times New Roman" panose="02020603050405020304" charset="0"/>
              </a:rPr>
              <a:t>and </a:t>
            </a:r>
            <a:r>
              <a:rPr sz="2400" spc="-40" dirty="0">
                <a:latin typeface="Times New Roman" panose="02020603050405020304" charset="0"/>
                <a:cs typeface="Times New Roman" panose="02020603050405020304" charset="0"/>
              </a:rPr>
              <a:t>easy-to-use </a:t>
            </a:r>
            <a:r>
              <a:rPr sz="2400" spc="150" dirty="0">
                <a:latin typeface="Times New Roman" panose="02020603050405020304" charset="0"/>
                <a:cs typeface="Times New Roman" panose="02020603050405020304" charset="0"/>
              </a:rPr>
              <a:t>API, </a:t>
            </a:r>
            <a:r>
              <a:rPr sz="2400" spc="90" dirty="0">
                <a:latin typeface="Times New Roman" panose="02020603050405020304" charset="0"/>
                <a:cs typeface="Times New Roman" panose="02020603050405020304" charset="0"/>
              </a:rPr>
              <a:t>OpenCV </a:t>
            </a:r>
            <a:r>
              <a:rPr sz="2400" spc="-55" dirty="0">
                <a:latin typeface="Times New Roman" panose="02020603050405020304" charset="0"/>
                <a:cs typeface="Times New Roman" panose="02020603050405020304" charset="0"/>
              </a:rPr>
              <a:t>has </a:t>
            </a:r>
            <a:r>
              <a:rPr sz="2400" spc="-70" dirty="0">
                <a:latin typeface="Times New Roman" panose="02020603050405020304" charset="0"/>
                <a:cs typeface="Times New Roman" panose="02020603050405020304" charset="0"/>
              </a:rPr>
              <a:t>become </a:t>
            </a:r>
            <a:r>
              <a:rPr sz="2400" spc="-85" dirty="0">
                <a:latin typeface="Times New Roman" panose="02020603050405020304" charset="0"/>
                <a:cs typeface="Times New Roman" panose="02020603050405020304" charset="0"/>
              </a:rPr>
              <a:t>a </a:t>
            </a:r>
            <a:r>
              <a:rPr sz="2400" spc="-45" dirty="0">
                <a:latin typeface="Times New Roman" panose="02020603050405020304" charset="0"/>
                <a:cs typeface="Times New Roman" panose="02020603050405020304" charset="0"/>
              </a:rPr>
              <a:t>popular </a:t>
            </a:r>
            <a:r>
              <a:rPr sz="2400" spc="-15" dirty="0">
                <a:latin typeface="Times New Roman" panose="02020603050405020304" charset="0"/>
                <a:cs typeface="Times New Roman" panose="02020603050405020304" charset="0"/>
              </a:rPr>
              <a:t>choice </a:t>
            </a:r>
            <a:r>
              <a:rPr sz="2400" spc="-20" dirty="0">
                <a:latin typeface="Times New Roman" panose="02020603050405020304" charset="0"/>
                <a:cs typeface="Times New Roman" panose="02020603050405020304" charset="0"/>
              </a:rPr>
              <a:t>for </a:t>
            </a:r>
            <a:r>
              <a:rPr sz="2400" spc="-15"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developers</a:t>
            </a:r>
            <a:r>
              <a:rPr sz="2400" spc="5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working</a:t>
            </a:r>
            <a:r>
              <a:rPr sz="2400" spc="55"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on</a:t>
            </a:r>
            <a:r>
              <a:rPr sz="2400" spc="55"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computer</a:t>
            </a:r>
            <a:r>
              <a:rPr sz="2400" spc="60" dirty="0">
                <a:latin typeface="Times New Roman" panose="02020603050405020304" charset="0"/>
                <a:cs typeface="Times New Roman" panose="02020603050405020304" charset="0"/>
              </a:rPr>
              <a:t> </a:t>
            </a:r>
            <a:r>
              <a:rPr sz="2400" spc="30" dirty="0">
                <a:latin typeface="Times New Roman" panose="02020603050405020304" charset="0"/>
                <a:cs typeface="Times New Roman" panose="02020603050405020304" charset="0"/>
              </a:rPr>
              <a:t>vision</a:t>
            </a:r>
            <a:r>
              <a:rPr sz="2400" spc="55"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5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image</a:t>
            </a:r>
            <a:r>
              <a:rPr sz="2400" spc="60"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processing</a:t>
            </a:r>
            <a:r>
              <a:rPr sz="2400" spc="5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applications.</a:t>
            </a:r>
            <a:endParaRPr sz="2400" dirty="0">
              <a:latin typeface="Times New Roman" panose="02020603050405020304" charset="0"/>
              <a:cs typeface="Times New Roman" panose="02020603050405020304" charset="0"/>
            </a:endParaRPr>
          </a:p>
        </p:txBody>
      </p:sp>
      <p:pic>
        <p:nvPicPr>
          <p:cNvPr id="3" name="object 3"/>
          <p:cNvPicPr/>
          <p:nvPr/>
        </p:nvPicPr>
        <p:blipFill>
          <a:blip r:embed="rId2" cstate="print"/>
          <a:stretch>
            <a:fillRect/>
          </a:stretch>
        </p:blipFill>
        <p:spPr>
          <a:xfrm>
            <a:off x="13716000" y="3086100"/>
            <a:ext cx="3343274" cy="4124323"/>
          </a:xfrm>
          <a:prstGeom prst="rect">
            <a:avLst/>
          </a:prstGeom>
        </p:spPr>
      </p:pic>
      <p:sp>
        <p:nvSpPr>
          <p:cNvPr id="4" name="object 4"/>
          <p:cNvSpPr txBox="1">
            <a:spLocks noGrp="1"/>
          </p:cNvSpPr>
          <p:nvPr>
            <p:ph type="title"/>
          </p:nvPr>
        </p:nvSpPr>
        <p:spPr>
          <a:xfrm>
            <a:off x="8109256" y="725582"/>
            <a:ext cx="2069464" cy="566420"/>
          </a:xfrm>
          <a:prstGeom prst="rect">
            <a:avLst/>
          </a:prstGeom>
        </p:spPr>
        <p:txBody>
          <a:bodyPr vert="horz" wrap="square" lIns="0" tIns="12700" rIns="0" bIns="0" rtlCol="0">
            <a:spAutoFit/>
          </a:bodyPr>
          <a:lstStyle/>
          <a:p>
            <a:pPr marL="12700">
              <a:lnSpc>
                <a:spcPct val="100000"/>
              </a:lnSpc>
              <a:spcBef>
                <a:spcPts val="100"/>
              </a:spcBef>
            </a:pPr>
            <a:r>
              <a:rPr sz="3600" b="1">
                <a:latin typeface="Times New Roman" panose="02020603050405020304" charset="0"/>
                <a:cs typeface="Times New Roman" panose="02020603050405020304" charset="0"/>
              </a:rPr>
              <a:t>OPEN CV</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931629" y="720307"/>
            <a:ext cx="2310765" cy="566420"/>
          </a:xfrm>
          <a:prstGeom prst="rect">
            <a:avLst/>
          </a:prstGeom>
        </p:spPr>
        <p:txBody>
          <a:bodyPr vert="horz" wrap="square" lIns="0" tIns="12700" rIns="0" bIns="0" rtlCol="0">
            <a:spAutoFit/>
          </a:bodyPr>
          <a:lstStyle/>
          <a:p>
            <a:pPr marL="12700">
              <a:lnSpc>
                <a:spcPct val="100000"/>
              </a:lnSpc>
              <a:spcBef>
                <a:spcPts val="100"/>
              </a:spcBef>
            </a:pPr>
            <a:r>
              <a:rPr sz="3600" b="1">
                <a:latin typeface="Times New Roman" panose="02020603050405020304" charset="0"/>
                <a:cs typeface="Times New Roman" panose="02020603050405020304" charset="0"/>
              </a:rPr>
              <a:t>PYTORCH</a:t>
            </a:r>
          </a:p>
        </p:txBody>
      </p:sp>
      <p:pic>
        <p:nvPicPr>
          <p:cNvPr id="3" name="object 3"/>
          <p:cNvPicPr/>
          <p:nvPr/>
        </p:nvPicPr>
        <p:blipFill>
          <a:blip r:embed="rId2" cstate="print"/>
          <a:stretch>
            <a:fillRect/>
          </a:stretch>
        </p:blipFill>
        <p:spPr>
          <a:xfrm>
            <a:off x="1619294" y="2700451"/>
            <a:ext cx="104775" cy="104774"/>
          </a:xfrm>
          <a:prstGeom prst="rect">
            <a:avLst/>
          </a:prstGeom>
        </p:spPr>
      </p:pic>
      <p:sp>
        <p:nvSpPr>
          <p:cNvPr id="4" name="object 4"/>
          <p:cNvSpPr txBox="1"/>
          <p:nvPr/>
        </p:nvSpPr>
        <p:spPr>
          <a:xfrm>
            <a:off x="1886540" y="2535446"/>
            <a:ext cx="11078210" cy="5998210"/>
          </a:xfrm>
          <a:prstGeom prst="rect">
            <a:avLst/>
          </a:prstGeom>
        </p:spPr>
        <p:txBody>
          <a:bodyPr vert="horz" wrap="square" lIns="0" tIns="12700" rIns="0" bIns="0" rtlCol="0">
            <a:spAutoFit/>
          </a:bodyPr>
          <a:lstStyle/>
          <a:p>
            <a:pPr marL="135890">
              <a:lnSpc>
                <a:spcPct val="100000"/>
              </a:lnSpc>
              <a:spcBef>
                <a:spcPts val="100"/>
              </a:spcBef>
              <a:tabLst>
                <a:tab pos="1312545" algn="l"/>
                <a:tab pos="1642745" algn="l"/>
                <a:tab pos="2058035" algn="l"/>
                <a:tab pos="3674110" algn="l"/>
                <a:tab pos="4832985" algn="l"/>
                <a:tab pos="5958840" algn="l"/>
                <a:tab pos="6898005" algn="l"/>
                <a:tab pos="7583805" algn="l"/>
                <a:tab pos="8066405" algn="l"/>
                <a:tab pos="9547860" algn="l"/>
                <a:tab pos="10114915" algn="l"/>
              </a:tabLst>
            </a:pPr>
            <a:r>
              <a:rPr sz="2400" spc="50" dirty="0">
                <a:latin typeface="Times New Roman" panose="02020603050405020304" charset="0"/>
                <a:cs typeface="Times New Roman" panose="02020603050405020304" charset="0"/>
              </a:rPr>
              <a:t>PyTorch	is	</a:t>
            </a:r>
            <a:r>
              <a:rPr sz="2400" spc="-75" dirty="0">
                <a:latin typeface="Times New Roman" panose="02020603050405020304" charset="0"/>
                <a:cs typeface="Times New Roman" panose="02020603050405020304" charset="0"/>
              </a:rPr>
              <a:t>an	</a:t>
            </a:r>
            <a:r>
              <a:rPr sz="2400" spc="-50" dirty="0">
                <a:latin typeface="Times New Roman" panose="02020603050405020304" charset="0"/>
                <a:cs typeface="Times New Roman" panose="02020603050405020304" charset="0"/>
              </a:rPr>
              <a:t>open-source	</a:t>
            </a:r>
            <a:r>
              <a:rPr sz="2400" spc="-40" dirty="0">
                <a:latin typeface="Times New Roman" panose="02020603050405020304" charset="0"/>
                <a:cs typeface="Times New Roman" panose="02020603050405020304" charset="0"/>
              </a:rPr>
              <a:t>machine	</a:t>
            </a:r>
            <a:r>
              <a:rPr sz="2400" spc="-15" dirty="0">
                <a:latin typeface="Times New Roman" panose="02020603050405020304" charset="0"/>
                <a:cs typeface="Times New Roman" panose="02020603050405020304" charset="0"/>
              </a:rPr>
              <a:t>learning	</a:t>
            </a:r>
            <a:r>
              <a:rPr sz="2400" spc="10" dirty="0">
                <a:latin typeface="Times New Roman" panose="02020603050405020304" charset="0"/>
                <a:cs typeface="Times New Roman" panose="02020603050405020304" charset="0"/>
              </a:rPr>
              <a:t>library	</a:t>
            </a:r>
            <a:r>
              <a:rPr sz="2400" spc="-70" dirty="0">
                <a:latin typeface="Times New Roman" panose="02020603050405020304" charset="0"/>
                <a:cs typeface="Times New Roman" panose="02020603050405020304" charset="0"/>
              </a:rPr>
              <a:t>used	</a:t>
            </a:r>
            <a:r>
              <a:rPr sz="2400" spc="-20" dirty="0">
                <a:latin typeface="Times New Roman" panose="02020603050405020304" charset="0"/>
                <a:cs typeface="Times New Roman" panose="02020603050405020304" charset="0"/>
              </a:rPr>
              <a:t>for	</a:t>
            </a:r>
            <a:r>
              <a:rPr sz="2400" spc="-15" dirty="0">
                <a:latin typeface="Times New Roman" panose="02020603050405020304" charset="0"/>
                <a:cs typeface="Times New Roman" panose="02020603050405020304" charset="0"/>
              </a:rPr>
              <a:t>developing	</a:t>
            </a:r>
            <a:r>
              <a:rPr sz="2400" spc="-75" dirty="0">
                <a:latin typeface="Times New Roman" panose="02020603050405020304" charset="0"/>
                <a:cs typeface="Times New Roman" panose="02020603050405020304" charset="0"/>
              </a:rPr>
              <a:t>and	</a:t>
            </a:r>
            <a:r>
              <a:rPr sz="2400" spc="-15" dirty="0">
                <a:latin typeface="Times New Roman" panose="02020603050405020304" charset="0"/>
                <a:cs typeface="Times New Roman" panose="02020603050405020304" charset="0"/>
              </a:rPr>
              <a:t>training</a:t>
            </a:r>
            <a:endParaRPr sz="2400">
              <a:latin typeface="Times New Roman" panose="02020603050405020304" charset="0"/>
              <a:cs typeface="Times New Roman" panose="02020603050405020304" charset="0"/>
            </a:endParaRPr>
          </a:p>
          <a:p>
            <a:pPr marL="12700">
              <a:lnSpc>
                <a:spcPct val="100000"/>
              </a:lnSpc>
              <a:spcBef>
                <a:spcPts val="1995"/>
              </a:spcBef>
            </a:pPr>
            <a:r>
              <a:rPr sz="2400" spc="-100" dirty="0">
                <a:latin typeface="Times New Roman" panose="02020603050405020304" charset="0"/>
                <a:cs typeface="Times New Roman" panose="02020603050405020304" charset="0"/>
              </a:rPr>
              <a:t>deep</a:t>
            </a:r>
            <a:r>
              <a:rPr sz="2400" spc="3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learning</a:t>
            </a:r>
            <a:r>
              <a:rPr sz="2400" spc="35"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models.</a:t>
            </a:r>
            <a:endParaRPr sz="2400">
              <a:latin typeface="Times New Roman" panose="02020603050405020304" charset="0"/>
              <a:cs typeface="Times New Roman" panose="02020603050405020304" charset="0"/>
            </a:endParaRPr>
          </a:p>
          <a:p>
            <a:pPr marL="12700" marR="7620">
              <a:lnSpc>
                <a:spcPct val="169000"/>
              </a:lnSpc>
            </a:pPr>
            <a:r>
              <a:rPr sz="2400" spc="25" dirty="0">
                <a:latin typeface="Times New Roman" panose="02020603050405020304" charset="0"/>
                <a:cs typeface="Times New Roman" panose="02020603050405020304" charset="0"/>
              </a:rPr>
              <a:t>It</a:t>
            </a:r>
            <a:r>
              <a:rPr sz="2400" spc="400"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provides</a:t>
            </a:r>
            <a:r>
              <a:rPr sz="2400" spc="405" dirty="0">
                <a:latin typeface="Times New Roman" panose="02020603050405020304" charset="0"/>
                <a:cs typeface="Times New Roman" panose="02020603050405020304" charset="0"/>
              </a:rPr>
              <a:t> </a:t>
            </a:r>
            <a:r>
              <a:rPr sz="2400" spc="-85" dirty="0">
                <a:latin typeface="Times New Roman" panose="02020603050405020304" charset="0"/>
                <a:cs typeface="Times New Roman" panose="02020603050405020304" charset="0"/>
              </a:rPr>
              <a:t>a</a:t>
            </a:r>
            <a:r>
              <a:rPr sz="2400" spc="-50"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flexible</a:t>
            </a:r>
            <a:r>
              <a:rPr sz="2400" spc="405"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6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dynamic</a:t>
            </a:r>
            <a:r>
              <a:rPr sz="2400" spc="400"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computational</a:t>
            </a:r>
            <a:r>
              <a:rPr sz="2400" spc="405" dirty="0">
                <a:latin typeface="Times New Roman" panose="02020603050405020304" charset="0"/>
                <a:cs typeface="Times New Roman" panose="02020603050405020304" charset="0"/>
              </a:rPr>
              <a:t> </a:t>
            </a:r>
            <a:r>
              <a:rPr sz="2400" spc="-40" dirty="0">
                <a:latin typeface="Times New Roman" panose="02020603050405020304" charset="0"/>
                <a:cs typeface="Times New Roman" panose="02020603050405020304" charset="0"/>
              </a:rPr>
              <a:t>graph</a:t>
            </a:r>
            <a:r>
              <a:rPr sz="2400" spc="405" dirty="0">
                <a:latin typeface="Times New Roman" panose="02020603050405020304" charset="0"/>
                <a:cs typeface="Times New Roman" panose="02020603050405020304" charset="0"/>
              </a:rPr>
              <a:t> </a:t>
            </a:r>
            <a:r>
              <a:rPr sz="2400" spc="-110" dirty="0">
                <a:latin typeface="Times New Roman" panose="02020603050405020304" charset="0"/>
                <a:cs typeface="Times New Roman" panose="02020603050405020304" charset="0"/>
              </a:rPr>
              <a:t>that</a:t>
            </a:r>
            <a:r>
              <a:rPr sz="2400" spc="-25"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allows</a:t>
            </a:r>
            <a:r>
              <a:rPr sz="2400" spc="40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for</a:t>
            </a:r>
            <a:r>
              <a:rPr sz="2400" spc="400"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efficient</a:t>
            </a:r>
            <a:r>
              <a:rPr sz="2400" spc="405"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model </a:t>
            </a:r>
            <a:r>
              <a:rPr sz="2400" spc="-530"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training</a:t>
            </a:r>
            <a:r>
              <a:rPr sz="2400" spc="50"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55" dirty="0">
                <a:latin typeface="Times New Roman" panose="02020603050405020304" charset="0"/>
                <a:cs typeface="Times New Roman" panose="02020603050405020304" charset="0"/>
              </a:rPr>
              <a:t> </a:t>
            </a:r>
            <a:r>
              <a:rPr sz="2400" spc="-60" dirty="0">
                <a:latin typeface="Times New Roman" panose="02020603050405020304" charset="0"/>
                <a:cs typeface="Times New Roman" panose="02020603050405020304" charset="0"/>
              </a:rPr>
              <a:t>supports</a:t>
            </a:r>
            <a:r>
              <a:rPr sz="2400" spc="55" dirty="0">
                <a:latin typeface="Times New Roman" panose="02020603050405020304" charset="0"/>
                <a:cs typeface="Times New Roman" panose="02020603050405020304" charset="0"/>
              </a:rPr>
              <a:t> </a:t>
            </a:r>
            <a:r>
              <a:rPr sz="2400" spc="-55" dirty="0">
                <a:latin typeface="Times New Roman" panose="02020603050405020304" charset="0"/>
                <a:cs typeface="Times New Roman" panose="02020603050405020304" charset="0"/>
              </a:rPr>
              <a:t>automatic</a:t>
            </a:r>
            <a:r>
              <a:rPr sz="2400" spc="55"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differentiation.</a:t>
            </a:r>
            <a:endParaRPr sz="2400">
              <a:latin typeface="Times New Roman" panose="02020603050405020304" charset="0"/>
              <a:cs typeface="Times New Roman" panose="02020603050405020304" charset="0"/>
            </a:endParaRPr>
          </a:p>
          <a:p>
            <a:pPr marL="12700" marR="5080">
              <a:lnSpc>
                <a:spcPct val="169000"/>
              </a:lnSpc>
            </a:pPr>
            <a:r>
              <a:rPr sz="2400" spc="50" dirty="0">
                <a:latin typeface="Times New Roman" panose="02020603050405020304" charset="0"/>
                <a:cs typeface="Times New Roman" panose="02020603050405020304" charset="0"/>
              </a:rPr>
              <a:t>PyTorch</a:t>
            </a:r>
            <a:r>
              <a:rPr sz="2400" spc="6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is</a:t>
            </a:r>
            <a:r>
              <a:rPr sz="2400" spc="6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primarily</a:t>
            </a:r>
            <a:r>
              <a:rPr sz="2400" spc="65"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used</a:t>
            </a:r>
            <a:r>
              <a:rPr sz="2400" spc="6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for</a:t>
            </a:r>
            <a:r>
              <a:rPr sz="2400" spc="6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building</a:t>
            </a:r>
            <a:r>
              <a:rPr sz="2400" spc="65"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neural</a:t>
            </a:r>
            <a:r>
              <a:rPr sz="2400" spc="65"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networks</a:t>
            </a:r>
            <a:r>
              <a:rPr sz="2400" spc="65"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65"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allows</a:t>
            </a:r>
            <a:r>
              <a:rPr sz="2400" spc="6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for</a:t>
            </a:r>
            <a:r>
              <a:rPr sz="2400" spc="65"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fast</a:t>
            </a:r>
            <a:r>
              <a:rPr sz="2400" spc="65" dirty="0">
                <a:latin typeface="Times New Roman" panose="02020603050405020304" charset="0"/>
                <a:cs typeface="Times New Roman" panose="02020603050405020304" charset="0"/>
              </a:rPr>
              <a:t> </a:t>
            </a:r>
            <a:r>
              <a:rPr sz="2400" spc="-55" dirty="0">
                <a:latin typeface="Times New Roman" panose="02020603050405020304" charset="0"/>
                <a:cs typeface="Times New Roman" panose="02020603050405020304" charset="0"/>
              </a:rPr>
              <a:t>computation</a:t>
            </a:r>
            <a:r>
              <a:rPr sz="2400" spc="65"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on </a:t>
            </a:r>
            <a:r>
              <a:rPr sz="2400" spc="-530" dirty="0">
                <a:latin typeface="Times New Roman" panose="02020603050405020304" charset="0"/>
                <a:cs typeface="Times New Roman" panose="02020603050405020304" charset="0"/>
              </a:rPr>
              <a:t> </a:t>
            </a:r>
            <a:r>
              <a:rPr sz="2400" spc="95" dirty="0">
                <a:latin typeface="Times New Roman" panose="02020603050405020304" charset="0"/>
                <a:cs typeface="Times New Roman" panose="02020603050405020304" charset="0"/>
              </a:rPr>
              <a:t>GPUs.</a:t>
            </a:r>
            <a:endParaRPr sz="2400">
              <a:latin typeface="Times New Roman" panose="02020603050405020304" charset="0"/>
              <a:cs typeface="Times New Roman" panose="02020603050405020304" charset="0"/>
            </a:endParaRPr>
          </a:p>
          <a:p>
            <a:pPr marL="12700" marR="6350">
              <a:lnSpc>
                <a:spcPct val="169000"/>
              </a:lnSpc>
            </a:pPr>
            <a:r>
              <a:rPr sz="2400" spc="50" dirty="0">
                <a:latin typeface="Times New Roman" panose="02020603050405020304" charset="0"/>
                <a:cs typeface="Times New Roman" panose="02020603050405020304" charset="0"/>
              </a:rPr>
              <a:t>PyTorch</a:t>
            </a:r>
            <a:r>
              <a:rPr sz="2400" spc="65"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provides</a:t>
            </a:r>
            <a:r>
              <a:rPr sz="2400" spc="70" dirty="0">
                <a:latin typeface="Times New Roman" panose="02020603050405020304" charset="0"/>
                <a:cs typeface="Times New Roman" panose="02020603050405020304" charset="0"/>
              </a:rPr>
              <a:t> </a:t>
            </a:r>
            <a:r>
              <a:rPr sz="2400" spc="-85" dirty="0">
                <a:latin typeface="Times New Roman" panose="02020603050405020304" charset="0"/>
                <a:cs typeface="Times New Roman" panose="02020603050405020304" charset="0"/>
              </a:rPr>
              <a:t>a</a:t>
            </a:r>
            <a:r>
              <a:rPr sz="2400" spc="65" dirty="0">
                <a:latin typeface="Times New Roman" panose="02020603050405020304" charset="0"/>
                <a:cs typeface="Times New Roman" panose="02020603050405020304" charset="0"/>
              </a:rPr>
              <a:t> </a:t>
            </a:r>
            <a:r>
              <a:rPr sz="2400" spc="-55" dirty="0">
                <a:latin typeface="Times New Roman" panose="02020603050405020304" charset="0"/>
                <a:cs typeface="Times New Roman" panose="02020603050405020304" charset="0"/>
              </a:rPr>
              <a:t>range</a:t>
            </a:r>
            <a:r>
              <a:rPr sz="2400" spc="7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of</a:t>
            </a:r>
            <a:r>
              <a:rPr sz="2400" spc="65" dirty="0">
                <a:latin typeface="Times New Roman" panose="02020603050405020304" charset="0"/>
                <a:cs typeface="Times New Roman" panose="02020603050405020304" charset="0"/>
              </a:rPr>
              <a:t> </a:t>
            </a:r>
            <a:r>
              <a:rPr sz="2400" spc="-40" dirty="0">
                <a:latin typeface="Times New Roman" panose="02020603050405020304" charset="0"/>
                <a:cs typeface="Times New Roman" panose="02020603050405020304" charset="0"/>
              </a:rPr>
              <a:t>tools</a:t>
            </a:r>
            <a:r>
              <a:rPr sz="2400" spc="70"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7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utilities</a:t>
            </a:r>
            <a:r>
              <a:rPr sz="2400" spc="6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for</a:t>
            </a:r>
            <a:r>
              <a:rPr sz="2400" spc="70" dirty="0">
                <a:latin typeface="Times New Roman" panose="02020603050405020304" charset="0"/>
                <a:cs typeface="Times New Roman" panose="02020603050405020304" charset="0"/>
              </a:rPr>
              <a:t> </a:t>
            </a:r>
            <a:r>
              <a:rPr sz="2400" spc="-100" dirty="0">
                <a:latin typeface="Times New Roman" panose="02020603050405020304" charset="0"/>
                <a:cs typeface="Times New Roman" panose="02020603050405020304" charset="0"/>
              </a:rPr>
              <a:t>data</a:t>
            </a:r>
            <a:r>
              <a:rPr sz="2400" spc="65"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loading,</a:t>
            </a:r>
            <a:r>
              <a:rPr sz="2400" spc="7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visualization,</a:t>
            </a:r>
            <a:r>
              <a:rPr sz="2400" spc="65"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70"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training, </a:t>
            </a:r>
            <a:r>
              <a:rPr sz="2400" spc="-530"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making</a:t>
            </a:r>
            <a:r>
              <a:rPr sz="2400" spc="5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it</a:t>
            </a:r>
            <a:r>
              <a:rPr sz="2400" spc="55"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easier</a:t>
            </a:r>
            <a:r>
              <a:rPr sz="2400" spc="50" dirty="0">
                <a:latin typeface="Times New Roman" panose="02020603050405020304" charset="0"/>
                <a:cs typeface="Times New Roman" panose="02020603050405020304" charset="0"/>
              </a:rPr>
              <a:t> </a:t>
            </a:r>
            <a:r>
              <a:rPr sz="2400" spc="-105" dirty="0">
                <a:latin typeface="Times New Roman" panose="02020603050405020304" charset="0"/>
                <a:cs typeface="Times New Roman" panose="02020603050405020304" charset="0"/>
              </a:rPr>
              <a:t>to</a:t>
            </a:r>
            <a:r>
              <a:rPr sz="2400" spc="55"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develop</a:t>
            </a:r>
            <a:r>
              <a:rPr sz="2400" spc="55"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55" dirty="0">
                <a:latin typeface="Times New Roman" panose="02020603050405020304" charset="0"/>
                <a:cs typeface="Times New Roman" panose="02020603050405020304" charset="0"/>
              </a:rPr>
              <a:t> </a:t>
            </a:r>
            <a:r>
              <a:rPr sz="2400" spc="-110" dirty="0">
                <a:latin typeface="Times New Roman" panose="02020603050405020304" charset="0"/>
                <a:cs typeface="Times New Roman" panose="02020603050405020304" charset="0"/>
              </a:rPr>
              <a:t>test</a:t>
            </a:r>
            <a:r>
              <a:rPr sz="2400" spc="55" dirty="0">
                <a:latin typeface="Times New Roman" panose="02020603050405020304" charset="0"/>
                <a:cs typeface="Times New Roman" panose="02020603050405020304" charset="0"/>
              </a:rPr>
              <a:t> </a:t>
            </a:r>
            <a:r>
              <a:rPr sz="2400" spc="-100" dirty="0">
                <a:latin typeface="Times New Roman" panose="02020603050405020304" charset="0"/>
                <a:cs typeface="Times New Roman" panose="02020603050405020304" charset="0"/>
              </a:rPr>
              <a:t>deep</a:t>
            </a:r>
            <a:r>
              <a:rPr sz="2400" spc="5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learning</a:t>
            </a:r>
            <a:r>
              <a:rPr sz="2400" spc="55"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models.</a:t>
            </a:r>
            <a:endParaRPr sz="2400">
              <a:latin typeface="Times New Roman" panose="02020603050405020304" charset="0"/>
              <a:cs typeface="Times New Roman" panose="02020603050405020304" charset="0"/>
            </a:endParaRPr>
          </a:p>
          <a:p>
            <a:pPr marL="12700" marR="5080">
              <a:lnSpc>
                <a:spcPct val="169000"/>
              </a:lnSpc>
              <a:tabLst>
                <a:tab pos="1226185" algn="l"/>
                <a:tab pos="1594485" algn="l"/>
                <a:tab pos="2588260" algn="l"/>
                <a:tab pos="3311525" algn="l"/>
                <a:tab pos="3712845" algn="l"/>
                <a:tab pos="4876800" algn="l"/>
                <a:tab pos="5481955" algn="l"/>
                <a:tab pos="6873240" algn="l"/>
                <a:tab pos="7477125" algn="l"/>
                <a:tab pos="7845425" algn="l"/>
                <a:tab pos="9211945" algn="l"/>
                <a:tab pos="9681845" algn="l"/>
                <a:tab pos="10557510" algn="l"/>
              </a:tabLst>
            </a:pPr>
            <a:r>
              <a:rPr sz="2400" spc="85" dirty="0">
                <a:latin typeface="Times New Roman" panose="02020603050405020304" charset="0"/>
                <a:cs typeface="Times New Roman" panose="02020603050405020304" charset="0"/>
              </a:rPr>
              <a:t>P</a:t>
            </a:r>
            <a:r>
              <a:rPr sz="2400" spc="105" dirty="0">
                <a:latin typeface="Times New Roman" panose="02020603050405020304" charset="0"/>
                <a:cs typeface="Times New Roman" panose="02020603050405020304" charset="0"/>
              </a:rPr>
              <a:t>y</a:t>
            </a:r>
            <a:r>
              <a:rPr sz="2400" spc="290" dirty="0">
                <a:latin typeface="Times New Roman" panose="02020603050405020304" charset="0"/>
                <a:cs typeface="Times New Roman" panose="02020603050405020304" charset="0"/>
              </a:rPr>
              <a:t>T</a:t>
            </a:r>
            <a:r>
              <a:rPr sz="2400" spc="-75" dirty="0">
                <a:latin typeface="Times New Roman" panose="02020603050405020304" charset="0"/>
                <a:cs typeface="Times New Roman" panose="02020603050405020304" charset="0"/>
              </a:rPr>
              <a:t>o</a:t>
            </a:r>
            <a:r>
              <a:rPr sz="2400" spc="-45" dirty="0">
                <a:latin typeface="Times New Roman" panose="02020603050405020304" charset="0"/>
                <a:cs typeface="Times New Roman" panose="02020603050405020304" charset="0"/>
              </a:rPr>
              <a:t>r</a:t>
            </a:r>
            <a:r>
              <a:rPr sz="2400" spc="45" dirty="0">
                <a:latin typeface="Times New Roman" panose="02020603050405020304" charset="0"/>
                <a:cs typeface="Times New Roman" panose="02020603050405020304" charset="0"/>
              </a:rPr>
              <a:t>c</a:t>
            </a:r>
            <a:r>
              <a:rPr sz="2400" spc="-65" dirty="0">
                <a:latin typeface="Times New Roman" panose="02020603050405020304" charset="0"/>
                <a:cs typeface="Times New Roman" panose="02020603050405020304" charset="0"/>
              </a:rPr>
              <a:t>h</a:t>
            </a:r>
            <a:r>
              <a:rPr sz="2400" dirty="0">
                <a:latin typeface="Times New Roman" panose="02020603050405020304" charset="0"/>
                <a:cs typeface="Times New Roman" panose="02020603050405020304" charset="0"/>
              </a:rPr>
              <a:t>	</a:t>
            </a:r>
            <a:r>
              <a:rPr sz="2400" spc="110" dirty="0">
                <a:latin typeface="Times New Roman" panose="02020603050405020304" charset="0"/>
                <a:cs typeface="Times New Roman" panose="02020603050405020304" charset="0"/>
              </a:rPr>
              <a:t>i</a:t>
            </a:r>
            <a:r>
              <a:rPr sz="2400" spc="-10" dirty="0">
                <a:latin typeface="Times New Roman" panose="02020603050405020304" charset="0"/>
                <a:cs typeface="Times New Roman" panose="02020603050405020304" charset="0"/>
              </a:rPr>
              <a:t>s</a:t>
            </a:r>
            <a:r>
              <a:rPr sz="2400"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w</a:t>
            </a:r>
            <a:r>
              <a:rPr sz="2400" spc="110" dirty="0">
                <a:latin typeface="Times New Roman" panose="02020603050405020304" charset="0"/>
                <a:cs typeface="Times New Roman" panose="02020603050405020304" charset="0"/>
              </a:rPr>
              <a:t>i</a:t>
            </a:r>
            <a:r>
              <a:rPr sz="2400" spc="-70" dirty="0">
                <a:latin typeface="Times New Roman" panose="02020603050405020304" charset="0"/>
                <a:cs typeface="Times New Roman" panose="02020603050405020304" charset="0"/>
              </a:rPr>
              <a:t>d</a:t>
            </a:r>
            <a:r>
              <a:rPr sz="2400" spc="-135" dirty="0">
                <a:latin typeface="Times New Roman" panose="02020603050405020304" charset="0"/>
                <a:cs typeface="Times New Roman" panose="02020603050405020304" charset="0"/>
              </a:rPr>
              <a:t>e</a:t>
            </a:r>
            <a:r>
              <a:rPr sz="2400" spc="110" dirty="0">
                <a:latin typeface="Times New Roman" panose="02020603050405020304" charset="0"/>
                <a:cs typeface="Times New Roman" panose="02020603050405020304" charset="0"/>
              </a:rPr>
              <a:t>ly</a:t>
            </a:r>
            <a:r>
              <a:rPr sz="2400"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u</a:t>
            </a:r>
            <a:r>
              <a:rPr sz="2400" spc="-15" dirty="0">
                <a:latin typeface="Times New Roman" panose="02020603050405020304" charset="0"/>
                <a:cs typeface="Times New Roman" panose="02020603050405020304" charset="0"/>
              </a:rPr>
              <a:t>s</a:t>
            </a:r>
            <a:r>
              <a:rPr sz="2400" spc="-135" dirty="0">
                <a:latin typeface="Times New Roman" panose="02020603050405020304" charset="0"/>
                <a:cs typeface="Times New Roman" panose="02020603050405020304" charset="0"/>
              </a:rPr>
              <a:t>e</a:t>
            </a:r>
            <a:r>
              <a:rPr sz="2400" spc="-65" dirty="0">
                <a:latin typeface="Times New Roman" panose="02020603050405020304" charset="0"/>
                <a:cs typeface="Times New Roman" panose="02020603050405020304" charset="0"/>
              </a:rPr>
              <a:t>d</a:t>
            </a:r>
            <a:r>
              <a:rPr sz="2400" dirty="0">
                <a:latin typeface="Times New Roman" panose="02020603050405020304" charset="0"/>
                <a:cs typeface="Times New Roman" panose="02020603050405020304" charset="0"/>
              </a:rPr>
              <a:t>	</a:t>
            </a:r>
            <a:r>
              <a:rPr sz="2400" spc="110" dirty="0">
                <a:latin typeface="Times New Roman" panose="02020603050405020304" charset="0"/>
                <a:cs typeface="Times New Roman" panose="02020603050405020304" charset="0"/>
              </a:rPr>
              <a:t>i</a:t>
            </a:r>
            <a:r>
              <a:rPr sz="2400" spc="-65" dirty="0">
                <a:latin typeface="Times New Roman" panose="02020603050405020304" charset="0"/>
                <a:cs typeface="Times New Roman" panose="02020603050405020304" charset="0"/>
              </a:rPr>
              <a:t>n</a:t>
            </a:r>
            <a:r>
              <a:rPr sz="2400" dirty="0">
                <a:latin typeface="Times New Roman" panose="02020603050405020304" charset="0"/>
                <a:cs typeface="Times New Roman" panose="02020603050405020304" charset="0"/>
              </a:rPr>
              <a:t>	</a:t>
            </a:r>
            <a:r>
              <a:rPr sz="2400" spc="110" dirty="0">
                <a:latin typeface="Times New Roman" panose="02020603050405020304" charset="0"/>
                <a:cs typeface="Times New Roman" panose="02020603050405020304" charset="0"/>
              </a:rPr>
              <a:t>i</a:t>
            </a:r>
            <a:r>
              <a:rPr sz="2400" spc="-70" dirty="0">
                <a:latin typeface="Times New Roman" panose="02020603050405020304" charset="0"/>
                <a:cs typeface="Times New Roman" panose="02020603050405020304" charset="0"/>
              </a:rPr>
              <a:t>ndu</a:t>
            </a:r>
            <a:r>
              <a:rPr sz="2400" spc="-15" dirty="0">
                <a:latin typeface="Times New Roman" panose="02020603050405020304" charset="0"/>
                <a:cs typeface="Times New Roman" panose="02020603050405020304" charset="0"/>
              </a:rPr>
              <a:t>s</a:t>
            </a:r>
            <a:r>
              <a:rPr sz="2400" spc="-145" dirty="0">
                <a:latin typeface="Times New Roman" panose="02020603050405020304" charset="0"/>
                <a:cs typeface="Times New Roman" panose="02020603050405020304" charset="0"/>
              </a:rPr>
              <a:t>t</a:t>
            </a:r>
            <a:r>
              <a:rPr sz="2400" spc="-45" dirty="0">
                <a:latin typeface="Times New Roman" panose="02020603050405020304" charset="0"/>
                <a:cs typeface="Times New Roman" panose="02020603050405020304" charset="0"/>
              </a:rPr>
              <a:t>r</a:t>
            </a:r>
            <a:r>
              <a:rPr sz="2400" spc="110" dirty="0">
                <a:latin typeface="Times New Roman" panose="02020603050405020304" charset="0"/>
                <a:cs typeface="Times New Roman" panose="02020603050405020304" charset="0"/>
              </a:rPr>
              <a:t>y</a:t>
            </a:r>
            <a:r>
              <a:rPr sz="2400" dirty="0">
                <a:latin typeface="Times New Roman" panose="02020603050405020304" charset="0"/>
                <a:cs typeface="Times New Roman" panose="02020603050405020304" charset="0"/>
              </a:rPr>
              <a:t>	</a:t>
            </a:r>
            <a:r>
              <a:rPr sz="2400" spc="-90" dirty="0">
                <a:latin typeface="Times New Roman" panose="02020603050405020304" charset="0"/>
                <a:cs typeface="Times New Roman" panose="02020603050405020304" charset="0"/>
              </a:rPr>
              <a:t>a</a:t>
            </a:r>
            <a:r>
              <a:rPr sz="2400" spc="-70" dirty="0">
                <a:latin typeface="Times New Roman" panose="02020603050405020304" charset="0"/>
                <a:cs typeface="Times New Roman" panose="02020603050405020304" charset="0"/>
              </a:rPr>
              <a:t>n</a:t>
            </a:r>
            <a:r>
              <a:rPr sz="2400" spc="-65" dirty="0">
                <a:latin typeface="Times New Roman" panose="02020603050405020304" charset="0"/>
                <a:cs typeface="Times New Roman" panose="02020603050405020304" charset="0"/>
              </a:rPr>
              <a:t>d</a:t>
            </a:r>
            <a:r>
              <a:rPr sz="2400" dirty="0">
                <a:latin typeface="Times New Roman" panose="02020603050405020304" charset="0"/>
                <a:cs typeface="Times New Roman" panose="02020603050405020304" charset="0"/>
              </a:rPr>
              <a:t>	</a:t>
            </a:r>
            <a:r>
              <a:rPr sz="2400" spc="-90" dirty="0">
                <a:latin typeface="Times New Roman" panose="02020603050405020304" charset="0"/>
                <a:cs typeface="Times New Roman" panose="02020603050405020304" charset="0"/>
              </a:rPr>
              <a:t>a</a:t>
            </a:r>
            <a:r>
              <a:rPr sz="2400" spc="45" dirty="0">
                <a:latin typeface="Times New Roman" panose="02020603050405020304" charset="0"/>
                <a:cs typeface="Times New Roman" panose="02020603050405020304" charset="0"/>
              </a:rPr>
              <a:t>c</a:t>
            </a:r>
            <a:r>
              <a:rPr sz="2400" spc="-90" dirty="0">
                <a:latin typeface="Times New Roman" panose="02020603050405020304" charset="0"/>
                <a:cs typeface="Times New Roman" panose="02020603050405020304" charset="0"/>
              </a:rPr>
              <a:t>a</a:t>
            </a:r>
            <a:r>
              <a:rPr sz="2400" spc="-70" dirty="0">
                <a:latin typeface="Times New Roman" panose="02020603050405020304" charset="0"/>
                <a:cs typeface="Times New Roman" panose="02020603050405020304" charset="0"/>
              </a:rPr>
              <a:t>d</a:t>
            </a:r>
            <a:r>
              <a:rPr sz="2400" spc="-135" dirty="0">
                <a:latin typeface="Times New Roman" panose="02020603050405020304" charset="0"/>
                <a:cs typeface="Times New Roman" panose="02020603050405020304" charset="0"/>
              </a:rPr>
              <a:t>e</a:t>
            </a:r>
            <a:r>
              <a:rPr sz="2400" spc="-55" dirty="0">
                <a:latin typeface="Times New Roman" panose="02020603050405020304" charset="0"/>
                <a:cs typeface="Times New Roman" panose="02020603050405020304" charset="0"/>
              </a:rPr>
              <a:t>m</a:t>
            </a:r>
            <a:r>
              <a:rPr sz="2400" spc="110" dirty="0">
                <a:latin typeface="Times New Roman" panose="02020603050405020304" charset="0"/>
                <a:cs typeface="Times New Roman" panose="02020603050405020304" charset="0"/>
              </a:rPr>
              <a:t>i</a:t>
            </a:r>
            <a:r>
              <a:rPr sz="2400" spc="-90" dirty="0">
                <a:latin typeface="Times New Roman" panose="02020603050405020304" charset="0"/>
                <a:cs typeface="Times New Roman" panose="02020603050405020304" charset="0"/>
              </a:rPr>
              <a:t>a</a:t>
            </a:r>
            <a:r>
              <a:rPr sz="2400" dirty="0">
                <a:latin typeface="Times New Roman" panose="02020603050405020304" charset="0"/>
                <a:cs typeface="Times New Roman" panose="02020603050405020304" charset="0"/>
              </a:rPr>
              <a:t>,	</a:t>
            </a:r>
            <a:r>
              <a:rPr sz="2400" spc="-90" dirty="0">
                <a:latin typeface="Times New Roman" panose="02020603050405020304" charset="0"/>
                <a:cs typeface="Times New Roman" panose="02020603050405020304" charset="0"/>
              </a:rPr>
              <a:t>a</a:t>
            </a:r>
            <a:r>
              <a:rPr sz="2400" spc="-70" dirty="0">
                <a:latin typeface="Times New Roman" panose="02020603050405020304" charset="0"/>
                <a:cs typeface="Times New Roman" panose="02020603050405020304" charset="0"/>
              </a:rPr>
              <a:t>n</a:t>
            </a:r>
            <a:r>
              <a:rPr sz="2400" spc="-65" dirty="0">
                <a:latin typeface="Times New Roman" panose="02020603050405020304" charset="0"/>
                <a:cs typeface="Times New Roman" panose="02020603050405020304" charset="0"/>
              </a:rPr>
              <a:t>d</a:t>
            </a:r>
            <a:r>
              <a:rPr sz="2400" dirty="0">
                <a:latin typeface="Times New Roman" panose="02020603050405020304" charset="0"/>
                <a:cs typeface="Times New Roman" panose="02020603050405020304" charset="0"/>
              </a:rPr>
              <a:t>	</a:t>
            </a:r>
            <a:r>
              <a:rPr sz="2400" spc="110" dirty="0">
                <a:latin typeface="Times New Roman" panose="02020603050405020304" charset="0"/>
                <a:cs typeface="Times New Roman" panose="02020603050405020304" charset="0"/>
              </a:rPr>
              <a:t>i</a:t>
            </a:r>
            <a:r>
              <a:rPr sz="2400" spc="-10" dirty="0">
                <a:latin typeface="Times New Roman" panose="02020603050405020304" charset="0"/>
                <a:cs typeface="Times New Roman" panose="02020603050405020304" charset="0"/>
              </a:rPr>
              <a:t>s</a:t>
            </a:r>
            <a:r>
              <a:rPr sz="2400"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s</a:t>
            </a:r>
            <a:r>
              <a:rPr sz="2400" spc="-70" dirty="0">
                <a:latin typeface="Times New Roman" panose="02020603050405020304" charset="0"/>
                <a:cs typeface="Times New Roman" panose="02020603050405020304" charset="0"/>
              </a:rPr>
              <a:t>upp</a:t>
            </a:r>
            <a:r>
              <a:rPr sz="2400" spc="-75" dirty="0">
                <a:latin typeface="Times New Roman" panose="02020603050405020304" charset="0"/>
                <a:cs typeface="Times New Roman" panose="02020603050405020304" charset="0"/>
              </a:rPr>
              <a:t>o</a:t>
            </a:r>
            <a:r>
              <a:rPr sz="2400" spc="-45" dirty="0">
                <a:latin typeface="Times New Roman" panose="02020603050405020304" charset="0"/>
                <a:cs typeface="Times New Roman" panose="02020603050405020304" charset="0"/>
              </a:rPr>
              <a:t>r</a:t>
            </a:r>
            <a:r>
              <a:rPr sz="2400" spc="-145" dirty="0">
                <a:latin typeface="Times New Roman" panose="02020603050405020304" charset="0"/>
                <a:cs typeface="Times New Roman" panose="02020603050405020304" charset="0"/>
              </a:rPr>
              <a:t>t</a:t>
            </a:r>
            <a:r>
              <a:rPr sz="2400" spc="-135" dirty="0">
                <a:latin typeface="Times New Roman" panose="02020603050405020304" charset="0"/>
                <a:cs typeface="Times New Roman" panose="02020603050405020304" charset="0"/>
              </a:rPr>
              <a:t>e</a:t>
            </a:r>
            <a:r>
              <a:rPr sz="2400" spc="-65" dirty="0">
                <a:latin typeface="Times New Roman" panose="02020603050405020304" charset="0"/>
                <a:cs typeface="Times New Roman" panose="02020603050405020304" charset="0"/>
              </a:rPr>
              <a:t>d</a:t>
            </a:r>
            <a:r>
              <a:rPr sz="2400"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b</a:t>
            </a:r>
            <a:r>
              <a:rPr sz="2400" spc="110" dirty="0">
                <a:latin typeface="Times New Roman" panose="02020603050405020304" charset="0"/>
                <a:cs typeface="Times New Roman" panose="02020603050405020304" charset="0"/>
              </a:rPr>
              <a:t>y</a:t>
            </a:r>
            <a:r>
              <a:rPr sz="2400" dirty="0">
                <a:latin typeface="Times New Roman" panose="02020603050405020304" charset="0"/>
                <a:cs typeface="Times New Roman" panose="02020603050405020304" charset="0"/>
              </a:rPr>
              <a:t>	</a:t>
            </a:r>
            <a:r>
              <a:rPr sz="2400" spc="-55" dirty="0">
                <a:latin typeface="Times New Roman" panose="02020603050405020304" charset="0"/>
                <a:cs typeface="Times New Roman" panose="02020603050405020304" charset="0"/>
              </a:rPr>
              <a:t>m</a:t>
            </a:r>
            <a:r>
              <a:rPr sz="2400" spc="-90" dirty="0">
                <a:latin typeface="Times New Roman" panose="02020603050405020304" charset="0"/>
                <a:cs typeface="Times New Roman" panose="02020603050405020304" charset="0"/>
              </a:rPr>
              <a:t>a</a:t>
            </a:r>
            <a:r>
              <a:rPr sz="2400" spc="85" dirty="0">
                <a:latin typeface="Times New Roman" panose="02020603050405020304" charset="0"/>
                <a:cs typeface="Times New Roman" panose="02020603050405020304" charset="0"/>
              </a:rPr>
              <a:t>j</a:t>
            </a:r>
            <a:r>
              <a:rPr sz="2400" spc="-75" dirty="0">
                <a:latin typeface="Times New Roman" panose="02020603050405020304" charset="0"/>
                <a:cs typeface="Times New Roman" panose="02020603050405020304" charset="0"/>
              </a:rPr>
              <a:t>o</a:t>
            </a:r>
            <a:r>
              <a:rPr sz="2400" spc="-40" dirty="0">
                <a:latin typeface="Times New Roman" panose="02020603050405020304" charset="0"/>
                <a:cs typeface="Times New Roman" panose="02020603050405020304" charset="0"/>
              </a:rPr>
              <a:t>r</a:t>
            </a:r>
            <a:r>
              <a:rPr sz="2400" dirty="0">
                <a:latin typeface="Times New Roman" panose="02020603050405020304" charset="0"/>
                <a:cs typeface="Times New Roman" panose="02020603050405020304" charset="0"/>
              </a:rPr>
              <a:t>	</a:t>
            </a:r>
            <a:r>
              <a:rPr sz="2400" spc="-145" dirty="0">
                <a:latin typeface="Times New Roman" panose="02020603050405020304" charset="0"/>
                <a:cs typeface="Times New Roman" panose="02020603050405020304" charset="0"/>
              </a:rPr>
              <a:t>t</a:t>
            </a:r>
            <a:r>
              <a:rPr sz="2400" spc="-135" dirty="0">
                <a:latin typeface="Times New Roman" panose="02020603050405020304" charset="0"/>
                <a:cs typeface="Times New Roman" panose="02020603050405020304" charset="0"/>
              </a:rPr>
              <a:t>e</a:t>
            </a:r>
            <a:r>
              <a:rPr sz="2400" spc="45" dirty="0">
                <a:latin typeface="Times New Roman" panose="02020603050405020304" charset="0"/>
                <a:cs typeface="Times New Roman" panose="02020603050405020304" charset="0"/>
              </a:rPr>
              <a:t>c</a:t>
            </a:r>
            <a:r>
              <a:rPr sz="2400" spc="-40" dirty="0">
                <a:latin typeface="Times New Roman" panose="02020603050405020304" charset="0"/>
                <a:cs typeface="Times New Roman" panose="02020603050405020304" charset="0"/>
              </a:rPr>
              <a:t>h  companies</a:t>
            </a:r>
            <a:r>
              <a:rPr sz="2400" spc="50"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like</a:t>
            </a:r>
            <a:r>
              <a:rPr sz="2400" spc="55"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Facebook</a:t>
            </a:r>
            <a:r>
              <a:rPr sz="2400" spc="55"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55"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Microsoft.</a:t>
            </a:r>
            <a:endParaRPr sz="2400">
              <a:latin typeface="Times New Roman" panose="02020603050405020304" charset="0"/>
              <a:cs typeface="Times New Roman" panose="02020603050405020304" charset="0"/>
            </a:endParaRPr>
          </a:p>
        </p:txBody>
      </p:sp>
      <p:pic>
        <p:nvPicPr>
          <p:cNvPr id="5" name="object 5"/>
          <p:cNvPicPr/>
          <p:nvPr/>
        </p:nvPicPr>
        <p:blipFill>
          <a:blip r:embed="rId2" cstate="print"/>
          <a:stretch>
            <a:fillRect/>
          </a:stretch>
        </p:blipFill>
        <p:spPr>
          <a:xfrm>
            <a:off x="1619294" y="3938701"/>
            <a:ext cx="104775" cy="104774"/>
          </a:xfrm>
          <a:prstGeom prst="rect">
            <a:avLst/>
          </a:prstGeom>
        </p:spPr>
      </p:pic>
      <p:pic>
        <p:nvPicPr>
          <p:cNvPr id="6" name="object 6"/>
          <p:cNvPicPr/>
          <p:nvPr/>
        </p:nvPicPr>
        <p:blipFill>
          <a:blip r:embed="rId2" cstate="print"/>
          <a:stretch>
            <a:fillRect/>
          </a:stretch>
        </p:blipFill>
        <p:spPr>
          <a:xfrm>
            <a:off x="1619294" y="5176951"/>
            <a:ext cx="104775" cy="104774"/>
          </a:xfrm>
          <a:prstGeom prst="rect">
            <a:avLst/>
          </a:prstGeom>
        </p:spPr>
      </p:pic>
      <p:pic>
        <p:nvPicPr>
          <p:cNvPr id="7" name="object 7"/>
          <p:cNvPicPr/>
          <p:nvPr/>
        </p:nvPicPr>
        <p:blipFill>
          <a:blip r:embed="rId2" cstate="print"/>
          <a:stretch>
            <a:fillRect/>
          </a:stretch>
        </p:blipFill>
        <p:spPr>
          <a:xfrm>
            <a:off x="1619294" y="6415201"/>
            <a:ext cx="104775" cy="104774"/>
          </a:xfrm>
          <a:prstGeom prst="rect">
            <a:avLst/>
          </a:prstGeom>
        </p:spPr>
      </p:pic>
      <p:pic>
        <p:nvPicPr>
          <p:cNvPr id="8" name="object 8"/>
          <p:cNvPicPr/>
          <p:nvPr/>
        </p:nvPicPr>
        <p:blipFill>
          <a:blip r:embed="rId2" cstate="print"/>
          <a:stretch>
            <a:fillRect/>
          </a:stretch>
        </p:blipFill>
        <p:spPr>
          <a:xfrm>
            <a:off x="1619294" y="7653450"/>
            <a:ext cx="104775" cy="104774"/>
          </a:xfrm>
          <a:prstGeom prst="rect">
            <a:avLst/>
          </a:prstGeom>
        </p:spPr>
      </p:pic>
      <p:pic>
        <p:nvPicPr>
          <p:cNvPr id="9" name="object 9"/>
          <p:cNvPicPr/>
          <p:nvPr/>
        </p:nvPicPr>
        <p:blipFill>
          <a:blip r:embed="rId3" cstate="print"/>
          <a:stretch>
            <a:fillRect/>
          </a:stretch>
        </p:blipFill>
        <p:spPr>
          <a:xfrm>
            <a:off x="13857899" y="2987990"/>
            <a:ext cx="3257549" cy="3943349"/>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47519" y="2232534"/>
            <a:ext cx="104775" cy="104774"/>
          </a:xfrm>
          <a:prstGeom prst="rect">
            <a:avLst/>
          </a:prstGeom>
        </p:spPr>
      </p:pic>
      <p:sp>
        <p:nvSpPr>
          <p:cNvPr id="3" name="object 3"/>
          <p:cNvSpPr txBox="1"/>
          <p:nvPr/>
        </p:nvSpPr>
        <p:spPr>
          <a:xfrm>
            <a:off x="1914764" y="2067530"/>
            <a:ext cx="11216640" cy="6620510"/>
          </a:xfrm>
          <a:prstGeom prst="rect">
            <a:avLst/>
          </a:prstGeom>
        </p:spPr>
        <p:txBody>
          <a:bodyPr vert="horz" wrap="square" lIns="0" tIns="12700" rIns="0" bIns="0" rtlCol="0">
            <a:spAutoFit/>
          </a:bodyPr>
          <a:lstStyle/>
          <a:p>
            <a:pPr marL="12700" algn="just">
              <a:lnSpc>
                <a:spcPct val="100000"/>
              </a:lnSpc>
              <a:spcBef>
                <a:spcPts val="100"/>
              </a:spcBef>
            </a:pPr>
            <a:r>
              <a:rPr sz="2400" spc="229" dirty="0">
                <a:latin typeface="Times New Roman" panose="02020603050405020304" charset="0"/>
                <a:cs typeface="Times New Roman" panose="02020603050405020304" charset="0"/>
              </a:rPr>
              <a:t>YOLOv5</a:t>
            </a:r>
            <a:r>
              <a:rPr sz="2400" spc="55"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is</a:t>
            </a:r>
            <a:r>
              <a:rPr sz="2400" spc="60" dirty="0">
                <a:latin typeface="Times New Roman" panose="02020603050405020304" charset="0"/>
                <a:cs typeface="Times New Roman" panose="02020603050405020304" charset="0"/>
              </a:rPr>
              <a:t> </a:t>
            </a:r>
            <a:r>
              <a:rPr sz="2400" spc="-85" dirty="0">
                <a:latin typeface="Times New Roman" panose="02020603050405020304" charset="0"/>
                <a:cs typeface="Times New Roman" panose="02020603050405020304" charset="0"/>
              </a:rPr>
              <a:t>a</a:t>
            </a:r>
            <a:r>
              <a:rPr sz="2400" spc="55" dirty="0">
                <a:latin typeface="Times New Roman" panose="02020603050405020304" charset="0"/>
                <a:cs typeface="Times New Roman" panose="02020603050405020304" charset="0"/>
              </a:rPr>
              <a:t> </a:t>
            </a:r>
            <a:r>
              <a:rPr sz="2400" spc="-100" dirty="0">
                <a:latin typeface="Times New Roman" panose="02020603050405020304" charset="0"/>
                <a:cs typeface="Times New Roman" panose="02020603050405020304" charset="0"/>
              </a:rPr>
              <a:t>deep</a:t>
            </a:r>
            <a:r>
              <a:rPr sz="2400" spc="60" dirty="0">
                <a:latin typeface="Times New Roman" panose="02020603050405020304" charset="0"/>
                <a:cs typeface="Times New Roman" panose="02020603050405020304" charset="0"/>
              </a:rPr>
              <a:t> </a:t>
            </a:r>
            <a:r>
              <a:rPr sz="2400" spc="-30" dirty="0">
                <a:latin typeface="Times New Roman" panose="02020603050405020304" charset="0"/>
                <a:cs typeface="Times New Roman" panose="02020603050405020304" charset="0"/>
              </a:rPr>
              <a:t>learning-based</a:t>
            </a:r>
            <a:r>
              <a:rPr sz="2400" spc="55"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object</a:t>
            </a:r>
            <a:r>
              <a:rPr sz="2400" spc="60"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detection</a:t>
            </a:r>
            <a:r>
              <a:rPr sz="2400" spc="5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algorithm</a:t>
            </a:r>
            <a:r>
              <a:rPr sz="2400" spc="60" dirty="0">
                <a:latin typeface="Times New Roman" panose="02020603050405020304" charset="0"/>
                <a:cs typeface="Times New Roman" panose="02020603050405020304" charset="0"/>
              </a:rPr>
              <a:t> </a:t>
            </a:r>
            <a:r>
              <a:rPr sz="2400" spc="-110" dirty="0">
                <a:latin typeface="Times New Roman" panose="02020603050405020304" charset="0"/>
                <a:cs typeface="Times New Roman" panose="02020603050405020304" charset="0"/>
              </a:rPr>
              <a:t>that</a:t>
            </a:r>
            <a:r>
              <a:rPr sz="2400" spc="55" dirty="0">
                <a:latin typeface="Times New Roman" panose="02020603050405020304" charset="0"/>
                <a:cs typeface="Times New Roman" panose="02020603050405020304" charset="0"/>
              </a:rPr>
              <a:t> </a:t>
            </a:r>
            <a:r>
              <a:rPr sz="2400" spc="-30" dirty="0">
                <a:latin typeface="Times New Roman" panose="02020603050405020304" charset="0"/>
                <a:cs typeface="Times New Roman" panose="02020603050405020304" charset="0"/>
              </a:rPr>
              <a:t>was</a:t>
            </a:r>
            <a:r>
              <a:rPr sz="2400" spc="6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introduced</a:t>
            </a:r>
            <a:r>
              <a:rPr sz="2400" spc="55"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in</a:t>
            </a:r>
            <a:r>
              <a:rPr sz="2400" spc="60"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2020.</a:t>
            </a:r>
            <a:endParaRPr sz="2400" dirty="0">
              <a:latin typeface="Times New Roman" panose="02020603050405020304" charset="0"/>
              <a:cs typeface="Times New Roman" panose="02020603050405020304" charset="0"/>
            </a:endParaRPr>
          </a:p>
          <a:p>
            <a:pPr marL="12700" marR="8890" algn="just">
              <a:lnSpc>
                <a:spcPct val="169000"/>
              </a:lnSpc>
            </a:pPr>
            <a:r>
              <a:rPr sz="2400" spc="229" dirty="0">
                <a:latin typeface="Times New Roman" panose="02020603050405020304" charset="0"/>
                <a:cs typeface="Times New Roman" panose="02020603050405020304" charset="0"/>
              </a:rPr>
              <a:t>YOLOv5 </a:t>
            </a:r>
            <a:r>
              <a:rPr sz="2400" spc="50" dirty="0">
                <a:latin typeface="Times New Roman" panose="02020603050405020304" charset="0"/>
                <a:cs typeface="Times New Roman" panose="02020603050405020304" charset="0"/>
              </a:rPr>
              <a:t>is </a:t>
            </a:r>
            <a:r>
              <a:rPr sz="2400" spc="-75" dirty="0">
                <a:latin typeface="Times New Roman" panose="02020603050405020304" charset="0"/>
                <a:cs typeface="Times New Roman" panose="02020603050405020304" charset="0"/>
              </a:rPr>
              <a:t>an</a:t>
            </a:r>
            <a:r>
              <a:rPr sz="2400" spc="-70"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acronym</a:t>
            </a:r>
            <a:r>
              <a:rPr sz="2400" spc="-20" dirty="0">
                <a:latin typeface="Times New Roman" panose="02020603050405020304" charset="0"/>
                <a:cs typeface="Times New Roman" panose="02020603050405020304" charset="0"/>
              </a:rPr>
              <a:t> for</a:t>
            </a:r>
            <a:r>
              <a:rPr sz="2400" spc="-15" dirty="0">
                <a:latin typeface="Times New Roman" panose="02020603050405020304" charset="0"/>
                <a:cs typeface="Times New Roman" panose="02020603050405020304" charset="0"/>
              </a:rPr>
              <a:t> </a:t>
            </a:r>
            <a:r>
              <a:rPr sz="2400" spc="105" dirty="0">
                <a:latin typeface="Times New Roman" panose="02020603050405020304" charset="0"/>
                <a:cs typeface="Times New Roman" panose="02020603050405020304" charset="0"/>
              </a:rPr>
              <a:t>"You </a:t>
            </a:r>
            <a:r>
              <a:rPr sz="2400" spc="70" dirty="0">
                <a:latin typeface="Times New Roman" panose="02020603050405020304" charset="0"/>
                <a:cs typeface="Times New Roman" panose="02020603050405020304" charset="0"/>
              </a:rPr>
              <a:t>Only </a:t>
            </a:r>
            <a:r>
              <a:rPr sz="2400" spc="105" dirty="0">
                <a:latin typeface="Times New Roman" panose="02020603050405020304" charset="0"/>
                <a:cs typeface="Times New Roman" panose="02020603050405020304" charset="0"/>
              </a:rPr>
              <a:t>Look </a:t>
            </a:r>
            <a:r>
              <a:rPr sz="2400" spc="-5" dirty="0">
                <a:latin typeface="Times New Roman" panose="02020603050405020304" charset="0"/>
                <a:cs typeface="Times New Roman" panose="02020603050405020304" charset="0"/>
              </a:rPr>
              <a:t>Once</a:t>
            </a:r>
            <a:r>
              <a:rPr sz="2400"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version</a:t>
            </a:r>
            <a:r>
              <a:rPr sz="2400" spc="-10" dirty="0">
                <a:latin typeface="Times New Roman" panose="02020603050405020304" charset="0"/>
                <a:cs typeface="Times New Roman" panose="02020603050405020304" charset="0"/>
              </a:rPr>
              <a:t> 5."</a:t>
            </a:r>
            <a:r>
              <a:rPr sz="2400" spc="-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It's</a:t>
            </a:r>
            <a:r>
              <a:rPr sz="2400" spc="-10" dirty="0">
                <a:latin typeface="Times New Roman" panose="02020603050405020304" charset="0"/>
                <a:cs typeface="Times New Roman" panose="02020603050405020304" charset="0"/>
              </a:rPr>
              <a:t> </a:t>
            </a:r>
            <a:r>
              <a:rPr sz="2400" spc="-85" dirty="0">
                <a:latin typeface="Times New Roman" panose="02020603050405020304" charset="0"/>
                <a:cs typeface="Times New Roman" panose="02020603050405020304" charset="0"/>
              </a:rPr>
              <a:t>a</a:t>
            </a:r>
            <a:r>
              <a:rPr sz="2400" spc="-80"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real-time</a:t>
            </a:r>
            <a:r>
              <a:rPr sz="2400" spc="-3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object </a:t>
            </a:r>
            <a:r>
              <a:rPr sz="2400" spc="-45"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detection</a:t>
            </a:r>
            <a:r>
              <a:rPr sz="2400" spc="-6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algorithm</a:t>
            </a:r>
            <a:r>
              <a:rPr sz="2400" spc="-15" dirty="0">
                <a:latin typeface="Times New Roman" panose="02020603050405020304" charset="0"/>
                <a:cs typeface="Times New Roman" panose="02020603050405020304" charset="0"/>
              </a:rPr>
              <a:t> </a:t>
            </a:r>
            <a:r>
              <a:rPr sz="2400" spc="-110" dirty="0">
                <a:latin typeface="Times New Roman" panose="02020603050405020304" charset="0"/>
                <a:cs typeface="Times New Roman" panose="02020603050405020304" charset="0"/>
              </a:rPr>
              <a:t>that</a:t>
            </a:r>
            <a:r>
              <a:rPr sz="2400" spc="-105"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can</a:t>
            </a:r>
            <a:r>
              <a:rPr sz="2400" spc="-30" dirty="0">
                <a:latin typeface="Times New Roman" panose="02020603050405020304" charset="0"/>
                <a:cs typeface="Times New Roman" panose="02020603050405020304" charset="0"/>
              </a:rPr>
              <a:t> </a:t>
            </a:r>
            <a:r>
              <a:rPr sz="2400" spc="-95" dirty="0">
                <a:latin typeface="Times New Roman" panose="02020603050405020304" charset="0"/>
                <a:cs typeface="Times New Roman" panose="02020603050405020304" charset="0"/>
              </a:rPr>
              <a:t>detect</a:t>
            </a:r>
            <a:r>
              <a:rPr sz="2400" spc="-90"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70" dirty="0">
                <a:latin typeface="Times New Roman" panose="02020603050405020304" charset="0"/>
                <a:cs typeface="Times New Roman" panose="02020603050405020304" charset="0"/>
              </a:rPr>
              <a:t> </a:t>
            </a:r>
            <a:r>
              <a:rPr sz="2400" spc="40" dirty="0">
                <a:latin typeface="Times New Roman" panose="02020603050405020304" charset="0"/>
                <a:cs typeface="Times New Roman" panose="02020603050405020304" charset="0"/>
              </a:rPr>
              <a:t>classify </a:t>
            </a:r>
            <a:r>
              <a:rPr sz="2400" spc="-20" dirty="0">
                <a:latin typeface="Times New Roman" panose="02020603050405020304" charset="0"/>
                <a:cs typeface="Times New Roman" panose="02020603050405020304" charset="0"/>
              </a:rPr>
              <a:t>multiple</a:t>
            </a:r>
            <a:r>
              <a:rPr sz="2400" spc="-15"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objects</a:t>
            </a:r>
            <a:r>
              <a:rPr sz="2400" spc="-40"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in</a:t>
            </a:r>
            <a:r>
              <a:rPr sz="2400" spc="30"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a:t>
            </a:r>
            <a:r>
              <a:rPr sz="2400" spc="390"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image</a:t>
            </a:r>
            <a:r>
              <a:rPr sz="2400" spc="505" dirty="0">
                <a:latin typeface="Times New Roman" panose="02020603050405020304" charset="0"/>
                <a:cs typeface="Times New Roman" panose="02020603050405020304" charset="0"/>
              </a:rPr>
              <a:t> </a:t>
            </a:r>
            <a:r>
              <a:rPr sz="2400" spc="-55" dirty="0">
                <a:latin typeface="Times New Roman" panose="02020603050405020304" charset="0"/>
                <a:cs typeface="Times New Roman" panose="02020603050405020304" charset="0"/>
              </a:rPr>
              <a:t>or</a:t>
            </a:r>
            <a:r>
              <a:rPr sz="2400" spc="430"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video </a:t>
            </a:r>
            <a:r>
              <a:rPr sz="2400" spc="-5"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stream.</a:t>
            </a:r>
            <a:endParaRPr sz="2400" dirty="0">
              <a:latin typeface="Times New Roman" panose="02020603050405020304" charset="0"/>
              <a:cs typeface="Times New Roman" panose="02020603050405020304" charset="0"/>
            </a:endParaRPr>
          </a:p>
          <a:p>
            <a:pPr marL="12700" marR="5080" algn="just">
              <a:lnSpc>
                <a:spcPct val="169000"/>
              </a:lnSpc>
            </a:pPr>
            <a:r>
              <a:rPr sz="2400" spc="229" dirty="0">
                <a:latin typeface="Times New Roman" panose="02020603050405020304" charset="0"/>
                <a:cs typeface="Times New Roman" panose="02020603050405020304" charset="0"/>
              </a:rPr>
              <a:t>YOLOv5 </a:t>
            </a:r>
            <a:r>
              <a:rPr sz="2400" spc="50" dirty="0">
                <a:latin typeface="Times New Roman" panose="02020603050405020304" charset="0"/>
                <a:cs typeface="Times New Roman" panose="02020603050405020304" charset="0"/>
              </a:rPr>
              <a:t>is </a:t>
            </a:r>
            <a:r>
              <a:rPr sz="2400" spc="-10" dirty="0">
                <a:latin typeface="Times New Roman" panose="02020603050405020304" charset="0"/>
                <a:cs typeface="Times New Roman" panose="02020603050405020304" charset="0"/>
              </a:rPr>
              <a:t>built </a:t>
            </a:r>
            <a:r>
              <a:rPr sz="2400" spc="-70" dirty="0">
                <a:latin typeface="Times New Roman" panose="02020603050405020304" charset="0"/>
                <a:cs typeface="Times New Roman" panose="02020603050405020304" charset="0"/>
              </a:rPr>
              <a:t>on</a:t>
            </a:r>
            <a:r>
              <a:rPr sz="2400" spc="400" dirty="0">
                <a:latin typeface="Times New Roman" panose="02020603050405020304" charset="0"/>
                <a:cs typeface="Times New Roman" panose="02020603050405020304" charset="0"/>
              </a:rPr>
              <a:t> </a:t>
            </a:r>
            <a:r>
              <a:rPr sz="2400" spc="-85" dirty="0">
                <a:latin typeface="Times New Roman" panose="02020603050405020304" charset="0"/>
                <a:cs typeface="Times New Roman" panose="02020603050405020304" charset="0"/>
              </a:rPr>
              <a:t>a</a:t>
            </a:r>
            <a:r>
              <a:rPr sz="2400" spc="37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convolutional </a:t>
            </a:r>
            <a:r>
              <a:rPr sz="2400" spc="-50" dirty="0">
                <a:latin typeface="Times New Roman" panose="02020603050405020304" charset="0"/>
                <a:cs typeface="Times New Roman" panose="02020603050405020304" charset="0"/>
              </a:rPr>
              <a:t>neural network </a:t>
            </a:r>
            <a:r>
              <a:rPr sz="2400" spc="-55" dirty="0">
                <a:latin typeface="Times New Roman" panose="02020603050405020304" charset="0"/>
                <a:cs typeface="Times New Roman" panose="02020603050405020304" charset="0"/>
              </a:rPr>
              <a:t>architecture </a:t>
            </a:r>
            <a:r>
              <a:rPr sz="2400" spc="-110" dirty="0">
                <a:latin typeface="Times New Roman" panose="02020603050405020304" charset="0"/>
                <a:cs typeface="Times New Roman" panose="02020603050405020304" charset="0"/>
              </a:rPr>
              <a:t>that</a:t>
            </a:r>
            <a:r>
              <a:rPr sz="2400" spc="320"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includes </a:t>
            </a:r>
            <a:r>
              <a:rPr sz="2400" spc="-85" dirty="0">
                <a:latin typeface="Times New Roman" panose="02020603050405020304" charset="0"/>
                <a:cs typeface="Times New Roman" panose="02020603050405020304" charset="0"/>
              </a:rPr>
              <a:t>a</a:t>
            </a:r>
            <a:r>
              <a:rPr sz="2400" spc="375"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backbone </a:t>
            </a:r>
            <a:r>
              <a:rPr sz="2400" spc="-4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of </a:t>
            </a:r>
            <a:r>
              <a:rPr sz="2400" spc="-30" dirty="0">
                <a:latin typeface="Times New Roman" panose="02020603050405020304" charset="0"/>
                <a:cs typeface="Times New Roman" panose="02020603050405020304" charset="0"/>
              </a:rPr>
              <a:t>several </a:t>
            </a:r>
            <a:r>
              <a:rPr sz="2400" spc="-15" dirty="0">
                <a:latin typeface="Times New Roman" panose="02020603050405020304" charset="0"/>
                <a:cs typeface="Times New Roman" panose="02020603050405020304" charset="0"/>
              </a:rPr>
              <a:t>convolutional </a:t>
            </a:r>
            <a:r>
              <a:rPr sz="2400" spc="-10" dirty="0">
                <a:latin typeface="Times New Roman" panose="02020603050405020304" charset="0"/>
                <a:cs typeface="Times New Roman" panose="02020603050405020304" charset="0"/>
              </a:rPr>
              <a:t>layers, </a:t>
            </a:r>
            <a:r>
              <a:rPr sz="2400" spc="-5" dirty="0">
                <a:latin typeface="Times New Roman" panose="02020603050405020304" charset="0"/>
                <a:cs typeface="Times New Roman" panose="02020603050405020304" charset="0"/>
              </a:rPr>
              <a:t>followed </a:t>
            </a:r>
            <a:r>
              <a:rPr sz="2400" spc="20" dirty="0">
                <a:latin typeface="Times New Roman" panose="02020603050405020304" charset="0"/>
                <a:cs typeface="Times New Roman" panose="02020603050405020304" charset="0"/>
              </a:rPr>
              <a:t>by </a:t>
            </a:r>
            <a:r>
              <a:rPr sz="2400" spc="-70" dirty="0">
                <a:latin typeface="Times New Roman" panose="02020603050405020304" charset="0"/>
                <a:cs typeface="Times New Roman" panose="02020603050405020304" charset="0"/>
              </a:rPr>
              <a:t>detection</a:t>
            </a:r>
            <a:r>
              <a:rPr sz="2400" spc="400"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heads</a:t>
            </a:r>
            <a:r>
              <a:rPr sz="2400" spc="395" dirty="0">
                <a:latin typeface="Times New Roman" panose="02020603050405020304" charset="0"/>
                <a:cs typeface="Times New Roman" panose="02020603050405020304" charset="0"/>
              </a:rPr>
              <a:t> </a:t>
            </a:r>
            <a:r>
              <a:rPr sz="2400" spc="-110" dirty="0">
                <a:latin typeface="Times New Roman" panose="02020603050405020304" charset="0"/>
                <a:cs typeface="Times New Roman" panose="02020603050405020304" charset="0"/>
              </a:rPr>
              <a:t>that</a:t>
            </a:r>
            <a:r>
              <a:rPr sz="2400" spc="320"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predict </a:t>
            </a:r>
            <a:r>
              <a:rPr sz="2400" spc="-50" dirty="0">
                <a:latin typeface="Times New Roman" panose="02020603050405020304" charset="0"/>
                <a:cs typeface="Times New Roman" panose="02020603050405020304" charset="0"/>
              </a:rPr>
              <a:t>object </a:t>
            </a:r>
            <a:r>
              <a:rPr sz="2400" spc="-20" dirty="0">
                <a:latin typeface="Times New Roman" panose="02020603050405020304" charset="0"/>
                <a:cs typeface="Times New Roman" panose="02020603050405020304" charset="0"/>
              </a:rPr>
              <a:t>locations </a:t>
            </a:r>
            <a:r>
              <a:rPr sz="2400" spc="-15"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50"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class</a:t>
            </a:r>
            <a:r>
              <a:rPr sz="2400" spc="5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probabilities.</a:t>
            </a:r>
            <a:endParaRPr sz="2400" dirty="0">
              <a:latin typeface="Times New Roman" panose="02020603050405020304" charset="0"/>
              <a:cs typeface="Times New Roman" panose="02020603050405020304" charset="0"/>
            </a:endParaRPr>
          </a:p>
          <a:p>
            <a:pPr marL="12700" marR="8255" algn="just">
              <a:lnSpc>
                <a:spcPct val="169000"/>
              </a:lnSpc>
            </a:pPr>
            <a:r>
              <a:rPr sz="2400" spc="229" dirty="0">
                <a:latin typeface="Times New Roman" panose="02020603050405020304" charset="0"/>
                <a:cs typeface="Times New Roman" panose="02020603050405020304" charset="0"/>
              </a:rPr>
              <a:t>YOLOv5 </a:t>
            </a:r>
            <a:r>
              <a:rPr sz="2400" spc="50" dirty="0">
                <a:latin typeface="Times New Roman" panose="02020603050405020304" charset="0"/>
                <a:cs typeface="Times New Roman" panose="02020603050405020304" charset="0"/>
              </a:rPr>
              <a:t>is </a:t>
            </a:r>
            <a:r>
              <a:rPr sz="2400" spc="-85" dirty="0">
                <a:latin typeface="Times New Roman" panose="02020603050405020304" charset="0"/>
                <a:cs typeface="Times New Roman" panose="02020603050405020304" charset="0"/>
              </a:rPr>
              <a:t>a</a:t>
            </a:r>
            <a:r>
              <a:rPr sz="2400" spc="-80"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single-stage</a:t>
            </a:r>
            <a:r>
              <a:rPr sz="2400" spc="-1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object</a:t>
            </a:r>
            <a:r>
              <a:rPr sz="2400" spc="-45"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detection</a:t>
            </a:r>
            <a:r>
              <a:rPr sz="2400" spc="-65"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algorithm,</a:t>
            </a:r>
            <a:r>
              <a:rPr sz="2400" spc="-15"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which</a:t>
            </a:r>
            <a:r>
              <a:rPr sz="2400" spc="10" dirty="0">
                <a:latin typeface="Times New Roman" panose="02020603050405020304" charset="0"/>
                <a:cs typeface="Times New Roman" panose="02020603050405020304" charset="0"/>
              </a:rPr>
              <a:t> </a:t>
            </a:r>
            <a:r>
              <a:rPr sz="2400" spc="-70" dirty="0">
                <a:latin typeface="Times New Roman" panose="02020603050405020304" charset="0"/>
                <a:cs typeface="Times New Roman" panose="02020603050405020304" charset="0"/>
              </a:rPr>
              <a:t>means</a:t>
            </a:r>
            <a:r>
              <a:rPr sz="2400" spc="-6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it</a:t>
            </a:r>
            <a:r>
              <a:rPr sz="2400" spc="-1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directly</a:t>
            </a:r>
            <a:r>
              <a:rPr sz="2400" dirty="0">
                <a:latin typeface="Times New Roman" panose="02020603050405020304" charset="0"/>
                <a:cs typeface="Times New Roman" panose="02020603050405020304" charset="0"/>
              </a:rPr>
              <a:t> </a:t>
            </a:r>
            <a:r>
              <a:rPr sz="2400" spc="-40" dirty="0">
                <a:latin typeface="Times New Roman" panose="02020603050405020304" charset="0"/>
                <a:cs typeface="Times New Roman" panose="02020603050405020304" charset="0"/>
              </a:rPr>
              <a:t>predicts </a:t>
            </a:r>
            <a:r>
              <a:rPr sz="2400" spc="-35" dirty="0">
                <a:latin typeface="Times New Roman" panose="02020603050405020304" charset="0"/>
                <a:cs typeface="Times New Roman" panose="02020603050405020304" charset="0"/>
              </a:rPr>
              <a:t> </a:t>
            </a:r>
            <a:r>
              <a:rPr sz="2400" spc="-30" dirty="0">
                <a:latin typeface="Times New Roman" panose="02020603050405020304" charset="0"/>
                <a:cs typeface="Times New Roman" panose="02020603050405020304" charset="0"/>
              </a:rPr>
              <a:t>bounding</a:t>
            </a:r>
            <a:r>
              <a:rPr sz="2400" spc="55"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boxes</a:t>
            </a:r>
            <a:r>
              <a:rPr sz="2400" spc="60" dirty="0">
                <a:latin typeface="Times New Roman" panose="02020603050405020304" charset="0"/>
                <a:cs typeface="Times New Roman" panose="02020603050405020304" charset="0"/>
              </a:rPr>
              <a:t> </a:t>
            </a:r>
            <a:r>
              <a:rPr sz="2400" spc="-75" dirty="0">
                <a:latin typeface="Times New Roman" panose="02020603050405020304" charset="0"/>
                <a:cs typeface="Times New Roman" panose="02020603050405020304" charset="0"/>
              </a:rPr>
              <a:t>and</a:t>
            </a:r>
            <a:r>
              <a:rPr sz="2400" spc="55"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class</a:t>
            </a:r>
            <a:r>
              <a:rPr sz="2400" spc="60"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probabilities</a:t>
            </a:r>
            <a:r>
              <a:rPr sz="2400" spc="55"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in</a:t>
            </a:r>
            <a:r>
              <a:rPr sz="2400" spc="60" dirty="0">
                <a:latin typeface="Times New Roman" panose="02020603050405020304" charset="0"/>
                <a:cs typeface="Times New Roman" panose="02020603050405020304" charset="0"/>
              </a:rPr>
              <a:t> </a:t>
            </a:r>
            <a:r>
              <a:rPr sz="2400" spc="-85" dirty="0">
                <a:latin typeface="Times New Roman" panose="02020603050405020304" charset="0"/>
                <a:cs typeface="Times New Roman" panose="02020603050405020304" charset="0"/>
              </a:rPr>
              <a:t>a</a:t>
            </a:r>
            <a:r>
              <a:rPr sz="2400" spc="55"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single</a:t>
            </a:r>
            <a:r>
              <a:rPr sz="2400" spc="60"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forward</a:t>
            </a:r>
            <a:r>
              <a:rPr sz="2400" spc="55"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pass</a:t>
            </a:r>
            <a:r>
              <a:rPr sz="2400" spc="60"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of</a:t>
            </a:r>
            <a:r>
              <a:rPr sz="2400" spc="60" dirty="0">
                <a:latin typeface="Times New Roman" panose="02020603050405020304" charset="0"/>
                <a:cs typeface="Times New Roman" panose="02020603050405020304" charset="0"/>
              </a:rPr>
              <a:t> </a:t>
            </a:r>
            <a:r>
              <a:rPr sz="2400" spc="-114" dirty="0">
                <a:latin typeface="Times New Roman" panose="02020603050405020304" charset="0"/>
                <a:cs typeface="Times New Roman" panose="02020603050405020304" charset="0"/>
              </a:rPr>
              <a:t>the</a:t>
            </a:r>
            <a:r>
              <a:rPr sz="2400" spc="55"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neural</a:t>
            </a:r>
            <a:r>
              <a:rPr sz="2400" spc="60"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network.</a:t>
            </a:r>
            <a:endParaRPr sz="2400" dirty="0">
              <a:latin typeface="Times New Roman" panose="02020603050405020304" charset="0"/>
              <a:cs typeface="Times New Roman" panose="02020603050405020304" charset="0"/>
            </a:endParaRPr>
          </a:p>
          <a:p>
            <a:pPr marL="12700" marR="5080" algn="just">
              <a:lnSpc>
                <a:spcPct val="169000"/>
              </a:lnSpc>
            </a:pPr>
            <a:r>
              <a:rPr sz="2400" spc="30" dirty="0">
                <a:latin typeface="Times New Roman" panose="02020603050405020304" charset="0"/>
                <a:cs typeface="Times New Roman" panose="02020603050405020304" charset="0"/>
              </a:rPr>
              <a:t>The</a:t>
            </a:r>
            <a:r>
              <a:rPr sz="2400" spc="35" dirty="0">
                <a:latin typeface="Times New Roman" panose="02020603050405020304" charset="0"/>
                <a:cs typeface="Times New Roman" panose="02020603050405020304" charset="0"/>
              </a:rPr>
              <a:t> </a:t>
            </a:r>
            <a:r>
              <a:rPr sz="2400" spc="229" dirty="0">
                <a:latin typeface="Times New Roman" panose="02020603050405020304" charset="0"/>
                <a:cs typeface="Times New Roman" panose="02020603050405020304" charset="0"/>
              </a:rPr>
              <a:t>YOLOv5 </a:t>
            </a:r>
            <a:r>
              <a:rPr sz="2400" spc="-55" dirty="0">
                <a:latin typeface="Times New Roman" panose="02020603050405020304" charset="0"/>
                <a:cs typeface="Times New Roman" panose="02020603050405020304" charset="0"/>
              </a:rPr>
              <a:t>architecture</a:t>
            </a:r>
            <a:r>
              <a:rPr sz="2400" spc="-50" dirty="0">
                <a:latin typeface="Times New Roman" panose="02020603050405020304" charset="0"/>
                <a:cs typeface="Times New Roman" panose="02020603050405020304" charset="0"/>
              </a:rPr>
              <a:t> </a:t>
            </a:r>
            <a:r>
              <a:rPr sz="2400" spc="-10" dirty="0">
                <a:latin typeface="Times New Roman" panose="02020603050405020304" charset="0"/>
                <a:cs typeface="Times New Roman" panose="02020603050405020304" charset="0"/>
              </a:rPr>
              <a:t>includes</a:t>
            </a:r>
            <a:r>
              <a:rPr sz="2400" spc="-5" dirty="0">
                <a:latin typeface="Times New Roman" panose="02020603050405020304" charset="0"/>
                <a:cs typeface="Times New Roman" panose="02020603050405020304" charset="0"/>
              </a:rPr>
              <a:t> </a:t>
            </a:r>
            <a:r>
              <a:rPr sz="2400" spc="-30" dirty="0">
                <a:latin typeface="Times New Roman" panose="02020603050405020304" charset="0"/>
                <a:cs typeface="Times New Roman" panose="02020603050405020304" charset="0"/>
              </a:rPr>
              <a:t>several</a:t>
            </a:r>
            <a:r>
              <a:rPr sz="2400" spc="-25"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improvements</a:t>
            </a:r>
            <a:r>
              <a:rPr sz="2400" spc="-45"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over</a:t>
            </a:r>
            <a:r>
              <a:rPr sz="2400" spc="470" dirty="0">
                <a:latin typeface="Times New Roman" panose="02020603050405020304" charset="0"/>
                <a:cs typeface="Times New Roman" panose="02020603050405020304" charset="0"/>
              </a:rPr>
              <a:t> </a:t>
            </a:r>
            <a:r>
              <a:rPr sz="2400" spc="-25" dirty="0">
                <a:latin typeface="Times New Roman" panose="02020603050405020304" charset="0"/>
                <a:cs typeface="Times New Roman" panose="02020603050405020304" charset="0"/>
              </a:rPr>
              <a:t>previous</a:t>
            </a:r>
            <a:r>
              <a:rPr sz="2400" spc="49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versions</a:t>
            </a:r>
            <a:r>
              <a:rPr sz="2400" spc="509"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of </a:t>
            </a:r>
            <a:r>
              <a:rPr sz="2400" dirty="0">
                <a:latin typeface="Times New Roman" panose="02020603050405020304" charset="0"/>
                <a:cs typeface="Times New Roman" panose="02020603050405020304" charset="0"/>
              </a:rPr>
              <a:t> </a:t>
            </a:r>
            <a:r>
              <a:rPr sz="2400" spc="254" dirty="0">
                <a:latin typeface="Times New Roman" panose="02020603050405020304" charset="0"/>
                <a:cs typeface="Times New Roman" panose="02020603050405020304" charset="0"/>
              </a:rPr>
              <a:t>YOLO, </a:t>
            </a:r>
            <a:r>
              <a:rPr sz="2400" spc="20" dirty="0">
                <a:latin typeface="Times New Roman" panose="02020603050405020304" charset="0"/>
                <a:cs typeface="Times New Roman" panose="02020603050405020304" charset="0"/>
              </a:rPr>
              <a:t>including </a:t>
            </a:r>
            <a:r>
              <a:rPr sz="2400" spc="-85" dirty="0">
                <a:latin typeface="Times New Roman" panose="02020603050405020304" charset="0"/>
                <a:cs typeface="Times New Roman" panose="02020603050405020304" charset="0"/>
              </a:rPr>
              <a:t>a </a:t>
            </a:r>
            <a:r>
              <a:rPr sz="2400" spc="-65" dirty="0">
                <a:latin typeface="Times New Roman" panose="02020603050405020304" charset="0"/>
                <a:cs typeface="Times New Roman" panose="02020603050405020304" charset="0"/>
              </a:rPr>
              <a:t>new </a:t>
            </a:r>
            <a:r>
              <a:rPr sz="2400" spc="-10" dirty="0">
                <a:latin typeface="Times New Roman" panose="02020603050405020304" charset="0"/>
                <a:cs typeface="Times New Roman" panose="02020603050405020304" charset="0"/>
              </a:rPr>
              <a:t>focus </a:t>
            </a:r>
            <a:r>
              <a:rPr sz="2400" spc="-70" dirty="0">
                <a:latin typeface="Times New Roman" panose="02020603050405020304" charset="0"/>
                <a:cs typeface="Times New Roman" panose="02020603050405020304" charset="0"/>
              </a:rPr>
              <a:t>on </a:t>
            </a:r>
            <a:r>
              <a:rPr sz="2400" spc="-45" dirty="0">
                <a:latin typeface="Times New Roman" panose="02020603050405020304" charset="0"/>
                <a:cs typeface="Times New Roman" panose="02020603050405020304" charset="0"/>
              </a:rPr>
              <a:t>model </a:t>
            </a:r>
            <a:r>
              <a:rPr sz="2400" spc="20" dirty="0">
                <a:latin typeface="Times New Roman" panose="02020603050405020304" charset="0"/>
                <a:cs typeface="Times New Roman" panose="02020603050405020304" charset="0"/>
              </a:rPr>
              <a:t>scaling, </a:t>
            </a:r>
            <a:r>
              <a:rPr sz="2400" spc="-110" dirty="0">
                <a:latin typeface="Times New Roman" panose="02020603050405020304" charset="0"/>
                <a:cs typeface="Times New Roman" panose="02020603050405020304" charset="0"/>
              </a:rPr>
              <a:t>better </a:t>
            </a:r>
            <a:r>
              <a:rPr sz="2400" spc="-80" dirty="0">
                <a:latin typeface="Times New Roman" panose="02020603050405020304" charset="0"/>
                <a:cs typeface="Times New Roman" panose="02020603050405020304" charset="0"/>
              </a:rPr>
              <a:t>feature </a:t>
            </a:r>
            <a:r>
              <a:rPr sz="2400" spc="-10" dirty="0">
                <a:latin typeface="Times New Roman" panose="02020603050405020304" charset="0"/>
                <a:cs typeface="Times New Roman" panose="02020603050405020304" charset="0"/>
              </a:rPr>
              <a:t>fusion, </a:t>
            </a:r>
            <a:r>
              <a:rPr sz="2400" spc="-75" dirty="0">
                <a:latin typeface="Times New Roman" panose="02020603050405020304" charset="0"/>
                <a:cs typeface="Times New Roman" panose="02020603050405020304" charset="0"/>
              </a:rPr>
              <a:t>and </a:t>
            </a:r>
            <a:r>
              <a:rPr sz="2400" spc="-50" dirty="0">
                <a:latin typeface="Times New Roman" panose="02020603050405020304" charset="0"/>
                <a:cs typeface="Times New Roman" panose="02020603050405020304" charset="0"/>
              </a:rPr>
              <a:t>improvements </a:t>
            </a:r>
            <a:r>
              <a:rPr sz="2400" spc="-105" dirty="0">
                <a:latin typeface="Times New Roman" panose="02020603050405020304" charset="0"/>
                <a:cs typeface="Times New Roman" panose="02020603050405020304" charset="0"/>
              </a:rPr>
              <a:t>to </a:t>
            </a:r>
            <a:r>
              <a:rPr sz="2400" spc="-100" dirty="0">
                <a:latin typeface="Times New Roman" panose="02020603050405020304" charset="0"/>
                <a:cs typeface="Times New Roman" panose="02020603050405020304" charset="0"/>
              </a:rPr>
              <a:t> </a:t>
            </a:r>
            <a:r>
              <a:rPr sz="2400" spc="-114" dirty="0">
                <a:latin typeface="Times New Roman" panose="02020603050405020304" charset="0"/>
                <a:cs typeface="Times New Roman" panose="02020603050405020304" charset="0"/>
              </a:rPr>
              <a:t>the</a:t>
            </a:r>
            <a:r>
              <a:rPr sz="2400" spc="5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anchor</a:t>
            </a:r>
            <a:r>
              <a:rPr sz="2400" spc="55"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box</a:t>
            </a:r>
            <a:r>
              <a:rPr sz="2400" spc="55"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clustering</a:t>
            </a:r>
            <a:r>
              <a:rPr sz="2400" spc="55" dirty="0">
                <a:latin typeface="Times New Roman" panose="02020603050405020304" charset="0"/>
                <a:cs typeface="Times New Roman" panose="02020603050405020304" charset="0"/>
              </a:rPr>
              <a:t> </a:t>
            </a:r>
            <a:r>
              <a:rPr sz="2400" spc="-40" dirty="0">
                <a:latin typeface="Times New Roman" panose="02020603050405020304" charset="0"/>
                <a:cs typeface="Times New Roman" panose="02020603050405020304" charset="0"/>
              </a:rPr>
              <a:t>process.</a:t>
            </a:r>
            <a:endParaRPr sz="2400" dirty="0">
              <a:latin typeface="Times New Roman" panose="02020603050405020304" charset="0"/>
              <a:cs typeface="Times New Roman" panose="02020603050405020304" charset="0"/>
            </a:endParaRPr>
          </a:p>
        </p:txBody>
      </p:sp>
      <p:pic>
        <p:nvPicPr>
          <p:cNvPr id="4" name="object 4"/>
          <p:cNvPicPr/>
          <p:nvPr/>
        </p:nvPicPr>
        <p:blipFill>
          <a:blip r:embed="rId2" cstate="print"/>
          <a:stretch>
            <a:fillRect/>
          </a:stretch>
        </p:blipFill>
        <p:spPr>
          <a:xfrm>
            <a:off x="1647519" y="2851659"/>
            <a:ext cx="104775" cy="104774"/>
          </a:xfrm>
          <a:prstGeom prst="rect">
            <a:avLst/>
          </a:prstGeom>
        </p:spPr>
      </p:pic>
      <p:pic>
        <p:nvPicPr>
          <p:cNvPr id="5" name="object 5"/>
          <p:cNvPicPr/>
          <p:nvPr/>
        </p:nvPicPr>
        <p:blipFill>
          <a:blip r:embed="rId2" cstate="print"/>
          <a:stretch>
            <a:fillRect/>
          </a:stretch>
        </p:blipFill>
        <p:spPr>
          <a:xfrm>
            <a:off x="1647519" y="4709034"/>
            <a:ext cx="104775" cy="104774"/>
          </a:xfrm>
          <a:prstGeom prst="rect">
            <a:avLst/>
          </a:prstGeom>
        </p:spPr>
      </p:pic>
      <p:pic>
        <p:nvPicPr>
          <p:cNvPr id="6" name="object 6"/>
          <p:cNvPicPr/>
          <p:nvPr/>
        </p:nvPicPr>
        <p:blipFill>
          <a:blip r:embed="rId2" cstate="print"/>
          <a:stretch>
            <a:fillRect/>
          </a:stretch>
        </p:blipFill>
        <p:spPr>
          <a:xfrm>
            <a:off x="1647519" y="6566409"/>
            <a:ext cx="104775" cy="104774"/>
          </a:xfrm>
          <a:prstGeom prst="rect">
            <a:avLst/>
          </a:prstGeom>
        </p:spPr>
      </p:pic>
      <p:pic>
        <p:nvPicPr>
          <p:cNvPr id="7" name="object 7"/>
          <p:cNvPicPr/>
          <p:nvPr/>
        </p:nvPicPr>
        <p:blipFill>
          <a:blip r:embed="rId2" cstate="print"/>
          <a:stretch>
            <a:fillRect/>
          </a:stretch>
        </p:blipFill>
        <p:spPr>
          <a:xfrm>
            <a:off x="1647519" y="7804659"/>
            <a:ext cx="104775" cy="104774"/>
          </a:xfrm>
          <a:prstGeom prst="rect">
            <a:avLst/>
          </a:prstGeom>
        </p:spPr>
      </p:pic>
      <p:pic>
        <p:nvPicPr>
          <p:cNvPr id="8" name="object 8"/>
          <p:cNvPicPr/>
          <p:nvPr/>
        </p:nvPicPr>
        <p:blipFill>
          <a:blip r:embed="rId3" cstate="print"/>
          <a:stretch>
            <a:fillRect/>
          </a:stretch>
        </p:blipFill>
        <p:spPr>
          <a:xfrm>
            <a:off x="13783205" y="3402117"/>
            <a:ext cx="3743324" cy="3743324"/>
          </a:xfrm>
          <a:prstGeom prst="rect">
            <a:avLst/>
          </a:prstGeom>
        </p:spPr>
      </p:pic>
      <p:sp>
        <p:nvSpPr>
          <p:cNvPr id="9" name="object 9"/>
          <p:cNvSpPr txBox="1">
            <a:spLocks noGrp="1"/>
          </p:cNvSpPr>
          <p:nvPr>
            <p:ph type="title"/>
          </p:nvPr>
        </p:nvSpPr>
        <p:spPr>
          <a:xfrm>
            <a:off x="8121898" y="720307"/>
            <a:ext cx="2044700" cy="566420"/>
          </a:xfrm>
          <a:prstGeom prst="rect">
            <a:avLst/>
          </a:prstGeom>
        </p:spPr>
        <p:txBody>
          <a:bodyPr vert="horz" wrap="square" lIns="0" tIns="12700" rIns="0" bIns="0" rtlCol="0">
            <a:spAutoFit/>
          </a:bodyPr>
          <a:lstStyle/>
          <a:p>
            <a:pPr marL="12700">
              <a:lnSpc>
                <a:spcPct val="100000"/>
              </a:lnSpc>
              <a:spcBef>
                <a:spcPts val="100"/>
              </a:spcBef>
            </a:pPr>
            <a:r>
              <a:rPr sz="3600" b="1">
                <a:latin typeface="Times New Roman" panose="02020603050405020304" charset="0"/>
                <a:cs typeface="Times New Roman" panose="02020603050405020304" charset="0"/>
              </a:rPr>
              <a:t>YOLO V5</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67000" y="2247900"/>
            <a:ext cx="12599666" cy="6062663"/>
          </a:xfrm>
          <a:prstGeom prst="rect">
            <a:avLst/>
          </a:prstGeom>
        </p:spPr>
      </p:pic>
      <p:sp>
        <p:nvSpPr>
          <p:cNvPr id="5" name="Rectangle 4"/>
          <p:cNvSpPr/>
          <p:nvPr/>
        </p:nvSpPr>
        <p:spPr>
          <a:xfrm>
            <a:off x="4853495" y="952500"/>
            <a:ext cx="8439041" cy="584775"/>
          </a:xfrm>
          <a:prstGeom prst="rect">
            <a:avLst/>
          </a:prstGeom>
        </p:spPr>
        <p:txBody>
          <a:bodyPr wrap="none">
            <a:spAutoFit/>
          </a:bodyPr>
          <a:lstStyle/>
          <a:p>
            <a:r>
              <a:rPr lang="en-IN" sz="3200" b="1" dirty="0">
                <a:latin typeface="Times New Roman" panose="02020603050405020304" pitchFamily="18" charset="0"/>
                <a:cs typeface="Times New Roman" panose="02020603050405020304" pitchFamily="18" charset="0"/>
              </a:rPr>
              <a:t>COMPARISON OF YOLOv5 WITH OTHERS</a:t>
            </a:r>
          </a:p>
        </p:txBody>
      </p:sp>
    </p:spTree>
    <p:extLst>
      <p:ext uri="{BB962C8B-B14F-4D97-AF65-F5344CB8AC3E}">
        <p14:creationId xmlns:p14="http://schemas.microsoft.com/office/powerpoint/2010/main" val="429103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4805363" y="2260868"/>
            <a:ext cx="7915274" cy="2142768"/>
          </a:xfrm>
          <a:prstGeom prst="rect">
            <a:avLst/>
          </a:prstGeom>
        </p:spPr>
      </p:pic>
      <p:pic>
        <p:nvPicPr>
          <p:cNvPr id="4" name="object 4"/>
          <p:cNvPicPr/>
          <p:nvPr/>
        </p:nvPicPr>
        <p:blipFill>
          <a:blip r:embed="rId3" cstate="print"/>
          <a:stretch>
            <a:fillRect/>
          </a:stretch>
        </p:blipFill>
        <p:spPr>
          <a:xfrm>
            <a:off x="1600200" y="5372100"/>
            <a:ext cx="14354174" cy="4019549"/>
          </a:xfrm>
          <a:prstGeom prst="rect">
            <a:avLst/>
          </a:prstGeom>
        </p:spPr>
      </p:pic>
      <p:sp>
        <p:nvSpPr>
          <p:cNvPr id="5" name="object 5"/>
          <p:cNvSpPr txBox="1">
            <a:spLocks noGrp="1"/>
          </p:cNvSpPr>
          <p:nvPr>
            <p:ph type="title"/>
          </p:nvPr>
        </p:nvSpPr>
        <p:spPr>
          <a:xfrm>
            <a:off x="4648200" y="725582"/>
            <a:ext cx="8229600" cy="566822"/>
          </a:xfrm>
          <a:prstGeom prst="rect">
            <a:avLst/>
          </a:prstGeom>
        </p:spPr>
        <p:txBody>
          <a:bodyPr vert="horz" wrap="square" lIns="0" tIns="12700" rIns="0" bIns="0" rtlCol="0">
            <a:spAutoFit/>
          </a:bodyPr>
          <a:lstStyle/>
          <a:p>
            <a:pPr marL="12700">
              <a:lnSpc>
                <a:spcPct val="100000"/>
              </a:lnSpc>
              <a:spcBef>
                <a:spcPts val="100"/>
              </a:spcBef>
            </a:pPr>
            <a:r>
              <a:rPr lang="en-US" sz="3600" b="1" spc="-5" dirty="0">
                <a:latin typeface="Times New Roman" panose="02020603050405020304"/>
                <a:cs typeface="Times New Roman" panose="02020603050405020304"/>
              </a:rPr>
              <a:t>YOLOv5 ARCHITECTURE</a:t>
            </a:r>
            <a:r>
              <a:rPr sz="3600" b="1" spc="-45"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DIAGRAM</a:t>
            </a:r>
            <a:endParaRPr sz="3600" dirty="0">
              <a:latin typeface="Times New Roman" panose="02020603050405020304"/>
              <a:cs typeface="Times New Roman" panose="02020603050405020304"/>
            </a:endParaRPr>
          </a:p>
        </p:txBody>
      </p:sp>
      <p:sp>
        <p:nvSpPr>
          <p:cNvPr id="6" name="object 6"/>
          <p:cNvSpPr txBox="1"/>
          <p:nvPr/>
        </p:nvSpPr>
        <p:spPr>
          <a:xfrm rot="5400000">
            <a:off x="8857781" y="2871373"/>
            <a:ext cx="392415" cy="4087177"/>
          </a:xfrm>
          <a:prstGeom prst="rect">
            <a:avLst/>
          </a:prstGeom>
        </p:spPr>
        <p:txBody>
          <a:bodyPr vert="vert270" wrap="square" lIns="0" tIns="34290" rIns="0" bIns="0" rtlCol="0">
            <a:spAutoFit/>
          </a:bodyPr>
          <a:lstStyle/>
          <a:p>
            <a:pPr marL="12700">
              <a:lnSpc>
                <a:spcPct val="100000"/>
              </a:lnSpc>
              <a:spcBef>
                <a:spcPts val="270"/>
              </a:spcBef>
            </a:pPr>
            <a:r>
              <a:rPr sz="2550" b="1" spc="80" dirty="0">
                <a:latin typeface="Arial" panose="020B0604020202020204"/>
                <a:cs typeface="Arial" panose="020B0604020202020204"/>
              </a:rPr>
              <a:t>DarkNet</a:t>
            </a:r>
            <a:r>
              <a:rPr sz="2550" b="1" spc="-140" dirty="0">
                <a:latin typeface="Arial" panose="020B0604020202020204"/>
                <a:cs typeface="Arial" panose="020B0604020202020204"/>
              </a:rPr>
              <a:t> </a:t>
            </a:r>
            <a:r>
              <a:rPr lang="en-US" sz="2550" b="1" spc="-140" dirty="0">
                <a:latin typeface="Arial" panose="020B0604020202020204"/>
                <a:cs typeface="Arial" panose="020B0604020202020204"/>
              </a:rPr>
              <a:t> </a:t>
            </a:r>
            <a:r>
              <a:rPr sz="2550" b="1" spc="60" dirty="0">
                <a:latin typeface="Arial" panose="020B0604020202020204"/>
                <a:cs typeface="Arial" panose="020B0604020202020204"/>
              </a:rPr>
              <a:t>Architecture</a:t>
            </a:r>
            <a:endParaRPr sz="2550" dirty="0">
              <a:latin typeface="Arial" panose="020B0604020202020204"/>
              <a:cs typeface="Arial" panose="020B0604020202020204"/>
            </a:endParaRPr>
          </a:p>
        </p:txBody>
      </p:sp>
      <p:sp>
        <p:nvSpPr>
          <p:cNvPr id="7" name="object 7"/>
          <p:cNvSpPr txBox="1"/>
          <p:nvPr/>
        </p:nvSpPr>
        <p:spPr>
          <a:xfrm>
            <a:off x="7543800" y="1726098"/>
            <a:ext cx="2895599" cy="366126"/>
          </a:xfrm>
          <a:prstGeom prst="rect">
            <a:avLst/>
          </a:prstGeom>
        </p:spPr>
        <p:txBody>
          <a:bodyPr vert="horz" wrap="square" lIns="0" tIns="12065" rIns="0" bIns="0" rtlCol="0">
            <a:spAutoFit/>
          </a:bodyPr>
          <a:lstStyle/>
          <a:p>
            <a:pPr marL="12700">
              <a:lnSpc>
                <a:spcPct val="100000"/>
              </a:lnSpc>
              <a:spcBef>
                <a:spcPts val="95"/>
              </a:spcBef>
            </a:pPr>
            <a:r>
              <a:rPr sz="2300" b="1" spc="15" dirty="0">
                <a:latin typeface="Arial" panose="020B0604020202020204"/>
                <a:cs typeface="Arial" panose="020B0604020202020204"/>
              </a:rPr>
              <a:t>Yolo</a:t>
            </a:r>
            <a:r>
              <a:rPr sz="2300" b="1" spc="-125" dirty="0">
                <a:latin typeface="Arial" panose="020B0604020202020204"/>
                <a:cs typeface="Arial" panose="020B0604020202020204"/>
              </a:rPr>
              <a:t> </a:t>
            </a:r>
            <a:r>
              <a:rPr sz="2300" b="1" spc="70" dirty="0">
                <a:latin typeface="Arial" panose="020B0604020202020204"/>
                <a:cs typeface="Arial" panose="020B0604020202020204"/>
              </a:rPr>
              <a:t>v5</a:t>
            </a:r>
            <a:r>
              <a:rPr sz="2300" b="1" spc="-125" dirty="0">
                <a:latin typeface="Arial" panose="020B0604020202020204"/>
                <a:cs typeface="Arial" panose="020B0604020202020204"/>
              </a:rPr>
              <a:t> </a:t>
            </a:r>
            <a:r>
              <a:rPr lang="en-US" sz="2300" b="1" spc="35" dirty="0">
                <a:latin typeface="Arial" panose="020B0604020202020204"/>
                <a:cs typeface="Arial" panose="020B0604020202020204"/>
              </a:rPr>
              <a:t>model</a:t>
            </a:r>
            <a:endParaRPr sz="2300" dirty="0">
              <a:latin typeface="Arial" panose="020B0604020202020204"/>
              <a:cs typeface="Arial" panose="020B0604020202020204"/>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71946" y="4707421"/>
            <a:ext cx="895349" cy="1142999"/>
          </a:xfrm>
          <a:prstGeom prst="rect">
            <a:avLst/>
          </a:prstGeom>
        </p:spPr>
      </p:pic>
      <p:grpSp>
        <p:nvGrpSpPr>
          <p:cNvPr id="3" name="object 3"/>
          <p:cNvGrpSpPr/>
          <p:nvPr/>
        </p:nvGrpSpPr>
        <p:grpSpPr>
          <a:xfrm>
            <a:off x="7068616" y="4890036"/>
            <a:ext cx="1003935" cy="885825"/>
            <a:chOff x="7068616" y="4890036"/>
            <a:chExt cx="1003935" cy="885825"/>
          </a:xfrm>
        </p:grpSpPr>
        <p:sp>
          <p:nvSpPr>
            <p:cNvPr id="4" name="object 4"/>
            <p:cNvSpPr/>
            <p:nvPr/>
          </p:nvSpPr>
          <p:spPr>
            <a:xfrm>
              <a:off x="7068604" y="4890045"/>
              <a:ext cx="1003935" cy="885825"/>
            </a:xfrm>
            <a:custGeom>
              <a:avLst/>
              <a:gdLst/>
              <a:ahLst/>
              <a:cxnLst/>
              <a:rect l="l" t="t" r="r" b="b"/>
              <a:pathLst>
                <a:path w="1003934" h="885825">
                  <a:moveTo>
                    <a:pt x="507898" y="236194"/>
                  </a:moveTo>
                  <a:lnTo>
                    <a:pt x="507847" y="233210"/>
                  </a:lnTo>
                  <a:lnTo>
                    <a:pt x="499579" y="186385"/>
                  </a:lnTo>
                  <a:lnTo>
                    <a:pt x="484835" y="158737"/>
                  </a:lnTo>
                  <a:lnTo>
                    <a:pt x="484835" y="222199"/>
                  </a:lnTo>
                  <a:lnTo>
                    <a:pt x="350951" y="222199"/>
                  </a:lnTo>
                  <a:lnTo>
                    <a:pt x="345948" y="227203"/>
                  </a:lnTo>
                  <a:lnTo>
                    <a:pt x="345948" y="363397"/>
                  </a:lnTo>
                  <a:lnTo>
                    <a:pt x="299948" y="350443"/>
                  </a:lnTo>
                  <a:lnTo>
                    <a:pt x="262724" y="322478"/>
                  </a:lnTo>
                  <a:lnTo>
                    <a:pt x="237794" y="282994"/>
                  </a:lnTo>
                  <a:lnTo>
                    <a:pt x="228701" y="235559"/>
                  </a:lnTo>
                  <a:lnTo>
                    <a:pt x="238810" y="185661"/>
                  </a:lnTo>
                  <a:lnTo>
                    <a:pt x="266357" y="144868"/>
                  </a:lnTo>
                  <a:lnTo>
                    <a:pt x="307187" y="117348"/>
                  </a:lnTo>
                  <a:lnTo>
                    <a:pt x="357124" y="107251"/>
                  </a:lnTo>
                  <a:lnTo>
                    <a:pt x="403961" y="116154"/>
                  </a:lnTo>
                  <a:lnTo>
                    <a:pt x="443191" y="140589"/>
                  </a:lnTo>
                  <a:lnTo>
                    <a:pt x="471322" y="177088"/>
                  </a:lnTo>
                  <a:lnTo>
                    <a:pt x="484835" y="222199"/>
                  </a:lnTo>
                  <a:lnTo>
                    <a:pt x="484835" y="158737"/>
                  </a:lnTo>
                  <a:lnTo>
                    <a:pt x="477875" y="145681"/>
                  </a:lnTo>
                  <a:lnTo>
                    <a:pt x="445236" y="113550"/>
                  </a:lnTo>
                  <a:lnTo>
                    <a:pt x="432930" y="107251"/>
                  </a:lnTo>
                  <a:lnTo>
                    <a:pt x="404152" y="92481"/>
                  </a:lnTo>
                  <a:lnTo>
                    <a:pt x="357124" y="84899"/>
                  </a:lnTo>
                  <a:lnTo>
                    <a:pt x="309511" y="92595"/>
                  </a:lnTo>
                  <a:lnTo>
                    <a:pt x="268135" y="114007"/>
                  </a:lnTo>
                  <a:lnTo>
                    <a:pt x="235470" y="146646"/>
                  </a:lnTo>
                  <a:lnTo>
                    <a:pt x="214045" y="187998"/>
                  </a:lnTo>
                  <a:lnTo>
                    <a:pt x="206336" y="235559"/>
                  </a:lnTo>
                  <a:lnTo>
                    <a:pt x="214045" y="283133"/>
                  </a:lnTo>
                  <a:lnTo>
                    <a:pt x="235470" y="324485"/>
                  </a:lnTo>
                  <a:lnTo>
                    <a:pt x="268135" y="357111"/>
                  </a:lnTo>
                  <a:lnTo>
                    <a:pt x="309524" y="378523"/>
                  </a:lnTo>
                  <a:lnTo>
                    <a:pt x="357124" y="386219"/>
                  </a:lnTo>
                  <a:lnTo>
                    <a:pt x="363308" y="386219"/>
                  </a:lnTo>
                  <a:lnTo>
                    <a:pt x="368312" y="381215"/>
                  </a:lnTo>
                  <a:lnTo>
                    <a:pt x="368312" y="363397"/>
                  </a:lnTo>
                  <a:lnTo>
                    <a:pt x="368312" y="244538"/>
                  </a:lnTo>
                  <a:lnTo>
                    <a:pt x="499668" y="244538"/>
                  </a:lnTo>
                  <a:lnTo>
                    <a:pt x="502526" y="243344"/>
                  </a:lnTo>
                  <a:lnTo>
                    <a:pt x="506730" y="239077"/>
                  </a:lnTo>
                  <a:lnTo>
                    <a:pt x="507898" y="236194"/>
                  </a:lnTo>
                  <a:close/>
                </a:path>
                <a:path w="1003934" h="885825">
                  <a:moveTo>
                    <a:pt x="1003604" y="267525"/>
                  </a:moveTo>
                  <a:lnTo>
                    <a:pt x="998156" y="240690"/>
                  </a:lnTo>
                  <a:lnTo>
                    <a:pt x="984745" y="220840"/>
                  </a:lnTo>
                  <a:lnTo>
                    <a:pt x="983322" y="218744"/>
                  </a:lnTo>
                  <a:lnTo>
                    <a:pt x="981252" y="217360"/>
                  </a:lnTo>
                  <a:lnTo>
                    <a:pt x="981252" y="267525"/>
                  </a:lnTo>
                  <a:lnTo>
                    <a:pt x="981252" y="360006"/>
                  </a:lnTo>
                  <a:lnTo>
                    <a:pt x="981227" y="382358"/>
                  </a:lnTo>
                  <a:lnTo>
                    <a:pt x="981227" y="863333"/>
                  </a:lnTo>
                  <a:lnTo>
                    <a:pt x="22377" y="863333"/>
                  </a:lnTo>
                  <a:lnTo>
                    <a:pt x="22377" y="382358"/>
                  </a:lnTo>
                  <a:lnTo>
                    <a:pt x="70281" y="382358"/>
                  </a:lnTo>
                  <a:lnTo>
                    <a:pt x="88455" y="386118"/>
                  </a:lnTo>
                  <a:lnTo>
                    <a:pt x="103301" y="396176"/>
                  </a:lnTo>
                  <a:lnTo>
                    <a:pt x="113322" y="411048"/>
                  </a:lnTo>
                  <a:lnTo>
                    <a:pt x="116992" y="429234"/>
                  </a:lnTo>
                  <a:lnTo>
                    <a:pt x="116992" y="494538"/>
                  </a:lnTo>
                  <a:lnTo>
                    <a:pt x="121996" y="499541"/>
                  </a:lnTo>
                  <a:lnTo>
                    <a:pt x="881608" y="499541"/>
                  </a:lnTo>
                  <a:lnTo>
                    <a:pt x="886612" y="494538"/>
                  </a:lnTo>
                  <a:lnTo>
                    <a:pt x="886612" y="477202"/>
                  </a:lnTo>
                  <a:lnTo>
                    <a:pt x="886612" y="429234"/>
                  </a:lnTo>
                  <a:lnTo>
                    <a:pt x="890282" y="411048"/>
                  </a:lnTo>
                  <a:lnTo>
                    <a:pt x="900303" y="396176"/>
                  </a:lnTo>
                  <a:lnTo>
                    <a:pt x="915149" y="386118"/>
                  </a:lnTo>
                  <a:lnTo>
                    <a:pt x="933323" y="382358"/>
                  </a:lnTo>
                  <a:lnTo>
                    <a:pt x="981227" y="382358"/>
                  </a:lnTo>
                  <a:lnTo>
                    <a:pt x="981227" y="360006"/>
                  </a:lnTo>
                  <a:lnTo>
                    <a:pt x="933386" y="360006"/>
                  </a:lnTo>
                  <a:lnTo>
                    <a:pt x="933246" y="360019"/>
                  </a:lnTo>
                  <a:lnTo>
                    <a:pt x="882700" y="360019"/>
                  </a:lnTo>
                  <a:lnTo>
                    <a:pt x="882700" y="382358"/>
                  </a:lnTo>
                  <a:lnTo>
                    <a:pt x="875004" y="392353"/>
                  </a:lnTo>
                  <a:lnTo>
                    <a:pt x="869200" y="403644"/>
                  </a:lnTo>
                  <a:lnTo>
                    <a:pt x="865530" y="416013"/>
                  </a:lnTo>
                  <a:lnTo>
                    <a:pt x="864260" y="429234"/>
                  </a:lnTo>
                  <a:lnTo>
                    <a:pt x="864260" y="477202"/>
                  </a:lnTo>
                  <a:lnTo>
                    <a:pt x="842391" y="477202"/>
                  </a:lnTo>
                  <a:lnTo>
                    <a:pt x="842391" y="382358"/>
                  </a:lnTo>
                  <a:lnTo>
                    <a:pt x="882700" y="382358"/>
                  </a:lnTo>
                  <a:lnTo>
                    <a:pt x="882700" y="360019"/>
                  </a:lnTo>
                  <a:lnTo>
                    <a:pt x="842365" y="360019"/>
                  </a:lnTo>
                  <a:lnTo>
                    <a:pt x="842365" y="220840"/>
                  </a:lnTo>
                  <a:lnTo>
                    <a:pt x="934415" y="220840"/>
                  </a:lnTo>
                  <a:lnTo>
                    <a:pt x="952627" y="224510"/>
                  </a:lnTo>
                  <a:lnTo>
                    <a:pt x="967511" y="234530"/>
                  </a:lnTo>
                  <a:lnTo>
                    <a:pt x="977557" y="249377"/>
                  </a:lnTo>
                  <a:lnTo>
                    <a:pt x="981252" y="267525"/>
                  </a:lnTo>
                  <a:lnTo>
                    <a:pt x="981252" y="217360"/>
                  </a:lnTo>
                  <a:lnTo>
                    <a:pt x="961326" y="203936"/>
                  </a:lnTo>
                  <a:lnTo>
                    <a:pt x="934415" y="198501"/>
                  </a:lnTo>
                  <a:lnTo>
                    <a:pt x="842391" y="198501"/>
                  </a:lnTo>
                  <a:lnTo>
                    <a:pt x="842391" y="22339"/>
                  </a:lnTo>
                  <a:lnTo>
                    <a:pt x="842391" y="5003"/>
                  </a:lnTo>
                  <a:lnTo>
                    <a:pt x="837387" y="0"/>
                  </a:lnTo>
                  <a:lnTo>
                    <a:pt x="820013" y="0"/>
                  </a:lnTo>
                  <a:lnTo>
                    <a:pt x="820013" y="22339"/>
                  </a:lnTo>
                  <a:lnTo>
                    <a:pt x="820013" y="477202"/>
                  </a:lnTo>
                  <a:lnTo>
                    <a:pt x="183591" y="477202"/>
                  </a:lnTo>
                  <a:lnTo>
                    <a:pt x="183591" y="382358"/>
                  </a:lnTo>
                  <a:lnTo>
                    <a:pt x="183591" y="360019"/>
                  </a:lnTo>
                  <a:lnTo>
                    <a:pt x="183591" y="220840"/>
                  </a:lnTo>
                  <a:lnTo>
                    <a:pt x="183591" y="22339"/>
                  </a:lnTo>
                  <a:lnTo>
                    <a:pt x="820013" y="22339"/>
                  </a:lnTo>
                  <a:lnTo>
                    <a:pt x="820013" y="0"/>
                  </a:lnTo>
                  <a:lnTo>
                    <a:pt x="166230" y="0"/>
                  </a:lnTo>
                  <a:lnTo>
                    <a:pt x="161226" y="5003"/>
                  </a:lnTo>
                  <a:lnTo>
                    <a:pt x="161226" y="198501"/>
                  </a:lnTo>
                  <a:lnTo>
                    <a:pt x="161226" y="220840"/>
                  </a:lnTo>
                  <a:lnTo>
                    <a:pt x="161226" y="360019"/>
                  </a:lnTo>
                  <a:lnTo>
                    <a:pt x="161226" y="382358"/>
                  </a:lnTo>
                  <a:lnTo>
                    <a:pt x="161226" y="477202"/>
                  </a:lnTo>
                  <a:lnTo>
                    <a:pt x="139357" y="477202"/>
                  </a:lnTo>
                  <a:lnTo>
                    <a:pt x="139357" y="429234"/>
                  </a:lnTo>
                  <a:lnTo>
                    <a:pt x="138074" y="416013"/>
                  </a:lnTo>
                  <a:lnTo>
                    <a:pt x="134416" y="403644"/>
                  </a:lnTo>
                  <a:lnTo>
                    <a:pt x="128612" y="392353"/>
                  </a:lnTo>
                  <a:lnTo>
                    <a:pt x="120916" y="382358"/>
                  </a:lnTo>
                  <a:lnTo>
                    <a:pt x="161226" y="382358"/>
                  </a:lnTo>
                  <a:lnTo>
                    <a:pt x="161226" y="360019"/>
                  </a:lnTo>
                  <a:lnTo>
                    <a:pt x="70345" y="360019"/>
                  </a:lnTo>
                  <a:lnTo>
                    <a:pt x="70205" y="360006"/>
                  </a:lnTo>
                  <a:lnTo>
                    <a:pt x="22352" y="360006"/>
                  </a:lnTo>
                  <a:lnTo>
                    <a:pt x="22352" y="267525"/>
                  </a:lnTo>
                  <a:lnTo>
                    <a:pt x="26047" y="249377"/>
                  </a:lnTo>
                  <a:lnTo>
                    <a:pt x="36093" y="234530"/>
                  </a:lnTo>
                  <a:lnTo>
                    <a:pt x="50977" y="224510"/>
                  </a:lnTo>
                  <a:lnTo>
                    <a:pt x="69189" y="220840"/>
                  </a:lnTo>
                  <a:lnTo>
                    <a:pt x="161226" y="220840"/>
                  </a:lnTo>
                  <a:lnTo>
                    <a:pt x="161226" y="198501"/>
                  </a:lnTo>
                  <a:lnTo>
                    <a:pt x="69202" y="198501"/>
                  </a:lnTo>
                  <a:lnTo>
                    <a:pt x="42291" y="203936"/>
                  </a:lnTo>
                  <a:lnTo>
                    <a:pt x="20294" y="218744"/>
                  </a:lnTo>
                  <a:lnTo>
                    <a:pt x="5448" y="240690"/>
                  </a:lnTo>
                  <a:lnTo>
                    <a:pt x="0" y="267525"/>
                  </a:lnTo>
                  <a:lnTo>
                    <a:pt x="25" y="880668"/>
                  </a:lnTo>
                  <a:lnTo>
                    <a:pt x="5029" y="885672"/>
                  </a:lnTo>
                  <a:lnTo>
                    <a:pt x="998588" y="885672"/>
                  </a:lnTo>
                  <a:lnTo>
                    <a:pt x="1003592" y="880668"/>
                  </a:lnTo>
                  <a:lnTo>
                    <a:pt x="1003592" y="863333"/>
                  </a:lnTo>
                  <a:lnTo>
                    <a:pt x="1003604" y="382358"/>
                  </a:lnTo>
                  <a:lnTo>
                    <a:pt x="1003604" y="360019"/>
                  </a:lnTo>
                  <a:lnTo>
                    <a:pt x="1003604" y="267525"/>
                  </a:lnTo>
                  <a:close/>
                </a:path>
              </a:pathLst>
            </a:custGeom>
            <a:solidFill>
              <a:srgbClr val="000000"/>
            </a:solidFill>
          </p:spPr>
          <p:txBody>
            <a:bodyPr wrap="square" lIns="0" tIns="0" rIns="0" bIns="0" rtlCol="0"/>
            <a:lstStyle/>
            <a:p>
              <a:endParaRPr/>
            </a:p>
          </p:txBody>
        </p:sp>
        <p:pic>
          <p:nvPicPr>
            <p:cNvPr id="5" name="object 5"/>
            <p:cNvPicPr/>
            <p:nvPr/>
          </p:nvPicPr>
          <p:blipFill>
            <a:blip r:embed="rId3" cstate="print"/>
            <a:stretch>
              <a:fillRect/>
            </a:stretch>
          </p:blipFill>
          <p:spPr>
            <a:xfrm>
              <a:off x="7459104" y="5156755"/>
              <a:ext cx="161980" cy="164006"/>
            </a:xfrm>
            <a:prstGeom prst="rect">
              <a:avLst/>
            </a:prstGeom>
          </p:spPr>
        </p:pic>
        <p:sp>
          <p:nvSpPr>
            <p:cNvPr id="6" name="object 6"/>
            <p:cNvSpPr/>
            <p:nvPr/>
          </p:nvSpPr>
          <p:spPr>
            <a:xfrm>
              <a:off x="7115315" y="5005361"/>
              <a:ext cx="737870" cy="721360"/>
            </a:xfrm>
            <a:custGeom>
              <a:avLst/>
              <a:gdLst/>
              <a:ahLst/>
              <a:cxnLst/>
              <a:rect l="l" t="t" r="r" b="b"/>
              <a:pathLst>
                <a:path w="737870" h="721360">
                  <a:moveTo>
                    <a:pt x="414108" y="578561"/>
                  </a:moveTo>
                  <a:lnTo>
                    <a:pt x="411111" y="563778"/>
                  </a:lnTo>
                  <a:lnTo>
                    <a:pt x="410514" y="562876"/>
                  </a:lnTo>
                  <a:lnTo>
                    <a:pt x="402958" y="551688"/>
                  </a:lnTo>
                  <a:lnTo>
                    <a:pt x="391756" y="544144"/>
                  </a:lnTo>
                  <a:lnTo>
                    <a:pt x="391756" y="691591"/>
                  </a:lnTo>
                  <a:lnTo>
                    <a:pt x="384721" y="698627"/>
                  </a:lnTo>
                  <a:lnTo>
                    <a:pt x="29400" y="698627"/>
                  </a:lnTo>
                  <a:lnTo>
                    <a:pt x="22364" y="691591"/>
                  </a:lnTo>
                  <a:lnTo>
                    <a:pt x="22364" y="569912"/>
                  </a:lnTo>
                  <a:lnTo>
                    <a:pt x="29400" y="562876"/>
                  </a:lnTo>
                  <a:lnTo>
                    <a:pt x="384708" y="562876"/>
                  </a:lnTo>
                  <a:lnTo>
                    <a:pt x="391744" y="569912"/>
                  </a:lnTo>
                  <a:lnTo>
                    <a:pt x="391756" y="691591"/>
                  </a:lnTo>
                  <a:lnTo>
                    <a:pt x="391756" y="544144"/>
                  </a:lnTo>
                  <a:lnTo>
                    <a:pt x="390855" y="543534"/>
                  </a:lnTo>
                  <a:lnTo>
                    <a:pt x="376047" y="540537"/>
                  </a:lnTo>
                  <a:lnTo>
                    <a:pt x="38061" y="540537"/>
                  </a:lnTo>
                  <a:lnTo>
                    <a:pt x="23253" y="543534"/>
                  </a:lnTo>
                  <a:lnTo>
                    <a:pt x="11163" y="551688"/>
                  </a:lnTo>
                  <a:lnTo>
                    <a:pt x="2997" y="563778"/>
                  </a:lnTo>
                  <a:lnTo>
                    <a:pt x="0" y="578561"/>
                  </a:lnTo>
                  <a:lnTo>
                    <a:pt x="0" y="682942"/>
                  </a:lnTo>
                  <a:lnTo>
                    <a:pt x="2997" y="697725"/>
                  </a:lnTo>
                  <a:lnTo>
                    <a:pt x="11163" y="709815"/>
                  </a:lnTo>
                  <a:lnTo>
                    <a:pt x="23253" y="717969"/>
                  </a:lnTo>
                  <a:lnTo>
                    <a:pt x="38061" y="720966"/>
                  </a:lnTo>
                  <a:lnTo>
                    <a:pt x="376047" y="720966"/>
                  </a:lnTo>
                  <a:lnTo>
                    <a:pt x="410514" y="698627"/>
                  </a:lnTo>
                  <a:lnTo>
                    <a:pt x="414108" y="682942"/>
                  </a:lnTo>
                  <a:lnTo>
                    <a:pt x="414108" y="578561"/>
                  </a:lnTo>
                  <a:close/>
                </a:path>
                <a:path w="737870" h="721360">
                  <a:moveTo>
                    <a:pt x="575703" y="223164"/>
                  </a:moveTo>
                  <a:lnTo>
                    <a:pt x="570699" y="218160"/>
                  </a:lnTo>
                  <a:lnTo>
                    <a:pt x="534073" y="218160"/>
                  </a:lnTo>
                  <a:lnTo>
                    <a:pt x="529082" y="223164"/>
                  </a:lnTo>
                  <a:lnTo>
                    <a:pt x="529082" y="235496"/>
                  </a:lnTo>
                  <a:lnTo>
                    <a:pt x="534073" y="240499"/>
                  </a:lnTo>
                  <a:lnTo>
                    <a:pt x="540258" y="240499"/>
                  </a:lnTo>
                  <a:lnTo>
                    <a:pt x="570699" y="240499"/>
                  </a:lnTo>
                  <a:lnTo>
                    <a:pt x="575703" y="235496"/>
                  </a:lnTo>
                  <a:lnTo>
                    <a:pt x="575703" y="223164"/>
                  </a:lnTo>
                  <a:close/>
                </a:path>
                <a:path w="737870" h="721360">
                  <a:moveTo>
                    <a:pt x="575703" y="150444"/>
                  </a:moveTo>
                  <a:lnTo>
                    <a:pt x="570699" y="145440"/>
                  </a:lnTo>
                  <a:lnTo>
                    <a:pt x="534073" y="145440"/>
                  </a:lnTo>
                  <a:lnTo>
                    <a:pt x="529082" y="150444"/>
                  </a:lnTo>
                  <a:lnTo>
                    <a:pt x="529082" y="162775"/>
                  </a:lnTo>
                  <a:lnTo>
                    <a:pt x="534073" y="167779"/>
                  </a:lnTo>
                  <a:lnTo>
                    <a:pt x="540258" y="167779"/>
                  </a:lnTo>
                  <a:lnTo>
                    <a:pt x="570699" y="167779"/>
                  </a:lnTo>
                  <a:lnTo>
                    <a:pt x="575703" y="162775"/>
                  </a:lnTo>
                  <a:lnTo>
                    <a:pt x="575703" y="150444"/>
                  </a:lnTo>
                  <a:close/>
                </a:path>
                <a:path w="737870" h="721360">
                  <a:moveTo>
                    <a:pt x="575703" y="77724"/>
                  </a:moveTo>
                  <a:lnTo>
                    <a:pt x="570699" y="72720"/>
                  </a:lnTo>
                  <a:lnTo>
                    <a:pt x="534073" y="72720"/>
                  </a:lnTo>
                  <a:lnTo>
                    <a:pt x="529082" y="77724"/>
                  </a:lnTo>
                  <a:lnTo>
                    <a:pt x="529082" y="90055"/>
                  </a:lnTo>
                  <a:lnTo>
                    <a:pt x="534073" y="95059"/>
                  </a:lnTo>
                  <a:lnTo>
                    <a:pt x="540258" y="95059"/>
                  </a:lnTo>
                  <a:lnTo>
                    <a:pt x="570699" y="95059"/>
                  </a:lnTo>
                  <a:lnTo>
                    <a:pt x="575703" y="90055"/>
                  </a:lnTo>
                  <a:lnTo>
                    <a:pt x="575703" y="77724"/>
                  </a:lnTo>
                  <a:close/>
                </a:path>
                <a:path w="737870" h="721360">
                  <a:moveTo>
                    <a:pt x="575703" y="5003"/>
                  </a:moveTo>
                  <a:lnTo>
                    <a:pt x="570699" y="0"/>
                  </a:lnTo>
                  <a:lnTo>
                    <a:pt x="534073" y="0"/>
                  </a:lnTo>
                  <a:lnTo>
                    <a:pt x="529082" y="5003"/>
                  </a:lnTo>
                  <a:lnTo>
                    <a:pt x="529082" y="17348"/>
                  </a:lnTo>
                  <a:lnTo>
                    <a:pt x="534073" y="22352"/>
                  </a:lnTo>
                  <a:lnTo>
                    <a:pt x="540258" y="22352"/>
                  </a:lnTo>
                  <a:lnTo>
                    <a:pt x="570699" y="22352"/>
                  </a:lnTo>
                  <a:lnTo>
                    <a:pt x="575703" y="17348"/>
                  </a:lnTo>
                  <a:lnTo>
                    <a:pt x="575703" y="5003"/>
                  </a:lnTo>
                  <a:close/>
                </a:path>
                <a:path w="737870" h="721360">
                  <a:moveTo>
                    <a:pt x="737692" y="223164"/>
                  </a:moveTo>
                  <a:lnTo>
                    <a:pt x="732701" y="218160"/>
                  </a:lnTo>
                  <a:lnTo>
                    <a:pt x="591934" y="218160"/>
                  </a:lnTo>
                  <a:lnTo>
                    <a:pt x="586943" y="223164"/>
                  </a:lnTo>
                  <a:lnTo>
                    <a:pt x="586943" y="235496"/>
                  </a:lnTo>
                  <a:lnTo>
                    <a:pt x="591934" y="240499"/>
                  </a:lnTo>
                  <a:lnTo>
                    <a:pt x="598119" y="240499"/>
                  </a:lnTo>
                  <a:lnTo>
                    <a:pt x="732701" y="240499"/>
                  </a:lnTo>
                  <a:lnTo>
                    <a:pt x="737692" y="235496"/>
                  </a:lnTo>
                  <a:lnTo>
                    <a:pt x="737692" y="223164"/>
                  </a:lnTo>
                  <a:close/>
                </a:path>
                <a:path w="737870" h="721360">
                  <a:moveTo>
                    <a:pt x="737692" y="150444"/>
                  </a:moveTo>
                  <a:lnTo>
                    <a:pt x="732701" y="145440"/>
                  </a:lnTo>
                  <a:lnTo>
                    <a:pt x="591934" y="145440"/>
                  </a:lnTo>
                  <a:lnTo>
                    <a:pt x="586943" y="150444"/>
                  </a:lnTo>
                  <a:lnTo>
                    <a:pt x="586943" y="162775"/>
                  </a:lnTo>
                  <a:lnTo>
                    <a:pt x="591934" y="167779"/>
                  </a:lnTo>
                  <a:lnTo>
                    <a:pt x="598119" y="167779"/>
                  </a:lnTo>
                  <a:lnTo>
                    <a:pt x="732701" y="167779"/>
                  </a:lnTo>
                  <a:lnTo>
                    <a:pt x="737692" y="162775"/>
                  </a:lnTo>
                  <a:lnTo>
                    <a:pt x="737692" y="150444"/>
                  </a:lnTo>
                  <a:close/>
                </a:path>
                <a:path w="737870" h="721360">
                  <a:moveTo>
                    <a:pt x="737692" y="77724"/>
                  </a:moveTo>
                  <a:lnTo>
                    <a:pt x="732701" y="72720"/>
                  </a:lnTo>
                  <a:lnTo>
                    <a:pt x="591934" y="72720"/>
                  </a:lnTo>
                  <a:lnTo>
                    <a:pt x="586943" y="77724"/>
                  </a:lnTo>
                  <a:lnTo>
                    <a:pt x="586943" y="90055"/>
                  </a:lnTo>
                  <a:lnTo>
                    <a:pt x="591934" y="95059"/>
                  </a:lnTo>
                  <a:lnTo>
                    <a:pt x="598119" y="95059"/>
                  </a:lnTo>
                  <a:lnTo>
                    <a:pt x="732701" y="95059"/>
                  </a:lnTo>
                  <a:lnTo>
                    <a:pt x="737692" y="90055"/>
                  </a:lnTo>
                  <a:lnTo>
                    <a:pt x="737692" y="77724"/>
                  </a:lnTo>
                  <a:close/>
                </a:path>
                <a:path w="737870" h="721360">
                  <a:moveTo>
                    <a:pt x="737692" y="5003"/>
                  </a:moveTo>
                  <a:lnTo>
                    <a:pt x="732701" y="0"/>
                  </a:lnTo>
                  <a:lnTo>
                    <a:pt x="591934" y="0"/>
                  </a:lnTo>
                  <a:lnTo>
                    <a:pt x="586943" y="5003"/>
                  </a:lnTo>
                  <a:lnTo>
                    <a:pt x="586943" y="17348"/>
                  </a:lnTo>
                  <a:lnTo>
                    <a:pt x="591934" y="22352"/>
                  </a:lnTo>
                  <a:lnTo>
                    <a:pt x="598119" y="22352"/>
                  </a:lnTo>
                  <a:lnTo>
                    <a:pt x="732701" y="22352"/>
                  </a:lnTo>
                  <a:lnTo>
                    <a:pt x="737692" y="17348"/>
                  </a:lnTo>
                  <a:lnTo>
                    <a:pt x="737692" y="5003"/>
                  </a:lnTo>
                  <a:close/>
                </a:path>
              </a:pathLst>
            </a:custGeom>
            <a:solidFill>
              <a:srgbClr val="000000"/>
            </a:solidFill>
          </p:spPr>
          <p:txBody>
            <a:bodyPr wrap="square" lIns="0" tIns="0" rIns="0" bIns="0" rtlCol="0"/>
            <a:lstStyle/>
            <a:p>
              <a:endParaRPr/>
            </a:p>
          </p:txBody>
        </p:sp>
        <p:pic>
          <p:nvPicPr>
            <p:cNvPr id="7" name="object 7"/>
            <p:cNvPicPr/>
            <p:nvPr/>
          </p:nvPicPr>
          <p:blipFill>
            <a:blip r:embed="rId4" cstate="print"/>
            <a:stretch>
              <a:fillRect/>
            </a:stretch>
          </p:blipFill>
          <p:spPr>
            <a:xfrm>
              <a:off x="7207876" y="5587335"/>
              <a:ext cx="228999" cy="97541"/>
            </a:xfrm>
            <a:prstGeom prst="rect">
              <a:avLst/>
            </a:prstGeom>
          </p:spPr>
        </p:pic>
      </p:grpSp>
      <p:pic>
        <p:nvPicPr>
          <p:cNvPr id="8" name="object 8"/>
          <p:cNvPicPr/>
          <p:nvPr/>
        </p:nvPicPr>
        <p:blipFill>
          <a:blip r:embed="rId5" cstate="print"/>
          <a:stretch>
            <a:fillRect/>
          </a:stretch>
        </p:blipFill>
        <p:spPr>
          <a:xfrm>
            <a:off x="9341856" y="4821566"/>
            <a:ext cx="990599" cy="990599"/>
          </a:xfrm>
          <a:prstGeom prst="rect">
            <a:avLst/>
          </a:prstGeom>
        </p:spPr>
      </p:pic>
      <p:pic>
        <p:nvPicPr>
          <p:cNvPr id="9" name="object 9"/>
          <p:cNvPicPr/>
          <p:nvPr/>
        </p:nvPicPr>
        <p:blipFill>
          <a:blip r:embed="rId6" cstate="print"/>
          <a:stretch>
            <a:fillRect/>
          </a:stretch>
        </p:blipFill>
        <p:spPr>
          <a:xfrm>
            <a:off x="1901440" y="4980027"/>
            <a:ext cx="904874" cy="638174"/>
          </a:xfrm>
          <a:prstGeom prst="rect">
            <a:avLst/>
          </a:prstGeom>
        </p:spPr>
      </p:pic>
      <p:sp>
        <p:nvSpPr>
          <p:cNvPr id="10" name="object 10"/>
          <p:cNvSpPr/>
          <p:nvPr/>
        </p:nvSpPr>
        <p:spPr>
          <a:xfrm>
            <a:off x="11029366" y="2984461"/>
            <a:ext cx="1133475" cy="875665"/>
          </a:xfrm>
          <a:custGeom>
            <a:avLst/>
            <a:gdLst/>
            <a:ahLst/>
            <a:cxnLst/>
            <a:rect l="l" t="t" r="r" b="b"/>
            <a:pathLst>
              <a:path w="1133475" h="875664">
                <a:moveTo>
                  <a:pt x="330415" y="449453"/>
                </a:moveTo>
                <a:lnTo>
                  <a:pt x="236016" y="449453"/>
                </a:lnTo>
                <a:lnTo>
                  <a:pt x="236016" y="496824"/>
                </a:lnTo>
                <a:lnTo>
                  <a:pt x="330415" y="496824"/>
                </a:lnTo>
                <a:lnTo>
                  <a:pt x="330415" y="449453"/>
                </a:lnTo>
                <a:close/>
              </a:path>
              <a:path w="1133475" h="875664">
                <a:moveTo>
                  <a:pt x="330415" y="378383"/>
                </a:moveTo>
                <a:lnTo>
                  <a:pt x="236016" y="378383"/>
                </a:lnTo>
                <a:lnTo>
                  <a:pt x="236016" y="425754"/>
                </a:lnTo>
                <a:lnTo>
                  <a:pt x="330415" y="425754"/>
                </a:lnTo>
                <a:lnTo>
                  <a:pt x="330415" y="378383"/>
                </a:lnTo>
                <a:close/>
              </a:path>
              <a:path w="1133475" h="875664">
                <a:moveTo>
                  <a:pt x="330415" y="141541"/>
                </a:moveTo>
                <a:lnTo>
                  <a:pt x="236016" y="141541"/>
                </a:lnTo>
                <a:lnTo>
                  <a:pt x="236016" y="188925"/>
                </a:lnTo>
                <a:lnTo>
                  <a:pt x="330415" y="188925"/>
                </a:lnTo>
                <a:lnTo>
                  <a:pt x="330415" y="141541"/>
                </a:lnTo>
                <a:close/>
              </a:path>
              <a:path w="1133475" h="875664">
                <a:moveTo>
                  <a:pt x="778865" y="449453"/>
                </a:moveTo>
                <a:lnTo>
                  <a:pt x="684453" y="449453"/>
                </a:lnTo>
                <a:lnTo>
                  <a:pt x="684453" y="496824"/>
                </a:lnTo>
                <a:lnTo>
                  <a:pt x="778865" y="496824"/>
                </a:lnTo>
                <a:lnTo>
                  <a:pt x="778865" y="449453"/>
                </a:lnTo>
                <a:close/>
              </a:path>
              <a:path w="1133475" h="875664">
                <a:moveTo>
                  <a:pt x="778865" y="378383"/>
                </a:moveTo>
                <a:lnTo>
                  <a:pt x="684453" y="378383"/>
                </a:lnTo>
                <a:lnTo>
                  <a:pt x="684453" y="425754"/>
                </a:lnTo>
                <a:lnTo>
                  <a:pt x="778865" y="425754"/>
                </a:lnTo>
                <a:lnTo>
                  <a:pt x="778865" y="378383"/>
                </a:lnTo>
                <a:close/>
              </a:path>
              <a:path w="1133475" h="875664">
                <a:moveTo>
                  <a:pt x="778865" y="304380"/>
                </a:moveTo>
                <a:lnTo>
                  <a:pt x="684453" y="304380"/>
                </a:lnTo>
                <a:lnTo>
                  <a:pt x="684453" y="354711"/>
                </a:lnTo>
                <a:lnTo>
                  <a:pt x="778865" y="354711"/>
                </a:lnTo>
                <a:lnTo>
                  <a:pt x="778865" y="304380"/>
                </a:lnTo>
                <a:close/>
              </a:path>
              <a:path w="1133475" h="875664">
                <a:moveTo>
                  <a:pt x="778865" y="70497"/>
                </a:moveTo>
                <a:lnTo>
                  <a:pt x="684453" y="70497"/>
                </a:lnTo>
                <a:lnTo>
                  <a:pt x="684453" y="117868"/>
                </a:lnTo>
                <a:lnTo>
                  <a:pt x="778865" y="117868"/>
                </a:lnTo>
                <a:lnTo>
                  <a:pt x="778865" y="70497"/>
                </a:lnTo>
                <a:close/>
              </a:path>
              <a:path w="1133475" h="875664">
                <a:moveTo>
                  <a:pt x="1132890" y="449453"/>
                </a:moveTo>
                <a:lnTo>
                  <a:pt x="1038479" y="449453"/>
                </a:lnTo>
                <a:lnTo>
                  <a:pt x="1038479" y="496824"/>
                </a:lnTo>
                <a:lnTo>
                  <a:pt x="1132890" y="496824"/>
                </a:lnTo>
                <a:lnTo>
                  <a:pt x="1132890" y="449453"/>
                </a:lnTo>
                <a:close/>
              </a:path>
              <a:path w="1133475" h="875664">
                <a:moveTo>
                  <a:pt x="1132890" y="378383"/>
                </a:moveTo>
                <a:lnTo>
                  <a:pt x="1038479" y="378383"/>
                </a:lnTo>
                <a:lnTo>
                  <a:pt x="1038479" y="425754"/>
                </a:lnTo>
                <a:lnTo>
                  <a:pt x="1132890" y="425754"/>
                </a:lnTo>
                <a:lnTo>
                  <a:pt x="1132890" y="378383"/>
                </a:lnTo>
                <a:close/>
              </a:path>
              <a:path w="1133475" h="875664">
                <a:moveTo>
                  <a:pt x="1132890" y="141541"/>
                </a:moveTo>
                <a:lnTo>
                  <a:pt x="1038491" y="141541"/>
                </a:lnTo>
                <a:lnTo>
                  <a:pt x="1038479" y="188925"/>
                </a:lnTo>
                <a:lnTo>
                  <a:pt x="1132890" y="188925"/>
                </a:lnTo>
                <a:lnTo>
                  <a:pt x="1132890" y="141541"/>
                </a:lnTo>
                <a:close/>
              </a:path>
              <a:path w="1133475" h="875664">
                <a:moveTo>
                  <a:pt x="1132890" y="69977"/>
                </a:moveTo>
                <a:lnTo>
                  <a:pt x="802462" y="69977"/>
                </a:lnTo>
                <a:lnTo>
                  <a:pt x="802462" y="141211"/>
                </a:lnTo>
                <a:lnTo>
                  <a:pt x="802462" y="189560"/>
                </a:lnTo>
                <a:lnTo>
                  <a:pt x="802462" y="734072"/>
                </a:lnTo>
                <a:lnTo>
                  <a:pt x="944079" y="734072"/>
                </a:lnTo>
                <a:lnTo>
                  <a:pt x="944079" y="828217"/>
                </a:lnTo>
                <a:lnTo>
                  <a:pt x="590054" y="828217"/>
                </a:lnTo>
                <a:lnTo>
                  <a:pt x="590054" y="805307"/>
                </a:lnTo>
                <a:lnTo>
                  <a:pt x="778865" y="805307"/>
                </a:lnTo>
                <a:lnTo>
                  <a:pt x="778865" y="709968"/>
                </a:lnTo>
                <a:lnTo>
                  <a:pt x="778865" y="520496"/>
                </a:lnTo>
                <a:lnTo>
                  <a:pt x="684453" y="520496"/>
                </a:lnTo>
                <a:lnTo>
                  <a:pt x="684453" y="709891"/>
                </a:lnTo>
                <a:lnTo>
                  <a:pt x="448437" y="709891"/>
                </a:lnTo>
                <a:lnTo>
                  <a:pt x="448437" y="662825"/>
                </a:lnTo>
                <a:lnTo>
                  <a:pt x="684453" y="662825"/>
                </a:lnTo>
                <a:lnTo>
                  <a:pt x="684453" y="638657"/>
                </a:lnTo>
                <a:lnTo>
                  <a:pt x="448437" y="638657"/>
                </a:lnTo>
                <a:lnTo>
                  <a:pt x="448437" y="591578"/>
                </a:lnTo>
                <a:lnTo>
                  <a:pt x="684453" y="591578"/>
                </a:lnTo>
                <a:lnTo>
                  <a:pt x="684453" y="567410"/>
                </a:lnTo>
                <a:lnTo>
                  <a:pt x="448437" y="567410"/>
                </a:lnTo>
                <a:lnTo>
                  <a:pt x="448437" y="520331"/>
                </a:lnTo>
                <a:lnTo>
                  <a:pt x="778865" y="520331"/>
                </a:lnTo>
                <a:lnTo>
                  <a:pt x="778865" y="497433"/>
                </a:lnTo>
                <a:lnTo>
                  <a:pt x="448437" y="497433"/>
                </a:lnTo>
                <a:lnTo>
                  <a:pt x="448437" y="449097"/>
                </a:lnTo>
                <a:lnTo>
                  <a:pt x="778865" y="449097"/>
                </a:lnTo>
                <a:lnTo>
                  <a:pt x="778865" y="426186"/>
                </a:lnTo>
                <a:lnTo>
                  <a:pt x="448437" y="426186"/>
                </a:lnTo>
                <a:lnTo>
                  <a:pt x="448437" y="377850"/>
                </a:lnTo>
                <a:lnTo>
                  <a:pt x="778865" y="377850"/>
                </a:lnTo>
                <a:lnTo>
                  <a:pt x="778865" y="354952"/>
                </a:lnTo>
                <a:lnTo>
                  <a:pt x="448437" y="354952"/>
                </a:lnTo>
                <a:lnTo>
                  <a:pt x="448437" y="304063"/>
                </a:lnTo>
                <a:lnTo>
                  <a:pt x="778865" y="304063"/>
                </a:lnTo>
                <a:lnTo>
                  <a:pt x="778865" y="118313"/>
                </a:lnTo>
                <a:lnTo>
                  <a:pt x="613625" y="118313"/>
                </a:lnTo>
                <a:lnTo>
                  <a:pt x="613625" y="69977"/>
                </a:lnTo>
                <a:lnTo>
                  <a:pt x="778865" y="69977"/>
                </a:lnTo>
                <a:lnTo>
                  <a:pt x="778865" y="0"/>
                </a:lnTo>
                <a:lnTo>
                  <a:pt x="354025" y="0"/>
                </a:lnTo>
                <a:lnTo>
                  <a:pt x="354025" y="69977"/>
                </a:lnTo>
                <a:lnTo>
                  <a:pt x="354025" y="118313"/>
                </a:lnTo>
                <a:lnTo>
                  <a:pt x="354025" y="805307"/>
                </a:lnTo>
                <a:lnTo>
                  <a:pt x="542848" y="805307"/>
                </a:lnTo>
                <a:lnTo>
                  <a:pt x="542848" y="828217"/>
                </a:lnTo>
                <a:lnTo>
                  <a:pt x="188810" y="828217"/>
                </a:lnTo>
                <a:lnTo>
                  <a:pt x="188810" y="734072"/>
                </a:lnTo>
                <a:lnTo>
                  <a:pt x="330415" y="734072"/>
                </a:lnTo>
                <a:lnTo>
                  <a:pt x="330415" y="638911"/>
                </a:lnTo>
                <a:lnTo>
                  <a:pt x="330415" y="520496"/>
                </a:lnTo>
                <a:lnTo>
                  <a:pt x="236016" y="520496"/>
                </a:lnTo>
                <a:lnTo>
                  <a:pt x="236016" y="567410"/>
                </a:lnTo>
                <a:lnTo>
                  <a:pt x="236016" y="591578"/>
                </a:lnTo>
                <a:lnTo>
                  <a:pt x="236016" y="638657"/>
                </a:lnTo>
                <a:lnTo>
                  <a:pt x="94411" y="638657"/>
                </a:lnTo>
                <a:lnTo>
                  <a:pt x="94411" y="591578"/>
                </a:lnTo>
                <a:lnTo>
                  <a:pt x="236016" y="591578"/>
                </a:lnTo>
                <a:lnTo>
                  <a:pt x="236016" y="567410"/>
                </a:lnTo>
                <a:lnTo>
                  <a:pt x="94411" y="567410"/>
                </a:lnTo>
                <a:lnTo>
                  <a:pt x="94411" y="520331"/>
                </a:lnTo>
                <a:lnTo>
                  <a:pt x="330415" y="520331"/>
                </a:lnTo>
                <a:lnTo>
                  <a:pt x="330415" y="497433"/>
                </a:lnTo>
                <a:lnTo>
                  <a:pt x="94411" y="497433"/>
                </a:lnTo>
                <a:lnTo>
                  <a:pt x="94411" y="449097"/>
                </a:lnTo>
                <a:lnTo>
                  <a:pt x="330415" y="449097"/>
                </a:lnTo>
                <a:lnTo>
                  <a:pt x="330415" y="426186"/>
                </a:lnTo>
                <a:lnTo>
                  <a:pt x="94411" y="426186"/>
                </a:lnTo>
                <a:lnTo>
                  <a:pt x="94411" y="377850"/>
                </a:lnTo>
                <a:lnTo>
                  <a:pt x="330415" y="377850"/>
                </a:lnTo>
                <a:lnTo>
                  <a:pt x="330415" y="354952"/>
                </a:lnTo>
                <a:lnTo>
                  <a:pt x="94411" y="354952"/>
                </a:lnTo>
                <a:lnTo>
                  <a:pt x="94411" y="307873"/>
                </a:lnTo>
                <a:lnTo>
                  <a:pt x="236016" y="307873"/>
                </a:lnTo>
                <a:lnTo>
                  <a:pt x="236016" y="354711"/>
                </a:lnTo>
                <a:lnTo>
                  <a:pt x="330415" y="354711"/>
                </a:lnTo>
                <a:lnTo>
                  <a:pt x="330415" y="307873"/>
                </a:lnTo>
                <a:lnTo>
                  <a:pt x="330415" y="307327"/>
                </a:lnTo>
                <a:lnTo>
                  <a:pt x="330415" y="189560"/>
                </a:lnTo>
                <a:lnTo>
                  <a:pt x="182918" y="189560"/>
                </a:lnTo>
                <a:lnTo>
                  <a:pt x="182918" y="141211"/>
                </a:lnTo>
                <a:lnTo>
                  <a:pt x="330415" y="141211"/>
                </a:lnTo>
                <a:lnTo>
                  <a:pt x="330415" y="69977"/>
                </a:lnTo>
                <a:lnTo>
                  <a:pt x="0" y="69977"/>
                </a:lnTo>
                <a:lnTo>
                  <a:pt x="0" y="141211"/>
                </a:lnTo>
                <a:lnTo>
                  <a:pt x="0" y="189560"/>
                </a:lnTo>
                <a:lnTo>
                  <a:pt x="0" y="734072"/>
                </a:lnTo>
                <a:lnTo>
                  <a:pt x="141617" y="734072"/>
                </a:lnTo>
                <a:lnTo>
                  <a:pt x="141617" y="828217"/>
                </a:lnTo>
                <a:lnTo>
                  <a:pt x="141617" y="875284"/>
                </a:lnTo>
                <a:lnTo>
                  <a:pt x="991273" y="875284"/>
                </a:lnTo>
                <a:lnTo>
                  <a:pt x="991273" y="828382"/>
                </a:lnTo>
                <a:lnTo>
                  <a:pt x="991273" y="828217"/>
                </a:lnTo>
                <a:lnTo>
                  <a:pt x="991273" y="734072"/>
                </a:lnTo>
                <a:lnTo>
                  <a:pt x="1132890" y="734072"/>
                </a:lnTo>
                <a:lnTo>
                  <a:pt x="1132890" y="520496"/>
                </a:lnTo>
                <a:lnTo>
                  <a:pt x="1038479" y="520496"/>
                </a:lnTo>
                <a:lnTo>
                  <a:pt x="1038479" y="567410"/>
                </a:lnTo>
                <a:lnTo>
                  <a:pt x="1038479" y="591578"/>
                </a:lnTo>
                <a:lnTo>
                  <a:pt x="1038479" y="638657"/>
                </a:lnTo>
                <a:lnTo>
                  <a:pt x="896861" y="638657"/>
                </a:lnTo>
                <a:lnTo>
                  <a:pt x="896861" y="591578"/>
                </a:lnTo>
                <a:lnTo>
                  <a:pt x="1038479" y="591578"/>
                </a:lnTo>
                <a:lnTo>
                  <a:pt x="1038479" y="567410"/>
                </a:lnTo>
                <a:lnTo>
                  <a:pt x="896861" y="567410"/>
                </a:lnTo>
                <a:lnTo>
                  <a:pt x="896861" y="520331"/>
                </a:lnTo>
                <a:lnTo>
                  <a:pt x="1132890" y="520331"/>
                </a:lnTo>
                <a:lnTo>
                  <a:pt x="1132890" y="497433"/>
                </a:lnTo>
                <a:lnTo>
                  <a:pt x="896861" y="497433"/>
                </a:lnTo>
                <a:lnTo>
                  <a:pt x="896861" y="449097"/>
                </a:lnTo>
                <a:lnTo>
                  <a:pt x="1132890" y="449097"/>
                </a:lnTo>
                <a:lnTo>
                  <a:pt x="1132890" y="426186"/>
                </a:lnTo>
                <a:lnTo>
                  <a:pt x="896861" y="426186"/>
                </a:lnTo>
                <a:lnTo>
                  <a:pt x="896861" y="377850"/>
                </a:lnTo>
                <a:lnTo>
                  <a:pt x="1132890" y="377850"/>
                </a:lnTo>
                <a:lnTo>
                  <a:pt x="1132890" y="354952"/>
                </a:lnTo>
                <a:lnTo>
                  <a:pt x="896861" y="354952"/>
                </a:lnTo>
                <a:lnTo>
                  <a:pt x="896861" y="307873"/>
                </a:lnTo>
                <a:lnTo>
                  <a:pt x="1038479" y="307873"/>
                </a:lnTo>
                <a:lnTo>
                  <a:pt x="1038479" y="354711"/>
                </a:lnTo>
                <a:lnTo>
                  <a:pt x="1132890" y="354711"/>
                </a:lnTo>
                <a:lnTo>
                  <a:pt x="1132890" y="307873"/>
                </a:lnTo>
                <a:lnTo>
                  <a:pt x="1132890" y="307327"/>
                </a:lnTo>
                <a:lnTo>
                  <a:pt x="1132890" y="189560"/>
                </a:lnTo>
                <a:lnTo>
                  <a:pt x="985380" y="189560"/>
                </a:lnTo>
                <a:lnTo>
                  <a:pt x="985380" y="141211"/>
                </a:lnTo>
                <a:lnTo>
                  <a:pt x="1132890" y="141211"/>
                </a:lnTo>
                <a:lnTo>
                  <a:pt x="1132890" y="69977"/>
                </a:lnTo>
                <a:close/>
              </a:path>
            </a:pathLst>
          </a:custGeom>
          <a:solidFill>
            <a:srgbClr val="000000"/>
          </a:solidFill>
        </p:spPr>
        <p:txBody>
          <a:bodyPr wrap="square" lIns="0" tIns="0" rIns="0" bIns="0" rtlCol="0"/>
          <a:lstStyle/>
          <a:p>
            <a:endParaRPr/>
          </a:p>
        </p:txBody>
      </p:sp>
      <p:sp>
        <p:nvSpPr>
          <p:cNvPr id="11" name="object 11"/>
          <p:cNvSpPr/>
          <p:nvPr/>
        </p:nvSpPr>
        <p:spPr>
          <a:xfrm>
            <a:off x="11030458" y="6968794"/>
            <a:ext cx="1132840" cy="875665"/>
          </a:xfrm>
          <a:custGeom>
            <a:avLst/>
            <a:gdLst/>
            <a:ahLst/>
            <a:cxnLst/>
            <a:rect l="l" t="t" r="r" b="b"/>
            <a:pathLst>
              <a:path w="1132840" h="875665">
                <a:moveTo>
                  <a:pt x="94399" y="686396"/>
                </a:moveTo>
                <a:lnTo>
                  <a:pt x="0" y="686396"/>
                </a:lnTo>
                <a:lnTo>
                  <a:pt x="0" y="733767"/>
                </a:lnTo>
                <a:lnTo>
                  <a:pt x="94386" y="733767"/>
                </a:lnTo>
                <a:lnTo>
                  <a:pt x="94399" y="686396"/>
                </a:lnTo>
                <a:close/>
              </a:path>
              <a:path w="1132840" h="875665">
                <a:moveTo>
                  <a:pt x="94399" y="449554"/>
                </a:moveTo>
                <a:lnTo>
                  <a:pt x="0" y="449554"/>
                </a:lnTo>
                <a:lnTo>
                  <a:pt x="0" y="496938"/>
                </a:lnTo>
                <a:lnTo>
                  <a:pt x="94399" y="496938"/>
                </a:lnTo>
                <a:lnTo>
                  <a:pt x="94399" y="449554"/>
                </a:lnTo>
                <a:close/>
              </a:path>
              <a:path w="1132840" h="875665">
                <a:moveTo>
                  <a:pt x="94399" y="378485"/>
                </a:moveTo>
                <a:lnTo>
                  <a:pt x="0" y="378485"/>
                </a:lnTo>
                <a:lnTo>
                  <a:pt x="0" y="425869"/>
                </a:lnTo>
                <a:lnTo>
                  <a:pt x="94399" y="425869"/>
                </a:lnTo>
                <a:lnTo>
                  <a:pt x="94399" y="378485"/>
                </a:lnTo>
                <a:close/>
              </a:path>
              <a:path w="1132840" h="875665">
                <a:moveTo>
                  <a:pt x="448373" y="757440"/>
                </a:moveTo>
                <a:lnTo>
                  <a:pt x="353961" y="757440"/>
                </a:lnTo>
                <a:lnTo>
                  <a:pt x="353961" y="804824"/>
                </a:lnTo>
                <a:lnTo>
                  <a:pt x="448373" y="804824"/>
                </a:lnTo>
                <a:lnTo>
                  <a:pt x="448373" y="757440"/>
                </a:lnTo>
                <a:close/>
              </a:path>
              <a:path w="1132840" h="875665">
                <a:moveTo>
                  <a:pt x="448373" y="520611"/>
                </a:moveTo>
                <a:lnTo>
                  <a:pt x="353961" y="520611"/>
                </a:lnTo>
                <a:lnTo>
                  <a:pt x="353961" y="570928"/>
                </a:lnTo>
                <a:lnTo>
                  <a:pt x="448373" y="570928"/>
                </a:lnTo>
                <a:lnTo>
                  <a:pt x="448373" y="520611"/>
                </a:lnTo>
                <a:close/>
              </a:path>
              <a:path w="1132840" h="875665">
                <a:moveTo>
                  <a:pt x="448373" y="449554"/>
                </a:moveTo>
                <a:lnTo>
                  <a:pt x="353961" y="449554"/>
                </a:lnTo>
                <a:lnTo>
                  <a:pt x="353961" y="496938"/>
                </a:lnTo>
                <a:lnTo>
                  <a:pt x="448373" y="496938"/>
                </a:lnTo>
                <a:lnTo>
                  <a:pt x="448373" y="449554"/>
                </a:lnTo>
                <a:close/>
              </a:path>
              <a:path w="1132840" h="875665">
                <a:moveTo>
                  <a:pt x="448373" y="378485"/>
                </a:moveTo>
                <a:lnTo>
                  <a:pt x="353961" y="378485"/>
                </a:lnTo>
                <a:lnTo>
                  <a:pt x="353961" y="425869"/>
                </a:lnTo>
                <a:lnTo>
                  <a:pt x="448373" y="425869"/>
                </a:lnTo>
                <a:lnTo>
                  <a:pt x="448373" y="378485"/>
                </a:lnTo>
                <a:close/>
              </a:path>
              <a:path w="1132840" h="875665">
                <a:moveTo>
                  <a:pt x="896721" y="686396"/>
                </a:moveTo>
                <a:lnTo>
                  <a:pt x="802335" y="686396"/>
                </a:lnTo>
                <a:lnTo>
                  <a:pt x="802335" y="733767"/>
                </a:lnTo>
                <a:lnTo>
                  <a:pt x="896721" y="733767"/>
                </a:lnTo>
                <a:lnTo>
                  <a:pt x="896721" y="686396"/>
                </a:lnTo>
                <a:close/>
              </a:path>
              <a:path w="1132840" h="875665">
                <a:moveTo>
                  <a:pt x="896721" y="449554"/>
                </a:moveTo>
                <a:lnTo>
                  <a:pt x="802335" y="449554"/>
                </a:lnTo>
                <a:lnTo>
                  <a:pt x="802335" y="496938"/>
                </a:lnTo>
                <a:lnTo>
                  <a:pt x="896721" y="496938"/>
                </a:lnTo>
                <a:lnTo>
                  <a:pt x="896721" y="449554"/>
                </a:lnTo>
                <a:close/>
              </a:path>
              <a:path w="1132840" h="875665">
                <a:moveTo>
                  <a:pt x="896721" y="378485"/>
                </a:moveTo>
                <a:lnTo>
                  <a:pt x="802335" y="378485"/>
                </a:lnTo>
                <a:lnTo>
                  <a:pt x="802335" y="425869"/>
                </a:lnTo>
                <a:lnTo>
                  <a:pt x="896721" y="425869"/>
                </a:lnTo>
                <a:lnTo>
                  <a:pt x="896721" y="378485"/>
                </a:lnTo>
                <a:close/>
              </a:path>
              <a:path w="1132840" h="875665">
                <a:moveTo>
                  <a:pt x="1132700" y="141224"/>
                </a:moveTo>
                <a:lnTo>
                  <a:pt x="1038301" y="141224"/>
                </a:lnTo>
                <a:lnTo>
                  <a:pt x="1038301" y="236651"/>
                </a:lnTo>
                <a:lnTo>
                  <a:pt x="1038301" y="283718"/>
                </a:lnTo>
                <a:lnTo>
                  <a:pt x="896721" y="283718"/>
                </a:lnTo>
                <a:lnTo>
                  <a:pt x="896721" y="236651"/>
                </a:lnTo>
                <a:lnTo>
                  <a:pt x="1038301" y="236651"/>
                </a:lnTo>
                <a:lnTo>
                  <a:pt x="1038301" y="141224"/>
                </a:lnTo>
                <a:lnTo>
                  <a:pt x="991120" y="141224"/>
                </a:lnTo>
                <a:lnTo>
                  <a:pt x="991120" y="47066"/>
                </a:lnTo>
                <a:lnTo>
                  <a:pt x="991120" y="0"/>
                </a:lnTo>
                <a:lnTo>
                  <a:pt x="141592" y="0"/>
                </a:lnTo>
                <a:lnTo>
                  <a:pt x="141592" y="46939"/>
                </a:lnTo>
                <a:lnTo>
                  <a:pt x="141592" y="47066"/>
                </a:lnTo>
                <a:lnTo>
                  <a:pt x="141592" y="141224"/>
                </a:lnTo>
                <a:lnTo>
                  <a:pt x="0" y="141224"/>
                </a:lnTo>
                <a:lnTo>
                  <a:pt x="0" y="236397"/>
                </a:lnTo>
                <a:lnTo>
                  <a:pt x="0" y="354812"/>
                </a:lnTo>
                <a:lnTo>
                  <a:pt x="94399" y="354812"/>
                </a:lnTo>
                <a:lnTo>
                  <a:pt x="94399" y="307898"/>
                </a:lnTo>
                <a:lnTo>
                  <a:pt x="235991" y="307898"/>
                </a:lnTo>
                <a:lnTo>
                  <a:pt x="235991" y="354977"/>
                </a:lnTo>
                <a:lnTo>
                  <a:pt x="0" y="354977"/>
                </a:lnTo>
                <a:lnTo>
                  <a:pt x="0" y="377875"/>
                </a:lnTo>
                <a:lnTo>
                  <a:pt x="235991" y="377875"/>
                </a:lnTo>
                <a:lnTo>
                  <a:pt x="235991" y="426224"/>
                </a:lnTo>
                <a:lnTo>
                  <a:pt x="0" y="426224"/>
                </a:lnTo>
                <a:lnTo>
                  <a:pt x="0" y="449122"/>
                </a:lnTo>
                <a:lnTo>
                  <a:pt x="235991" y="449122"/>
                </a:lnTo>
                <a:lnTo>
                  <a:pt x="235991" y="497471"/>
                </a:lnTo>
                <a:lnTo>
                  <a:pt x="0" y="497471"/>
                </a:lnTo>
                <a:lnTo>
                  <a:pt x="0" y="520369"/>
                </a:lnTo>
                <a:lnTo>
                  <a:pt x="235991" y="520369"/>
                </a:lnTo>
                <a:lnTo>
                  <a:pt x="235991" y="567448"/>
                </a:lnTo>
                <a:lnTo>
                  <a:pt x="94399" y="567448"/>
                </a:lnTo>
                <a:lnTo>
                  <a:pt x="94399" y="520611"/>
                </a:lnTo>
                <a:lnTo>
                  <a:pt x="0" y="520611"/>
                </a:lnTo>
                <a:lnTo>
                  <a:pt x="0" y="567448"/>
                </a:lnTo>
                <a:lnTo>
                  <a:pt x="0" y="567982"/>
                </a:lnTo>
                <a:lnTo>
                  <a:pt x="0" y="685774"/>
                </a:lnTo>
                <a:lnTo>
                  <a:pt x="147485" y="685774"/>
                </a:lnTo>
                <a:lnTo>
                  <a:pt x="147485" y="734123"/>
                </a:lnTo>
                <a:lnTo>
                  <a:pt x="0" y="734123"/>
                </a:lnTo>
                <a:lnTo>
                  <a:pt x="0" y="805370"/>
                </a:lnTo>
                <a:lnTo>
                  <a:pt x="330365" y="805370"/>
                </a:lnTo>
                <a:lnTo>
                  <a:pt x="330365" y="734123"/>
                </a:lnTo>
                <a:lnTo>
                  <a:pt x="330365" y="685774"/>
                </a:lnTo>
                <a:lnTo>
                  <a:pt x="330365" y="141224"/>
                </a:lnTo>
                <a:lnTo>
                  <a:pt x="235991" y="141224"/>
                </a:lnTo>
                <a:lnTo>
                  <a:pt x="235991" y="236651"/>
                </a:lnTo>
                <a:lnTo>
                  <a:pt x="235991" y="283718"/>
                </a:lnTo>
                <a:lnTo>
                  <a:pt x="94399" y="283718"/>
                </a:lnTo>
                <a:lnTo>
                  <a:pt x="94399" y="236651"/>
                </a:lnTo>
                <a:lnTo>
                  <a:pt x="235991" y="236651"/>
                </a:lnTo>
                <a:lnTo>
                  <a:pt x="235991" y="141224"/>
                </a:lnTo>
                <a:lnTo>
                  <a:pt x="188785" y="141224"/>
                </a:lnTo>
                <a:lnTo>
                  <a:pt x="188785" y="47066"/>
                </a:lnTo>
                <a:lnTo>
                  <a:pt x="542747" y="47066"/>
                </a:lnTo>
                <a:lnTo>
                  <a:pt x="542747" y="71247"/>
                </a:lnTo>
                <a:lnTo>
                  <a:pt x="353961" y="71247"/>
                </a:lnTo>
                <a:lnTo>
                  <a:pt x="353961" y="165341"/>
                </a:lnTo>
                <a:lnTo>
                  <a:pt x="353961" y="354812"/>
                </a:lnTo>
                <a:lnTo>
                  <a:pt x="448373" y="354812"/>
                </a:lnTo>
                <a:lnTo>
                  <a:pt x="448373" y="307898"/>
                </a:lnTo>
                <a:lnTo>
                  <a:pt x="684339" y="307898"/>
                </a:lnTo>
                <a:lnTo>
                  <a:pt x="684339" y="354977"/>
                </a:lnTo>
                <a:lnTo>
                  <a:pt x="353961" y="354977"/>
                </a:lnTo>
                <a:lnTo>
                  <a:pt x="353961" y="377875"/>
                </a:lnTo>
                <a:lnTo>
                  <a:pt x="684339" y="377875"/>
                </a:lnTo>
                <a:lnTo>
                  <a:pt x="684339" y="426224"/>
                </a:lnTo>
                <a:lnTo>
                  <a:pt x="353961" y="426224"/>
                </a:lnTo>
                <a:lnTo>
                  <a:pt x="353961" y="449122"/>
                </a:lnTo>
                <a:lnTo>
                  <a:pt x="684339" y="449122"/>
                </a:lnTo>
                <a:lnTo>
                  <a:pt x="684339" y="497471"/>
                </a:lnTo>
                <a:lnTo>
                  <a:pt x="353961" y="497471"/>
                </a:lnTo>
                <a:lnTo>
                  <a:pt x="353961" y="520369"/>
                </a:lnTo>
                <a:lnTo>
                  <a:pt x="684339" y="520369"/>
                </a:lnTo>
                <a:lnTo>
                  <a:pt x="684339" y="571271"/>
                </a:lnTo>
                <a:lnTo>
                  <a:pt x="353961" y="571271"/>
                </a:lnTo>
                <a:lnTo>
                  <a:pt x="353961" y="757021"/>
                </a:lnTo>
                <a:lnTo>
                  <a:pt x="519176" y="757021"/>
                </a:lnTo>
                <a:lnTo>
                  <a:pt x="519176" y="805370"/>
                </a:lnTo>
                <a:lnTo>
                  <a:pt x="353961" y="805370"/>
                </a:lnTo>
                <a:lnTo>
                  <a:pt x="353961" y="875347"/>
                </a:lnTo>
                <a:lnTo>
                  <a:pt x="778738" y="875347"/>
                </a:lnTo>
                <a:lnTo>
                  <a:pt x="778738" y="805370"/>
                </a:lnTo>
                <a:lnTo>
                  <a:pt x="778738" y="757021"/>
                </a:lnTo>
                <a:lnTo>
                  <a:pt x="778738" y="71247"/>
                </a:lnTo>
                <a:lnTo>
                  <a:pt x="684339" y="71247"/>
                </a:lnTo>
                <a:lnTo>
                  <a:pt x="684339" y="165392"/>
                </a:lnTo>
                <a:lnTo>
                  <a:pt x="684339" y="212471"/>
                </a:lnTo>
                <a:lnTo>
                  <a:pt x="684339" y="236651"/>
                </a:lnTo>
                <a:lnTo>
                  <a:pt x="684339" y="283718"/>
                </a:lnTo>
                <a:lnTo>
                  <a:pt x="448373" y="283718"/>
                </a:lnTo>
                <a:lnTo>
                  <a:pt x="448373" y="236651"/>
                </a:lnTo>
                <a:lnTo>
                  <a:pt x="684339" y="236651"/>
                </a:lnTo>
                <a:lnTo>
                  <a:pt x="684339" y="212471"/>
                </a:lnTo>
                <a:lnTo>
                  <a:pt x="448373" y="212471"/>
                </a:lnTo>
                <a:lnTo>
                  <a:pt x="448373" y="165392"/>
                </a:lnTo>
                <a:lnTo>
                  <a:pt x="684339" y="165392"/>
                </a:lnTo>
                <a:lnTo>
                  <a:pt x="684339" y="71247"/>
                </a:lnTo>
                <a:lnTo>
                  <a:pt x="589940" y="71247"/>
                </a:lnTo>
                <a:lnTo>
                  <a:pt x="589940" y="47066"/>
                </a:lnTo>
                <a:lnTo>
                  <a:pt x="943927" y="47066"/>
                </a:lnTo>
                <a:lnTo>
                  <a:pt x="943927" y="141224"/>
                </a:lnTo>
                <a:lnTo>
                  <a:pt x="802335" y="141224"/>
                </a:lnTo>
                <a:lnTo>
                  <a:pt x="802335" y="236397"/>
                </a:lnTo>
                <a:lnTo>
                  <a:pt x="802335" y="354812"/>
                </a:lnTo>
                <a:lnTo>
                  <a:pt x="896721" y="354812"/>
                </a:lnTo>
                <a:lnTo>
                  <a:pt x="896721" y="307898"/>
                </a:lnTo>
                <a:lnTo>
                  <a:pt x="1038301" y="307898"/>
                </a:lnTo>
                <a:lnTo>
                  <a:pt x="1038301" y="354977"/>
                </a:lnTo>
                <a:lnTo>
                  <a:pt x="802335" y="354977"/>
                </a:lnTo>
                <a:lnTo>
                  <a:pt x="802335" y="377875"/>
                </a:lnTo>
                <a:lnTo>
                  <a:pt x="1038301" y="377875"/>
                </a:lnTo>
                <a:lnTo>
                  <a:pt x="1038301" y="426224"/>
                </a:lnTo>
                <a:lnTo>
                  <a:pt x="802335" y="426224"/>
                </a:lnTo>
                <a:lnTo>
                  <a:pt x="802335" y="449122"/>
                </a:lnTo>
                <a:lnTo>
                  <a:pt x="1038301" y="449122"/>
                </a:lnTo>
                <a:lnTo>
                  <a:pt x="1038301" y="497471"/>
                </a:lnTo>
                <a:lnTo>
                  <a:pt x="802335" y="497471"/>
                </a:lnTo>
                <a:lnTo>
                  <a:pt x="802335" y="520369"/>
                </a:lnTo>
                <a:lnTo>
                  <a:pt x="1038301" y="520369"/>
                </a:lnTo>
                <a:lnTo>
                  <a:pt x="1038301" y="567448"/>
                </a:lnTo>
                <a:lnTo>
                  <a:pt x="896721" y="567448"/>
                </a:lnTo>
                <a:lnTo>
                  <a:pt x="896721" y="520611"/>
                </a:lnTo>
                <a:lnTo>
                  <a:pt x="802335" y="520611"/>
                </a:lnTo>
                <a:lnTo>
                  <a:pt x="802335" y="567448"/>
                </a:lnTo>
                <a:lnTo>
                  <a:pt x="802335" y="567982"/>
                </a:lnTo>
                <a:lnTo>
                  <a:pt x="802335" y="685774"/>
                </a:lnTo>
                <a:lnTo>
                  <a:pt x="949820" y="685774"/>
                </a:lnTo>
                <a:lnTo>
                  <a:pt x="949820" y="734123"/>
                </a:lnTo>
                <a:lnTo>
                  <a:pt x="802335" y="734123"/>
                </a:lnTo>
                <a:lnTo>
                  <a:pt x="802335" y="805370"/>
                </a:lnTo>
                <a:lnTo>
                  <a:pt x="1132700" y="805370"/>
                </a:lnTo>
                <a:lnTo>
                  <a:pt x="1132700" y="734123"/>
                </a:lnTo>
                <a:lnTo>
                  <a:pt x="1132700" y="685774"/>
                </a:lnTo>
                <a:lnTo>
                  <a:pt x="1132700" y="236651"/>
                </a:lnTo>
                <a:lnTo>
                  <a:pt x="1132700" y="141224"/>
                </a:lnTo>
                <a:close/>
              </a:path>
            </a:pathLst>
          </a:custGeom>
          <a:solidFill>
            <a:srgbClr val="000000"/>
          </a:solidFill>
        </p:spPr>
        <p:txBody>
          <a:bodyPr wrap="square" lIns="0" tIns="0" rIns="0" bIns="0" rtlCol="0"/>
          <a:lstStyle/>
          <a:p>
            <a:endParaRPr/>
          </a:p>
        </p:txBody>
      </p:sp>
      <p:pic>
        <p:nvPicPr>
          <p:cNvPr id="12" name="object 12"/>
          <p:cNvPicPr/>
          <p:nvPr/>
        </p:nvPicPr>
        <p:blipFill>
          <a:blip r:embed="rId7" cstate="print"/>
          <a:stretch>
            <a:fillRect/>
          </a:stretch>
        </p:blipFill>
        <p:spPr>
          <a:xfrm>
            <a:off x="12933704" y="5021115"/>
            <a:ext cx="962024" cy="962024"/>
          </a:xfrm>
          <a:prstGeom prst="rect">
            <a:avLst/>
          </a:prstGeom>
        </p:spPr>
      </p:pic>
      <p:grpSp>
        <p:nvGrpSpPr>
          <p:cNvPr id="13" name="object 13"/>
          <p:cNvGrpSpPr/>
          <p:nvPr/>
        </p:nvGrpSpPr>
        <p:grpSpPr>
          <a:xfrm>
            <a:off x="13892666" y="5058894"/>
            <a:ext cx="2314575" cy="923290"/>
            <a:chOff x="13892666" y="5058894"/>
            <a:chExt cx="2314575" cy="923290"/>
          </a:xfrm>
        </p:grpSpPr>
        <p:pic>
          <p:nvPicPr>
            <p:cNvPr id="14" name="object 14"/>
            <p:cNvPicPr/>
            <p:nvPr/>
          </p:nvPicPr>
          <p:blipFill>
            <a:blip r:embed="rId8" cstate="print"/>
            <a:stretch>
              <a:fillRect/>
            </a:stretch>
          </p:blipFill>
          <p:spPr>
            <a:xfrm>
              <a:off x="15283264" y="5058894"/>
              <a:ext cx="923963" cy="923289"/>
            </a:xfrm>
            <a:prstGeom prst="rect">
              <a:avLst/>
            </a:prstGeom>
          </p:spPr>
        </p:pic>
        <p:sp>
          <p:nvSpPr>
            <p:cNvPr id="15" name="object 15"/>
            <p:cNvSpPr/>
            <p:nvPr/>
          </p:nvSpPr>
          <p:spPr>
            <a:xfrm>
              <a:off x="13911757" y="5502885"/>
              <a:ext cx="1371600" cy="19050"/>
            </a:xfrm>
            <a:custGeom>
              <a:avLst/>
              <a:gdLst/>
              <a:ahLst/>
              <a:cxnLst/>
              <a:rect l="l" t="t" r="r" b="b"/>
              <a:pathLst>
                <a:path w="1371600" h="19050">
                  <a:moveTo>
                    <a:pt x="1371421" y="18910"/>
                  </a:moveTo>
                  <a:lnTo>
                    <a:pt x="0" y="0"/>
                  </a:lnTo>
                </a:path>
              </a:pathLst>
            </a:custGeom>
            <a:ln w="38100">
              <a:solidFill>
                <a:srgbClr val="000000"/>
              </a:solidFill>
            </a:ln>
          </p:spPr>
          <p:txBody>
            <a:bodyPr wrap="square" lIns="0" tIns="0" rIns="0" bIns="0" rtlCol="0"/>
            <a:lstStyle/>
            <a:p>
              <a:endParaRPr/>
            </a:p>
          </p:txBody>
        </p:sp>
        <p:sp>
          <p:nvSpPr>
            <p:cNvPr id="16" name="object 16"/>
            <p:cNvSpPr/>
            <p:nvPr/>
          </p:nvSpPr>
          <p:spPr>
            <a:xfrm>
              <a:off x="13911756" y="5446791"/>
              <a:ext cx="77470" cy="114300"/>
            </a:xfrm>
            <a:custGeom>
              <a:avLst/>
              <a:gdLst/>
              <a:ahLst/>
              <a:cxnLst/>
              <a:rect l="l" t="t" r="r" b="b"/>
              <a:pathLst>
                <a:path w="77469" h="114300">
                  <a:moveTo>
                    <a:pt x="75633" y="114289"/>
                  </a:moveTo>
                  <a:lnTo>
                    <a:pt x="0" y="56090"/>
                  </a:lnTo>
                  <a:lnTo>
                    <a:pt x="77209" y="0"/>
                  </a:lnTo>
                </a:path>
              </a:pathLst>
            </a:custGeom>
            <a:ln w="38178">
              <a:solidFill>
                <a:srgbClr val="000000"/>
              </a:solidFill>
            </a:ln>
          </p:spPr>
          <p:txBody>
            <a:bodyPr wrap="square" lIns="0" tIns="0" rIns="0" bIns="0" rtlCol="0"/>
            <a:lstStyle/>
            <a:p>
              <a:endParaRPr/>
            </a:p>
          </p:txBody>
        </p:sp>
      </p:grpSp>
      <p:sp>
        <p:nvSpPr>
          <p:cNvPr id="17" name="object 17"/>
          <p:cNvSpPr txBox="1"/>
          <p:nvPr/>
        </p:nvSpPr>
        <p:spPr>
          <a:xfrm>
            <a:off x="2034770" y="7521232"/>
            <a:ext cx="675005" cy="375920"/>
          </a:xfrm>
          <a:prstGeom prst="rect">
            <a:avLst/>
          </a:prstGeom>
        </p:spPr>
        <p:txBody>
          <a:bodyPr vert="horz" wrap="square" lIns="0" tIns="12700" rIns="0" bIns="0" rtlCol="0">
            <a:spAutoFit/>
          </a:bodyPr>
          <a:lstStyle/>
          <a:p>
            <a:pPr marL="12700">
              <a:lnSpc>
                <a:spcPct val="100000"/>
              </a:lnSpc>
              <a:spcBef>
                <a:spcPts val="100"/>
              </a:spcBef>
            </a:pPr>
            <a:r>
              <a:rPr sz="2300" dirty="0">
                <a:latin typeface="Verdana" panose="020B0604030504040204"/>
                <a:cs typeface="Verdana" panose="020B0604030504040204"/>
              </a:rPr>
              <a:t>U</a:t>
            </a:r>
            <a:r>
              <a:rPr sz="2300" spc="-60" dirty="0">
                <a:latin typeface="Verdana" panose="020B0604030504040204"/>
                <a:cs typeface="Verdana" panose="020B0604030504040204"/>
              </a:rPr>
              <a:t>s</a:t>
            </a:r>
            <a:r>
              <a:rPr sz="2300" spc="-55" dirty="0">
                <a:latin typeface="Verdana" panose="020B0604030504040204"/>
                <a:cs typeface="Verdana" panose="020B0604030504040204"/>
              </a:rPr>
              <a:t>e</a:t>
            </a:r>
            <a:r>
              <a:rPr sz="2300" spc="-25" dirty="0">
                <a:latin typeface="Verdana" panose="020B0604030504040204"/>
                <a:cs typeface="Verdana" panose="020B0604030504040204"/>
              </a:rPr>
              <a:t>r</a:t>
            </a:r>
            <a:endParaRPr sz="2300">
              <a:latin typeface="Verdana" panose="020B0604030504040204"/>
              <a:cs typeface="Verdana" panose="020B0604030504040204"/>
            </a:endParaRPr>
          </a:p>
        </p:txBody>
      </p:sp>
      <p:sp>
        <p:nvSpPr>
          <p:cNvPr id="18" name="object 18"/>
          <p:cNvSpPr txBox="1"/>
          <p:nvPr/>
        </p:nvSpPr>
        <p:spPr>
          <a:xfrm>
            <a:off x="1762522" y="4519009"/>
            <a:ext cx="1104900" cy="375920"/>
          </a:xfrm>
          <a:prstGeom prst="rect">
            <a:avLst/>
          </a:prstGeom>
        </p:spPr>
        <p:txBody>
          <a:bodyPr vert="horz" wrap="square" lIns="0" tIns="12700" rIns="0" bIns="0" rtlCol="0">
            <a:spAutoFit/>
          </a:bodyPr>
          <a:lstStyle/>
          <a:p>
            <a:pPr marL="12700">
              <a:lnSpc>
                <a:spcPct val="100000"/>
              </a:lnSpc>
              <a:spcBef>
                <a:spcPts val="100"/>
              </a:spcBef>
            </a:pPr>
            <a:r>
              <a:rPr sz="2300" spc="-30" dirty="0">
                <a:latin typeface="Verdana" panose="020B0604030504040204"/>
                <a:cs typeface="Verdana" panose="020B0604030504040204"/>
              </a:rPr>
              <a:t>F</a:t>
            </a:r>
            <a:r>
              <a:rPr sz="2300" spc="35" dirty="0">
                <a:latin typeface="Verdana" panose="020B0604030504040204"/>
                <a:cs typeface="Verdana" panose="020B0604030504040204"/>
              </a:rPr>
              <a:t>l</a:t>
            </a:r>
            <a:r>
              <a:rPr sz="2300" spc="-105" dirty="0">
                <a:latin typeface="Verdana" panose="020B0604030504040204"/>
                <a:cs typeface="Verdana" panose="020B0604030504040204"/>
              </a:rPr>
              <a:t>a</a:t>
            </a:r>
            <a:r>
              <a:rPr sz="2300" spc="-60" dirty="0">
                <a:latin typeface="Verdana" panose="020B0604030504040204"/>
                <a:cs typeface="Verdana" panose="020B0604030504040204"/>
              </a:rPr>
              <a:t>s</a:t>
            </a:r>
            <a:r>
              <a:rPr sz="2300" spc="-210" dirty="0">
                <a:latin typeface="Verdana" panose="020B0604030504040204"/>
                <a:cs typeface="Verdana" panose="020B0604030504040204"/>
              </a:rPr>
              <a:t>k</a:t>
            </a:r>
            <a:r>
              <a:rPr sz="2300" spc="-250" dirty="0">
                <a:latin typeface="Verdana" panose="020B0604030504040204"/>
                <a:cs typeface="Verdana" panose="020B0604030504040204"/>
              </a:rPr>
              <a:t> </a:t>
            </a:r>
            <a:r>
              <a:rPr sz="2300" dirty="0">
                <a:latin typeface="Verdana" panose="020B0604030504040204"/>
                <a:cs typeface="Verdana" panose="020B0604030504040204"/>
              </a:rPr>
              <a:t>U</a:t>
            </a:r>
            <a:r>
              <a:rPr sz="2300" spc="-280" dirty="0">
                <a:latin typeface="Verdana" panose="020B0604030504040204"/>
                <a:cs typeface="Verdana" panose="020B0604030504040204"/>
              </a:rPr>
              <a:t>I</a:t>
            </a:r>
            <a:endParaRPr sz="2300">
              <a:latin typeface="Verdana" panose="020B0604030504040204"/>
              <a:cs typeface="Verdana" panose="020B0604030504040204"/>
            </a:endParaRPr>
          </a:p>
        </p:txBody>
      </p:sp>
      <p:sp>
        <p:nvSpPr>
          <p:cNvPr id="19" name="object 19"/>
          <p:cNvSpPr txBox="1"/>
          <p:nvPr/>
        </p:nvSpPr>
        <p:spPr>
          <a:xfrm>
            <a:off x="4076220" y="5702903"/>
            <a:ext cx="911225" cy="375920"/>
          </a:xfrm>
          <a:prstGeom prst="rect">
            <a:avLst/>
          </a:prstGeom>
        </p:spPr>
        <p:txBody>
          <a:bodyPr vert="horz" wrap="square" lIns="0" tIns="12700" rIns="0" bIns="0" rtlCol="0">
            <a:spAutoFit/>
          </a:bodyPr>
          <a:lstStyle/>
          <a:p>
            <a:pPr marL="12700">
              <a:lnSpc>
                <a:spcPct val="100000"/>
              </a:lnSpc>
              <a:spcBef>
                <a:spcPts val="100"/>
              </a:spcBef>
            </a:pPr>
            <a:r>
              <a:rPr sz="2300" spc="135" dirty="0">
                <a:latin typeface="Verdana" panose="020B0604030504040204"/>
                <a:cs typeface="Verdana" panose="020B0604030504040204"/>
              </a:rPr>
              <a:t>M</a:t>
            </a:r>
            <a:r>
              <a:rPr sz="2300" spc="20" dirty="0">
                <a:latin typeface="Verdana" panose="020B0604030504040204"/>
                <a:cs typeface="Verdana" panose="020B0604030504040204"/>
              </a:rPr>
              <a:t>o</a:t>
            </a:r>
            <a:r>
              <a:rPr sz="2300" spc="40" dirty="0">
                <a:latin typeface="Verdana" panose="020B0604030504040204"/>
                <a:cs typeface="Verdana" panose="020B0604030504040204"/>
              </a:rPr>
              <a:t>d</a:t>
            </a:r>
            <a:r>
              <a:rPr sz="2300" spc="-55" dirty="0">
                <a:latin typeface="Verdana" panose="020B0604030504040204"/>
                <a:cs typeface="Verdana" panose="020B0604030504040204"/>
              </a:rPr>
              <a:t>e</a:t>
            </a:r>
            <a:r>
              <a:rPr sz="2300" spc="40" dirty="0">
                <a:latin typeface="Verdana" panose="020B0604030504040204"/>
                <a:cs typeface="Verdana" panose="020B0604030504040204"/>
              </a:rPr>
              <a:t>l</a:t>
            </a:r>
            <a:endParaRPr sz="2300">
              <a:latin typeface="Verdana" panose="020B0604030504040204"/>
              <a:cs typeface="Verdana" panose="020B0604030504040204"/>
            </a:endParaRPr>
          </a:p>
        </p:txBody>
      </p:sp>
      <p:sp>
        <p:nvSpPr>
          <p:cNvPr id="20" name="object 20"/>
          <p:cNvSpPr txBox="1"/>
          <p:nvPr/>
        </p:nvSpPr>
        <p:spPr>
          <a:xfrm>
            <a:off x="10873136" y="2409707"/>
            <a:ext cx="1443990" cy="375920"/>
          </a:xfrm>
          <a:prstGeom prst="rect">
            <a:avLst/>
          </a:prstGeom>
        </p:spPr>
        <p:txBody>
          <a:bodyPr vert="horz" wrap="square" lIns="0" tIns="12700" rIns="0" bIns="0" rtlCol="0">
            <a:spAutoFit/>
          </a:bodyPr>
          <a:lstStyle/>
          <a:p>
            <a:pPr marL="12700">
              <a:lnSpc>
                <a:spcPct val="100000"/>
              </a:lnSpc>
              <a:spcBef>
                <a:spcPts val="100"/>
              </a:spcBef>
            </a:pPr>
            <a:r>
              <a:rPr sz="2300" spc="-85" dirty="0">
                <a:latin typeface="Verdana" panose="020B0604030504040204"/>
                <a:cs typeface="Verdana" panose="020B0604030504040204"/>
              </a:rPr>
              <a:t>T</a:t>
            </a:r>
            <a:r>
              <a:rPr sz="2300" spc="-30" dirty="0">
                <a:latin typeface="Verdana" panose="020B0604030504040204"/>
                <a:cs typeface="Verdana" panose="020B0604030504040204"/>
              </a:rPr>
              <a:t>r</a:t>
            </a:r>
            <a:r>
              <a:rPr sz="2300" spc="-105" dirty="0">
                <a:latin typeface="Verdana" panose="020B0604030504040204"/>
                <a:cs typeface="Verdana" panose="020B0604030504040204"/>
              </a:rPr>
              <a:t>a</a:t>
            </a:r>
            <a:r>
              <a:rPr sz="2300" spc="-25" dirty="0">
                <a:latin typeface="Verdana" panose="020B0604030504040204"/>
                <a:cs typeface="Verdana" panose="020B0604030504040204"/>
              </a:rPr>
              <a:t>i</a:t>
            </a:r>
            <a:r>
              <a:rPr sz="2300" spc="-30" dirty="0">
                <a:latin typeface="Verdana" panose="020B0604030504040204"/>
                <a:cs typeface="Verdana" panose="020B0604030504040204"/>
              </a:rPr>
              <a:t>n</a:t>
            </a:r>
            <a:r>
              <a:rPr sz="2300" spc="-250" dirty="0">
                <a:latin typeface="Verdana" panose="020B0604030504040204"/>
                <a:cs typeface="Verdana" panose="020B0604030504040204"/>
              </a:rPr>
              <a:t> </a:t>
            </a:r>
            <a:r>
              <a:rPr sz="2300" spc="40" dirty="0">
                <a:latin typeface="Verdana" panose="020B0604030504040204"/>
                <a:cs typeface="Verdana" panose="020B0604030504040204"/>
              </a:rPr>
              <a:t>d</a:t>
            </a:r>
            <a:r>
              <a:rPr sz="2300" spc="-105" dirty="0">
                <a:latin typeface="Verdana" panose="020B0604030504040204"/>
                <a:cs typeface="Verdana" panose="020B0604030504040204"/>
              </a:rPr>
              <a:t>a</a:t>
            </a:r>
            <a:r>
              <a:rPr sz="2300" spc="30" dirty="0">
                <a:latin typeface="Verdana" panose="020B0604030504040204"/>
                <a:cs typeface="Verdana" panose="020B0604030504040204"/>
              </a:rPr>
              <a:t>t</a:t>
            </a:r>
            <a:r>
              <a:rPr sz="2300" spc="-100" dirty="0">
                <a:latin typeface="Verdana" panose="020B0604030504040204"/>
                <a:cs typeface="Verdana" panose="020B0604030504040204"/>
              </a:rPr>
              <a:t>a</a:t>
            </a:r>
            <a:endParaRPr sz="2300">
              <a:latin typeface="Verdana" panose="020B0604030504040204"/>
              <a:cs typeface="Verdana" panose="020B0604030504040204"/>
            </a:endParaRPr>
          </a:p>
        </p:txBody>
      </p:sp>
      <p:sp>
        <p:nvSpPr>
          <p:cNvPr id="21" name="object 21"/>
          <p:cNvSpPr txBox="1"/>
          <p:nvPr/>
        </p:nvSpPr>
        <p:spPr>
          <a:xfrm>
            <a:off x="10946508" y="8096724"/>
            <a:ext cx="1333500" cy="375920"/>
          </a:xfrm>
          <a:prstGeom prst="rect">
            <a:avLst/>
          </a:prstGeom>
        </p:spPr>
        <p:txBody>
          <a:bodyPr vert="horz" wrap="square" lIns="0" tIns="12700" rIns="0" bIns="0" rtlCol="0">
            <a:spAutoFit/>
          </a:bodyPr>
          <a:lstStyle/>
          <a:p>
            <a:pPr marL="12700">
              <a:lnSpc>
                <a:spcPct val="100000"/>
              </a:lnSpc>
              <a:spcBef>
                <a:spcPts val="100"/>
              </a:spcBef>
            </a:pPr>
            <a:r>
              <a:rPr sz="2300" spc="-85" dirty="0">
                <a:latin typeface="Verdana" panose="020B0604030504040204"/>
                <a:cs typeface="Verdana" panose="020B0604030504040204"/>
              </a:rPr>
              <a:t>T</a:t>
            </a:r>
            <a:r>
              <a:rPr sz="2300" spc="-55" dirty="0">
                <a:latin typeface="Verdana" panose="020B0604030504040204"/>
                <a:cs typeface="Verdana" panose="020B0604030504040204"/>
              </a:rPr>
              <a:t>e</a:t>
            </a:r>
            <a:r>
              <a:rPr sz="2300" spc="-60" dirty="0">
                <a:latin typeface="Verdana" panose="020B0604030504040204"/>
                <a:cs typeface="Verdana" panose="020B0604030504040204"/>
              </a:rPr>
              <a:t>s</a:t>
            </a:r>
            <a:r>
              <a:rPr sz="2300" spc="35" dirty="0">
                <a:latin typeface="Verdana" panose="020B0604030504040204"/>
                <a:cs typeface="Verdana" panose="020B0604030504040204"/>
              </a:rPr>
              <a:t>t</a:t>
            </a:r>
            <a:r>
              <a:rPr sz="2300" spc="-250" dirty="0">
                <a:latin typeface="Verdana" panose="020B0604030504040204"/>
                <a:cs typeface="Verdana" panose="020B0604030504040204"/>
              </a:rPr>
              <a:t> </a:t>
            </a:r>
            <a:r>
              <a:rPr sz="2300" spc="40" dirty="0">
                <a:latin typeface="Verdana" panose="020B0604030504040204"/>
                <a:cs typeface="Verdana" panose="020B0604030504040204"/>
              </a:rPr>
              <a:t>d</a:t>
            </a:r>
            <a:r>
              <a:rPr sz="2300" spc="-105" dirty="0">
                <a:latin typeface="Verdana" panose="020B0604030504040204"/>
                <a:cs typeface="Verdana" panose="020B0604030504040204"/>
              </a:rPr>
              <a:t>a</a:t>
            </a:r>
            <a:r>
              <a:rPr sz="2300" spc="30" dirty="0">
                <a:latin typeface="Verdana" panose="020B0604030504040204"/>
                <a:cs typeface="Verdana" panose="020B0604030504040204"/>
              </a:rPr>
              <a:t>t</a:t>
            </a:r>
            <a:r>
              <a:rPr sz="2300" spc="-100" dirty="0">
                <a:latin typeface="Verdana" panose="020B0604030504040204"/>
                <a:cs typeface="Verdana" panose="020B0604030504040204"/>
              </a:rPr>
              <a:t>a</a:t>
            </a:r>
            <a:endParaRPr sz="2300">
              <a:latin typeface="Verdana" panose="020B0604030504040204"/>
              <a:cs typeface="Verdana" panose="020B0604030504040204"/>
            </a:endParaRPr>
          </a:p>
        </p:txBody>
      </p:sp>
      <p:sp>
        <p:nvSpPr>
          <p:cNvPr id="22" name="object 22"/>
          <p:cNvSpPr txBox="1"/>
          <p:nvPr/>
        </p:nvSpPr>
        <p:spPr>
          <a:xfrm>
            <a:off x="13641447" y="5953073"/>
            <a:ext cx="1292225" cy="692150"/>
          </a:xfrm>
          <a:prstGeom prst="rect">
            <a:avLst/>
          </a:prstGeom>
        </p:spPr>
        <p:txBody>
          <a:bodyPr vert="horz" wrap="square" lIns="0" tIns="12700" rIns="0" bIns="0" rtlCol="0">
            <a:spAutoFit/>
          </a:bodyPr>
          <a:lstStyle/>
          <a:p>
            <a:pPr marL="12700" marR="5080">
              <a:lnSpc>
                <a:spcPct val="115000"/>
              </a:lnSpc>
              <a:spcBef>
                <a:spcPts val="100"/>
              </a:spcBef>
            </a:pPr>
            <a:r>
              <a:rPr sz="1900" spc="-125" dirty="0">
                <a:latin typeface="Verdana" panose="020B0604030504040204"/>
                <a:cs typeface="Verdana" panose="020B0604030504040204"/>
              </a:rPr>
              <a:t>Image </a:t>
            </a:r>
            <a:r>
              <a:rPr sz="1900" spc="-120" dirty="0">
                <a:latin typeface="Verdana" panose="020B0604030504040204"/>
                <a:cs typeface="Verdana" panose="020B0604030504040204"/>
              </a:rPr>
              <a:t> </a:t>
            </a:r>
            <a:r>
              <a:rPr sz="1900" spc="85" dirty="0">
                <a:latin typeface="Verdana" panose="020B0604030504040204"/>
                <a:cs typeface="Verdana" panose="020B0604030504040204"/>
              </a:rPr>
              <a:t>P</a:t>
            </a:r>
            <a:r>
              <a:rPr sz="1900" spc="-30" dirty="0">
                <a:latin typeface="Verdana" panose="020B0604030504040204"/>
                <a:cs typeface="Verdana" panose="020B0604030504040204"/>
              </a:rPr>
              <a:t>r</a:t>
            </a:r>
            <a:r>
              <a:rPr sz="1900" spc="15" dirty="0">
                <a:latin typeface="Verdana" panose="020B0604030504040204"/>
                <a:cs typeface="Verdana" panose="020B0604030504040204"/>
              </a:rPr>
              <a:t>o</a:t>
            </a:r>
            <a:r>
              <a:rPr sz="1900" spc="55" dirty="0">
                <a:latin typeface="Verdana" panose="020B0604030504040204"/>
                <a:cs typeface="Verdana" panose="020B0604030504040204"/>
              </a:rPr>
              <a:t>c</a:t>
            </a:r>
            <a:r>
              <a:rPr sz="1900" spc="-50" dirty="0">
                <a:latin typeface="Verdana" panose="020B0604030504040204"/>
                <a:cs typeface="Verdana" panose="020B0604030504040204"/>
              </a:rPr>
              <a:t>ess</a:t>
            </a:r>
            <a:r>
              <a:rPr sz="1900" spc="-15" dirty="0">
                <a:latin typeface="Verdana" panose="020B0604030504040204"/>
                <a:cs typeface="Verdana" panose="020B0604030504040204"/>
              </a:rPr>
              <a:t>i</a:t>
            </a:r>
            <a:r>
              <a:rPr sz="1900" spc="-30" dirty="0">
                <a:latin typeface="Verdana" panose="020B0604030504040204"/>
                <a:cs typeface="Verdana" panose="020B0604030504040204"/>
              </a:rPr>
              <a:t>n</a:t>
            </a:r>
            <a:r>
              <a:rPr sz="1900" spc="-140" dirty="0">
                <a:latin typeface="Verdana" panose="020B0604030504040204"/>
                <a:cs typeface="Verdana" panose="020B0604030504040204"/>
              </a:rPr>
              <a:t>g</a:t>
            </a:r>
            <a:endParaRPr sz="1900">
              <a:latin typeface="Verdana" panose="020B0604030504040204"/>
              <a:cs typeface="Verdana" panose="020B0604030504040204"/>
            </a:endParaRPr>
          </a:p>
        </p:txBody>
      </p:sp>
      <p:sp>
        <p:nvSpPr>
          <p:cNvPr id="23" name="object 23"/>
          <p:cNvSpPr txBox="1"/>
          <p:nvPr/>
        </p:nvSpPr>
        <p:spPr>
          <a:xfrm>
            <a:off x="15189682" y="4100969"/>
            <a:ext cx="1125220" cy="825500"/>
          </a:xfrm>
          <a:prstGeom prst="rect">
            <a:avLst/>
          </a:prstGeom>
        </p:spPr>
        <p:txBody>
          <a:bodyPr vert="horz" wrap="square" lIns="0" tIns="12700" rIns="0" bIns="0" rtlCol="0">
            <a:spAutoFit/>
          </a:bodyPr>
          <a:lstStyle/>
          <a:p>
            <a:pPr marL="12700" marR="5080" indent="125730">
              <a:lnSpc>
                <a:spcPct val="114000"/>
              </a:lnSpc>
              <a:spcBef>
                <a:spcPts val="100"/>
              </a:spcBef>
            </a:pPr>
            <a:r>
              <a:rPr sz="2300" spc="-150" dirty="0">
                <a:latin typeface="Verdana" panose="020B0604030504040204"/>
                <a:cs typeface="Verdana" panose="020B0604030504040204"/>
              </a:rPr>
              <a:t>Image </a:t>
            </a:r>
            <a:r>
              <a:rPr sz="2300" spc="-145" dirty="0">
                <a:latin typeface="Verdana" panose="020B0604030504040204"/>
                <a:cs typeface="Verdana" panose="020B0604030504040204"/>
              </a:rPr>
              <a:t> </a:t>
            </a:r>
            <a:r>
              <a:rPr sz="2300" spc="-35" dirty="0">
                <a:latin typeface="Verdana" panose="020B0604030504040204"/>
                <a:cs typeface="Verdana" panose="020B0604030504040204"/>
              </a:rPr>
              <a:t>D</a:t>
            </a:r>
            <a:r>
              <a:rPr sz="2300" spc="-105" dirty="0">
                <a:latin typeface="Verdana" panose="020B0604030504040204"/>
                <a:cs typeface="Verdana" panose="020B0604030504040204"/>
              </a:rPr>
              <a:t>a</a:t>
            </a:r>
            <a:r>
              <a:rPr sz="2300" spc="30" dirty="0">
                <a:latin typeface="Verdana" panose="020B0604030504040204"/>
                <a:cs typeface="Verdana" panose="020B0604030504040204"/>
              </a:rPr>
              <a:t>t</a:t>
            </a:r>
            <a:r>
              <a:rPr sz="2300" spc="-105" dirty="0">
                <a:latin typeface="Verdana" panose="020B0604030504040204"/>
                <a:cs typeface="Verdana" panose="020B0604030504040204"/>
              </a:rPr>
              <a:t>a</a:t>
            </a:r>
            <a:r>
              <a:rPr sz="2300" spc="-60" dirty="0">
                <a:latin typeface="Verdana" panose="020B0604030504040204"/>
                <a:cs typeface="Verdana" panose="020B0604030504040204"/>
              </a:rPr>
              <a:t>s</a:t>
            </a:r>
            <a:r>
              <a:rPr sz="2300" spc="-55" dirty="0">
                <a:latin typeface="Verdana" panose="020B0604030504040204"/>
                <a:cs typeface="Verdana" panose="020B0604030504040204"/>
              </a:rPr>
              <a:t>e</a:t>
            </a:r>
            <a:r>
              <a:rPr sz="2300" spc="35" dirty="0">
                <a:latin typeface="Verdana" panose="020B0604030504040204"/>
                <a:cs typeface="Verdana" panose="020B0604030504040204"/>
              </a:rPr>
              <a:t>t</a:t>
            </a:r>
            <a:endParaRPr sz="2300">
              <a:latin typeface="Verdana" panose="020B0604030504040204"/>
              <a:cs typeface="Verdana" panose="020B0604030504040204"/>
            </a:endParaRPr>
          </a:p>
        </p:txBody>
      </p:sp>
      <p:grpSp>
        <p:nvGrpSpPr>
          <p:cNvPr id="24" name="object 24"/>
          <p:cNvGrpSpPr/>
          <p:nvPr/>
        </p:nvGrpSpPr>
        <p:grpSpPr>
          <a:xfrm>
            <a:off x="2785814" y="5237832"/>
            <a:ext cx="1981835" cy="153035"/>
            <a:chOff x="2785814" y="5237832"/>
            <a:chExt cx="1981835" cy="153035"/>
          </a:xfrm>
        </p:grpSpPr>
        <p:sp>
          <p:nvSpPr>
            <p:cNvPr id="25" name="object 25"/>
            <p:cNvSpPr/>
            <p:nvPr/>
          </p:nvSpPr>
          <p:spPr>
            <a:xfrm>
              <a:off x="2804864" y="5297690"/>
              <a:ext cx="1943735" cy="17145"/>
            </a:xfrm>
            <a:custGeom>
              <a:avLst/>
              <a:gdLst/>
              <a:ahLst/>
              <a:cxnLst/>
              <a:rect l="l" t="t" r="r" b="b"/>
              <a:pathLst>
                <a:path w="1943735" h="17145">
                  <a:moveTo>
                    <a:pt x="0" y="0"/>
                  </a:moveTo>
                  <a:lnTo>
                    <a:pt x="1943129" y="17031"/>
                  </a:lnTo>
                </a:path>
              </a:pathLst>
            </a:custGeom>
            <a:ln w="38100">
              <a:solidFill>
                <a:srgbClr val="000000"/>
              </a:solidFill>
            </a:ln>
          </p:spPr>
          <p:txBody>
            <a:bodyPr wrap="square" lIns="0" tIns="0" rIns="0" bIns="0" rtlCol="0"/>
            <a:lstStyle/>
            <a:p>
              <a:endParaRPr/>
            </a:p>
          </p:txBody>
        </p:sp>
        <p:sp>
          <p:nvSpPr>
            <p:cNvPr id="26" name="object 26"/>
            <p:cNvSpPr/>
            <p:nvPr/>
          </p:nvSpPr>
          <p:spPr>
            <a:xfrm>
              <a:off x="4671174" y="5256903"/>
              <a:ext cx="76835" cy="114300"/>
            </a:xfrm>
            <a:custGeom>
              <a:avLst/>
              <a:gdLst/>
              <a:ahLst/>
              <a:cxnLst/>
              <a:rect l="l" t="t" r="r" b="b"/>
              <a:pathLst>
                <a:path w="76835" h="114300">
                  <a:moveTo>
                    <a:pt x="1001" y="0"/>
                  </a:moveTo>
                  <a:lnTo>
                    <a:pt x="76819" y="57816"/>
                  </a:lnTo>
                  <a:lnTo>
                    <a:pt x="0" y="114295"/>
                  </a:lnTo>
                </a:path>
              </a:pathLst>
            </a:custGeom>
            <a:ln w="38141">
              <a:solidFill>
                <a:srgbClr val="000000"/>
              </a:solidFill>
            </a:ln>
          </p:spPr>
          <p:txBody>
            <a:bodyPr wrap="square" lIns="0" tIns="0" rIns="0" bIns="0" rtlCol="0"/>
            <a:lstStyle/>
            <a:p>
              <a:endParaRPr/>
            </a:p>
          </p:txBody>
        </p:sp>
      </p:grpSp>
      <p:grpSp>
        <p:nvGrpSpPr>
          <p:cNvPr id="27" name="object 27"/>
          <p:cNvGrpSpPr/>
          <p:nvPr/>
        </p:nvGrpSpPr>
        <p:grpSpPr>
          <a:xfrm>
            <a:off x="1861726" y="5614717"/>
            <a:ext cx="981075" cy="1934210"/>
            <a:chOff x="1861726" y="5614717"/>
            <a:chExt cx="981075" cy="1934210"/>
          </a:xfrm>
        </p:grpSpPr>
        <p:sp>
          <p:nvSpPr>
            <p:cNvPr id="28" name="object 28"/>
            <p:cNvSpPr/>
            <p:nvPr/>
          </p:nvSpPr>
          <p:spPr>
            <a:xfrm>
              <a:off x="2353113" y="5633774"/>
              <a:ext cx="0" cy="934085"/>
            </a:xfrm>
            <a:custGeom>
              <a:avLst/>
              <a:gdLst/>
              <a:ahLst/>
              <a:cxnLst/>
              <a:rect l="l" t="t" r="r" b="b"/>
              <a:pathLst>
                <a:path h="934084">
                  <a:moveTo>
                    <a:pt x="0" y="933515"/>
                  </a:moveTo>
                  <a:lnTo>
                    <a:pt x="0" y="0"/>
                  </a:lnTo>
                </a:path>
              </a:pathLst>
            </a:custGeom>
            <a:ln w="38123">
              <a:solidFill>
                <a:srgbClr val="000000"/>
              </a:solidFill>
            </a:ln>
          </p:spPr>
          <p:txBody>
            <a:bodyPr wrap="square" lIns="0" tIns="0" rIns="0" bIns="0" rtlCol="0"/>
            <a:lstStyle/>
            <a:p>
              <a:endParaRPr/>
            </a:p>
          </p:txBody>
        </p:sp>
        <p:sp>
          <p:nvSpPr>
            <p:cNvPr id="29" name="object 29"/>
            <p:cNvSpPr/>
            <p:nvPr/>
          </p:nvSpPr>
          <p:spPr>
            <a:xfrm>
              <a:off x="2295963" y="5633775"/>
              <a:ext cx="114300" cy="76835"/>
            </a:xfrm>
            <a:custGeom>
              <a:avLst/>
              <a:gdLst/>
              <a:ahLst/>
              <a:cxnLst/>
              <a:rect l="l" t="t" r="r" b="b"/>
              <a:pathLst>
                <a:path w="114300" h="76835">
                  <a:moveTo>
                    <a:pt x="0" y="76247"/>
                  </a:moveTo>
                  <a:lnTo>
                    <a:pt x="57149" y="0"/>
                  </a:lnTo>
                  <a:lnTo>
                    <a:pt x="114299" y="76247"/>
                  </a:lnTo>
                </a:path>
              </a:pathLst>
            </a:custGeom>
            <a:ln w="38107">
              <a:solidFill>
                <a:srgbClr val="000000"/>
              </a:solidFill>
            </a:ln>
          </p:spPr>
          <p:txBody>
            <a:bodyPr wrap="square" lIns="0" tIns="0" rIns="0" bIns="0" rtlCol="0"/>
            <a:lstStyle/>
            <a:p>
              <a:endParaRPr/>
            </a:p>
          </p:txBody>
        </p:sp>
        <p:pic>
          <p:nvPicPr>
            <p:cNvPr id="30" name="object 30"/>
            <p:cNvPicPr/>
            <p:nvPr/>
          </p:nvPicPr>
          <p:blipFill>
            <a:blip r:embed="rId9" cstate="print"/>
            <a:stretch>
              <a:fillRect/>
            </a:stretch>
          </p:blipFill>
          <p:spPr>
            <a:xfrm>
              <a:off x="1861726" y="6567329"/>
              <a:ext cx="981074" cy="981074"/>
            </a:xfrm>
            <a:prstGeom prst="rect">
              <a:avLst/>
            </a:prstGeom>
          </p:spPr>
        </p:pic>
      </p:grpSp>
      <p:grpSp>
        <p:nvGrpSpPr>
          <p:cNvPr id="31" name="object 31"/>
          <p:cNvGrpSpPr/>
          <p:nvPr/>
        </p:nvGrpSpPr>
        <p:grpSpPr>
          <a:xfrm>
            <a:off x="5827088" y="5258001"/>
            <a:ext cx="1238885" cy="152400"/>
            <a:chOff x="5827088" y="5258001"/>
            <a:chExt cx="1238885" cy="152400"/>
          </a:xfrm>
        </p:grpSpPr>
        <p:sp>
          <p:nvSpPr>
            <p:cNvPr id="32" name="object 32"/>
            <p:cNvSpPr/>
            <p:nvPr/>
          </p:nvSpPr>
          <p:spPr>
            <a:xfrm>
              <a:off x="5846134" y="5334196"/>
              <a:ext cx="1219835" cy="0"/>
            </a:xfrm>
            <a:custGeom>
              <a:avLst/>
              <a:gdLst/>
              <a:ahLst/>
              <a:cxnLst/>
              <a:rect l="l" t="t" r="r" b="b"/>
              <a:pathLst>
                <a:path w="1219834">
                  <a:moveTo>
                    <a:pt x="1219330" y="0"/>
                  </a:moveTo>
                  <a:lnTo>
                    <a:pt x="0" y="0"/>
                  </a:lnTo>
                </a:path>
              </a:pathLst>
            </a:custGeom>
            <a:ln w="38099">
              <a:solidFill>
                <a:srgbClr val="000000"/>
              </a:solidFill>
            </a:ln>
          </p:spPr>
          <p:txBody>
            <a:bodyPr wrap="square" lIns="0" tIns="0" rIns="0" bIns="0" rtlCol="0"/>
            <a:lstStyle/>
            <a:p>
              <a:endParaRPr/>
            </a:p>
          </p:txBody>
        </p:sp>
        <p:sp>
          <p:nvSpPr>
            <p:cNvPr id="33" name="object 33"/>
            <p:cNvSpPr/>
            <p:nvPr/>
          </p:nvSpPr>
          <p:spPr>
            <a:xfrm>
              <a:off x="5846134" y="5277046"/>
              <a:ext cx="76200" cy="114300"/>
            </a:xfrm>
            <a:custGeom>
              <a:avLst/>
              <a:gdLst/>
              <a:ahLst/>
              <a:cxnLst/>
              <a:rect l="l" t="t" r="r" b="b"/>
              <a:pathLst>
                <a:path w="76200" h="114300">
                  <a:moveTo>
                    <a:pt x="76172" y="114299"/>
                  </a:moveTo>
                  <a:lnTo>
                    <a:pt x="0" y="57149"/>
                  </a:lnTo>
                  <a:lnTo>
                    <a:pt x="76172" y="0"/>
                  </a:lnTo>
                </a:path>
              </a:pathLst>
            </a:custGeom>
            <a:ln w="38090">
              <a:solidFill>
                <a:srgbClr val="000000"/>
              </a:solidFill>
            </a:ln>
          </p:spPr>
          <p:txBody>
            <a:bodyPr wrap="square" lIns="0" tIns="0" rIns="0" bIns="0" rtlCol="0"/>
            <a:lstStyle/>
            <a:p>
              <a:endParaRPr/>
            </a:p>
          </p:txBody>
        </p:sp>
      </p:grpSp>
      <p:grpSp>
        <p:nvGrpSpPr>
          <p:cNvPr id="34" name="object 34"/>
          <p:cNvGrpSpPr/>
          <p:nvPr/>
        </p:nvGrpSpPr>
        <p:grpSpPr>
          <a:xfrm>
            <a:off x="8265235" y="5238859"/>
            <a:ext cx="1096010" cy="152400"/>
            <a:chOff x="8265235" y="5238859"/>
            <a:chExt cx="1096010" cy="152400"/>
          </a:xfrm>
        </p:grpSpPr>
        <p:sp>
          <p:nvSpPr>
            <p:cNvPr id="35" name="object 35"/>
            <p:cNvSpPr/>
            <p:nvPr/>
          </p:nvSpPr>
          <p:spPr>
            <a:xfrm>
              <a:off x="8284285" y="5314860"/>
              <a:ext cx="1057910" cy="635"/>
            </a:xfrm>
            <a:custGeom>
              <a:avLst/>
              <a:gdLst/>
              <a:ahLst/>
              <a:cxnLst/>
              <a:rect l="l" t="t" r="r" b="b"/>
              <a:pathLst>
                <a:path w="1057909" h="635">
                  <a:moveTo>
                    <a:pt x="1057425" y="0"/>
                  </a:moveTo>
                  <a:lnTo>
                    <a:pt x="0" y="212"/>
                  </a:lnTo>
                </a:path>
              </a:pathLst>
            </a:custGeom>
            <a:ln w="38099">
              <a:solidFill>
                <a:srgbClr val="000000"/>
              </a:solidFill>
            </a:ln>
          </p:spPr>
          <p:txBody>
            <a:bodyPr wrap="square" lIns="0" tIns="0" rIns="0" bIns="0" rtlCol="0"/>
            <a:lstStyle/>
            <a:p>
              <a:endParaRPr/>
            </a:p>
          </p:txBody>
        </p:sp>
        <p:sp>
          <p:nvSpPr>
            <p:cNvPr id="36" name="object 36"/>
            <p:cNvSpPr/>
            <p:nvPr/>
          </p:nvSpPr>
          <p:spPr>
            <a:xfrm>
              <a:off x="8284285" y="5257905"/>
              <a:ext cx="76200" cy="114300"/>
            </a:xfrm>
            <a:custGeom>
              <a:avLst/>
              <a:gdLst/>
              <a:ahLst/>
              <a:cxnLst/>
              <a:rect l="l" t="t" r="r" b="b"/>
              <a:pathLst>
                <a:path w="76200" h="114300">
                  <a:moveTo>
                    <a:pt x="76190" y="114299"/>
                  </a:moveTo>
                  <a:lnTo>
                    <a:pt x="0" y="57165"/>
                  </a:lnTo>
                  <a:lnTo>
                    <a:pt x="76167" y="0"/>
                  </a:lnTo>
                </a:path>
              </a:pathLst>
            </a:custGeom>
            <a:ln w="38092">
              <a:solidFill>
                <a:srgbClr val="000000"/>
              </a:solidFill>
            </a:ln>
          </p:spPr>
          <p:txBody>
            <a:bodyPr wrap="square" lIns="0" tIns="0" rIns="0" bIns="0" rtlCol="0"/>
            <a:lstStyle/>
            <a:p>
              <a:endParaRPr/>
            </a:p>
          </p:txBody>
        </p:sp>
      </p:grpSp>
      <p:sp>
        <p:nvSpPr>
          <p:cNvPr id="37" name="object 37"/>
          <p:cNvSpPr/>
          <p:nvPr/>
        </p:nvSpPr>
        <p:spPr>
          <a:xfrm>
            <a:off x="4352633" y="2661728"/>
            <a:ext cx="1933575" cy="647700"/>
          </a:xfrm>
          <a:custGeom>
            <a:avLst/>
            <a:gdLst/>
            <a:ahLst/>
            <a:cxnLst/>
            <a:rect l="l" t="t" r="r" b="b"/>
            <a:pathLst>
              <a:path w="1933575" h="647700">
                <a:moveTo>
                  <a:pt x="0" y="0"/>
                </a:moveTo>
                <a:lnTo>
                  <a:pt x="1933394" y="0"/>
                </a:lnTo>
                <a:lnTo>
                  <a:pt x="1933394" y="647699"/>
                </a:lnTo>
                <a:lnTo>
                  <a:pt x="0" y="647699"/>
                </a:lnTo>
                <a:lnTo>
                  <a:pt x="0" y="0"/>
                </a:lnTo>
              </a:path>
            </a:pathLst>
          </a:custGeom>
          <a:ln w="76554">
            <a:solidFill>
              <a:srgbClr val="000000"/>
            </a:solidFill>
          </a:ln>
        </p:spPr>
        <p:txBody>
          <a:bodyPr wrap="square" lIns="0" tIns="0" rIns="0" bIns="0" rtlCol="0"/>
          <a:lstStyle/>
          <a:p>
            <a:endParaRPr/>
          </a:p>
        </p:txBody>
      </p:sp>
      <p:sp>
        <p:nvSpPr>
          <p:cNvPr id="38" name="object 38"/>
          <p:cNvSpPr txBox="1"/>
          <p:nvPr/>
        </p:nvSpPr>
        <p:spPr>
          <a:xfrm>
            <a:off x="4574545" y="2795141"/>
            <a:ext cx="3617595" cy="1407160"/>
          </a:xfrm>
          <a:prstGeom prst="rect">
            <a:avLst/>
          </a:prstGeom>
        </p:spPr>
        <p:txBody>
          <a:bodyPr vert="horz" wrap="square" lIns="0" tIns="12700" rIns="0" bIns="0" rtlCol="0">
            <a:spAutoFit/>
          </a:bodyPr>
          <a:lstStyle/>
          <a:p>
            <a:pPr marL="12700">
              <a:lnSpc>
                <a:spcPct val="100000"/>
              </a:lnSpc>
              <a:spcBef>
                <a:spcPts val="100"/>
              </a:spcBef>
            </a:pPr>
            <a:r>
              <a:rPr sz="2300" spc="10" dirty="0">
                <a:latin typeface="Verdana" panose="020B0604030504040204"/>
                <a:cs typeface="Verdana" panose="020B0604030504040204"/>
              </a:rPr>
              <a:t>Prediction</a:t>
            </a:r>
            <a:endParaRPr sz="2300">
              <a:latin typeface="Verdana" panose="020B0604030504040204"/>
              <a:cs typeface="Verdana" panose="020B0604030504040204"/>
            </a:endParaRPr>
          </a:p>
          <a:p>
            <a:pPr>
              <a:lnSpc>
                <a:spcPct val="100000"/>
              </a:lnSpc>
              <a:spcBef>
                <a:spcPts val="10"/>
              </a:spcBef>
            </a:pPr>
            <a:endParaRPr sz="4400">
              <a:latin typeface="Verdana" panose="020B0604030504040204"/>
              <a:cs typeface="Verdana" panose="020B0604030504040204"/>
            </a:endParaRPr>
          </a:p>
          <a:p>
            <a:pPr marL="2112645">
              <a:lnSpc>
                <a:spcPct val="100000"/>
              </a:lnSpc>
            </a:pPr>
            <a:r>
              <a:rPr sz="2300" spc="-75" dirty="0">
                <a:latin typeface="Verdana" panose="020B0604030504040204"/>
                <a:cs typeface="Verdana" panose="020B0604030504040204"/>
              </a:rPr>
              <a:t>E</a:t>
            </a:r>
            <a:r>
              <a:rPr sz="2300" spc="-55" dirty="0">
                <a:latin typeface="Verdana" panose="020B0604030504040204"/>
                <a:cs typeface="Verdana" panose="020B0604030504040204"/>
              </a:rPr>
              <a:t>v</a:t>
            </a:r>
            <a:r>
              <a:rPr sz="2300" spc="-105" dirty="0">
                <a:latin typeface="Verdana" panose="020B0604030504040204"/>
                <a:cs typeface="Verdana" panose="020B0604030504040204"/>
              </a:rPr>
              <a:t>a</a:t>
            </a:r>
            <a:r>
              <a:rPr sz="2300" spc="35" dirty="0">
                <a:latin typeface="Verdana" panose="020B0604030504040204"/>
                <a:cs typeface="Verdana" panose="020B0604030504040204"/>
              </a:rPr>
              <a:t>l</a:t>
            </a:r>
            <a:r>
              <a:rPr sz="2300" spc="-55" dirty="0">
                <a:latin typeface="Verdana" panose="020B0604030504040204"/>
                <a:cs typeface="Verdana" panose="020B0604030504040204"/>
              </a:rPr>
              <a:t>u</a:t>
            </a:r>
            <a:r>
              <a:rPr sz="2300" spc="-105" dirty="0">
                <a:latin typeface="Verdana" panose="020B0604030504040204"/>
                <a:cs typeface="Verdana" panose="020B0604030504040204"/>
              </a:rPr>
              <a:t>a</a:t>
            </a:r>
            <a:r>
              <a:rPr sz="2300" spc="30" dirty="0">
                <a:latin typeface="Verdana" panose="020B0604030504040204"/>
                <a:cs typeface="Verdana" panose="020B0604030504040204"/>
              </a:rPr>
              <a:t>t</a:t>
            </a:r>
            <a:r>
              <a:rPr sz="2300" spc="-25" dirty="0">
                <a:latin typeface="Verdana" panose="020B0604030504040204"/>
                <a:cs typeface="Verdana" panose="020B0604030504040204"/>
              </a:rPr>
              <a:t>i</a:t>
            </a:r>
            <a:r>
              <a:rPr sz="2300" spc="20" dirty="0">
                <a:latin typeface="Verdana" panose="020B0604030504040204"/>
                <a:cs typeface="Verdana" panose="020B0604030504040204"/>
              </a:rPr>
              <a:t>o</a:t>
            </a:r>
            <a:r>
              <a:rPr sz="2300" spc="-30" dirty="0">
                <a:latin typeface="Verdana" panose="020B0604030504040204"/>
                <a:cs typeface="Verdana" panose="020B0604030504040204"/>
              </a:rPr>
              <a:t>n</a:t>
            </a:r>
            <a:endParaRPr sz="2300">
              <a:latin typeface="Verdana" panose="020B0604030504040204"/>
              <a:cs typeface="Verdana" panose="020B0604030504040204"/>
            </a:endParaRPr>
          </a:p>
        </p:txBody>
      </p:sp>
      <p:sp>
        <p:nvSpPr>
          <p:cNvPr id="39" name="object 39"/>
          <p:cNvSpPr/>
          <p:nvPr/>
        </p:nvSpPr>
        <p:spPr>
          <a:xfrm>
            <a:off x="4566084" y="7881127"/>
            <a:ext cx="1543050" cy="609600"/>
          </a:xfrm>
          <a:custGeom>
            <a:avLst/>
            <a:gdLst/>
            <a:ahLst/>
            <a:cxnLst/>
            <a:rect l="l" t="t" r="r" b="b"/>
            <a:pathLst>
              <a:path w="1543050" h="609600">
                <a:moveTo>
                  <a:pt x="0" y="0"/>
                </a:moveTo>
                <a:lnTo>
                  <a:pt x="1542829" y="0"/>
                </a:lnTo>
                <a:lnTo>
                  <a:pt x="1542829" y="609599"/>
                </a:lnTo>
                <a:lnTo>
                  <a:pt x="0" y="609599"/>
                </a:lnTo>
                <a:lnTo>
                  <a:pt x="0" y="0"/>
                </a:lnTo>
              </a:path>
            </a:pathLst>
          </a:custGeom>
          <a:ln w="76267">
            <a:solidFill>
              <a:srgbClr val="000000"/>
            </a:solidFill>
          </a:ln>
        </p:spPr>
        <p:txBody>
          <a:bodyPr wrap="square" lIns="0" tIns="0" rIns="0" bIns="0" rtlCol="0"/>
          <a:lstStyle/>
          <a:p>
            <a:endParaRPr/>
          </a:p>
        </p:txBody>
      </p:sp>
      <p:sp>
        <p:nvSpPr>
          <p:cNvPr id="40" name="object 40"/>
          <p:cNvSpPr txBox="1"/>
          <p:nvPr/>
        </p:nvSpPr>
        <p:spPr>
          <a:xfrm>
            <a:off x="4903317" y="7995491"/>
            <a:ext cx="873125" cy="375920"/>
          </a:xfrm>
          <a:prstGeom prst="rect">
            <a:avLst/>
          </a:prstGeom>
        </p:spPr>
        <p:txBody>
          <a:bodyPr vert="horz" wrap="square" lIns="0" tIns="12700" rIns="0" bIns="0" rtlCol="0">
            <a:spAutoFit/>
          </a:bodyPr>
          <a:lstStyle/>
          <a:p>
            <a:pPr marL="12700">
              <a:lnSpc>
                <a:spcPct val="100000"/>
              </a:lnSpc>
              <a:spcBef>
                <a:spcPts val="100"/>
              </a:spcBef>
            </a:pPr>
            <a:r>
              <a:rPr sz="2300" spc="-285" dirty="0">
                <a:latin typeface="Verdana" panose="020B0604030504040204"/>
                <a:cs typeface="Verdana" panose="020B0604030504040204"/>
              </a:rPr>
              <a:t>I</a:t>
            </a:r>
            <a:r>
              <a:rPr sz="2300" spc="-135" dirty="0">
                <a:latin typeface="Verdana" panose="020B0604030504040204"/>
                <a:cs typeface="Verdana" panose="020B0604030504040204"/>
              </a:rPr>
              <a:t>m</a:t>
            </a:r>
            <a:r>
              <a:rPr sz="2300" spc="-105" dirty="0">
                <a:latin typeface="Verdana" panose="020B0604030504040204"/>
                <a:cs typeface="Verdana" panose="020B0604030504040204"/>
              </a:rPr>
              <a:t>a</a:t>
            </a:r>
            <a:r>
              <a:rPr sz="2300" spc="-170" dirty="0">
                <a:latin typeface="Verdana" panose="020B0604030504040204"/>
                <a:cs typeface="Verdana" panose="020B0604030504040204"/>
              </a:rPr>
              <a:t>g</a:t>
            </a:r>
            <a:r>
              <a:rPr sz="2300" spc="-50" dirty="0">
                <a:latin typeface="Verdana" panose="020B0604030504040204"/>
                <a:cs typeface="Verdana" panose="020B0604030504040204"/>
              </a:rPr>
              <a:t>e</a:t>
            </a:r>
            <a:endParaRPr sz="2300">
              <a:latin typeface="Verdana" panose="020B0604030504040204"/>
              <a:cs typeface="Verdana" panose="020B0604030504040204"/>
            </a:endParaRPr>
          </a:p>
        </p:txBody>
      </p:sp>
      <p:grpSp>
        <p:nvGrpSpPr>
          <p:cNvPr id="41" name="object 41"/>
          <p:cNvGrpSpPr/>
          <p:nvPr/>
        </p:nvGrpSpPr>
        <p:grpSpPr>
          <a:xfrm>
            <a:off x="5263404" y="6090234"/>
            <a:ext cx="153035" cy="1791335"/>
            <a:chOff x="5263404" y="6090234"/>
            <a:chExt cx="153035" cy="1791335"/>
          </a:xfrm>
        </p:grpSpPr>
        <p:sp>
          <p:nvSpPr>
            <p:cNvPr id="42" name="object 42"/>
            <p:cNvSpPr/>
            <p:nvPr/>
          </p:nvSpPr>
          <p:spPr>
            <a:xfrm>
              <a:off x="5339611" y="6109294"/>
              <a:ext cx="0" cy="1772285"/>
            </a:xfrm>
            <a:custGeom>
              <a:avLst/>
              <a:gdLst/>
              <a:ahLst/>
              <a:cxnLst/>
              <a:rect l="l" t="t" r="r" b="b"/>
              <a:pathLst>
                <a:path h="1772284">
                  <a:moveTo>
                    <a:pt x="0" y="1771767"/>
                  </a:moveTo>
                  <a:lnTo>
                    <a:pt x="0" y="0"/>
                  </a:lnTo>
                </a:path>
              </a:pathLst>
            </a:custGeom>
            <a:ln w="38122">
              <a:solidFill>
                <a:srgbClr val="000000"/>
              </a:solidFill>
            </a:ln>
          </p:spPr>
          <p:txBody>
            <a:bodyPr wrap="square" lIns="0" tIns="0" rIns="0" bIns="0" rtlCol="0"/>
            <a:lstStyle/>
            <a:p>
              <a:endParaRPr/>
            </a:p>
          </p:txBody>
        </p:sp>
        <p:sp>
          <p:nvSpPr>
            <p:cNvPr id="43" name="object 43"/>
            <p:cNvSpPr/>
            <p:nvPr/>
          </p:nvSpPr>
          <p:spPr>
            <a:xfrm>
              <a:off x="5282461" y="6109292"/>
              <a:ext cx="114300" cy="76835"/>
            </a:xfrm>
            <a:custGeom>
              <a:avLst/>
              <a:gdLst/>
              <a:ahLst/>
              <a:cxnLst/>
              <a:rect l="l" t="t" r="r" b="b"/>
              <a:pathLst>
                <a:path w="114300" h="76835">
                  <a:moveTo>
                    <a:pt x="0" y="76244"/>
                  </a:moveTo>
                  <a:lnTo>
                    <a:pt x="57149" y="0"/>
                  </a:lnTo>
                  <a:lnTo>
                    <a:pt x="114299" y="76244"/>
                  </a:lnTo>
                </a:path>
              </a:pathLst>
            </a:custGeom>
            <a:ln w="38106">
              <a:solidFill>
                <a:srgbClr val="000000"/>
              </a:solidFill>
            </a:ln>
          </p:spPr>
          <p:txBody>
            <a:bodyPr wrap="square" lIns="0" tIns="0" rIns="0" bIns="0" rtlCol="0"/>
            <a:lstStyle/>
            <a:p>
              <a:endParaRPr/>
            </a:p>
          </p:txBody>
        </p:sp>
      </p:grpSp>
      <p:grpSp>
        <p:nvGrpSpPr>
          <p:cNvPr id="44" name="object 44"/>
          <p:cNvGrpSpPr/>
          <p:nvPr/>
        </p:nvGrpSpPr>
        <p:grpSpPr>
          <a:xfrm>
            <a:off x="12167364" y="6244753"/>
            <a:ext cx="1267460" cy="1238250"/>
            <a:chOff x="12167364" y="6244753"/>
            <a:chExt cx="1267460" cy="1238250"/>
          </a:xfrm>
        </p:grpSpPr>
        <p:sp>
          <p:nvSpPr>
            <p:cNvPr id="45" name="object 45"/>
            <p:cNvSpPr/>
            <p:nvPr/>
          </p:nvSpPr>
          <p:spPr>
            <a:xfrm>
              <a:off x="12186373" y="7406797"/>
              <a:ext cx="1229360" cy="0"/>
            </a:xfrm>
            <a:custGeom>
              <a:avLst/>
              <a:gdLst/>
              <a:ahLst/>
              <a:cxnLst/>
              <a:rect l="l" t="t" r="r" b="b"/>
              <a:pathLst>
                <a:path w="1229359">
                  <a:moveTo>
                    <a:pt x="1228837" y="0"/>
                  </a:moveTo>
                  <a:lnTo>
                    <a:pt x="0" y="0"/>
                  </a:lnTo>
                </a:path>
              </a:pathLst>
            </a:custGeom>
            <a:ln w="38099">
              <a:solidFill>
                <a:srgbClr val="000000"/>
              </a:solidFill>
            </a:ln>
          </p:spPr>
          <p:txBody>
            <a:bodyPr wrap="square" lIns="0" tIns="0" rIns="0" bIns="0" rtlCol="0"/>
            <a:lstStyle/>
            <a:p>
              <a:endParaRPr/>
            </a:p>
          </p:txBody>
        </p:sp>
        <p:sp>
          <p:nvSpPr>
            <p:cNvPr id="46" name="object 46"/>
            <p:cNvSpPr/>
            <p:nvPr/>
          </p:nvSpPr>
          <p:spPr>
            <a:xfrm>
              <a:off x="12186373" y="7349647"/>
              <a:ext cx="76200" cy="114300"/>
            </a:xfrm>
            <a:custGeom>
              <a:avLst/>
              <a:gdLst/>
              <a:ahLst/>
              <a:cxnLst/>
              <a:rect l="l" t="t" r="r" b="b"/>
              <a:pathLst>
                <a:path w="76200" h="114300">
                  <a:moveTo>
                    <a:pt x="75964" y="114299"/>
                  </a:moveTo>
                  <a:lnTo>
                    <a:pt x="0" y="57149"/>
                  </a:lnTo>
                  <a:lnTo>
                    <a:pt x="75964" y="0"/>
                  </a:lnTo>
                </a:path>
              </a:pathLst>
            </a:custGeom>
            <a:ln w="38018">
              <a:solidFill>
                <a:srgbClr val="000000"/>
              </a:solidFill>
            </a:ln>
          </p:spPr>
          <p:txBody>
            <a:bodyPr wrap="square" lIns="0" tIns="0" rIns="0" bIns="0" rtlCol="0"/>
            <a:lstStyle/>
            <a:p>
              <a:endParaRPr/>
            </a:p>
          </p:txBody>
        </p:sp>
        <p:sp>
          <p:nvSpPr>
            <p:cNvPr id="47" name="object 47"/>
            <p:cNvSpPr/>
            <p:nvPr/>
          </p:nvSpPr>
          <p:spPr>
            <a:xfrm>
              <a:off x="13415242" y="6244753"/>
              <a:ext cx="0" cy="1181735"/>
            </a:xfrm>
            <a:custGeom>
              <a:avLst/>
              <a:gdLst/>
              <a:ahLst/>
              <a:cxnLst/>
              <a:rect l="l" t="t" r="r" b="b"/>
              <a:pathLst>
                <a:path h="1181734">
                  <a:moveTo>
                    <a:pt x="0" y="1181144"/>
                  </a:moveTo>
                  <a:lnTo>
                    <a:pt x="0" y="0"/>
                  </a:lnTo>
                </a:path>
              </a:pathLst>
            </a:custGeom>
            <a:ln w="38172">
              <a:solidFill>
                <a:srgbClr val="000000"/>
              </a:solidFill>
            </a:ln>
          </p:spPr>
          <p:txBody>
            <a:bodyPr wrap="square" lIns="0" tIns="0" rIns="0" bIns="0" rtlCol="0"/>
            <a:lstStyle/>
            <a:p>
              <a:endParaRPr/>
            </a:p>
          </p:txBody>
        </p:sp>
      </p:grpSp>
      <p:grpSp>
        <p:nvGrpSpPr>
          <p:cNvPr id="48" name="object 48"/>
          <p:cNvGrpSpPr/>
          <p:nvPr/>
        </p:nvGrpSpPr>
        <p:grpSpPr>
          <a:xfrm>
            <a:off x="12157866" y="3343693"/>
            <a:ext cx="1257935" cy="1509395"/>
            <a:chOff x="12157866" y="3343693"/>
            <a:chExt cx="1257935" cy="1509395"/>
          </a:xfrm>
        </p:grpSpPr>
        <p:sp>
          <p:nvSpPr>
            <p:cNvPr id="49" name="object 49"/>
            <p:cNvSpPr/>
            <p:nvPr/>
          </p:nvSpPr>
          <p:spPr>
            <a:xfrm>
              <a:off x="12176950" y="3419927"/>
              <a:ext cx="1219200" cy="0"/>
            </a:xfrm>
            <a:custGeom>
              <a:avLst/>
              <a:gdLst/>
              <a:ahLst/>
              <a:cxnLst/>
              <a:rect l="l" t="t" r="r" b="b"/>
              <a:pathLst>
                <a:path w="1219200">
                  <a:moveTo>
                    <a:pt x="1219172" y="0"/>
                  </a:moveTo>
                  <a:lnTo>
                    <a:pt x="0" y="0"/>
                  </a:lnTo>
                </a:path>
              </a:pathLst>
            </a:custGeom>
            <a:ln w="38099">
              <a:solidFill>
                <a:srgbClr val="000000"/>
              </a:solidFill>
            </a:ln>
          </p:spPr>
          <p:txBody>
            <a:bodyPr wrap="square" lIns="0" tIns="0" rIns="0" bIns="0" rtlCol="0"/>
            <a:lstStyle/>
            <a:p>
              <a:endParaRPr/>
            </a:p>
          </p:txBody>
        </p:sp>
        <p:sp>
          <p:nvSpPr>
            <p:cNvPr id="50" name="object 50"/>
            <p:cNvSpPr/>
            <p:nvPr/>
          </p:nvSpPr>
          <p:spPr>
            <a:xfrm>
              <a:off x="12176949" y="3362777"/>
              <a:ext cx="76835" cy="114300"/>
            </a:xfrm>
            <a:custGeom>
              <a:avLst/>
              <a:gdLst/>
              <a:ahLst/>
              <a:cxnLst/>
              <a:rect l="l" t="t" r="r" b="b"/>
              <a:pathLst>
                <a:path w="76834" h="114300">
                  <a:moveTo>
                    <a:pt x="76392" y="114299"/>
                  </a:moveTo>
                  <a:lnTo>
                    <a:pt x="0" y="57149"/>
                  </a:lnTo>
                  <a:lnTo>
                    <a:pt x="76392" y="0"/>
                  </a:lnTo>
                </a:path>
              </a:pathLst>
            </a:custGeom>
            <a:ln w="38166">
              <a:solidFill>
                <a:srgbClr val="000000"/>
              </a:solidFill>
            </a:ln>
          </p:spPr>
          <p:txBody>
            <a:bodyPr wrap="square" lIns="0" tIns="0" rIns="0" bIns="0" rtlCol="0"/>
            <a:lstStyle/>
            <a:p>
              <a:endParaRPr/>
            </a:p>
          </p:txBody>
        </p:sp>
        <p:sp>
          <p:nvSpPr>
            <p:cNvPr id="51" name="object 51"/>
            <p:cNvSpPr/>
            <p:nvPr/>
          </p:nvSpPr>
          <p:spPr>
            <a:xfrm>
              <a:off x="13396141" y="3395180"/>
              <a:ext cx="0" cy="1457325"/>
            </a:xfrm>
            <a:custGeom>
              <a:avLst/>
              <a:gdLst/>
              <a:ahLst/>
              <a:cxnLst/>
              <a:rect l="l" t="t" r="r" b="b"/>
              <a:pathLst>
                <a:path h="1457325">
                  <a:moveTo>
                    <a:pt x="0" y="0"/>
                  </a:moveTo>
                  <a:lnTo>
                    <a:pt x="0" y="1457331"/>
                  </a:lnTo>
                </a:path>
              </a:pathLst>
            </a:custGeom>
            <a:ln w="38158">
              <a:solidFill>
                <a:srgbClr val="000000"/>
              </a:solidFill>
            </a:ln>
          </p:spPr>
          <p:txBody>
            <a:bodyPr wrap="square" lIns="0" tIns="0" rIns="0" bIns="0" rtlCol="0"/>
            <a:lstStyle/>
            <a:p>
              <a:endParaRPr/>
            </a:p>
          </p:txBody>
        </p:sp>
      </p:grpSp>
      <p:sp>
        <p:nvSpPr>
          <p:cNvPr id="52" name="object 52"/>
          <p:cNvSpPr txBox="1"/>
          <p:nvPr/>
        </p:nvSpPr>
        <p:spPr>
          <a:xfrm>
            <a:off x="9290391" y="5944099"/>
            <a:ext cx="1212850" cy="825500"/>
          </a:xfrm>
          <a:prstGeom prst="rect">
            <a:avLst/>
          </a:prstGeom>
        </p:spPr>
        <p:txBody>
          <a:bodyPr vert="horz" wrap="square" lIns="0" tIns="12700" rIns="0" bIns="0" rtlCol="0">
            <a:spAutoFit/>
          </a:bodyPr>
          <a:lstStyle/>
          <a:p>
            <a:pPr marL="12700" marR="5080" indent="124460">
              <a:lnSpc>
                <a:spcPct val="114000"/>
              </a:lnSpc>
              <a:spcBef>
                <a:spcPts val="100"/>
              </a:spcBef>
            </a:pPr>
            <a:r>
              <a:rPr sz="2300" spc="-30" dirty="0">
                <a:latin typeface="Verdana" panose="020B0604030504040204"/>
                <a:cs typeface="Verdana" panose="020B0604030504040204"/>
              </a:rPr>
              <a:t>Neural </a:t>
            </a:r>
            <a:r>
              <a:rPr sz="2300" spc="-25" dirty="0">
                <a:latin typeface="Verdana" panose="020B0604030504040204"/>
                <a:cs typeface="Verdana" panose="020B0604030504040204"/>
              </a:rPr>
              <a:t> </a:t>
            </a:r>
            <a:r>
              <a:rPr sz="2300" spc="25" dirty="0">
                <a:latin typeface="Verdana" panose="020B0604030504040204"/>
                <a:cs typeface="Verdana" panose="020B0604030504040204"/>
              </a:rPr>
              <a:t>N</a:t>
            </a:r>
            <a:r>
              <a:rPr sz="2300" spc="-55" dirty="0">
                <a:latin typeface="Verdana" panose="020B0604030504040204"/>
                <a:cs typeface="Verdana" panose="020B0604030504040204"/>
              </a:rPr>
              <a:t>e</a:t>
            </a:r>
            <a:r>
              <a:rPr sz="2300" spc="30" dirty="0">
                <a:latin typeface="Verdana" panose="020B0604030504040204"/>
                <a:cs typeface="Verdana" panose="020B0604030504040204"/>
              </a:rPr>
              <a:t>t</a:t>
            </a:r>
            <a:r>
              <a:rPr sz="2300" spc="-85" dirty="0">
                <a:latin typeface="Verdana" panose="020B0604030504040204"/>
                <a:cs typeface="Verdana" panose="020B0604030504040204"/>
              </a:rPr>
              <a:t>w</a:t>
            </a:r>
            <a:r>
              <a:rPr sz="2300" spc="20" dirty="0">
                <a:latin typeface="Verdana" panose="020B0604030504040204"/>
                <a:cs typeface="Verdana" panose="020B0604030504040204"/>
              </a:rPr>
              <a:t>o</a:t>
            </a:r>
            <a:r>
              <a:rPr sz="2300" spc="-30" dirty="0">
                <a:latin typeface="Verdana" panose="020B0604030504040204"/>
                <a:cs typeface="Verdana" panose="020B0604030504040204"/>
              </a:rPr>
              <a:t>r</a:t>
            </a:r>
            <a:r>
              <a:rPr sz="2300" spc="-210" dirty="0">
                <a:latin typeface="Verdana" panose="020B0604030504040204"/>
                <a:cs typeface="Verdana" panose="020B0604030504040204"/>
              </a:rPr>
              <a:t>k</a:t>
            </a:r>
            <a:endParaRPr sz="2300">
              <a:latin typeface="Verdana" panose="020B0604030504040204"/>
              <a:cs typeface="Verdana" panose="020B0604030504040204"/>
            </a:endParaRPr>
          </a:p>
        </p:txBody>
      </p:sp>
      <p:grpSp>
        <p:nvGrpSpPr>
          <p:cNvPr id="53" name="object 53"/>
          <p:cNvGrpSpPr/>
          <p:nvPr/>
        </p:nvGrpSpPr>
        <p:grpSpPr>
          <a:xfrm>
            <a:off x="7551718" y="4199959"/>
            <a:ext cx="2035810" cy="690880"/>
            <a:chOff x="7551718" y="4199959"/>
            <a:chExt cx="2035810" cy="690880"/>
          </a:xfrm>
        </p:grpSpPr>
        <p:sp>
          <p:nvSpPr>
            <p:cNvPr id="54" name="object 54"/>
            <p:cNvSpPr/>
            <p:nvPr/>
          </p:nvSpPr>
          <p:spPr>
            <a:xfrm>
              <a:off x="7570768" y="4252253"/>
              <a:ext cx="0" cy="638810"/>
            </a:xfrm>
            <a:custGeom>
              <a:avLst/>
              <a:gdLst/>
              <a:ahLst/>
              <a:cxnLst/>
              <a:rect l="l" t="t" r="r" b="b"/>
              <a:pathLst>
                <a:path h="638810">
                  <a:moveTo>
                    <a:pt x="0" y="638241"/>
                  </a:moveTo>
                  <a:lnTo>
                    <a:pt x="0" y="0"/>
                  </a:lnTo>
                </a:path>
              </a:pathLst>
            </a:custGeom>
            <a:ln w="38386">
              <a:solidFill>
                <a:srgbClr val="000000"/>
              </a:solidFill>
            </a:ln>
          </p:spPr>
          <p:txBody>
            <a:bodyPr wrap="square" lIns="0" tIns="0" rIns="0" bIns="0" rtlCol="0"/>
            <a:lstStyle/>
            <a:p>
              <a:endParaRPr/>
            </a:p>
          </p:txBody>
        </p:sp>
        <p:sp>
          <p:nvSpPr>
            <p:cNvPr id="55" name="object 55"/>
            <p:cNvSpPr/>
            <p:nvPr/>
          </p:nvSpPr>
          <p:spPr>
            <a:xfrm>
              <a:off x="7558347" y="4276171"/>
              <a:ext cx="2010410" cy="0"/>
            </a:xfrm>
            <a:custGeom>
              <a:avLst/>
              <a:gdLst/>
              <a:ahLst/>
              <a:cxnLst/>
              <a:rect l="l" t="t" r="r" b="b"/>
              <a:pathLst>
                <a:path w="2010409">
                  <a:moveTo>
                    <a:pt x="0" y="0"/>
                  </a:moveTo>
                  <a:lnTo>
                    <a:pt x="2009893" y="0"/>
                  </a:lnTo>
                </a:path>
              </a:pathLst>
            </a:custGeom>
            <a:ln w="38099">
              <a:solidFill>
                <a:srgbClr val="000000"/>
              </a:solidFill>
            </a:ln>
          </p:spPr>
          <p:txBody>
            <a:bodyPr wrap="square" lIns="0" tIns="0" rIns="0" bIns="0" rtlCol="0"/>
            <a:lstStyle/>
            <a:p>
              <a:endParaRPr/>
            </a:p>
          </p:txBody>
        </p:sp>
        <p:sp>
          <p:nvSpPr>
            <p:cNvPr id="56" name="object 56"/>
            <p:cNvSpPr/>
            <p:nvPr/>
          </p:nvSpPr>
          <p:spPr>
            <a:xfrm>
              <a:off x="9491974" y="4219021"/>
              <a:ext cx="76835" cy="114300"/>
            </a:xfrm>
            <a:custGeom>
              <a:avLst/>
              <a:gdLst/>
              <a:ahLst/>
              <a:cxnLst/>
              <a:rect l="l" t="t" r="r" b="b"/>
              <a:pathLst>
                <a:path w="76834" h="114300">
                  <a:moveTo>
                    <a:pt x="0" y="0"/>
                  </a:moveTo>
                  <a:lnTo>
                    <a:pt x="76267" y="57149"/>
                  </a:lnTo>
                  <a:lnTo>
                    <a:pt x="0" y="114299"/>
                  </a:lnTo>
                </a:path>
              </a:pathLst>
            </a:custGeom>
            <a:ln w="38123">
              <a:solidFill>
                <a:srgbClr val="000000"/>
              </a:solidFill>
            </a:ln>
          </p:spPr>
          <p:txBody>
            <a:bodyPr wrap="square" lIns="0" tIns="0" rIns="0" bIns="0" rtlCol="0"/>
            <a:lstStyle/>
            <a:p>
              <a:endParaRPr/>
            </a:p>
          </p:txBody>
        </p:sp>
      </p:grpSp>
      <p:grpSp>
        <p:nvGrpSpPr>
          <p:cNvPr id="57" name="object 57"/>
          <p:cNvGrpSpPr/>
          <p:nvPr/>
        </p:nvGrpSpPr>
        <p:grpSpPr>
          <a:xfrm>
            <a:off x="2240021" y="2964858"/>
            <a:ext cx="3157220" cy="1573530"/>
            <a:chOff x="2240021" y="2964858"/>
            <a:chExt cx="3157220" cy="1573530"/>
          </a:xfrm>
        </p:grpSpPr>
        <p:sp>
          <p:nvSpPr>
            <p:cNvPr id="58" name="object 58"/>
            <p:cNvSpPr/>
            <p:nvPr/>
          </p:nvSpPr>
          <p:spPr>
            <a:xfrm>
              <a:off x="5320496" y="3328041"/>
              <a:ext cx="635" cy="1210310"/>
            </a:xfrm>
            <a:custGeom>
              <a:avLst/>
              <a:gdLst/>
              <a:ahLst/>
              <a:cxnLst/>
              <a:rect l="l" t="t" r="r" b="b"/>
              <a:pathLst>
                <a:path w="635" h="1210310">
                  <a:moveTo>
                    <a:pt x="0" y="1209776"/>
                  </a:moveTo>
                  <a:lnTo>
                    <a:pt x="29" y="0"/>
                  </a:lnTo>
                </a:path>
              </a:pathLst>
            </a:custGeom>
            <a:ln w="38007">
              <a:solidFill>
                <a:srgbClr val="000000"/>
              </a:solidFill>
            </a:ln>
          </p:spPr>
          <p:txBody>
            <a:bodyPr wrap="square" lIns="0" tIns="0" rIns="0" bIns="0" rtlCol="0"/>
            <a:lstStyle/>
            <a:p>
              <a:endParaRPr/>
            </a:p>
          </p:txBody>
        </p:sp>
        <p:sp>
          <p:nvSpPr>
            <p:cNvPr id="59" name="object 59"/>
            <p:cNvSpPr/>
            <p:nvPr/>
          </p:nvSpPr>
          <p:spPr>
            <a:xfrm>
              <a:off x="5263374" y="3328042"/>
              <a:ext cx="114300" cy="76200"/>
            </a:xfrm>
            <a:custGeom>
              <a:avLst/>
              <a:gdLst/>
              <a:ahLst/>
              <a:cxnLst/>
              <a:rect l="l" t="t" r="r" b="b"/>
              <a:pathLst>
                <a:path w="114300" h="76200">
                  <a:moveTo>
                    <a:pt x="0" y="76014"/>
                  </a:moveTo>
                  <a:lnTo>
                    <a:pt x="57151" y="0"/>
                  </a:lnTo>
                  <a:lnTo>
                    <a:pt x="114299" y="76017"/>
                  </a:lnTo>
                </a:path>
              </a:pathLst>
            </a:custGeom>
            <a:ln w="38071">
              <a:solidFill>
                <a:srgbClr val="000000"/>
              </a:solidFill>
            </a:ln>
          </p:spPr>
          <p:txBody>
            <a:bodyPr wrap="square" lIns="0" tIns="0" rIns="0" bIns="0" rtlCol="0"/>
            <a:lstStyle/>
            <a:p>
              <a:endParaRPr/>
            </a:p>
          </p:txBody>
        </p:sp>
        <p:sp>
          <p:nvSpPr>
            <p:cNvPr id="60" name="object 60"/>
            <p:cNvSpPr/>
            <p:nvPr/>
          </p:nvSpPr>
          <p:spPr>
            <a:xfrm>
              <a:off x="2315183" y="2983909"/>
              <a:ext cx="19050" cy="1409700"/>
            </a:xfrm>
            <a:custGeom>
              <a:avLst/>
              <a:gdLst/>
              <a:ahLst/>
              <a:cxnLst/>
              <a:rect l="l" t="t" r="r" b="b"/>
              <a:pathLst>
                <a:path w="19050" h="1409700">
                  <a:moveTo>
                    <a:pt x="18845" y="0"/>
                  </a:moveTo>
                  <a:lnTo>
                    <a:pt x="0" y="1409597"/>
                  </a:lnTo>
                </a:path>
              </a:pathLst>
            </a:custGeom>
            <a:ln w="38056">
              <a:solidFill>
                <a:srgbClr val="000000"/>
              </a:solidFill>
            </a:ln>
          </p:spPr>
          <p:txBody>
            <a:bodyPr wrap="square" lIns="0" tIns="0" rIns="0" bIns="0" rtlCol="0"/>
            <a:lstStyle/>
            <a:p>
              <a:endParaRPr/>
            </a:p>
          </p:txBody>
        </p:sp>
        <p:sp>
          <p:nvSpPr>
            <p:cNvPr id="61" name="object 61"/>
            <p:cNvSpPr/>
            <p:nvPr/>
          </p:nvSpPr>
          <p:spPr>
            <a:xfrm>
              <a:off x="2259056" y="4316637"/>
              <a:ext cx="114300" cy="77470"/>
            </a:xfrm>
            <a:custGeom>
              <a:avLst/>
              <a:gdLst/>
              <a:ahLst/>
              <a:cxnLst/>
              <a:rect l="l" t="t" r="r" b="b"/>
              <a:pathLst>
                <a:path w="114300" h="77470">
                  <a:moveTo>
                    <a:pt x="114289" y="1528"/>
                  </a:moveTo>
                  <a:lnTo>
                    <a:pt x="56127" y="76869"/>
                  </a:lnTo>
                  <a:lnTo>
                    <a:pt x="0" y="0"/>
                  </a:lnTo>
                </a:path>
              </a:pathLst>
            </a:custGeom>
            <a:ln w="38086">
              <a:solidFill>
                <a:srgbClr val="000000"/>
              </a:solidFill>
            </a:ln>
          </p:spPr>
          <p:txBody>
            <a:bodyPr wrap="square" lIns="0" tIns="0" rIns="0" bIns="0" rtlCol="0"/>
            <a:lstStyle/>
            <a:p>
              <a:endParaRPr/>
            </a:p>
          </p:txBody>
        </p:sp>
        <p:sp>
          <p:nvSpPr>
            <p:cNvPr id="62" name="object 62"/>
            <p:cNvSpPr/>
            <p:nvPr/>
          </p:nvSpPr>
          <p:spPr>
            <a:xfrm>
              <a:off x="2314908" y="2983908"/>
              <a:ext cx="2038985" cy="0"/>
            </a:xfrm>
            <a:custGeom>
              <a:avLst/>
              <a:gdLst/>
              <a:ahLst/>
              <a:cxnLst/>
              <a:rect l="l" t="t" r="r" b="b"/>
              <a:pathLst>
                <a:path w="2038985">
                  <a:moveTo>
                    <a:pt x="0" y="0"/>
                  </a:moveTo>
                  <a:lnTo>
                    <a:pt x="2038379" y="0"/>
                  </a:lnTo>
                </a:path>
              </a:pathLst>
            </a:custGeom>
            <a:ln w="38099">
              <a:solidFill>
                <a:srgbClr val="000000"/>
              </a:solidFill>
            </a:ln>
          </p:spPr>
          <p:txBody>
            <a:bodyPr wrap="square" lIns="0" tIns="0" rIns="0" bIns="0" rtlCol="0"/>
            <a:lstStyle/>
            <a:p>
              <a:endParaRPr/>
            </a:p>
          </p:txBody>
        </p:sp>
      </p:grpSp>
      <p:grpSp>
        <p:nvGrpSpPr>
          <p:cNvPr id="63" name="object 63"/>
          <p:cNvGrpSpPr/>
          <p:nvPr/>
        </p:nvGrpSpPr>
        <p:grpSpPr>
          <a:xfrm>
            <a:off x="7459106" y="5915357"/>
            <a:ext cx="3586479" cy="1510665"/>
            <a:chOff x="7459106" y="5915357"/>
            <a:chExt cx="3586479" cy="1510665"/>
          </a:xfrm>
        </p:grpSpPr>
        <p:sp>
          <p:nvSpPr>
            <p:cNvPr id="64" name="object 64"/>
            <p:cNvSpPr/>
            <p:nvPr/>
          </p:nvSpPr>
          <p:spPr>
            <a:xfrm>
              <a:off x="7535111" y="5934425"/>
              <a:ext cx="4445" cy="1466850"/>
            </a:xfrm>
            <a:custGeom>
              <a:avLst/>
              <a:gdLst/>
              <a:ahLst/>
              <a:cxnLst/>
              <a:rect l="l" t="t" r="r" b="b"/>
              <a:pathLst>
                <a:path w="4445" h="1466850">
                  <a:moveTo>
                    <a:pt x="4102" y="1466839"/>
                  </a:moveTo>
                  <a:lnTo>
                    <a:pt x="0" y="0"/>
                  </a:lnTo>
                </a:path>
              </a:pathLst>
            </a:custGeom>
            <a:ln w="38153">
              <a:solidFill>
                <a:srgbClr val="000000"/>
              </a:solidFill>
            </a:ln>
          </p:spPr>
          <p:txBody>
            <a:bodyPr wrap="square" lIns="0" tIns="0" rIns="0" bIns="0" rtlCol="0"/>
            <a:lstStyle/>
            <a:p>
              <a:endParaRPr/>
            </a:p>
          </p:txBody>
        </p:sp>
        <p:sp>
          <p:nvSpPr>
            <p:cNvPr id="65" name="object 65"/>
            <p:cNvSpPr/>
            <p:nvPr/>
          </p:nvSpPr>
          <p:spPr>
            <a:xfrm>
              <a:off x="7478175" y="5934425"/>
              <a:ext cx="114300" cy="76835"/>
            </a:xfrm>
            <a:custGeom>
              <a:avLst/>
              <a:gdLst/>
              <a:ahLst/>
              <a:cxnLst/>
              <a:rect l="l" t="t" r="r" b="b"/>
              <a:pathLst>
                <a:path w="114300" h="76835">
                  <a:moveTo>
                    <a:pt x="0" y="76466"/>
                  </a:moveTo>
                  <a:lnTo>
                    <a:pt x="56936" y="0"/>
                  </a:lnTo>
                  <a:lnTo>
                    <a:pt x="114299" y="76146"/>
                  </a:lnTo>
                </a:path>
              </a:pathLst>
            </a:custGeom>
            <a:ln w="38116">
              <a:solidFill>
                <a:srgbClr val="000000"/>
              </a:solidFill>
            </a:ln>
          </p:spPr>
          <p:txBody>
            <a:bodyPr wrap="square" lIns="0" tIns="0" rIns="0" bIns="0" rtlCol="0"/>
            <a:lstStyle/>
            <a:p>
              <a:endParaRPr/>
            </a:p>
          </p:txBody>
        </p:sp>
        <p:sp>
          <p:nvSpPr>
            <p:cNvPr id="66" name="object 66"/>
            <p:cNvSpPr/>
            <p:nvPr/>
          </p:nvSpPr>
          <p:spPr>
            <a:xfrm>
              <a:off x="7540388" y="7382160"/>
              <a:ext cx="3486150" cy="24765"/>
            </a:xfrm>
            <a:custGeom>
              <a:avLst/>
              <a:gdLst/>
              <a:ahLst/>
              <a:cxnLst/>
              <a:rect l="l" t="t" r="r" b="b"/>
              <a:pathLst>
                <a:path w="3486150" h="24765">
                  <a:moveTo>
                    <a:pt x="3486090" y="24637"/>
                  </a:moveTo>
                  <a:lnTo>
                    <a:pt x="0" y="0"/>
                  </a:lnTo>
                </a:path>
              </a:pathLst>
            </a:custGeom>
            <a:ln w="38099">
              <a:solidFill>
                <a:srgbClr val="000000"/>
              </a:solidFill>
            </a:ln>
          </p:spPr>
          <p:txBody>
            <a:bodyPr wrap="square" lIns="0" tIns="0" rIns="0" bIns="0" rtlCol="0"/>
            <a:lstStyle/>
            <a:p>
              <a:endParaRPr/>
            </a:p>
          </p:txBody>
        </p:sp>
      </p:grpSp>
      <p:grpSp>
        <p:nvGrpSpPr>
          <p:cNvPr id="67" name="object 67"/>
          <p:cNvGrpSpPr/>
          <p:nvPr/>
        </p:nvGrpSpPr>
        <p:grpSpPr>
          <a:xfrm>
            <a:off x="9641148" y="3395174"/>
            <a:ext cx="1407160" cy="1257300"/>
            <a:chOff x="9641148" y="3395174"/>
            <a:chExt cx="1407160" cy="1257300"/>
          </a:xfrm>
        </p:grpSpPr>
        <p:sp>
          <p:nvSpPr>
            <p:cNvPr id="68" name="object 68"/>
            <p:cNvSpPr/>
            <p:nvPr/>
          </p:nvSpPr>
          <p:spPr>
            <a:xfrm>
              <a:off x="9717361" y="3395174"/>
              <a:ext cx="0" cy="1238250"/>
            </a:xfrm>
            <a:custGeom>
              <a:avLst/>
              <a:gdLst/>
              <a:ahLst/>
              <a:cxnLst/>
              <a:rect l="l" t="t" r="r" b="b"/>
              <a:pathLst>
                <a:path h="1238250">
                  <a:moveTo>
                    <a:pt x="0" y="0"/>
                  </a:moveTo>
                  <a:lnTo>
                    <a:pt x="0" y="1238233"/>
                  </a:lnTo>
                </a:path>
              </a:pathLst>
            </a:custGeom>
            <a:ln w="38136">
              <a:solidFill>
                <a:srgbClr val="000000"/>
              </a:solidFill>
            </a:ln>
          </p:spPr>
          <p:txBody>
            <a:bodyPr wrap="square" lIns="0" tIns="0" rIns="0" bIns="0" rtlCol="0"/>
            <a:lstStyle/>
            <a:p>
              <a:endParaRPr/>
            </a:p>
          </p:txBody>
        </p:sp>
        <p:sp>
          <p:nvSpPr>
            <p:cNvPr id="69" name="object 69"/>
            <p:cNvSpPr/>
            <p:nvPr/>
          </p:nvSpPr>
          <p:spPr>
            <a:xfrm>
              <a:off x="9660211" y="4557136"/>
              <a:ext cx="114300" cy="76835"/>
            </a:xfrm>
            <a:custGeom>
              <a:avLst/>
              <a:gdLst/>
              <a:ahLst/>
              <a:cxnLst/>
              <a:rect l="l" t="t" r="r" b="b"/>
              <a:pathLst>
                <a:path w="114300" h="76835">
                  <a:moveTo>
                    <a:pt x="114299" y="0"/>
                  </a:moveTo>
                  <a:lnTo>
                    <a:pt x="57149" y="76272"/>
                  </a:lnTo>
                  <a:lnTo>
                    <a:pt x="0" y="0"/>
                  </a:lnTo>
                </a:path>
              </a:pathLst>
            </a:custGeom>
            <a:ln w="38111">
              <a:solidFill>
                <a:srgbClr val="000000"/>
              </a:solidFill>
            </a:ln>
          </p:spPr>
          <p:txBody>
            <a:bodyPr wrap="square" lIns="0" tIns="0" rIns="0" bIns="0" rtlCol="0"/>
            <a:lstStyle/>
            <a:p>
              <a:endParaRPr/>
            </a:p>
          </p:txBody>
        </p:sp>
        <p:sp>
          <p:nvSpPr>
            <p:cNvPr id="70" name="object 70"/>
            <p:cNvSpPr/>
            <p:nvPr/>
          </p:nvSpPr>
          <p:spPr>
            <a:xfrm>
              <a:off x="9714536" y="3414282"/>
              <a:ext cx="1315085" cy="5715"/>
            </a:xfrm>
            <a:custGeom>
              <a:avLst/>
              <a:gdLst/>
              <a:ahLst/>
              <a:cxnLst/>
              <a:rect l="l" t="t" r="r" b="b"/>
              <a:pathLst>
                <a:path w="1315084" h="5714">
                  <a:moveTo>
                    <a:pt x="1314488" y="5644"/>
                  </a:moveTo>
                  <a:lnTo>
                    <a:pt x="0" y="0"/>
                  </a:lnTo>
                </a:path>
              </a:pathLst>
            </a:custGeom>
            <a:ln w="38100">
              <a:solidFill>
                <a:srgbClr val="000000"/>
              </a:solidFill>
            </a:ln>
          </p:spPr>
          <p:txBody>
            <a:bodyPr wrap="square" lIns="0" tIns="0" rIns="0" bIns="0" rtlCol="0"/>
            <a:lstStyle/>
            <a:p>
              <a:endParaRPr/>
            </a:p>
          </p:txBody>
        </p:sp>
      </p:grpSp>
      <p:sp>
        <p:nvSpPr>
          <p:cNvPr id="71" name="object 71"/>
          <p:cNvSpPr txBox="1">
            <a:spLocks noGrp="1"/>
          </p:cNvSpPr>
          <p:nvPr>
            <p:ph type="title"/>
          </p:nvPr>
        </p:nvSpPr>
        <p:spPr>
          <a:xfrm>
            <a:off x="6084743" y="666929"/>
            <a:ext cx="6640830" cy="566420"/>
          </a:xfrm>
          <a:prstGeom prst="rect">
            <a:avLst/>
          </a:prstGeom>
        </p:spPr>
        <p:txBody>
          <a:bodyPr vert="horz" wrap="square" lIns="0" tIns="12700" rIns="0" bIns="0" rtlCol="0">
            <a:spAutoFit/>
          </a:bodyPr>
          <a:lstStyle/>
          <a:p>
            <a:pPr marL="12700">
              <a:lnSpc>
                <a:spcPct val="100000"/>
              </a:lnSpc>
              <a:spcBef>
                <a:spcPts val="100"/>
              </a:spcBef>
            </a:pPr>
            <a:r>
              <a:rPr sz="3600" b="1" dirty="0">
                <a:latin typeface="Times New Roman" panose="02020603050405020304" charset="0"/>
                <a:cs typeface="Times New Roman" panose="02020603050405020304" charset="0"/>
              </a:rPr>
              <a:t>TECHNICAL ARCHITECTURE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288406" y="2003842"/>
            <a:ext cx="3095624" cy="2601883"/>
          </a:xfrm>
          <a:prstGeom prst="rect">
            <a:avLst/>
          </a:prstGeom>
        </p:spPr>
      </p:pic>
      <p:grpSp>
        <p:nvGrpSpPr>
          <p:cNvPr id="3" name="object 3"/>
          <p:cNvGrpSpPr/>
          <p:nvPr/>
        </p:nvGrpSpPr>
        <p:grpSpPr>
          <a:xfrm>
            <a:off x="3743510" y="4995461"/>
            <a:ext cx="153035" cy="276860"/>
            <a:chOff x="3743510" y="4995461"/>
            <a:chExt cx="153035" cy="276860"/>
          </a:xfrm>
        </p:grpSpPr>
        <p:sp>
          <p:nvSpPr>
            <p:cNvPr id="4" name="object 4"/>
            <p:cNvSpPr/>
            <p:nvPr/>
          </p:nvSpPr>
          <p:spPr>
            <a:xfrm>
              <a:off x="3819739" y="4995461"/>
              <a:ext cx="0" cy="257810"/>
            </a:xfrm>
            <a:custGeom>
              <a:avLst/>
              <a:gdLst/>
              <a:ahLst/>
              <a:cxnLst/>
              <a:rect l="l" t="t" r="r" b="b"/>
              <a:pathLst>
                <a:path h="257810">
                  <a:moveTo>
                    <a:pt x="0" y="0"/>
                  </a:moveTo>
                  <a:lnTo>
                    <a:pt x="0" y="257250"/>
                  </a:lnTo>
                </a:path>
              </a:pathLst>
            </a:custGeom>
            <a:ln w="38182">
              <a:solidFill>
                <a:srgbClr val="000000"/>
              </a:solidFill>
            </a:ln>
          </p:spPr>
          <p:txBody>
            <a:bodyPr wrap="square" lIns="0" tIns="0" rIns="0" bIns="0" rtlCol="0"/>
            <a:lstStyle/>
            <a:p>
              <a:endParaRPr/>
            </a:p>
          </p:txBody>
        </p:sp>
        <p:sp>
          <p:nvSpPr>
            <p:cNvPr id="5" name="object 5"/>
            <p:cNvSpPr/>
            <p:nvPr/>
          </p:nvSpPr>
          <p:spPr>
            <a:xfrm>
              <a:off x="3762589" y="5176346"/>
              <a:ext cx="114300" cy="76835"/>
            </a:xfrm>
            <a:custGeom>
              <a:avLst/>
              <a:gdLst/>
              <a:ahLst/>
              <a:cxnLst/>
              <a:rect l="l" t="t" r="r" b="b"/>
              <a:pathLst>
                <a:path w="114300" h="76835">
                  <a:moveTo>
                    <a:pt x="114299" y="0"/>
                  </a:moveTo>
                  <a:lnTo>
                    <a:pt x="57149" y="76364"/>
                  </a:lnTo>
                  <a:lnTo>
                    <a:pt x="0" y="0"/>
                  </a:lnTo>
                </a:path>
              </a:pathLst>
            </a:custGeom>
            <a:ln w="38125">
              <a:solidFill>
                <a:srgbClr val="000000"/>
              </a:solidFill>
            </a:ln>
          </p:spPr>
          <p:txBody>
            <a:bodyPr wrap="square" lIns="0" tIns="0" rIns="0" bIns="0" rtlCol="0"/>
            <a:lstStyle/>
            <a:p>
              <a:endParaRPr/>
            </a:p>
          </p:txBody>
        </p:sp>
      </p:grpSp>
      <p:grpSp>
        <p:nvGrpSpPr>
          <p:cNvPr id="6" name="object 6"/>
          <p:cNvGrpSpPr/>
          <p:nvPr/>
        </p:nvGrpSpPr>
        <p:grpSpPr>
          <a:xfrm>
            <a:off x="6489039" y="2311872"/>
            <a:ext cx="3933194" cy="6306185"/>
            <a:chOff x="6489039" y="2311872"/>
            <a:chExt cx="3933194" cy="6306185"/>
          </a:xfrm>
        </p:grpSpPr>
        <p:sp>
          <p:nvSpPr>
            <p:cNvPr id="7" name="object 7"/>
            <p:cNvSpPr/>
            <p:nvPr/>
          </p:nvSpPr>
          <p:spPr>
            <a:xfrm>
              <a:off x="6489039" y="3597502"/>
              <a:ext cx="1971675" cy="4714875"/>
            </a:xfrm>
            <a:custGeom>
              <a:avLst/>
              <a:gdLst/>
              <a:ahLst/>
              <a:cxnLst/>
              <a:rect l="l" t="t" r="r" b="b"/>
              <a:pathLst>
                <a:path w="1971675" h="4714875">
                  <a:moveTo>
                    <a:pt x="38176" y="4415472"/>
                  </a:moveTo>
                  <a:lnTo>
                    <a:pt x="0" y="4415472"/>
                  </a:lnTo>
                  <a:lnTo>
                    <a:pt x="0" y="4529683"/>
                  </a:lnTo>
                  <a:lnTo>
                    <a:pt x="38176" y="4529683"/>
                  </a:lnTo>
                  <a:lnTo>
                    <a:pt x="38176" y="4415472"/>
                  </a:lnTo>
                  <a:close/>
                </a:path>
                <a:path w="1971675" h="4714875">
                  <a:moveTo>
                    <a:pt x="38176" y="4263199"/>
                  </a:moveTo>
                  <a:lnTo>
                    <a:pt x="0" y="4263199"/>
                  </a:lnTo>
                  <a:lnTo>
                    <a:pt x="0" y="4377410"/>
                  </a:lnTo>
                  <a:lnTo>
                    <a:pt x="38176" y="4377410"/>
                  </a:lnTo>
                  <a:lnTo>
                    <a:pt x="38176" y="4263199"/>
                  </a:lnTo>
                  <a:close/>
                </a:path>
                <a:path w="1971675" h="4714875">
                  <a:moveTo>
                    <a:pt x="38176" y="4110926"/>
                  </a:moveTo>
                  <a:lnTo>
                    <a:pt x="0" y="4110926"/>
                  </a:lnTo>
                  <a:lnTo>
                    <a:pt x="0" y="4225125"/>
                  </a:lnTo>
                  <a:lnTo>
                    <a:pt x="38176" y="4225125"/>
                  </a:lnTo>
                  <a:lnTo>
                    <a:pt x="38176" y="4110926"/>
                  </a:lnTo>
                  <a:close/>
                </a:path>
                <a:path w="1971675" h="4714875">
                  <a:moveTo>
                    <a:pt x="114515" y="0"/>
                  </a:moveTo>
                  <a:lnTo>
                    <a:pt x="38176" y="0"/>
                  </a:lnTo>
                  <a:lnTo>
                    <a:pt x="0" y="0"/>
                  </a:lnTo>
                  <a:lnTo>
                    <a:pt x="0" y="114134"/>
                  </a:lnTo>
                  <a:lnTo>
                    <a:pt x="38176" y="114134"/>
                  </a:lnTo>
                  <a:lnTo>
                    <a:pt x="38176" y="38061"/>
                  </a:lnTo>
                  <a:lnTo>
                    <a:pt x="114515" y="38061"/>
                  </a:lnTo>
                  <a:lnTo>
                    <a:pt x="114515" y="0"/>
                  </a:lnTo>
                  <a:close/>
                </a:path>
                <a:path w="1971675" h="4714875">
                  <a:moveTo>
                    <a:pt x="119938" y="4676559"/>
                  </a:moveTo>
                  <a:lnTo>
                    <a:pt x="38176" y="4676559"/>
                  </a:lnTo>
                  <a:lnTo>
                    <a:pt x="38176" y="4675962"/>
                  </a:lnTo>
                  <a:lnTo>
                    <a:pt x="38176" y="4568164"/>
                  </a:lnTo>
                  <a:lnTo>
                    <a:pt x="0" y="4568164"/>
                  </a:lnTo>
                  <a:lnTo>
                    <a:pt x="0" y="4675962"/>
                  </a:lnTo>
                  <a:lnTo>
                    <a:pt x="0" y="4682312"/>
                  </a:lnTo>
                  <a:lnTo>
                    <a:pt x="5410" y="4682312"/>
                  </a:lnTo>
                  <a:lnTo>
                    <a:pt x="5410" y="4714011"/>
                  </a:lnTo>
                  <a:lnTo>
                    <a:pt x="119938" y="4714011"/>
                  </a:lnTo>
                  <a:lnTo>
                    <a:pt x="119938" y="4682312"/>
                  </a:lnTo>
                  <a:lnTo>
                    <a:pt x="38176" y="4682312"/>
                  </a:lnTo>
                  <a:lnTo>
                    <a:pt x="38176" y="4681956"/>
                  </a:lnTo>
                  <a:lnTo>
                    <a:pt x="119938" y="4681956"/>
                  </a:lnTo>
                  <a:lnTo>
                    <a:pt x="119938" y="4676559"/>
                  </a:lnTo>
                  <a:close/>
                </a:path>
                <a:path w="1971675" h="4714875">
                  <a:moveTo>
                    <a:pt x="267220" y="0"/>
                  </a:moveTo>
                  <a:lnTo>
                    <a:pt x="152692" y="0"/>
                  </a:lnTo>
                  <a:lnTo>
                    <a:pt x="152692" y="38061"/>
                  </a:lnTo>
                  <a:lnTo>
                    <a:pt x="267220" y="38061"/>
                  </a:lnTo>
                  <a:lnTo>
                    <a:pt x="267220" y="0"/>
                  </a:lnTo>
                  <a:close/>
                </a:path>
                <a:path w="1971675" h="4714875">
                  <a:moveTo>
                    <a:pt x="272630" y="4676559"/>
                  </a:moveTo>
                  <a:lnTo>
                    <a:pt x="158115" y="4676559"/>
                  </a:lnTo>
                  <a:lnTo>
                    <a:pt x="158115" y="4714621"/>
                  </a:lnTo>
                  <a:lnTo>
                    <a:pt x="272630" y="4714621"/>
                  </a:lnTo>
                  <a:lnTo>
                    <a:pt x="272630" y="4676559"/>
                  </a:lnTo>
                  <a:close/>
                </a:path>
                <a:path w="1971675" h="4714875">
                  <a:moveTo>
                    <a:pt x="419925" y="0"/>
                  </a:moveTo>
                  <a:lnTo>
                    <a:pt x="305396" y="0"/>
                  </a:lnTo>
                  <a:lnTo>
                    <a:pt x="305396" y="38061"/>
                  </a:lnTo>
                  <a:lnTo>
                    <a:pt x="419925" y="38061"/>
                  </a:lnTo>
                  <a:lnTo>
                    <a:pt x="419925" y="0"/>
                  </a:lnTo>
                  <a:close/>
                </a:path>
                <a:path w="1971675" h="4714875">
                  <a:moveTo>
                    <a:pt x="425335" y="4676559"/>
                  </a:moveTo>
                  <a:lnTo>
                    <a:pt x="310807" y="4676559"/>
                  </a:lnTo>
                  <a:lnTo>
                    <a:pt x="310807" y="4714621"/>
                  </a:lnTo>
                  <a:lnTo>
                    <a:pt x="425335" y="4714621"/>
                  </a:lnTo>
                  <a:lnTo>
                    <a:pt x="425335" y="4676559"/>
                  </a:lnTo>
                  <a:close/>
                </a:path>
                <a:path w="1971675" h="4714875">
                  <a:moveTo>
                    <a:pt x="572617" y="0"/>
                  </a:moveTo>
                  <a:lnTo>
                    <a:pt x="458089" y="0"/>
                  </a:lnTo>
                  <a:lnTo>
                    <a:pt x="458089" y="38061"/>
                  </a:lnTo>
                  <a:lnTo>
                    <a:pt x="572617" y="38061"/>
                  </a:lnTo>
                  <a:lnTo>
                    <a:pt x="572617" y="0"/>
                  </a:lnTo>
                  <a:close/>
                </a:path>
                <a:path w="1971675" h="4714875">
                  <a:moveTo>
                    <a:pt x="578040" y="4676559"/>
                  </a:moveTo>
                  <a:lnTo>
                    <a:pt x="463511" y="4676559"/>
                  </a:lnTo>
                  <a:lnTo>
                    <a:pt x="463511" y="4714621"/>
                  </a:lnTo>
                  <a:lnTo>
                    <a:pt x="578040" y="4714621"/>
                  </a:lnTo>
                  <a:lnTo>
                    <a:pt x="578040" y="4676559"/>
                  </a:lnTo>
                  <a:close/>
                </a:path>
                <a:path w="1971675" h="4714875">
                  <a:moveTo>
                    <a:pt x="725322" y="0"/>
                  </a:moveTo>
                  <a:lnTo>
                    <a:pt x="610793" y="0"/>
                  </a:lnTo>
                  <a:lnTo>
                    <a:pt x="610793" y="38061"/>
                  </a:lnTo>
                  <a:lnTo>
                    <a:pt x="725322" y="38061"/>
                  </a:lnTo>
                  <a:lnTo>
                    <a:pt x="725322" y="0"/>
                  </a:lnTo>
                  <a:close/>
                </a:path>
                <a:path w="1971675" h="4714875">
                  <a:moveTo>
                    <a:pt x="730732" y="4676559"/>
                  </a:moveTo>
                  <a:lnTo>
                    <a:pt x="616204" y="4676559"/>
                  </a:lnTo>
                  <a:lnTo>
                    <a:pt x="616204" y="4714621"/>
                  </a:lnTo>
                  <a:lnTo>
                    <a:pt x="730732" y="4714621"/>
                  </a:lnTo>
                  <a:lnTo>
                    <a:pt x="730732" y="4676559"/>
                  </a:lnTo>
                  <a:close/>
                </a:path>
                <a:path w="1971675" h="4714875">
                  <a:moveTo>
                    <a:pt x="878014" y="0"/>
                  </a:moveTo>
                  <a:lnTo>
                    <a:pt x="763498" y="0"/>
                  </a:lnTo>
                  <a:lnTo>
                    <a:pt x="763498" y="38061"/>
                  </a:lnTo>
                  <a:lnTo>
                    <a:pt x="878014" y="38061"/>
                  </a:lnTo>
                  <a:lnTo>
                    <a:pt x="878014" y="0"/>
                  </a:lnTo>
                  <a:close/>
                </a:path>
                <a:path w="1971675" h="4714875">
                  <a:moveTo>
                    <a:pt x="883437" y="4676559"/>
                  </a:moveTo>
                  <a:lnTo>
                    <a:pt x="768908" y="4676559"/>
                  </a:lnTo>
                  <a:lnTo>
                    <a:pt x="768908" y="4714621"/>
                  </a:lnTo>
                  <a:lnTo>
                    <a:pt x="883437" y="4714621"/>
                  </a:lnTo>
                  <a:lnTo>
                    <a:pt x="883437" y="4676559"/>
                  </a:lnTo>
                  <a:close/>
                </a:path>
                <a:path w="1971675" h="4714875">
                  <a:moveTo>
                    <a:pt x="1030719" y="0"/>
                  </a:moveTo>
                  <a:lnTo>
                    <a:pt x="916190" y="0"/>
                  </a:lnTo>
                  <a:lnTo>
                    <a:pt x="916190" y="38061"/>
                  </a:lnTo>
                  <a:lnTo>
                    <a:pt x="1030719" y="38061"/>
                  </a:lnTo>
                  <a:lnTo>
                    <a:pt x="1030719" y="0"/>
                  </a:lnTo>
                  <a:close/>
                </a:path>
                <a:path w="1971675" h="4714875">
                  <a:moveTo>
                    <a:pt x="1036129" y="4676559"/>
                  </a:moveTo>
                  <a:lnTo>
                    <a:pt x="921613" y="4676559"/>
                  </a:lnTo>
                  <a:lnTo>
                    <a:pt x="921613" y="4714621"/>
                  </a:lnTo>
                  <a:lnTo>
                    <a:pt x="1036129" y="4714621"/>
                  </a:lnTo>
                  <a:lnTo>
                    <a:pt x="1036129" y="4676559"/>
                  </a:lnTo>
                  <a:close/>
                </a:path>
                <a:path w="1971675" h="4714875">
                  <a:moveTo>
                    <a:pt x="1183424" y="0"/>
                  </a:moveTo>
                  <a:lnTo>
                    <a:pt x="1068895" y="0"/>
                  </a:lnTo>
                  <a:lnTo>
                    <a:pt x="1068895" y="38061"/>
                  </a:lnTo>
                  <a:lnTo>
                    <a:pt x="1183424" y="38061"/>
                  </a:lnTo>
                  <a:lnTo>
                    <a:pt x="1183424" y="0"/>
                  </a:lnTo>
                  <a:close/>
                </a:path>
                <a:path w="1971675" h="4714875">
                  <a:moveTo>
                    <a:pt x="1188834" y="4676559"/>
                  </a:moveTo>
                  <a:lnTo>
                    <a:pt x="1074305" y="4676559"/>
                  </a:lnTo>
                  <a:lnTo>
                    <a:pt x="1074305" y="4714621"/>
                  </a:lnTo>
                  <a:lnTo>
                    <a:pt x="1188834" y="4714621"/>
                  </a:lnTo>
                  <a:lnTo>
                    <a:pt x="1188834" y="4676559"/>
                  </a:lnTo>
                  <a:close/>
                </a:path>
                <a:path w="1971675" h="4714875">
                  <a:moveTo>
                    <a:pt x="1336116" y="0"/>
                  </a:moveTo>
                  <a:lnTo>
                    <a:pt x="1221587" y="0"/>
                  </a:lnTo>
                  <a:lnTo>
                    <a:pt x="1221587" y="38061"/>
                  </a:lnTo>
                  <a:lnTo>
                    <a:pt x="1336116" y="38061"/>
                  </a:lnTo>
                  <a:lnTo>
                    <a:pt x="1336116" y="0"/>
                  </a:lnTo>
                  <a:close/>
                </a:path>
                <a:path w="1971675" h="4714875">
                  <a:moveTo>
                    <a:pt x="1341539" y="4676559"/>
                  </a:moveTo>
                  <a:lnTo>
                    <a:pt x="1227010" y="4676559"/>
                  </a:lnTo>
                  <a:lnTo>
                    <a:pt x="1227010" y="4714621"/>
                  </a:lnTo>
                  <a:lnTo>
                    <a:pt x="1341539" y="4714621"/>
                  </a:lnTo>
                  <a:lnTo>
                    <a:pt x="1341539" y="4676559"/>
                  </a:lnTo>
                  <a:close/>
                </a:path>
                <a:path w="1971675" h="4714875">
                  <a:moveTo>
                    <a:pt x="1488821" y="0"/>
                  </a:moveTo>
                  <a:lnTo>
                    <a:pt x="1374292" y="0"/>
                  </a:lnTo>
                  <a:lnTo>
                    <a:pt x="1374292" y="38061"/>
                  </a:lnTo>
                  <a:lnTo>
                    <a:pt x="1488821" y="38061"/>
                  </a:lnTo>
                  <a:lnTo>
                    <a:pt x="1488821" y="0"/>
                  </a:lnTo>
                  <a:close/>
                </a:path>
                <a:path w="1971675" h="4714875">
                  <a:moveTo>
                    <a:pt x="1494231" y="4676559"/>
                  </a:moveTo>
                  <a:lnTo>
                    <a:pt x="1379702" y="4676559"/>
                  </a:lnTo>
                  <a:lnTo>
                    <a:pt x="1379702" y="4714621"/>
                  </a:lnTo>
                  <a:lnTo>
                    <a:pt x="1494231" y="4714621"/>
                  </a:lnTo>
                  <a:lnTo>
                    <a:pt x="1494231" y="4676559"/>
                  </a:lnTo>
                  <a:close/>
                </a:path>
                <a:path w="1971675" h="4714875">
                  <a:moveTo>
                    <a:pt x="1641513" y="0"/>
                  </a:moveTo>
                  <a:lnTo>
                    <a:pt x="1526997" y="0"/>
                  </a:lnTo>
                  <a:lnTo>
                    <a:pt x="1526997" y="38061"/>
                  </a:lnTo>
                  <a:lnTo>
                    <a:pt x="1641513" y="38061"/>
                  </a:lnTo>
                  <a:lnTo>
                    <a:pt x="1641513" y="0"/>
                  </a:lnTo>
                  <a:close/>
                </a:path>
                <a:path w="1971675" h="4714875">
                  <a:moveTo>
                    <a:pt x="1646936" y="4676559"/>
                  </a:moveTo>
                  <a:lnTo>
                    <a:pt x="1532407" y="4676559"/>
                  </a:lnTo>
                  <a:lnTo>
                    <a:pt x="1532407" y="4714621"/>
                  </a:lnTo>
                  <a:lnTo>
                    <a:pt x="1646936" y="4714621"/>
                  </a:lnTo>
                  <a:lnTo>
                    <a:pt x="1646936" y="4676559"/>
                  </a:lnTo>
                  <a:close/>
                </a:path>
                <a:path w="1971675" h="4714875">
                  <a:moveTo>
                    <a:pt x="1794217" y="0"/>
                  </a:moveTo>
                  <a:lnTo>
                    <a:pt x="1679689" y="0"/>
                  </a:lnTo>
                  <a:lnTo>
                    <a:pt x="1679689" y="38061"/>
                  </a:lnTo>
                  <a:lnTo>
                    <a:pt x="1794217" y="38061"/>
                  </a:lnTo>
                  <a:lnTo>
                    <a:pt x="1794217" y="0"/>
                  </a:lnTo>
                  <a:close/>
                </a:path>
                <a:path w="1971675" h="4714875">
                  <a:moveTo>
                    <a:pt x="1799628" y="4676559"/>
                  </a:moveTo>
                  <a:lnTo>
                    <a:pt x="1685112" y="4676559"/>
                  </a:lnTo>
                  <a:lnTo>
                    <a:pt x="1685112" y="4714621"/>
                  </a:lnTo>
                  <a:lnTo>
                    <a:pt x="1799628" y="4714621"/>
                  </a:lnTo>
                  <a:lnTo>
                    <a:pt x="1799628" y="4676559"/>
                  </a:lnTo>
                  <a:close/>
                </a:path>
                <a:path w="1971675" h="4714875">
                  <a:moveTo>
                    <a:pt x="1971675" y="4582122"/>
                  </a:moveTo>
                  <a:lnTo>
                    <a:pt x="1933498" y="4582122"/>
                  </a:lnTo>
                  <a:lnTo>
                    <a:pt x="1933498" y="4675962"/>
                  </a:lnTo>
                  <a:lnTo>
                    <a:pt x="1837804" y="4675962"/>
                  </a:lnTo>
                  <a:lnTo>
                    <a:pt x="1837804" y="4696257"/>
                  </a:lnTo>
                  <a:lnTo>
                    <a:pt x="1837804" y="4714011"/>
                  </a:lnTo>
                  <a:lnTo>
                    <a:pt x="1952332" y="4714011"/>
                  </a:lnTo>
                  <a:lnTo>
                    <a:pt x="1952332" y="4696257"/>
                  </a:lnTo>
                  <a:lnTo>
                    <a:pt x="1952332" y="4695837"/>
                  </a:lnTo>
                  <a:lnTo>
                    <a:pt x="1971675" y="4695837"/>
                  </a:lnTo>
                  <a:lnTo>
                    <a:pt x="1971675" y="4676559"/>
                  </a:lnTo>
                  <a:lnTo>
                    <a:pt x="1952332" y="4676559"/>
                  </a:lnTo>
                  <a:lnTo>
                    <a:pt x="1952332" y="4675962"/>
                  </a:lnTo>
                  <a:lnTo>
                    <a:pt x="1971675" y="4675962"/>
                  </a:lnTo>
                  <a:lnTo>
                    <a:pt x="1971675" y="4582122"/>
                  </a:lnTo>
                  <a:close/>
                </a:path>
                <a:path w="1971675" h="4714875">
                  <a:moveTo>
                    <a:pt x="1971675" y="4429353"/>
                  </a:moveTo>
                  <a:lnTo>
                    <a:pt x="1933498" y="4429353"/>
                  </a:lnTo>
                  <a:lnTo>
                    <a:pt x="1933498" y="4543564"/>
                  </a:lnTo>
                  <a:lnTo>
                    <a:pt x="1971675" y="4543564"/>
                  </a:lnTo>
                  <a:lnTo>
                    <a:pt x="1971675" y="4429353"/>
                  </a:lnTo>
                  <a:close/>
                </a:path>
                <a:path w="1971675" h="4714875">
                  <a:moveTo>
                    <a:pt x="1971675" y="4277080"/>
                  </a:moveTo>
                  <a:lnTo>
                    <a:pt x="1933498" y="4277080"/>
                  </a:lnTo>
                  <a:lnTo>
                    <a:pt x="1933498" y="4391291"/>
                  </a:lnTo>
                  <a:lnTo>
                    <a:pt x="1971675" y="4391291"/>
                  </a:lnTo>
                  <a:lnTo>
                    <a:pt x="1971675" y="4277080"/>
                  </a:lnTo>
                  <a:close/>
                </a:path>
                <a:path w="1971675" h="4714875">
                  <a:moveTo>
                    <a:pt x="1971675" y="4124807"/>
                  </a:moveTo>
                  <a:lnTo>
                    <a:pt x="1933498" y="4124807"/>
                  </a:lnTo>
                  <a:lnTo>
                    <a:pt x="1933498" y="4239018"/>
                  </a:lnTo>
                  <a:lnTo>
                    <a:pt x="1971675" y="4239018"/>
                  </a:lnTo>
                  <a:lnTo>
                    <a:pt x="1971675" y="4124807"/>
                  </a:lnTo>
                  <a:close/>
                </a:path>
                <a:path w="1971675" h="4714875">
                  <a:moveTo>
                    <a:pt x="1971675" y="3972534"/>
                  </a:moveTo>
                  <a:lnTo>
                    <a:pt x="1933498" y="3972534"/>
                  </a:lnTo>
                  <a:lnTo>
                    <a:pt x="1933498" y="4086733"/>
                  </a:lnTo>
                  <a:lnTo>
                    <a:pt x="1971675" y="4086733"/>
                  </a:lnTo>
                  <a:lnTo>
                    <a:pt x="1971675" y="3972534"/>
                  </a:lnTo>
                  <a:close/>
                </a:path>
                <a:path w="1971675" h="4714875">
                  <a:moveTo>
                    <a:pt x="1971675" y="3820261"/>
                  </a:moveTo>
                  <a:lnTo>
                    <a:pt x="1933498" y="3820261"/>
                  </a:lnTo>
                  <a:lnTo>
                    <a:pt x="1933498" y="3934460"/>
                  </a:lnTo>
                  <a:lnTo>
                    <a:pt x="1971675" y="3934460"/>
                  </a:lnTo>
                  <a:lnTo>
                    <a:pt x="1971675" y="3820261"/>
                  </a:lnTo>
                  <a:close/>
                </a:path>
                <a:path w="1971675" h="4714875">
                  <a:moveTo>
                    <a:pt x="1971675" y="3667988"/>
                  </a:moveTo>
                  <a:lnTo>
                    <a:pt x="1933498" y="3667988"/>
                  </a:lnTo>
                  <a:lnTo>
                    <a:pt x="1933498" y="3782187"/>
                  </a:lnTo>
                  <a:lnTo>
                    <a:pt x="1971675" y="3782187"/>
                  </a:lnTo>
                  <a:lnTo>
                    <a:pt x="1971675" y="3667988"/>
                  </a:lnTo>
                  <a:close/>
                </a:path>
                <a:path w="1971675" h="4714875">
                  <a:moveTo>
                    <a:pt x="1971675" y="3515703"/>
                  </a:moveTo>
                  <a:lnTo>
                    <a:pt x="1933498" y="3515703"/>
                  </a:lnTo>
                  <a:lnTo>
                    <a:pt x="1933498" y="3629914"/>
                  </a:lnTo>
                  <a:lnTo>
                    <a:pt x="1971675" y="3629914"/>
                  </a:lnTo>
                  <a:lnTo>
                    <a:pt x="1971675" y="3515703"/>
                  </a:lnTo>
                  <a:close/>
                </a:path>
                <a:path w="1971675" h="4714875">
                  <a:moveTo>
                    <a:pt x="1971675" y="3363430"/>
                  </a:moveTo>
                  <a:lnTo>
                    <a:pt x="1933498" y="3363430"/>
                  </a:lnTo>
                  <a:lnTo>
                    <a:pt x="1933498" y="3477641"/>
                  </a:lnTo>
                  <a:lnTo>
                    <a:pt x="1971675" y="3477641"/>
                  </a:lnTo>
                  <a:lnTo>
                    <a:pt x="1971675" y="3363430"/>
                  </a:lnTo>
                  <a:close/>
                </a:path>
                <a:path w="1971675" h="4714875">
                  <a:moveTo>
                    <a:pt x="1971675" y="3211157"/>
                  </a:moveTo>
                  <a:lnTo>
                    <a:pt x="1933498" y="3211157"/>
                  </a:lnTo>
                  <a:lnTo>
                    <a:pt x="1933498" y="3325368"/>
                  </a:lnTo>
                  <a:lnTo>
                    <a:pt x="1971675" y="3325368"/>
                  </a:lnTo>
                  <a:lnTo>
                    <a:pt x="1971675" y="3211157"/>
                  </a:lnTo>
                  <a:close/>
                </a:path>
                <a:path w="1971675" h="4714875">
                  <a:moveTo>
                    <a:pt x="1971675" y="3058884"/>
                  </a:moveTo>
                  <a:lnTo>
                    <a:pt x="1933498" y="3058884"/>
                  </a:lnTo>
                  <a:lnTo>
                    <a:pt x="1933498" y="3173082"/>
                  </a:lnTo>
                  <a:lnTo>
                    <a:pt x="1971675" y="3173082"/>
                  </a:lnTo>
                  <a:lnTo>
                    <a:pt x="1971675" y="3058884"/>
                  </a:lnTo>
                  <a:close/>
                </a:path>
                <a:path w="1971675" h="4714875">
                  <a:moveTo>
                    <a:pt x="1971675" y="2906611"/>
                  </a:moveTo>
                  <a:lnTo>
                    <a:pt x="1933498" y="2906611"/>
                  </a:lnTo>
                  <a:lnTo>
                    <a:pt x="1933498" y="3020809"/>
                  </a:lnTo>
                  <a:lnTo>
                    <a:pt x="1971675" y="3020809"/>
                  </a:lnTo>
                  <a:lnTo>
                    <a:pt x="1971675" y="2906611"/>
                  </a:lnTo>
                  <a:close/>
                </a:path>
                <a:path w="1971675" h="4714875">
                  <a:moveTo>
                    <a:pt x="1971675" y="2754338"/>
                  </a:moveTo>
                  <a:lnTo>
                    <a:pt x="1933498" y="2754338"/>
                  </a:lnTo>
                  <a:lnTo>
                    <a:pt x="1933498" y="2868536"/>
                  </a:lnTo>
                  <a:lnTo>
                    <a:pt x="1971675" y="2868536"/>
                  </a:lnTo>
                  <a:lnTo>
                    <a:pt x="1971675" y="2754338"/>
                  </a:lnTo>
                  <a:close/>
                </a:path>
                <a:path w="1971675" h="4714875">
                  <a:moveTo>
                    <a:pt x="1971675" y="2602052"/>
                  </a:moveTo>
                  <a:lnTo>
                    <a:pt x="1933498" y="2602052"/>
                  </a:lnTo>
                  <a:lnTo>
                    <a:pt x="1933498" y="2716263"/>
                  </a:lnTo>
                  <a:lnTo>
                    <a:pt x="1971675" y="2716263"/>
                  </a:lnTo>
                  <a:lnTo>
                    <a:pt x="1971675" y="2602052"/>
                  </a:lnTo>
                  <a:close/>
                </a:path>
                <a:path w="1971675" h="4714875">
                  <a:moveTo>
                    <a:pt x="1971675" y="2449779"/>
                  </a:moveTo>
                  <a:lnTo>
                    <a:pt x="1933498" y="2449779"/>
                  </a:lnTo>
                  <a:lnTo>
                    <a:pt x="1933498" y="2563990"/>
                  </a:lnTo>
                  <a:lnTo>
                    <a:pt x="1971675" y="2563990"/>
                  </a:lnTo>
                  <a:lnTo>
                    <a:pt x="1971675" y="2449779"/>
                  </a:lnTo>
                  <a:close/>
                </a:path>
                <a:path w="1971675" h="4714875">
                  <a:moveTo>
                    <a:pt x="1971675" y="2297506"/>
                  </a:moveTo>
                  <a:lnTo>
                    <a:pt x="1933498" y="2297506"/>
                  </a:lnTo>
                  <a:lnTo>
                    <a:pt x="1933498" y="2411717"/>
                  </a:lnTo>
                  <a:lnTo>
                    <a:pt x="1971675" y="2411717"/>
                  </a:lnTo>
                  <a:lnTo>
                    <a:pt x="1971675" y="2297506"/>
                  </a:lnTo>
                  <a:close/>
                </a:path>
                <a:path w="1971675" h="4714875">
                  <a:moveTo>
                    <a:pt x="1971675" y="2145233"/>
                  </a:moveTo>
                  <a:lnTo>
                    <a:pt x="1933498" y="2145233"/>
                  </a:lnTo>
                  <a:lnTo>
                    <a:pt x="1933498" y="2259444"/>
                  </a:lnTo>
                  <a:lnTo>
                    <a:pt x="1971675" y="2259444"/>
                  </a:lnTo>
                  <a:lnTo>
                    <a:pt x="1971675" y="2145233"/>
                  </a:lnTo>
                  <a:close/>
                </a:path>
                <a:path w="1971675" h="4714875">
                  <a:moveTo>
                    <a:pt x="1971675" y="1992960"/>
                  </a:moveTo>
                  <a:lnTo>
                    <a:pt x="1933498" y="1992960"/>
                  </a:lnTo>
                  <a:lnTo>
                    <a:pt x="1933498" y="2107158"/>
                  </a:lnTo>
                  <a:lnTo>
                    <a:pt x="1971675" y="2107158"/>
                  </a:lnTo>
                  <a:lnTo>
                    <a:pt x="1971675" y="1992960"/>
                  </a:lnTo>
                  <a:close/>
                </a:path>
                <a:path w="1971675" h="4714875">
                  <a:moveTo>
                    <a:pt x="1971675" y="1840687"/>
                  </a:moveTo>
                  <a:lnTo>
                    <a:pt x="1933498" y="1840687"/>
                  </a:lnTo>
                  <a:lnTo>
                    <a:pt x="1933498" y="1954885"/>
                  </a:lnTo>
                  <a:lnTo>
                    <a:pt x="1971675" y="1954885"/>
                  </a:lnTo>
                  <a:lnTo>
                    <a:pt x="1971675" y="1840687"/>
                  </a:lnTo>
                  <a:close/>
                </a:path>
                <a:path w="1971675" h="4714875">
                  <a:moveTo>
                    <a:pt x="1971675" y="1688401"/>
                  </a:moveTo>
                  <a:lnTo>
                    <a:pt x="1933498" y="1688401"/>
                  </a:lnTo>
                  <a:lnTo>
                    <a:pt x="1933498" y="1802612"/>
                  </a:lnTo>
                  <a:lnTo>
                    <a:pt x="1971675" y="1802612"/>
                  </a:lnTo>
                  <a:lnTo>
                    <a:pt x="1971675" y="1688401"/>
                  </a:lnTo>
                  <a:close/>
                </a:path>
                <a:path w="1971675" h="4714875">
                  <a:moveTo>
                    <a:pt x="1971675" y="1536128"/>
                  </a:moveTo>
                  <a:lnTo>
                    <a:pt x="1933498" y="1536128"/>
                  </a:lnTo>
                  <a:lnTo>
                    <a:pt x="1933498" y="1650339"/>
                  </a:lnTo>
                  <a:lnTo>
                    <a:pt x="1971675" y="1650339"/>
                  </a:lnTo>
                  <a:lnTo>
                    <a:pt x="1971675" y="1536128"/>
                  </a:lnTo>
                  <a:close/>
                </a:path>
                <a:path w="1971675" h="4714875">
                  <a:moveTo>
                    <a:pt x="1971675" y="1383855"/>
                  </a:moveTo>
                  <a:lnTo>
                    <a:pt x="1933498" y="1383855"/>
                  </a:lnTo>
                  <a:lnTo>
                    <a:pt x="1933498" y="1498066"/>
                  </a:lnTo>
                  <a:lnTo>
                    <a:pt x="1971675" y="1498066"/>
                  </a:lnTo>
                  <a:lnTo>
                    <a:pt x="1971675" y="1383855"/>
                  </a:lnTo>
                  <a:close/>
                </a:path>
                <a:path w="1971675" h="4714875">
                  <a:moveTo>
                    <a:pt x="1971675" y="1231582"/>
                  </a:moveTo>
                  <a:lnTo>
                    <a:pt x="1933498" y="1231582"/>
                  </a:lnTo>
                  <a:lnTo>
                    <a:pt x="1933498" y="1345793"/>
                  </a:lnTo>
                  <a:lnTo>
                    <a:pt x="1971675" y="1345793"/>
                  </a:lnTo>
                  <a:lnTo>
                    <a:pt x="1971675" y="1231582"/>
                  </a:lnTo>
                  <a:close/>
                </a:path>
                <a:path w="1971675" h="4714875">
                  <a:moveTo>
                    <a:pt x="1971675" y="1079309"/>
                  </a:moveTo>
                  <a:lnTo>
                    <a:pt x="1933498" y="1079309"/>
                  </a:lnTo>
                  <a:lnTo>
                    <a:pt x="1933498" y="1193507"/>
                  </a:lnTo>
                  <a:lnTo>
                    <a:pt x="1971675" y="1193507"/>
                  </a:lnTo>
                  <a:lnTo>
                    <a:pt x="1971675" y="1079309"/>
                  </a:lnTo>
                  <a:close/>
                </a:path>
                <a:path w="1971675" h="4714875">
                  <a:moveTo>
                    <a:pt x="1971675" y="927036"/>
                  </a:moveTo>
                  <a:lnTo>
                    <a:pt x="1933498" y="927036"/>
                  </a:lnTo>
                  <a:lnTo>
                    <a:pt x="1933498" y="1041234"/>
                  </a:lnTo>
                  <a:lnTo>
                    <a:pt x="1971675" y="1041234"/>
                  </a:lnTo>
                  <a:lnTo>
                    <a:pt x="1971675" y="927036"/>
                  </a:lnTo>
                  <a:close/>
                </a:path>
                <a:path w="1971675" h="4714875">
                  <a:moveTo>
                    <a:pt x="1971675" y="774750"/>
                  </a:moveTo>
                  <a:lnTo>
                    <a:pt x="1933498" y="774750"/>
                  </a:lnTo>
                  <a:lnTo>
                    <a:pt x="1933498" y="888961"/>
                  </a:lnTo>
                  <a:lnTo>
                    <a:pt x="1971675" y="888961"/>
                  </a:lnTo>
                  <a:lnTo>
                    <a:pt x="1971675" y="774750"/>
                  </a:lnTo>
                  <a:close/>
                </a:path>
                <a:path w="1971675" h="4714875">
                  <a:moveTo>
                    <a:pt x="1971675" y="622477"/>
                  </a:moveTo>
                  <a:lnTo>
                    <a:pt x="1933498" y="622477"/>
                  </a:lnTo>
                  <a:lnTo>
                    <a:pt x="1933498" y="736688"/>
                  </a:lnTo>
                  <a:lnTo>
                    <a:pt x="1971675" y="736688"/>
                  </a:lnTo>
                  <a:lnTo>
                    <a:pt x="1971675" y="622477"/>
                  </a:lnTo>
                  <a:close/>
                </a:path>
                <a:path w="1971675" h="4714875">
                  <a:moveTo>
                    <a:pt x="1971675" y="470204"/>
                  </a:moveTo>
                  <a:lnTo>
                    <a:pt x="1933498" y="470204"/>
                  </a:lnTo>
                  <a:lnTo>
                    <a:pt x="1933498" y="584415"/>
                  </a:lnTo>
                  <a:lnTo>
                    <a:pt x="1971675" y="584415"/>
                  </a:lnTo>
                  <a:lnTo>
                    <a:pt x="1971675" y="470204"/>
                  </a:lnTo>
                  <a:close/>
                </a:path>
                <a:path w="1971675" h="4714875">
                  <a:moveTo>
                    <a:pt x="1971675" y="317931"/>
                  </a:moveTo>
                  <a:lnTo>
                    <a:pt x="1933498" y="317931"/>
                  </a:lnTo>
                  <a:lnTo>
                    <a:pt x="1933498" y="432142"/>
                  </a:lnTo>
                  <a:lnTo>
                    <a:pt x="1971675" y="432142"/>
                  </a:lnTo>
                  <a:lnTo>
                    <a:pt x="1971675" y="317931"/>
                  </a:lnTo>
                  <a:close/>
                </a:path>
                <a:path w="1971675" h="4714875">
                  <a:moveTo>
                    <a:pt x="1971675" y="165658"/>
                  </a:moveTo>
                  <a:lnTo>
                    <a:pt x="1933498" y="165658"/>
                  </a:lnTo>
                  <a:lnTo>
                    <a:pt x="1933498" y="279857"/>
                  </a:lnTo>
                  <a:lnTo>
                    <a:pt x="1971675" y="279857"/>
                  </a:lnTo>
                  <a:lnTo>
                    <a:pt x="1971675" y="165658"/>
                  </a:lnTo>
                  <a:close/>
                </a:path>
                <a:path w="1971675" h="4714875">
                  <a:moveTo>
                    <a:pt x="1971675" y="13385"/>
                  </a:moveTo>
                  <a:lnTo>
                    <a:pt x="1946922" y="13385"/>
                  </a:lnTo>
                  <a:lnTo>
                    <a:pt x="1946922" y="0"/>
                  </a:lnTo>
                  <a:lnTo>
                    <a:pt x="1832394" y="0"/>
                  </a:lnTo>
                  <a:lnTo>
                    <a:pt x="1832394" y="13944"/>
                  </a:lnTo>
                  <a:lnTo>
                    <a:pt x="1832394" y="38049"/>
                  </a:lnTo>
                  <a:lnTo>
                    <a:pt x="1933498" y="38049"/>
                  </a:lnTo>
                  <a:lnTo>
                    <a:pt x="1933498" y="128092"/>
                  </a:lnTo>
                  <a:lnTo>
                    <a:pt x="1971675" y="128092"/>
                  </a:lnTo>
                  <a:lnTo>
                    <a:pt x="1971675" y="38061"/>
                  </a:lnTo>
                  <a:lnTo>
                    <a:pt x="1971675" y="13385"/>
                  </a:lnTo>
                  <a:close/>
                </a:path>
              </a:pathLst>
            </a:custGeom>
            <a:solidFill>
              <a:srgbClr val="000000"/>
            </a:solidFill>
          </p:spPr>
          <p:txBody>
            <a:bodyPr wrap="square" lIns="0" tIns="0" rIns="0" bIns="0" rtlCol="0"/>
            <a:lstStyle/>
            <a:p>
              <a:endParaRPr/>
            </a:p>
          </p:txBody>
        </p:sp>
        <p:sp>
          <p:nvSpPr>
            <p:cNvPr id="8" name="object 8"/>
            <p:cNvSpPr/>
            <p:nvPr/>
          </p:nvSpPr>
          <p:spPr>
            <a:xfrm>
              <a:off x="6489039" y="3749280"/>
              <a:ext cx="38735" cy="4073525"/>
            </a:xfrm>
            <a:custGeom>
              <a:avLst/>
              <a:gdLst/>
              <a:ahLst/>
              <a:cxnLst/>
              <a:rect l="l" t="t" r="r" b="b"/>
              <a:pathLst>
                <a:path w="38734" h="4073525">
                  <a:moveTo>
                    <a:pt x="38176" y="3959148"/>
                  </a:moveTo>
                  <a:lnTo>
                    <a:pt x="0" y="3959148"/>
                  </a:lnTo>
                  <a:lnTo>
                    <a:pt x="0" y="4073347"/>
                  </a:lnTo>
                  <a:lnTo>
                    <a:pt x="38176" y="4073347"/>
                  </a:lnTo>
                  <a:lnTo>
                    <a:pt x="38176" y="3959148"/>
                  </a:lnTo>
                  <a:close/>
                </a:path>
                <a:path w="38734" h="4073525">
                  <a:moveTo>
                    <a:pt x="38176" y="3806875"/>
                  </a:moveTo>
                  <a:lnTo>
                    <a:pt x="0" y="3806875"/>
                  </a:lnTo>
                  <a:lnTo>
                    <a:pt x="0" y="3921074"/>
                  </a:lnTo>
                  <a:lnTo>
                    <a:pt x="38176" y="3921074"/>
                  </a:lnTo>
                  <a:lnTo>
                    <a:pt x="38176" y="3806875"/>
                  </a:lnTo>
                  <a:close/>
                </a:path>
                <a:path w="38734" h="4073525">
                  <a:moveTo>
                    <a:pt x="38176" y="3654590"/>
                  </a:moveTo>
                  <a:lnTo>
                    <a:pt x="0" y="3654590"/>
                  </a:lnTo>
                  <a:lnTo>
                    <a:pt x="0" y="3768801"/>
                  </a:lnTo>
                  <a:lnTo>
                    <a:pt x="38176" y="3768801"/>
                  </a:lnTo>
                  <a:lnTo>
                    <a:pt x="38176" y="3654590"/>
                  </a:lnTo>
                  <a:close/>
                </a:path>
                <a:path w="38734" h="4073525">
                  <a:moveTo>
                    <a:pt x="38176" y="3502317"/>
                  </a:moveTo>
                  <a:lnTo>
                    <a:pt x="0" y="3502317"/>
                  </a:lnTo>
                  <a:lnTo>
                    <a:pt x="0" y="3616528"/>
                  </a:lnTo>
                  <a:lnTo>
                    <a:pt x="38176" y="3616528"/>
                  </a:lnTo>
                  <a:lnTo>
                    <a:pt x="38176" y="3502317"/>
                  </a:lnTo>
                  <a:close/>
                </a:path>
                <a:path w="38734" h="4073525">
                  <a:moveTo>
                    <a:pt x="38176" y="3350044"/>
                  </a:moveTo>
                  <a:lnTo>
                    <a:pt x="0" y="3350044"/>
                  </a:lnTo>
                  <a:lnTo>
                    <a:pt x="0" y="3464255"/>
                  </a:lnTo>
                  <a:lnTo>
                    <a:pt x="38176" y="3464255"/>
                  </a:lnTo>
                  <a:lnTo>
                    <a:pt x="38176" y="3350044"/>
                  </a:lnTo>
                  <a:close/>
                </a:path>
                <a:path w="38734" h="4073525">
                  <a:moveTo>
                    <a:pt x="38176" y="3197771"/>
                  </a:moveTo>
                  <a:lnTo>
                    <a:pt x="0" y="3197771"/>
                  </a:lnTo>
                  <a:lnTo>
                    <a:pt x="0" y="3311982"/>
                  </a:lnTo>
                  <a:lnTo>
                    <a:pt x="38176" y="3311982"/>
                  </a:lnTo>
                  <a:lnTo>
                    <a:pt x="38176" y="3197771"/>
                  </a:lnTo>
                  <a:close/>
                </a:path>
                <a:path w="38734" h="4073525">
                  <a:moveTo>
                    <a:pt x="38176" y="3045498"/>
                  </a:moveTo>
                  <a:lnTo>
                    <a:pt x="0" y="3045498"/>
                  </a:lnTo>
                  <a:lnTo>
                    <a:pt x="0" y="3159696"/>
                  </a:lnTo>
                  <a:lnTo>
                    <a:pt x="38176" y="3159696"/>
                  </a:lnTo>
                  <a:lnTo>
                    <a:pt x="38176" y="3045498"/>
                  </a:lnTo>
                  <a:close/>
                </a:path>
                <a:path w="38734" h="4073525">
                  <a:moveTo>
                    <a:pt x="38176" y="2893225"/>
                  </a:moveTo>
                  <a:lnTo>
                    <a:pt x="0" y="2893225"/>
                  </a:lnTo>
                  <a:lnTo>
                    <a:pt x="0" y="3007423"/>
                  </a:lnTo>
                  <a:lnTo>
                    <a:pt x="38176" y="3007423"/>
                  </a:lnTo>
                  <a:lnTo>
                    <a:pt x="38176" y="2893225"/>
                  </a:lnTo>
                  <a:close/>
                </a:path>
                <a:path w="38734" h="4073525">
                  <a:moveTo>
                    <a:pt x="38176" y="2740939"/>
                  </a:moveTo>
                  <a:lnTo>
                    <a:pt x="0" y="2740939"/>
                  </a:lnTo>
                  <a:lnTo>
                    <a:pt x="0" y="2855150"/>
                  </a:lnTo>
                  <a:lnTo>
                    <a:pt x="38176" y="2855150"/>
                  </a:lnTo>
                  <a:lnTo>
                    <a:pt x="38176" y="2740939"/>
                  </a:lnTo>
                  <a:close/>
                </a:path>
                <a:path w="38734" h="4073525">
                  <a:moveTo>
                    <a:pt x="38176" y="2588666"/>
                  </a:moveTo>
                  <a:lnTo>
                    <a:pt x="0" y="2588666"/>
                  </a:lnTo>
                  <a:lnTo>
                    <a:pt x="0" y="2702877"/>
                  </a:lnTo>
                  <a:lnTo>
                    <a:pt x="38176" y="2702877"/>
                  </a:lnTo>
                  <a:lnTo>
                    <a:pt x="38176" y="2588666"/>
                  </a:lnTo>
                  <a:close/>
                </a:path>
                <a:path w="38734" h="4073525">
                  <a:moveTo>
                    <a:pt x="38176" y="2436393"/>
                  </a:moveTo>
                  <a:lnTo>
                    <a:pt x="0" y="2436393"/>
                  </a:lnTo>
                  <a:lnTo>
                    <a:pt x="0" y="2550604"/>
                  </a:lnTo>
                  <a:lnTo>
                    <a:pt x="38176" y="2550604"/>
                  </a:lnTo>
                  <a:lnTo>
                    <a:pt x="38176" y="2436393"/>
                  </a:lnTo>
                  <a:close/>
                </a:path>
                <a:path w="38734" h="4073525">
                  <a:moveTo>
                    <a:pt x="38176" y="2284120"/>
                  </a:moveTo>
                  <a:lnTo>
                    <a:pt x="0" y="2284120"/>
                  </a:lnTo>
                  <a:lnTo>
                    <a:pt x="0" y="2398331"/>
                  </a:lnTo>
                  <a:lnTo>
                    <a:pt x="38176" y="2398331"/>
                  </a:lnTo>
                  <a:lnTo>
                    <a:pt x="38176" y="2284120"/>
                  </a:lnTo>
                  <a:close/>
                </a:path>
                <a:path w="38734" h="4073525">
                  <a:moveTo>
                    <a:pt x="38176" y="2131847"/>
                  </a:moveTo>
                  <a:lnTo>
                    <a:pt x="0" y="2131847"/>
                  </a:lnTo>
                  <a:lnTo>
                    <a:pt x="0" y="2246045"/>
                  </a:lnTo>
                  <a:lnTo>
                    <a:pt x="38176" y="2246045"/>
                  </a:lnTo>
                  <a:lnTo>
                    <a:pt x="38176" y="2131847"/>
                  </a:lnTo>
                  <a:close/>
                </a:path>
                <a:path w="38734" h="4073525">
                  <a:moveTo>
                    <a:pt x="38176" y="1979574"/>
                  </a:moveTo>
                  <a:lnTo>
                    <a:pt x="0" y="1979574"/>
                  </a:lnTo>
                  <a:lnTo>
                    <a:pt x="0" y="2093772"/>
                  </a:lnTo>
                  <a:lnTo>
                    <a:pt x="38176" y="2093772"/>
                  </a:lnTo>
                  <a:lnTo>
                    <a:pt x="38176" y="1979574"/>
                  </a:lnTo>
                  <a:close/>
                </a:path>
                <a:path w="38734" h="4073525">
                  <a:moveTo>
                    <a:pt x="38176" y="1827288"/>
                  </a:moveTo>
                  <a:lnTo>
                    <a:pt x="0" y="1827288"/>
                  </a:lnTo>
                  <a:lnTo>
                    <a:pt x="0" y="1941499"/>
                  </a:lnTo>
                  <a:lnTo>
                    <a:pt x="38176" y="1941499"/>
                  </a:lnTo>
                  <a:lnTo>
                    <a:pt x="38176" y="1827288"/>
                  </a:lnTo>
                  <a:close/>
                </a:path>
                <a:path w="38734" h="4073525">
                  <a:moveTo>
                    <a:pt x="38176" y="1675015"/>
                  </a:moveTo>
                  <a:lnTo>
                    <a:pt x="0" y="1675015"/>
                  </a:lnTo>
                  <a:lnTo>
                    <a:pt x="0" y="1789226"/>
                  </a:lnTo>
                  <a:lnTo>
                    <a:pt x="38176" y="1789226"/>
                  </a:lnTo>
                  <a:lnTo>
                    <a:pt x="38176" y="1675015"/>
                  </a:lnTo>
                  <a:close/>
                </a:path>
                <a:path w="38734" h="4073525">
                  <a:moveTo>
                    <a:pt x="38176" y="1522742"/>
                  </a:moveTo>
                  <a:lnTo>
                    <a:pt x="0" y="1522742"/>
                  </a:lnTo>
                  <a:lnTo>
                    <a:pt x="0" y="1636953"/>
                  </a:lnTo>
                  <a:lnTo>
                    <a:pt x="38176" y="1636953"/>
                  </a:lnTo>
                  <a:lnTo>
                    <a:pt x="38176" y="1522742"/>
                  </a:lnTo>
                  <a:close/>
                </a:path>
                <a:path w="38734" h="4073525">
                  <a:moveTo>
                    <a:pt x="38176" y="1370469"/>
                  </a:moveTo>
                  <a:lnTo>
                    <a:pt x="0" y="1370469"/>
                  </a:lnTo>
                  <a:lnTo>
                    <a:pt x="0" y="1484680"/>
                  </a:lnTo>
                  <a:lnTo>
                    <a:pt x="38176" y="1484680"/>
                  </a:lnTo>
                  <a:lnTo>
                    <a:pt x="38176" y="1370469"/>
                  </a:lnTo>
                  <a:close/>
                </a:path>
                <a:path w="38734" h="4073525">
                  <a:moveTo>
                    <a:pt x="38176" y="1218196"/>
                  </a:moveTo>
                  <a:lnTo>
                    <a:pt x="0" y="1218196"/>
                  </a:lnTo>
                  <a:lnTo>
                    <a:pt x="0" y="1332395"/>
                  </a:lnTo>
                  <a:lnTo>
                    <a:pt x="38176" y="1332395"/>
                  </a:lnTo>
                  <a:lnTo>
                    <a:pt x="38176" y="1218196"/>
                  </a:lnTo>
                  <a:close/>
                </a:path>
                <a:path w="38734" h="4073525">
                  <a:moveTo>
                    <a:pt x="38176" y="1065923"/>
                  </a:moveTo>
                  <a:lnTo>
                    <a:pt x="0" y="1065923"/>
                  </a:lnTo>
                  <a:lnTo>
                    <a:pt x="0" y="1180122"/>
                  </a:lnTo>
                  <a:lnTo>
                    <a:pt x="38176" y="1180122"/>
                  </a:lnTo>
                  <a:lnTo>
                    <a:pt x="38176" y="1065923"/>
                  </a:lnTo>
                  <a:close/>
                </a:path>
                <a:path w="38734" h="4073525">
                  <a:moveTo>
                    <a:pt x="38176" y="913650"/>
                  </a:moveTo>
                  <a:lnTo>
                    <a:pt x="0" y="913650"/>
                  </a:lnTo>
                  <a:lnTo>
                    <a:pt x="0" y="1027849"/>
                  </a:lnTo>
                  <a:lnTo>
                    <a:pt x="38176" y="1027849"/>
                  </a:lnTo>
                  <a:lnTo>
                    <a:pt x="38176" y="913650"/>
                  </a:lnTo>
                  <a:close/>
                </a:path>
                <a:path w="38734" h="4073525">
                  <a:moveTo>
                    <a:pt x="38176" y="761365"/>
                  </a:moveTo>
                  <a:lnTo>
                    <a:pt x="0" y="761365"/>
                  </a:lnTo>
                  <a:lnTo>
                    <a:pt x="0" y="875576"/>
                  </a:lnTo>
                  <a:lnTo>
                    <a:pt x="38176" y="875576"/>
                  </a:lnTo>
                  <a:lnTo>
                    <a:pt x="38176" y="761365"/>
                  </a:lnTo>
                  <a:close/>
                </a:path>
                <a:path w="38734" h="4073525">
                  <a:moveTo>
                    <a:pt x="38176" y="609092"/>
                  </a:moveTo>
                  <a:lnTo>
                    <a:pt x="0" y="609092"/>
                  </a:lnTo>
                  <a:lnTo>
                    <a:pt x="0" y="723303"/>
                  </a:lnTo>
                  <a:lnTo>
                    <a:pt x="38176" y="723303"/>
                  </a:lnTo>
                  <a:lnTo>
                    <a:pt x="38176" y="609092"/>
                  </a:lnTo>
                  <a:close/>
                </a:path>
                <a:path w="38734" h="4073525">
                  <a:moveTo>
                    <a:pt x="38176" y="456819"/>
                  </a:moveTo>
                  <a:lnTo>
                    <a:pt x="0" y="456819"/>
                  </a:lnTo>
                  <a:lnTo>
                    <a:pt x="0" y="571030"/>
                  </a:lnTo>
                  <a:lnTo>
                    <a:pt x="38176" y="571030"/>
                  </a:lnTo>
                  <a:lnTo>
                    <a:pt x="38176" y="456819"/>
                  </a:lnTo>
                  <a:close/>
                </a:path>
                <a:path w="38734" h="4073525">
                  <a:moveTo>
                    <a:pt x="38176" y="304546"/>
                  </a:moveTo>
                  <a:lnTo>
                    <a:pt x="0" y="304546"/>
                  </a:lnTo>
                  <a:lnTo>
                    <a:pt x="0" y="418757"/>
                  </a:lnTo>
                  <a:lnTo>
                    <a:pt x="38176" y="418757"/>
                  </a:lnTo>
                  <a:lnTo>
                    <a:pt x="38176" y="304546"/>
                  </a:lnTo>
                  <a:close/>
                </a:path>
                <a:path w="38734" h="4073525">
                  <a:moveTo>
                    <a:pt x="38176" y="152273"/>
                  </a:moveTo>
                  <a:lnTo>
                    <a:pt x="0" y="152273"/>
                  </a:lnTo>
                  <a:lnTo>
                    <a:pt x="0" y="266471"/>
                  </a:lnTo>
                  <a:lnTo>
                    <a:pt x="38176" y="266471"/>
                  </a:lnTo>
                  <a:lnTo>
                    <a:pt x="38176" y="152273"/>
                  </a:lnTo>
                  <a:close/>
                </a:path>
                <a:path w="38734" h="4073525">
                  <a:moveTo>
                    <a:pt x="38176" y="0"/>
                  </a:moveTo>
                  <a:lnTo>
                    <a:pt x="0" y="0"/>
                  </a:lnTo>
                  <a:lnTo>
                    <a:pt x="0" y="114198"/>
                  </a:lnTo>
                  <a:lnTo>
                    <a:pt x="38176" y="114198"/>
                  </a:lnTo>
                  <a:lnTo>
                    <a:pt x="38176" y="0"/>
                  </a:lnTo>
                  <a:close/>
                </a:path>
              </a:pathLst>
            </a:custGeom>
            <a:solidFill>
              <a:srgbClr val="000000"/>
            </a:solidFill>
          </p:spPr>
          <p:txBody>
            <a:bodyPr wrap="square" lIns="0" tIns="0" rIns="0" bIns="0" rtlCol="0"/>
            <a:lstStyle/>
            <a:p>
              <a:endParaRPr/>
            </a:p>
          </p:txBody>
        </p:sp>
        <p:pic>
          <p:nvPicPr>
            <p:cNvPr id="9" name="object 9"/>
            <p:cNvPicPr/>
            <p:nvPr/>
          </p:nvPicPr>
          <p:blipFill>
            <a:blip r:embed="rId3" cstate="print"/>
            <a:stretch>
              <a:fillRect/>
            </a:stretch>
          </p:blipFill>
          <p:spPr>
            <a:xfrm>
              <a:off x="6742332" y="4051960"/>
              <a:ext cx="1419224" cy="1323974"/>
            </a:xfrm>
            <a:prstGeom prst="rect">
              <a:avLst/>
            </a:prstGeom>
          </p:spPr>
        </p:pic>
        <p:pic>
          <p:nvPicPr>
            <p:cNvPr id="10" name="object 10"/>
            <p:cNvPicPr/>
            <p:nvPr/>
          </p:nvPicPr>
          <p:blipFill>
            <a:blip r:embed="rId4" cstate="print"/>
            <a:stretch>
              <a:fillRect/>
            </a:stretch>
          </p:blipFill>
          <p:spPr>
            <a:xfrm>
              <a:off x="6940090" y="6410382"/>
              <a:ext cx="1031630" cy="1024756"/>
            </a:xfrm>
            <a:prstGeom prst="rect">
              <a:avLst/>
            </a:prstGeom>
          </p:spPr>
        </p:pic>
        <p:sp>
          <p:nvSpPr>
            <p:cNvPr id="11" name="object 11"/>
            <p:cNvSpPr/>
            <p:nvPr/>
          </p:nvSpPr>
          <p:spPr>
            <a:xfrm>
              <a:off x="7451690" y="5910238"/>
              <a:ext cx="0" cy="419734"/>
            </a:xfrm>
            <a:custGeom>
              <a:avLst/>
              <a:gdLst/>
              <a:ahLst/>
              <a:cxnLst/>
              <a:rect l="l" t="t" r="r" b="b"/>
              <a:pathLst>
                <a:path h="419735">
                  <a:moveTo>
                    <a:pt x="0" y="419402"/>
                  </a:moveTo>
                  <a:lnTo>
                    <a:pt x="0" y="0"/>
                  </a:lnTo>
                </a:path>
              </a:pathLst>
            </a:custGeom>
            <a:ln w="37702">
              <a:solidFill>
                <a:srgbClr val="000000"/>
              </a:solidFill>
            </a:ln>
          </p:spPr>
          <p:txBody>
            <a:bodyPr wrap="square" lIns="0" tIns="0" rIns="0" bIns="0" rtlCol="0"/>
            <a:lstStyle/>
            <a:p>
              <a:endParaRPr/>
            </a:p>
          </p:txBody>
        </p:sp>
        <p:sp>
          <p:nvSpPr>
            <p:cNvPr id="12" name="object 12"/>
            <p:cNvSpPr/>
            <p:nvPr/>
          </p:nvSpPr>
          <p:spPr>
            <a:xfrm>
              <a:off x="7394540" y="5910237"/>
              <a:ext cx="114300" cy="75565"/>
            </a:xfrm>
            <a:custGeom>
              <a:avLst/>
              <a:gdLst/>
              <a:ahLst/>
              <a:cxnLst/>
              <a:rect l="l" t="t" r="r" b="b"/>
              <a:pathLst>
                <a:path w="114300" h="75564">
                  <a:moveTo>
                    <a:pt x="0" y="75405"/>
                  </a:moveTo>
                  <a:lnTo>
                    <a:pt x="57149" y="0"/>
                  </a:lnTo>
                  <a:lnTo>
                    <a:pt x="114299" y="75405"/>
                  </a:lnTo>
                </a:path>
              </a:pathLst>
            </a:custGeom>
            <a:ln w="37979">
              <a:solidFill>
                <a:srgbClr val="000000"/>
              </a:solidFill>
            </a:ln>
          </p:spPr>
          <p:txBody>
            <a:bodyPr wrap="square" lIns="0" tIns="0" rIns="0" bIns="0" rtlCol="0"/>
            <a:lstStyle/>
            <a:p>
              <a:endParaRPr/>
            </a:p>
          </p:txBody>
        </p:sp>
        <p:sp>
          <p:nvSpPr>
            <p:cNvPr id="13" name="object 13"/>
            <p:cNvSpPr/>
            <p:nvPr/>
          </p:nvSpPr>
          <p:spPr>
            <a:xfrm>
              <a:off x="8456988" y="5447170"/>
              <a:ext cx="933450" cy="17780"/>
            </a:xfrm>
            <a:custGeom>
              <a:avLst/>
              <a:gdLst/>
              <a:ahLst/>
              <a:cxnLst/>
              <a:rect l="l" t="t" r="r" b="b"/>
              <a:pathLst>
                <a:path w="933450" h="17779">
                  <a:moveTo>
                    <a:pt x="0" y="0"/>
                  </a:moveTo>
                  <a:lnTo>
                    <a:pt x="933330" y="17240"/>
                  </a:lnTo>
                </a:path>
              </a:pathLst>
            </a:custGeom>
            <a:ln w="38099">
              <a:solidFill>
                <a:srgbClr val="000000"/>
              </a:solidFill>
            </a:ln>
          </p:spPr>
          <p:txBody>
            <a:bodyPr wrap="square" lIns="0" tIns="0" rIns="0" bIns="0" rtlCol="0"/>
            <a:lstStyle/>
            <a:p>
              <a:endParaRPr/>
            </a:p>
          </p:txBody>
        </p:sp>
        <p:sp>
          <p:nvSpPr>
            <p:cNvPr id="14" name="object 14"/>
            <p:cNvSpPr/>
            <p:nvPr/>
          </p:nvSpPr>
          <p:spPr>
            <a:xfrm>
              <a:off x="9313183" y="5405866"/>
              <a:ext cx="77470" cy="114300"/>
            </a:xfrm>
            <a:custGeom>
              <a:avLst/>
              <a:gdLst/>
              <a:ahLst/>
              <a:cxnLst/>
              <a:rect l="l" t="t" r="r" b="b"/>
              <a:pathLst>
                <a:path w="77470" h="114300">
                  <a:moveTo>
                    <a:pt x="2111" y="0"/>
                  </a:moveTo>
                  <a:lnTo>
                    <a:pt x="77135" y="58545"/>
                  </a:lnTo>
                  <a:lnTo>
                    <a:pt x="0" y="114280"/>
                  </a:lnTo>
                </a:path>
              </a:pathLst>
            </a:custGeom>
            <a:ln w="38063">
              <a:solidFill>
                <a:srgbClr val="000000"/>
              </a:solidFill>
            </a:ln>
          </p:spPr>
          <p:txBody>
            <a:bodyPr wrap="square" lIns="0" tIns="0" rIns="0" bIns="0" rtlCol="0"/>
            <a:lstStyle/>
            <a:p>
              <a:endParaRPr/>
            </a:p>
          </p:txBody>
        </p:sp>
        <p:sp>
          <p:nvSpPr>
            <p:cNvPr id="16" name="object 16"/>
            <p:cNvSpPr/>
            <p:nvPr/>
          </p:nvSpPr>
          <p:spPr>
            <a:xfrm>
              <a:off x="9410678" y="2311872"/>
              <a:ext cx="1011555" cy="6306185"/>
            </a:xfrm>
            <a:custGeom>
              <a:avLst/>
              <a:gdLst/>
              <a:ahLst/>
              <a:cxnLst/>
              <a:rect l="l" t="t" r="r" b="b"/>
              <a:pathLst>
                <a:path w="1011554" h="6306184">
                  <a:moveTo>
                    <a:pt x="17616" y="17616"/>
                  </a:moveTo>
                  <a:lnTo>
                    <a:pt x="17616" y="6288213"/>
                  </a:lnTo>
                </a:path>
                <a:path w="1011554" h="6306184">
                  <a:moveTo>
                    <a:pt x="993928" y="17616"/>
                  </a:moveTo>
                  <a:lnTo>
                    <a:pt x="993928" y="6288213"/>
                  </a:lnTo>
                </a:path>
                <a:path w="1011554" h="6306184">
                  <a:moveTo>
                    <a:pt x="0" y="0"/>
                  </a:moveTo>
                  <a:lnTo>
                    <a:pt x="1011545" y="0"/>
                  </a:lnTo>
                </a:path>
                <a:path w="1011554" h="6306184">
                  <a:moveTo>
                    <a:pt x="0" y="846845"/>
                  </a:moveTo>
                  <a:lnTo>
                    <a:pt x="1011545" y="846845"/>
                  </a:lnTo>
                </a:path>
                <a:path w="1011554" h="6306184">
                  <a:moveTo>
                    <a:pt x="0" y="3462119"/>
                  </a:moveTo>
                  <a:lnTo>
                    <a:pt x="1011545" y="3462119"/>
                  </a:lnTo>
                </a:path>
                <a:path w="1011554" h="6306184">
                  <a:moveTo>
                    <a:pt x="0" y="6305830"/>
                  </a:moveTo>
                  <a:lnTo>
                    <a:pt x="1011545" y="6305830"/>
                  </a:lnTo>
                </a:path>
              </a:pathLst>
            </a:custGeom>
            <a:ln w="35233">
              <a:solidFill>
                <a:srgbClr val="000000"/>
              </a:solidFill>
            </a:ln>
          </p:spPr>
          <p:txBody>
            <a:bodyPr wrap="square" lIns="0" tIns="0" rIns="0" bIns="0" rtlCol="0"/>
            <a:lstStyle/>
            <a:p>
              <a:endParaRPr/>
            </a:p>
          </p:txBody>
        </p:sp>
        <p:sp>
          <p:nvSpPr>
            <p:cNvPr id="17" name="object 17"/>
            <p:cNvSpPr/>
            <p:nvPr/>
          </p:nvSpPr>
          <p:spPr>
            <a:xfrm>
              <a:off x="9887827" y="7421392"/>
              <a:ext cx="57150" cy="628015"/>
            </a:xfrm>
            <a:custGeom>
              <a:avLst/>
              <a:gdLst/>
              <a:ahLst/>
              <a:cxnLst/>
              <a:rect l="l" t="t" r="r" b="b"/>
              <a:pathLst>
                <a:path w="57150" h="628015">
                  <a:moveTo>
                    <a:pt x="57149" y="595569"/>
                  </a:moveTo>
                  <a:lnTo>
                    <a:pt x="57149" y="603144"/>
                  </a:lnTo>
                  <a:lnTo>
                    <a:pt x="56424" y="606785"/>
                  </a:lnTo>
                  <a:lnTo>
                    <a:pt x="32364" y="627899"/>
                  </a:lnTo>
                  <a:lnTo>
                    <a:pt x="24785" y="627899"/>
                  </a:lnTo>
                  <a:lnTo>
                    <a:pt x="0" y="603144"/>
                  </a:lnTo>
                  <a:lnTo>
                    <a:pt x="0" y="595569"/>
                  </a:lnTo>
                  <a:lnTo>
                    <a:pt x="24785" y="570815"/>
                  </a:lnTo>
                  <a:lnTo>
                    <a:pt x="32364" y="570815"/>
                  </a:lnTo>
                  <a:lnTo>
                    <a:pt x="57149" y="595569"/>
                  </a:lnTo>
                  <a:close/>
                </a:path>
                <a:path w="57150" h="628015">
                  <a:moveTo>
                    <a:pt x="57149" y="481406"/>
                  </a:moveTo>
                  <a:lnTo>
                    <a:pt x="57149" y="488981"/>
                  </a:lnTo>
                  <a:lnTo>
                    <a:pt x="56424" y="492622"/>
                  </a:lnTo>
                  <a:lnTo>
                    <a:pt x="32364" y="513736"/>
                  </a:lnTo>
                  <a:lnTo>
                    <a:pt x="24785" y="513736"/>
                  </a:lnTo>
                  <a:lnTo>
                    <a:pt x="0" y="488981"/>
                  </a:lnTo>
                  <a:lnTo>
                    <a:pt x="0" y="481406"/>
                  </a:lnTo>
                  <a:lnTo>
                    <a:pt x="24785" y="456651"/>
                  </a:lnTo>
                  <a:lnTo>
                    <a:pt x="32364" y="456651"/>
                  </a:lnTo>
                  <a:lnTo>
                    <a:pt x="57149" y="481406"/>
                  </a:lnTo>
                  <a:close/>
                </a:path>
                <a:path w="57150" h="628015">
                  <a:moveTo>
                    <a:pt x="57149" y="367243"/>
                  </a:moveTo>
                  <a:lnTo>
                    <a:pt x="57149" y="374818"/>
                  </a:lnTo>
                  <a:lnTo>
                    <a:pt x="56424" y="378459"/>
                  </a:lnTo>
                  <a:lnTo>
                    <a:pt x="32364" y="399573"/>
                  </a:lnTo>
                  <a:lnTo>
                    <a:pt x="24785" y="399573"/>
                  </a:lnTo>
                  <a:lnTo>
                    <a:pt x="0" y="374818"/>
                  </a:lnTo>
                  <a:lnTo>
                    <a:pt x="0" y="367243"/>
                  </a:lnTo>
                  <a:lnTo>
                    <a:pt x="24785" y="342488"/>
                  </a:lnTo>
                  <a:lnTo>
                    <a:pt x="32364" y="342488"/>
                  </a:lnTo>
                  <a:lnTo>
                    <a:pt x="57149" y="367243"/>
                  </a:lnTo>
                  <a:close/>
                </a:path>
                <a:path w="57150" h="628015">
                  <a:moveTo>
                    <a:pt x="57149" y="253080"/>
                  </a:moveTo>
                  <a:lnTo>
                    <a:pt x="57149" y="260655"/>
                  </a:lnTo>
                  <a:lnTo>
                    <a:pt x="56424" y="264296"/>
                  </a:lnTo>
                  <a:lnTo>
                    <a:pt x="32364" y="285410"/>
                  </a:lnTo>
                  <a:lnTo>
                    <a:pt x="24785" y="285410"/>
                  </a:lnTo>
                  <a:lnTo>
                    <a:pt x="0" y="260655"/>
                  </a:lnTo>
                  <a:lnTo>
                    <a:pt x="0" y="253080"/>
                  </a:lnTo>
                  <a:lnTo>
                    <a:pt x="24785" y="228326"/>
                  </a:lnTo>
                  <a:lnTo>
                    <a:pt x="32364" y="228326"/>
                  </a:lnTo>
                  <a:lnTo>
                    <a:pt x="57149" y="253080"/>
                  </a:lnTo>
                  <a:close/>
                </a:path>
                <a:path w="57150" h="628015">
                  <a:moveTo>
                    <a:pt x="57149" y="138917"/>
                  </a:moveTo>
                  <a:lnTo>
                    <a:pt x="57149" y="146492"/>
                  </a:lnTo>
                  <a:lnTo>
                    <a:pt x="56424" y="150133"/>
                  </a:lnTo>
                  <a:lnTo>
                    <a:pt x="32364" y="171247"/>
                  </a:lnTo>
                  <a:lnTo>
                    <a:pt x="24785" y="171247"/>
                  </a:lnTo>
                  <a:lnTo>
                    <a:pt x="0" y="146492"/>
                  </a:lnTo>
                  <a:lnTo>
                    <a:pt x="0" y="138917"/>
                  </a:lnTo>
                  <a:lnTo>
                    <a:pt x="24785" y="114162"/>
                  </a:lnTo>
                  <a:lnTo>
                    <a:pt x="32364" y="114162"/>
                  </a:lnTo>
                  <a:lnTo>
                    <a:pt x="57149" y="138917"/>
                  </a:lnTo>
                  <a:close/>
                </a:path>
                <a:path w="57150" h="628015">
                  <a:moveTo>
                    <a:pt x="57149" y="24754"/>
                  </a:moveTo>
                  <a:lnTo>
                    <a:pt x="57149" y="32329"/>
                  </a:lnTo>
                  <a:lnTo>
                    <a:pt x="56424" y="35970"/>
                  </a:lnTo>
                  <a:lnTo>
                    <a:pt x="32364" y="57084"/>
                  </a:lnTo>
                  <a:lnTo>
                    <a:pt x="24785" y="57084"/>
                  </a:lnTo>
                  <a:lnTo>
                    <a:pt x="0" y="32329"/>
                  </a:lnTo>
                  <a:lnTo>
                    <a:pt x="0" y="24754"/>
                  </a:lnTo>
                  <a:lnTo>
                    <a:pt x="24785" y="0"/>
                  </a:lnTo>
                  <a:lnTo>
                    <a:pt x="32364" y="0"/>
                  </a:lnTo>
                  <a:lnTo>
                    <a:pt x="57149" y="24754"/>
                  </a:lnTo>
                  <a:close/>
                </a:path>
              </a:pathLst>
            </a:custGeom>
            <a:solidFill>
              <a:srgbClr val="000000"/>
            </a:solidFill>
          </p:spPr>
          <p:txBody>
            <a:bodyPr wrap="square" lIns="0" tIns="0" rIns="0" bIns="0" rtlCol="0"/>
            <a:lstStyle/>
            <a:p>
              <a:endParaRPr/>
            </a:p>
          </p:txBody>
        </p:sp>
      </p:grpSp>
      <p:grpSp>
        <p:nvGrpSpPr>
          <p:cNvPr id="18" name="object 18"/>
          <p:cNvGrpSpPr/>
          <p:nvPr/>
        </p:nvGrpSpPr>
        <p:grpSpPr>
          <a:xfrm>
            <a:off x="10449441" y="2311872"/>
            <a:ext cx="2262505" cy="6341110"/>
            <a:chOff x="10422224" y="2294256"/>
            <a:chExt cx="2262505" cy="6341110"/>
          </a:xfrm>
        </p:grpSpPr>
        <p:sp>
          <p:nvSpPr>
            <p:cNvPr id="19" name="object 19"/>
            <p:cNvSpPr/>
            <p:nvPr/>
          </p:nvSpPr>
          <p:spPr>
            <a:xfrm>
              <a:off x="11690637" y="2329489"/>
              <a:ext cx="976630" cy="6270625"/>
            </a:xfrm>
            <a:custGeom>
              <a:avLst/>
              <a:gdLst/>
              <a:ahLst/>
              <a:cxnLst/>
              <a:rect l="l" t="t" r="r" b="b"/>
              <a:pathLst>
                <a:path w="976629" h="6270625">
                  <a:moveTo>
                    <a:pt x="976312" y="6270596"/>
                  </a:moveTo>
                  <a:lnTo>
                    <a:pt x="0" y="6270596"/>
                  </a:lnTo>
                  <a:lnTo>
                    <a:pt x="0" y="0"/>
                  </a:lnTo>
                  <a:lnTo>
                    <a:pt x="976312" y="0"/>
                  </a:lnTo>
                  <a:lnTo>
                    <a:pt x="976312" y="6270596"/>
                  </a:lnTo>
                  <a:close/>
                </a:path>
              </a:pathLst>
            </a:custGeom>
            <a:solidFill>
              <a:srgbClr val="000000"/>
            </a:solidFill>
          </p:spPr>
          <p:txBody>
            <a:bodyPr wrap="square" lIns="0" tIns="0" rIns="0" bIns="0" rtlCol="0"/>
            <a:lstStyle/>
            <a:p>
              <a:endParaRPr/>
            </a:p>
          </p:txBody>
        </p:sp>
        <p:sp>
          <p:nvSpPr>
            <p:cNvPr id="20" name="object 20"/>
            <p:cNvSpPr/>
            <p:nvPr/>
          </p:nvSpPr>
          <p:spPr>
            <a:xfrm>
              <a:off x="11673021" y="2311872"/>
              <a:ext cx="1011555" cy="6306185"/>
            </a:xfrm>
            <a:custGeom>
              <a:avLst/>
              <a:gdLst/>
              <a:ahLst/>
              <a:cxnLst/>
              <a:rect l="l" t="t" r="r" b="b"/>
              <a:pathLst>
                <a:path w="1011554" h="6306184">
                  <a:moveTo>
                    <a:pt x="17616" y="17616"/>
                  </a:moveTo>
                  <a:lnTo>
                    <a:pt x="17616" y="6288213"/>
                  </a:lnTo>
                </a:path>
                <a:path w="1011554" h="6306184">
                  <a:moveTo>
                    <a:pt x="993928" y="17616"/>
                  </a:moveTo>
                  <a:lnTo>
                    <a:pt x="993928" y="6288213"/>
                  </a:lnTo>
                </a:path>
                <a:path w="1011554" h="6306184">
                  <a:moveTo>
                    <a:pt x="0" y="0"/>
                  </a:moveTo>
                  <a:lnTo>
                    <a:pt x="1011545" y="0"/>
                  </a:lnTo>
                </a:path>
                <a:path w="1011554" h="6306184">
                  <a:moveTo>
                    <a:pt x="0" y="846845"/>
                  </a:moveTo>
                  <a:lnTo>
                    <a:pt x="1011545" y="846845"/>
                  </a:lnTo>
                </a:path>
                <a:path w="1011554" h="6306184">
                  <a:moveTo>
                    <a:pt x="0" y="3462119"/>
                  </a:moveTo>
                  <a:lnTo>
                    <a:pt x="1011545" y="3462119"/>
                  </a:lnTo>
                </a:path>
                <a:path w="1011554" h="6306184">
                  <a:moveTo>
                    <a:pt x="0" y="6305830"/>
                  </a:moveTo>
                  <a:lnTo>
                    <a:pt x="1011545" y="6305830"/>
                  </a:lnTo>
                </a:path>
              </a:pathLst>
            </a:custGeom>
            <a:ln w="35233">
              <a:solidFill>
                <a:srgbClr val="000000"/>
              </a:solidFill>
            </a:ln>
          </p:spPr>
          <p:txBody>
            <a:bodyPr wrap="square" lIns="0" tIns="0" rIns="0" bIns="0" rtlCol="0"/>
            <a:lstStyle/>
            <a:p>
              <a:endParaRPr/>
            </a:p>
          </p:txBody>
        </p:sp>
        <p:sp>
          <p:nvSpPr>
            <p:cNvPr id="21" name="object 21"/>
            <p:cNvSpPr/>
            <p:nvPr/>
          </p:nvSpPr>
          <p:spPr>
            <a:xfrm>
              <a:off x="12150170" y="7421392"/>
              <a:ext cx="57150" cy="628015"/>
            </a:xfrm>
            <a:custGeom>
              <a:avLst/>
              <a:gdLst/>
              <a:ahLst/>
              <a:cxnLst/>
              <a:rect l="l" t="t" r="r" b="b"/>
              <a:pathLst>
                <a:path w="57150" h="628015">
                  <a:moveTo>
                    <a:pt x="57149" y="595569"/>
                  </a:moveTo>
                  <a:lnTo>
                    <a:pt x="57149" y="603144"/>
                  </a:lnTo>
                  <a:lnTo>
                    <a:pt x="56424" y="606785"/>
                  </a:lnTo>
                  <a:lnTo>
                    <a:pt x="32364" y="627899"/>
                  </a:lnTo>
                  <a:lnTo>
                    <a:pt x="24785" y="627899"/>
                  </a:lnTo>
                  <a:lnTo>
                    <a:pt x="0" y="603144"/>
                  </a:lnTo>
                  <a:lnTo>
                    <a:pt x="0" y="595569"/>
                  </a:lnTo>
                  <a:lnTo>
                    <a:pt x="24785" y="570815"/>
                  </a:lnTo>
                  <a:lnTo>
                    <a:pt x="32364" y="570815"/>
                  </a:lnTo>
                  <a:lnTo>
                    <a:pt x="57149" y="595569"/>
                  </a:lnTo>
                  <a:close/>
                </a:path>
                <a:path w="57150" h="628015">
                  <a:moveTo>
                    <a:pt x="57149" y="481406"/>
                  </a:moveTo>
                  <a:lnTo>
                    <a:pt x="57149" y="488981"/>
                  </a:lnTo>
                  <a:lnTo>
                    <a:pt x="56424" y="492622"/>
                  </a:lnTo>
                  <a:lnTo>
                    <a:pt x="32364" y="513736"/>
                  </a:lnTo>
                  <a:lnTo>
                    <a:pt x="24785" y="513736"/>
                  </a:lnTo>
                  <a:lnTo>
                    <a:pt x="0" y="488981"/>
                  </a:lnTo>
                  <a:lnTo>
                    <a:pt x="0" y="481406"/>
                  </a:lnTo>
                  <a:lnTo>
                    <a:pt x="24785" y="456651"/>
                  </a:lnTo>
                  <a:lnTo>
                    <a:pt x="32364" y="456651"/>
                  </a:lnTo>
                  <a:lnTo>
                    <a:pt x="57149" y="481406"/>
                  </a:lnTo>
                  <a:close/>
                </a:path>
                <a:path w="57150" h="628015">
                  <a:moveTo>
                    <a:pt x="57149" y="367243"/>
                  </a:moveTo>
                  <a:lnTo>
                    <a:pt x="57149" y="374818"/>
                  </a:lnTo>
                  <a:lnTo>
                    <a:pt x="56424" y="378459"/>
                  </a:lnTo>
                  <a:lnTo>
                    <a:pt x="32364" y="399573"/>
                  </a:lnTo>
                  <a:lnTo>
                    <a:pt x="24785" y="399573"/>
                  </a:lnTo>
                  <a:lnTo>
                    <a:pt x="0" y="374818"/>
                  </a:lnTo>
                  <a:lnTo>
                    <a:pt x="0" y="367243"/>
                  </a:lnTo>
                  <a:lnTo>
                    <a:pt x="24785" y="342488"/>
                  </a:lnTo>
                  <a:lnTo>
                    <a:pt x="32364" y="342488"/>
                  </a:lnTo>
                  <a:lnTo>
                    <a:pt x="57149" y="367243"/>
                  </a:lnTo>
                  <a:close/>
                </a:path>
                <a:path w="57150" h="628015">
                  <a:moveTo>
                    <a:pt x="57149" y="253080"/>
                  </a:moveTo>
                  <a:lnTo>
                    <a:pt x="57149" y="260655"/>
                  </a:lnTo>
                  <a:lnTo>
                    <a:pt x="56424" y="264296"/>
                  </a:lnTo>
                  <a:lnTo>
                    <a:pt x="32364" y="285410"/>
                  </a:lnTo>
                  <a:lnTo>
                    <a:pt x="24785" y="285410"/>
                  </a:lnTo>
                  <a:lnTo>
                    <a:pt x="0" y="260655"/>
                  </a:lnTo>
                  <a:lnTo>
                    <a:pt x="0" y="253080"/>
                  </a:lnTo>
                  <a:lnTo>
                    <a:pt x="24785" y="228326"/>
                  </a:lnTo>
                  <a:lnTo>
                    <a:pt x="32364" y="228326"/>
                  </a:lnTo>
                  <a:lnTo>
                    <a:pt x="57149" y="253080"/>
                  </a:lnTo>
                  <a:close/>
                </a:path>
                <a:path w="57150" h="628015">
                  <a:moveTo>
                    <a:pt x="57149" y="138917"/>
                  </a:moveTo>
                  <a:lnTo>
                    <a:pt x="57149" y="146492"/>
                  </a:lnTo>
                  <a:lnTo>
                    <a:pt x="56424" y="150133"/>
                  </a:lnTo>
                  <a:lnTo>
                    <a:pt x="32364" y="171247"/>
                  </a:lnTo>
                  <a:lnTo>
                    <a:pt x="24785" y="171247"/>
                  </a:lnTo>
                  <a:lnTo>
                    <a:pt x="0" y="146492"/>
                  </a:lnTo>
                  <a:lnTo>
                    <a:pt x="0" y="138917"/>
                  </a:lnTo>
                  <a:lnTo>
                    <a:pt x="24785" y="114162"/>
                  </a:lnTo>
                  <a:lnTo>
                    <a:pt x="32364" y="114162"/>
                  </a:lnTo>
                  <a:lnTo>
                    <a:pt x="57149" y="138917"/>
                  </a:lnTo>
                  <a:close/>
                </a:path>
                <a:path w="57150" h="628015">
                  <a:moveTo>
                    <a:pt x="57149" y="24754"/>
                  </a:moveTo>
                  <a:lnTo>
                    <a:pt x="57149" y="32329"/>
                  </a:lnTo>
                  <a:lnTo>
                    <a:pt x="56424" y="35970"/>
                  </a:lnTo>
                  <a:lnTo>
                    <a:pt x="32364" y="57084"/>
                  </a:lnTo>
                  <a:lnTo>
                    <a:pt x="24785" y="57084"/>
                  </a:lnTo>
                  <a:lnTo>
                    <a:pt x="0" y="32329"/>
                  </a:lnTo>
                  <a:lnTo>
                    <a:pt x="0" y="24754"/>
                  </a:lnTo>
                  <a:lnTo>
                    <a:pt x="24785" y="0"/>
                  </a:lnTo>
                  <a:lnTo>
                    <a:pt x="32364" y="0"/>
                  </a:lnTo>
                  <a:lnTo>
                    <a:pt x="57149" y="24754"/>
                  </a:lnTo>
                  <a:close/>
                </a:path>
              </a:pathLst>
            </a:custGeom>
            <a:solidFill>
              <a:srgbClr val="000000"/>
            </a:solidFill>
          </p:spPr>
          <p:txBody>
            <a:bodyPr wrap="square" lIns="0" tIns="0" rIns="0" bIns="0" rtlCol="0"/>
            <a:lstStyle/>
            <a:p>
              <a:endParaRPr/>
            </a:p>
          </p:txBody>
        </p:sp>
        <p:sp>
          <p:nvSpPr>
            <p:cNvPr id="22" name="object 22"/>
            <p:cNvSpPr/>
            <p:nvPr/>
          </p:nvSpPr>
          <p:spPr>
            <a:xfrm>
              <a:off x="10422224" y="5464787"/>
              <a:ext cx="1229360" cy="0"/>
            </a:xfrm>
            <a:custGeom>
              <a:avLst/>
              <a:gdLst/>
              <a:ahLst/>
              <a:cxnLst/>
              <a:rect l="l" t="t" r="r" b="b"/>
              <a:pathLst>
                <a:path w="1229359">
                  <a:moveTo>
                    <a:pt x="0" y="0"/>
                  </a:moveTo>
                  <a:lnTo>
                    <a:pt x="1228814" y="0"/>
                  </a:lnTo>
                </a:path>
              </a:pathLst>
            </a:custGeom>
            <a:ln w="38099">
              <a:solidFill>
                <a:srgbClr val="000000"/>
              </a:solidFill>
            </a:ln>
          </p:spPr>
          <p:txBody>
            <a:bodyPr wrap="square" lIns="0" tIns="0" rIns="0" bIns="0" rtlCol="0"/>
            <a:lstStyle/>
            <a:p>
              <a:endParaRPr/>
            </a:p>
          </p:txBody>
        </p:sp>
        <p:sp>
          <p:nvSpPr>
            <p:cNvPr id="23" name="object 23"/>
            <p:cNvSpPr/>
            <p:nvPr/>
          </p:nvSpPr>
          <p:spPr>
            <a:xfrm>
              <a:off x="11575019" y="5407637"/>
              <a:ext cx="76200" cy="114300"/>
            </a:xfrm>
            <a:custGeom>
              <a:avLst/>
              <a:gdLst/>
              <a:ahLst/>
              <a:cxnLst/>
              <a:rect l="l" t="t" r="r" b="b"/>
              <a:pathLst>
                <a:path w="76200" h="114300">
                  <a:moveTo>
                    <a:pt x="0" y="0"/>
                  </a:moveTo>
                  <a:lnTo>
                    <a:pt x="76018" y="57149"/>
                  </a:lnTo>
                  <a:lnTo>
                    <a:pt x="0" y="114299"/>
                  </a:lnTo>
                </a:path>
              </a:pathLst>
            </a:custGeom>
            <a:ln w="38037">
              <a:solidFill>
                <a:srgbClr val="000000"/>
              </a:solidFill>
            </a:ln>
          </p:spPr>
          <p:txBody>
            <a:bodyPr wrap="square" lIns="0" tIns="0" rIns="0" bIns="0" rtlCol="0"/>
            <a:lstStyle/>
            <a:p>
              <a:endParaRPr/>
            </a:p>
          </p:txBody>
        </p:sp>
      </p:grpSp>
      <p:grpSp>
        <p:nvGrpSpPr>
          <p:cNvPr id="24" name="object 24"/>
          <p:cNvGrpSpPr/>
          <p:nvPr/>
        </p:nvGrpSpPr>
        <p:grpSpPr>
          <a:xfrm>
            <a:off x="12684565" y="3742770"/>
            <a:ext cx="3890010" cy="2828925"/>
            <a:chOff x="12684565" y="3742770"/>
            <a:chExt cx="3890010" cy="2828925"/>
          </a:xfrm>
        </p:grpSpPr>
        <p:pic>
          <p:nvPicPr>
            <p:cNvPr id="25" name="object 25"/>
            <p:cNvPicPr/>
            <p:nvPr/>
          </p:nvPicPr>
          <p:blipFill>
            <a:blip r:embed="rId5" cstate="print"/>
            <a:stretch>
              <a:fillRect/>
            </a:stretch>
          </p:blipFill>
          <p:spPr>
            <a:xfrm>
              <a:off x="13230688" y="3742770"/>
              <a:ext cx="3343274" cy="2828924"/>
            </a:xfrm>
            <a:prstGeom prst="rect">
              <a:avLst/>
            </a:prstGeom>
          </p:spPr>
        </p:pic>
        <p:sp>
          <p:nvSpPr>
            <p:cNvPr id="26" name="object 26"/>
            <p:cNvSpPr/>
            <p:nvPr/>
          </p:nvSpPr>
          <p:spPr>
            <a:xfrm>
              <a:off x="12684565" y="5464787"/>
              <a:ext cx="524510" cy="0"/>
            </a:xfrm>
            <a:custGeom>
              <a:avLst/>
              <a:gdLst/>
              <a:ahLst/>
              <a:cxnLst/>
              <a:rect l="l" t="t" r="r" b="b"/>
              <a:pathLst>
                <a:path w="524509">
                  <a:moveTo>
                    <a:pt x="0" y="0"/>
                  </a:moveTo>
                  <a:lnTo>
                    <a:pt x="524055" y="0"/>
                  </a:lnTo>
                </a:path>
              </a:pathLst>
            </a:custGeom>
            <a:ln w="38099">
              <a:solidFill>
                <a:srgbClr val="000000"/>
              </a:solidFill>
            </a:ln>
          </p:spPr>
          <p:txBody>
            <a:bodyPr wrap="square" lIns="0" tIns="0" rIns="0" bIns="0" rtlCol="0"/>
            <a:lstStyle/>
            <a:p>
              <a:endParaRPr/>
            </a:p>
          </p:txBody>
        </p:sp>
        <p:sp>
          <p:nvSpPr>
            <p:cNvPr id="27" name="object 27"/>
            <p:cNvSpPr/>
            <p:nvPr/>
          </p:nvSpPr>
          <p:spPr>
            <a:xfrm>
              <a:off x="13132858" y="5407637"/>
              <a:ext cx="76200" cy="114300"/>
            </a:xfrm>
            <a:custGeom>
              <a:avLst/>
              <a:gdLst/>
              <a:ahLst/>
              <a:cxnLst/>
              <a:rect l="l" t="t" r="r" b="b"/>
              <a:pathLst>
                <a:path w="76200" h="114300">
                  <a:moveTo>
                    <a:pt x="0" y="0"/>
                  </a:moveTo>
                  <a:lnTo>
                    <a:pt x="75763" y="57149"/>
                  </a:lnTo>
                  <a:lnTo>
                    <a:pt x="0" y="114299"/>
                  </a:lnTo>
                </a:path>
              </a:pathLst>
            </a:custGeom>
            <a:ln w="37948">
              <a:solidFill>
                <a:srgbClr val="000000"/>
              </a:solidFill>
            </a:ln>
          </p:spPr>
          <p:txBody>
            <a:bodyPr wrap="square" lIns="0" tIns="0" rIns="0" bIns="0" rtlCol="0"/>
            <a:lstStyle/>
            <a:p>
              <a:endParaRPr/>
            </a:p>
          </p:txBody>
        </p:sp>
      </p:grpSp>
      <p:grpSp>
        <p:nvGrpSpPr>
          <p:cNvPr id="28" name="object 28"/>
          <p:cNvGrpSpPr/>
          <p:nvPr/>
        </p:nvGrpSpPr>
        <p:grpSpPr>
          <a:xfrm>
            <a:off x="1932641" y="5271148"/>
            <a:ext cx="4552950" cy="3362325"/>
            <a:chOff x="1932641" y="5271148"/>
            <a:chExt cx="4552950" cy="3362325"/>
          </a:xfrm>
        </p:grpSpPr>
        <p:pic>
          <p:nvPicPr>
            <p:cNvPr id="29" name="object 29"/>
            <p:cNvPicPr/>
            <p:nvPr/>
          </p:nvPicPr>
          <p:blipFill>
            <a:blip r:embed="rId6" cstate="print"/>
            <a:stretch>
              <a:fillRect/>
            </a:stretch>
          </p:blipFill>
          <p:spPr>
            <a:xfrm>
              <a:off x="1932641" y="5271148"/>
              <a:ext cx="3809999" cy="3362324"/>
            </a:xfrm>
            <a:prstGeom prst="rect">
              <a:avLst/>
            </a:prstGeom>
          </p:spPr>
        </p:pic>
        <p:sp>
          <p:nvSpPr>
            <p:cNvPr id="30" name="object 30"/>
            <p:cNvSpPr/>
            <p:nvPr/>
          </p:nvSpPr>
          <p:spPr>
            <a:xfrm>
              <a:off x="5742187" y="6953235"/>
              <a:ext cx="724535" cy="8890"/>
            </a:xfrm>
            <a:custGeom>
              <a:avLst/>
              <a:gdLst/>
              <a:ahLst/>
              <a:cxnLst/>
              <a:rect l="l" t="t" r="r" b="b"/>
              <a:pathLst>
                <a:path w="724535" h="8890">
                  <a:moveTo>
                    <a:pt x="0" y="0"/>
                  </a:moveTo>
                  <a:lnTo>
                    <a:pt x="724034" y="8634"/>
                  </a:lnTo>
                </a:path>
              </a:pathLst>
            </a:custGeom>
            <a:ln w="38099">
              <a:solidFill>
                <a:srgbClr val="000000"/>
              </a:solidFill>
            </a:ln>
          </p:spPr>
          <p:txBody>
            <a:bodyPr wrap="square" lIns="0" tIns="0" rIns="0" bIns="0" rtlCol="0"/>
            <a:lstStyle/>
            <a:p>
              <a:endParaRPr/>
            </a:p>
          </p:txBody>
        </p:sp>
        <p:sp>
          <p:nvSpPr>
            <p:cNvPr id="31" name="object 31"/>
            <p:cNvSpPr/>
            <p:nvPr/>
          </p:nvSpPr>
          <p:spPr>
            <a:xfrm>
              <a:off x="6389740" y="6903819"/>
              <a:ext cx="76835" cy="114300"/>
            </a:xfrm>
            <a:custGeom>
              <a:avLst/>
              <a:gdLst/>
              <a:ahLst/>
              <a:cxnLst/>
              <a:rect l="l" t="t" r="r" b="b"/>
              <a:pathLst>
                <a:path w="76835" h="114300">
                  <a:moveTo>
                    <a:pt x="1362" y="0"/>
                  </a:moveTo>
                  <a:lnTo>
                    <a:pt x="76481" y="58049"/>
                  </a:lnTo>
                  <a:lnTo>
                    <a:pt x="0" y="114291"/>
                  </a:lnTo>
                </a:path>
              </a:pathLst>
            </a:custGeom>
            <a:ln w="37963">
              <a:solidFill>
                <a:srgbClr val="000000"/>
              </a:solidFill>
            </a:ln>
          </p:spPr>
          <p:txBody>
            <a:bodyPr wrap="square" lIns="0" tIns="0" rIns="0" bIns="0" rtlCol="0"/>
            <a:lstStyle/>
            <a:p>
              <a:endParaRPr/>
            </a:p>
          </p:txBody>
        </p:sp>
      </p:grpSp>
      <p:sp>
        <p:nvSpPr>
          <p:cNvPr id="32" name="object 32"/>
          <p:cNvSpPr txBox="1">
            <a:spLocks noGrp="1"/>
          </p:cNvSpPr>
          <p:nvPr>
            <p:ph type="title"/>
          </p:nvPr>
        </p:nvSpPr>
        <p:spPr>
          <a:xfrm>
            <a:off x="4890756" y="763442"/>
            <a:ext cx="8922324" cy="566822"/>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imes New Roman" panose="02020603050405020304"/>
                <a:cs typeface="Times New Roman" panose="02020603050405020304"/>
              </a:rPr>
              <a:t>WORKING</a:t>
            </a:r>
            <a:r>
              <a:rPr sz="3600" b="1" spc="-45"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OF</a:t>
            </a:r>
            <a:r>
              <a:rPr sz="3600" b="1" spc="-45"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P</a:t>
            </a:r>
            <a:r>
              <a:rPr lang="en-US" sz="3600" b="1" spc="-5" dirty="0">
                <a:latin typeface="Times New Roman" panose="02020603050405020304"/>
                <a:cs typeface="Times New Roman" panose="02020603050405020304"/>
              </a:rPr>
              <a:t>REDICTION PROCESS</a:t>
            </a:r>
            <a:endParaRPr sz="3600" dirty="0">
              <a:latin typeface="Times New Roman" panose="02020603050405020304"/>
              <a:cs typeface="Times New Roman" panose="02020603050405020304"/>
            </a:endParaRPr>
          </a:p>
        </p:txBody>
      </p:sp>
      <p:sp>
        <p:nvSpPr>
          <p:cNvPr id="33" name="object 33"/>
          <p:cNvSpPr txBox="1"/>
          <p:nvPr/>
        </p:nvSpPr>
        <p:spPr>
          <a:xfrm>
            <a:off x="6898915" y="5523286"/>
            <a:ext cx="1258969" cy="253916"/>
          </a:xfrm>
          <a:prstGeom prst="rect">
            <a:avLst/>
          </a:prstGeom>
        </p:spPr>
        <p:txBody>
          <a:bodyPr vert="horz" wrap="square" lIns="0" tIns="15240" rIns="0" bIns="0" rtlCol="0">
            <a:spAutoFit/>
          </a:bodyPr>
          <a:lstStyle/>
          <a:p>
            <a:pPr marL="12700">
              <a:lnSpc>
                <a:spcPct val="100000"/>
              </a:lnSpc>
              <a:spcBef>
                <a:spcPts val="120"/>
              </a:spcBef>
            </a:pPr>
            <a:r>
              <a:rPr lang="en-US" sz="1550" b="1" spc="-25" dirty="0">
                <a:latin typeface="Arial" panose="020B0604020202020204"/>
                <a:cs typeface="Arial" panose="020B0604020202020204"/>
              </a:rPr>
              <a:t>YOLO</a:t>
            </a:r>
            <a:r>
              <a:rPr sz="1550" b="1" spc="-65" dirty="0">
                <a:latin typeface="Arial" panose="020B0604020202020204"/>
                <a:cs typeface="Arial" panose="020B0604020202020204"/>
              </a:rPr>
              <a:t> </a:t>
            </a:r>
            <a:r>
              <a:rPr sz="1550" b="1" spc="150" dirty="0">
                <a:latin typeface="Arial" panose="020B0604020202020204"/>
                <a:cs typeface="Arial" panose="020B0604020202020204"/>
              </a:rPr>
              <a:t>M</a:t>
            </a:r>
            <a:r>
              <a:rPr sz="1550" b="1" spc="30" dirty="0">
                <a:latin typeface="Arial" panose="020B0604020202020204"/>
                <a:cs typeface="Arial" panose="020B0604020202020204"/>
              </a:rPr>
              <a:t>o</a:t>
            </a:r>
            <a:r>
              <a:rPr sz="1550" b="1" spc="60" dirty="0">
                <a:latin typeface="Arial" panose="020B0604020202020204"/>
                <a:cs typeface="Arial" panose="020B0604020202020204"/>
              </a:rPr>
              <a:t>d</a:t>
            </a:r>
            <a:r>
              <a:rPr sz="1550" b="1" spc="50" dirty="0">
                <a:latin typeface="Arial" panose="020B0604020202020204"/>
                <a:cs typeface="Arial" panose="020B0604020202020204"/>
              </a:rPr>
              <a:t>e</a:t>
            </a:r>
            <a:r>
              <a:rPr sz="1550" b="1" spc="55" dirty="0">
                <a:latin typeface="Arial" panose="020B0604020202020204"/>
                <a:cs typeface="Arial" panose="020B0604020202020204"/>
              </a:rPr>
              <a:t>l</a:t>
            </a:r>
            <a:endParaRPr sz="1550" dirty="0">
              <a:latin typeface="Arial" panose="020B0604020202020204"/>
              <a:cs typeface="Arial" panose="020B0604020202020204"/>
            </a:endParaRPr>
          </a:p>
        </p:txBody>
      </p:sp>
      <p:sp>
        <p:nvSpPr>
          <p:cNvPr id="34" name="object 34"/>
          <p:cNvSpPr txBox="1"/>
          <p:nvPr/>
        </p:nvSpPr>
        <p:spPr>
          <a:xfrm>
            <a:off x="6942635" y="7540182"/>
            <a:ext cx="1014094" cy="572135"/>
          </a:xfrm>
          <a:prstGeom prst="rect">
            <a:avLst/>
          </a:prstGeom>
        </p:spPr>
        <p:txBody>
          <a:bodyPr vert="horz" wrap="square" lIns="0" tIns="12065" rIns="0" bIns="0" rtlCol="0">
            <a:spAutoFit/>
          </a:bodyPr>
          <a:lstStyle/>
          <a:p>
            <a:pPr marL="229870" marR="5080" indent="-217805">
              <a:lnSpc>
                <a:spcPct val="116000"/>
              </a:lnSpc>
              <a:spcBef>
                <a:spcPts val="95"/>
              </a:spcBef>
            </a:pPr>
            <a:r>
              <a:rPr sz="1550" b="1" spc="-25" dirty="0">
                <a:latin typeface="Arial" panose="020B0604020202020204"/>
                <a:cs typeface="Arial" panose="020B0604020202020204"/>
              </a:rPr>
              <a:t>C</a:t>
            </a:r>
            <a:r>
              <a:rPr sz="1550" b="1" spc="30" dirty="0">
                <a:latin typeface="Arial" panose="020B0604020202020204"/>
                <a:cs typeface="Arial" panose="020B0604020202020204"/>
              </a:rPr>
              <a:t>o</a:t>
            </a:r>
            <a:r>
              <a:rPr sz="1550" b="1" spc="80" dirty="0">
                <a:latin typeface="Arial" panose="020B0604020202020204"/>
                <a:cs typeface="Arial" panose="020B0604020202020204"/>
              </a:rPr>
              <a:t>m</a:t>
            </a:r>
            <a:r>
              <a:rPr sz="1550" b="1" spc="60" dirty="0">
                <a:latin typeface="Arial" panose="020B0604020202020204"/>
                <a:cs typeface="Arial" panose="020B0604020202020204"/>
              </a:rPr>
              <a:t>p</a:t>
            </a:r>
            <a:r>
              <a:rPr sz="1550" b="1" spc="25" dirty="0">
                <a:latin typeface="Arial" panose="020B0604020202020204"/>
                <a:cs typeface="Arial" panose="020B0604020202020204"/>
              </a:rPr>
              <a:t>u</a:t>
            </a:r>
            <a:r>
              <a:rPr sz="1550" b="1" spc="135" dirty="0">
                <a:latin typeface="Arial" panose="020B0604020202020204"/>
                <a:cs typeface="Arial" panose="020B0604020202020204"/>
              </a:rPr>
              <a:t>t</a:t>
            </a:r>
            <a:r>
              <a:rPr sz="1550" b="1" spc="50" dirty="0">
                <a:latin typeface="Arial" panose="020B0604020202020204"/>
                <a:cs typeface="Arial" panose="020B0604020202020204"/>
              </a:rPr>
              <a:t>e</a:t>
            </a:r>
            <a:r>
              <a:rPr sz="1550" b="1" spc="45" dirty="0">
                <a:latin typeface="Arial" panose="020B0604020202020204"/>
                <a:cs typeface="Arial" panose="020B0604020202020204"/>
              </a:rPr>
              <a:t>r  </a:t>
            </a:r>
            <a:r>
              <a:rPr sz="1550" b="1" spc="5" dirty="0">
                <a:latin typeface="Arial" panose="020B0604020202020204"/>
                <a:cs typeface="Arial" panose="020B0604020202020204"/>
              </a:rPr>
              <a:t>Vision</a:t>
            </a:r>
            <a:endParaRPr sz="1550">
              <a:latin typeface="Arial" panose="020B0604020202020204"/>
              <a:cs typeface="Arial" panose="020B0604020202020204"/>
            </a:endParaRPr>
          </a:p>
        </p:txBody>
      </p:sp>
      <p:sp>
        <p:nvSpPr>
          <p:cNvPr id="35" name="object 35"/>
          <p:cNvSpPr txBox="1"/>
          <p:nvPr/>
        </p:nvSpPr>
        <p:spPr>
          <a:xfrm>
            <a:off x="2988464" y="4665353"/>
            <a:ext cx="1697989" cy="265430"/>
          </a:xfrm>
          <a:prstGeom prst="rect">
            <a:avLst/>
          </a:prstGeom>
        </p:spPr>
        <p:txBody>
          <a:bodyPr vert="horz" wrap="square" lIns="0" tIns="15240" rIns="0" bIns="0" rtlCol="0">
            <a:spAutoFit/>
          </a:bodyPr>
          <a:lstStyle/>
          <a:p>
            <a:pPr marL="12700">
              <a:lnSpc>
                <a:spcPct val="100000"/>
              </a:lnSpc>
              <a:spcBef>
                <a:spcPts val="120"/>
              </a:spcBef>
            </a:pPr>
            <a:r>
              <a:rPr sz="1550" b="1" spc="65" dirty="0">
                <a:latin typeface="Arial" panose="020B0604020202020204"/>
                <a:cs typeface="Arial" panose="020B0604020202020204"/>
              </a:rPr>
              <a:t>Input</a:t>
            </a:r>
            <a:r>
              <a:rPr sz="1550" b="1" spc="275" dirty="0">
                <a:latin typeface="Arial" panose="020B0604020202020204"/>
                <a:cs typeface="Arial" panose="020B0604020202020204"/>
              </a:rPr>
              <a:t> </a:t>
            </a:r>
            <a:r>
              <a:rPr sz="1550" b="1" spc="35" dirty="0">
                <a:latin typeface="Arial" panose="020B0604020202020204"/>
                <a:cs typeface="Arial" panose="020B0604020202020204"/>
              </a:rPr>
              <a:t>Video</a:t>
            </a:r>
            <a:r>
              <a:rPr sz="1550" b="1" spc="-80" dirty="0">
                <a:latin typeface="Arial" panose="020B0604020202020204"/>
                <a:cs typeface="Arial" panose="020B0604020202020204"/>
              </a:rPr>
              <a:t> </a:t>
            </a:r>
            <a:r>
              <a:rPr sz="1550" b="1" spc="65" dirty="0">
                <a:latin typeface="Arial" panose="020B0604020202020204"/>
                <a:cs typeface="Arial" panose="020B0604020202020204"/>
              </a:rPr>
              <a:t>feed</a:t>
            </a:r>
            <a:endParaRPr sz="1550">
              <a:latin typeface="Arial" panose="020B0604020202020204"/>
              <a:cs typeface="Arial" panose="020B0604020202020204"/>
            </a:endParaRPr>
          </a:p>
        </p:txBody>
      </p:sp>
      <p:sp>
        <p:nvSpPr>
          <p:cNvPr id="36" name="object 36"/>
          <p:cNvSpPr txBox="1"/>
          <p:nvPr/>
        </p:nvSpPr>
        <p:spPr>
          <a:xfrm>
            <a:off x="1705510" y="8832140"/>
            <a:ext cx="4264025" cy="265430"/>
          </a:xfrm>
          <a:prstGeom prst="rect">
            <a:avLst/>
          </a:prstGeom>
        </p:spPr>
        <p:txBody>
          <a:bodyPr vert="horz" wrap="square" lIns="0" tIns="15240" rIns="0" bIns="0" rtlCol="0">
            <a:spAutoFit/>
          </a:bodyPr>
          <a:lstStyle/>
          <a:p>
            <a:pPr marL="12700">
              <a:lnSpc>
                <a:spcPct val="100000"/>
              </a:lnSpc>
              <a:spcBef>
                <a:spcPts val="120"/>
              </a:spcBef>
            </a:pPr>
            <a:r>
              <a:rPr sz="1550" b="1" spc="-15" dirty="0">
                <a:latin typeface="Arial" panose="020B0604020202020204"/>
                <a:cs typeface="Arial" panose="020B0604020202020204"/>
              </a:rPr>
              <a:t>P</a:t>
            </a:r>
            <a:r>
              <a:rPr sz="1550" b="1" spc="30" dirty="0">
                <a:latin typeface="Arial" panose="020B0604020202020204"/>
                <a:cs typeface="Arial" panose="020B0604020202020204"/>
              </a:rPr>
              <a:t>o</a:t>
            </a:r>
            <a:r>
              <a:rPr sz="1550" b="1" spc="20" dirty="0">
                <a:latin typeface="Arial" panose="020B0604020202020204"/>
                <a:cs typeface="Arial" panose="020B0604020202020204"/>
              </a:rPr>
              <a:t>i</a:t>
            </a:r>
            <a:r>
              <a:rPr sz="1550" b="1" spc="35" dirty="0">
                <a:latin typeface="Arial" panose="020B0604020202020204"/>
                <a:cs typeface="Arial" panose="020B0604020202020204"/>
              </a:rPr>
              <a:t>n</a:t>
            </a:r>
            <a:r>
              <a:rPr sz="1550" b="1" spc="135" dirty="0">
                <a:latin typeface="Arial" panose="020B0604020202020204"/>
                <a:cs typeface="Arial" panose="020B0604020202020204"/>
              </a:rPr>
              <a:t>t</a:t>
            </a:r>
            <a:r>
              <a:rPr sz="1550" b="1" spc="-85" dirty="0">
                <a:latin typeface="Arial" panose="020B0604020202020204"/>
                <a:cs typeface="Arial" panose="020B0604020202020204"/>
              </a:rPr>
              <a:t>s</a:t>
            </a:r>
            <a:r>
              <a:rPr sz="1550" b="1" spc="-65" dirty="0">
                <a:latin typeface="Arial" panose="020B0604020202020204"/>
                <a:cs typeface="Arial" panose="020B0604020202020204"/>
              </a:rPr>
              <a:t> </a:t>
            </a:r>
            <a:r>
              <a:rPr sz="1550" b="1" spc="-75" dirty="0">
                <a:latin typeface="Arial" panose="020B0604020202020204"/>
                <a:cs typeface="Arial" panose="020B0604020202020204"/>
              </a:rPr>
              <a:t>&amp;</a:t>
            </a:r>
            <a:r>
              <a:rPr sz="1550" b="1" spc="-65" dirty="0">
                <a:latin typeface="Arial" panose="020B0604020202020204"/>
                <a:cs typeface="Arial" panose="020B0604020202020204"/>
              </a:rPr>
              <a:t> </a:t>
            </a:r>
            <a:r>
              <a:rPr sz="1550" b="1" spc="-25" dirty="0">
                <a:latin typeface="Arial" panose="020B0604020202020204"/>
                <a:cs typeface="Arial" panose="020B0604020202020204"/>
              </a:rPr>
              <a:t>C</a:t>
            </a:r>
            <a:r>
              <a:rPr sz="1550" b="1" spc="30" dirty="0">
                <a:latin typeface="Arial" panose="020B0604020202020204"/>
                <a:cs typeface="Arial" panose="020B0604020202020204"/>
              </a:rPr>
              <a:t>o</a:t>
            </a:r>
            <a:r>
              <a:rPr sz="1550" b="1" spc="35" dirty="0">
                <a:latin typeface="Arial" panose="020B0604020202020204"/>
                <a:cs typeface="Arial" panose="020B0604020202020204"/>
              </a:rPr>
              <a:t>nn</a:t>
            </a:r>
            <a:r>
              <a:rPr sz="1550" b="1" spc="50" dirty="0">
                <a:latin typeface="Arial" panose="020B0604020202020204"/>
                <a:cs typeface="Arial" panose="020B0604020202020204"/>
              </a:rPr>
              <a:t>e</a:t>
            </a:r>
            <a:r>
              <a:rPr sz="1550" b="1" spc="5" dirty="0">
                <a:latin typeface="Arial" panose="020B0604020202020204"/>
                <a:cs typeface="Arial" panose="020B0604020202020204"/>
              </a:rPr>
              <a:t>c</a:t>
            </a:r>
            <a:r>
              <a:rPr sz="1550" b="1" spc="135" dirty="0">
                <a:latin typeface="Arial" panose="020B0604020202020204"/>
                <a:cs typeface="Arial" panose="020B0604020202020204"/>
              </a:rPr>
              <a:t>t</a:t>
            </a:r>
            <a:r>
              <a:rPr sz="1550" b="1" spc="20" dirty="0">
                <a:latin typeface="Arial" panose="020B0604020202020204"/>
                <a:cs typeface="Arial" panose="020B0604020202020204"/>
              </a:rPr>
              <a:t>i</a:t>
            </a:r>
            <a:r>
              <a:rPr sz="1550" b="1" spc="30" dirty="0">
                <a:latin typeface="Arial" panose="020B0604020202020204"/>
                <a:cs typeface="Arial" panose="020B0604020202020204"/>
              </a:rPr>
              <a:t>o</a:t>
            </a:r>
            <a:r>
              <a:rPr sz="1550" b="1" spc="35" dirty="0">
                <a:latin typeface="Arial" panose="020B0604020202020204"/>
                <a:cs typeface="Arial" panose="020B0604020202020204"/>
              </a:rPr>
              <a:t>n</a:t>
            </a:r>
            <a:r>
              <a:rPr sz="1550" b="1" spc="-85" dirty="0">
                <a:latin typeface="Arial" panose="020B0604020202020204"/>
                <a:cs typeface="Arial" panose="020B0604020202020204"/>
              </a:rPr>
              <a:t>s</a:t>
            </a:r>
            <a:r>
              <a:rPr sz="1550" b="1" spc="-65" dirty="0">
                <a:latin typeface="Arial" panose="020B0604020202020204"/>
                <a:cs typeface="Arial" panose="020B0604020202020204"/>
              </a:rPr>
              <a:t> </a:t>
            </a:r>
            <a:r>
              <a:rPr sz="1550" b="1" spc="50" dirty="0">
                <a:latin typeface="Arial" panose="020B0604020202020204"/>
                <a:cs typeface="Arial" panose="020B0604020202020204"/>
              </a:rPr>
              <a:t>e</a:t>
            </a:r>
            <a:r>
              <a:rPr sz="1550" b="1" spc="-55" dirty="0">
                <a:latin typeface="Arial" panose="020B0604020202020204"/>
                <a:cs typeface="Arial" panose="020B0604020202020204"/>
              </a:rPr>
              <a:t>x</a:t>
            </a:r>
            <a:r>
              <a:rPr sz="1550" b="1" spc="135" dirty="0">
                <a:latin typeface="Arial" panose="020B0604020202020204"/>
                <a:cs typeface="Arial" panose="020B0604020202020204"/>
              </a:rPr>
              <a:t>t</a:t>
            </a:r>
            <a:r>
              <a:rPr sz="1550" b="1" spc="55" dirty="0">
                <a:latin typeface="Arial" panose="020B0604020202020204"/>
                <a:cs typeface="Arial" panose="020B0604020202020204"/>
              </a:rPr>
              <a:t>r</a:t>
            </a:r>
            <a:r>
              <a:rPr sz="1550" b="1" spc="25" dirty="0">
                <a:latin typeface="Arial" panose="020B0604020202020204"/>
                <a:cs typeface="Arial" panose="020B0604020202020204"/>
              </a:rPr>
              <a:t>a</a:t>
            </a:r>
            <a:r>
              <a:rPr sz="1550" b="1" spc="5" dirty="0">
                <a:latin typeface="Arial" panose="020B0604020202020204"/>
                <a:cs typeface="Arial" panose="020B0604020202020204"/>
              </a:rPr>
              <a:t>c</a:t>
            </a:r>
            <a:r>
              <a:rPr sz="1550" b="1" spc="135" dirty="0">
                <a:latin typeface="Arial" panose="020B0604020202020204"/>
                <a:cs typeface="Arial" panose="020B0604020202020204"/>
              </a:rPr>
              <a:t>t</a:t>
            </a:r>
            <a:r>
              <a:rPr sz="1550" b="1" spc="20" dirty="0">
                <a:latin typeface="Arial" panose="020B0604020202020204"/>
                <a:cs typeface="Arial" panose="020B0604020202020204"/>
              </a:rPr>
              <a:t>i</a:t>
            </a:r>
            <a:r>
              <a:rPr sz="1550" b="1" spc="30" dirty="0">
                <a:latin typeface="Arial" panose="020B0604020202020204"/>
                <a:cs typeface="Arial" panose="020B0604020202020204"/>
              </a:rPr>
              <a:t>o</a:t>
            </a:r>
            <a:r>
              <a:rPr sz="1550" b="1" spc="40" dirty="0">
                <a:latin typeface="Arial" panose="020B0604020202020204"/>
                <a:cs typeface="Arial" panose="020B0604020202020204"/>
              </a:rPr>
              <a:t>n</a:t>
            </a:r>
            <a:r>
              <a:rPr sz="1550" b="1" spc="-65" dirty="0">
                <a:latin typeface="Arial" panose="020B0604020202020204"/>
                <a:cs typeface="Arial" panose="020B0604020202020204"/>
              </a:rPr>
              <a:t> </a:t>
            </a:r>
            <a:r>
              <a:rPr sz="1550" b="1" spc="85" dirty="0">
                <a:latin typeface="Arial" panose="020B0604020202020204"/>
                <a:cs typeface="Arial" panose="020B0604020202020204"/>
              </a:rPr>
              <a:t>f</a:t>
            </a:r>
            <a:r>
              <a:rPr sz="1550" b="1" spc="30" dirty="0">
                <a:latin typeface="Arial" panose="020B0604020202020204"/>
                <a:cs typeface="Arial" panose="020B0604020202020204"/>
              </a:rPr>
              <a:t>o</a:t>
            </a:r>
            <a:r>
              <a:rPr sz="1550" b="1" spc="60" dirty="0">
                <a:latin typeface="Arial" panose="020B0604020202020204"/>
                <a:cs typeface="Arial" panose="020B0604020202020204"/>
              </a:rPr>
              <a:t>r</a:t>
            </a:r>
            <a:r>
              <a:rPr sz="1550" b="1" spc="-65" dirty="0">
                <a:latin typeface="Arial" panose="020B0604020202020204"/>
                <a:cs typeface="Arial" panose="020B0604020202020204"/>
              </a:rPr>
              <a:t> </a:t>
            </a:r>
            <a:r>
              <a:rPr sz="1550" b="1" spc="35" dirty="0">
                <a:latin typeface="Arial" panose="020B0604020202020204"/>
                <a:cs typeface="Arial" panose="020B0604020202020204"/>
              </a:rPr>
              <a:t>h</a:t>
            </a:r>
            <a:r>
              <a:rPr sz="1550" b="1" spc="30" dirty="0">
                <a:latin typeface="Arial" panose="020B0604020202020204"/>
                <a:cs typeface="Arial" panose="020B0604020202020204"/>
              </a:rPr>
              <a:t>o</a:t>
            </a:r>
            <a:r>
              <a:rPr sz="1550" b="1" spc="50" dirty="0">
                <a:latin typeface="Arial" panose="020B0604020202020204"/>
                <a:cs typeface="Arial" panose="020B0604020202020204"/>
              </a:rPr>
              <a:t>l</a:t>
            </a:r>
            <a:r>
              <a:rPr sz="1550" b="1" spc="20" dirty="0">
                <a:latin typeface="Arial" panose="020B0604020202020204"/>
                <a:cs typeface="Arial" panose="020B0604020202020204"/>
              </a:rPr>
              <a:t>i</a:t>
            </a:r>
            <a:r>
              <a:rPr sz="1550" b="1" spc="-90" dirty="0">
                <a:latin typeface="Arial" panose="020B0604020202020204"/>
                <a:cs typeface="Arial" panose="020B0604020202020204"/>
              </a:rPr>
              <a:t>s</a:t>
            </a:r>
            <a:r>
              <a:rPr sz="1550" b="1" spc="135" dirty="0">
                <a:latin typeface="Arial" panose="020B0604020202020204"/>
                <a:cs typeface="Arial" panose="020B0604020202020204"/>
              </a:rPr>
              <a:t>t</a:t>
            </a:r>
            <a:r>
              <a:rPr sz="1550" b="1" spc="20" dirty="0">
                <a:latin typeface="Arial" panose="020B0604020202020204"/>
                <a:cs typeface="Arial" panose="020B0604020202020204"/>
              </a:rPr>
              <a:t>i</a:t>
            </a:r>
            <a:r>
              <a:rPr sz="1550" b="1" spc="10" dirty="0">
                <a:latin typeface="Arial" panose="020B0604020202020204"/>
                <a:cs typeface="Arial" panose="020B0604020202020204"/>
              </a:rPr>
              <a:t>c</a:t>
            </a:r>
            <a:endParaRPr sz="1550">
              <a:latin typeface="Arial" panose="020B0604020202020204"/>
              <a:cs typeface="Arial" panose="020B0604020202020204"/>
            </a:endParaRPr>
          </a:p>
        </p:txBody>
      </p:sp>
      <p:sp>
        <p:nvSpPr>
          <p:cNvPr id="37" name="object 37"/>
          <p:cNvSpPr txBox="1"/>
          <p:nvPr/>
        </p:nvSpPr>
        <p:spPr>
          <a:xfrm>
            <a:off x="10541077" y="2419686"/>
            <a:ext cx="1026160" cy="539750"/>
          </a:xfrm>
          <a:prstGeom prst="rect">
            <a:avLst/>
          </a:prstGeom>
        </p:spPr>
        <p:txBody>
          <a:bodyPr vert="horz" wrap="square" lIns="0" tIns="12065" rIns="0" bIns="0" rtlCol="0">
            <a:spAutoFit/>
          </a:bodyPr>
          <a:lstStyle/>
          <a:p>
            <a:pPr marR="5080" indent="60960">
              <a:lnSpc>
                <a:spcPct val="116000"/>
              </a:lnSpc>
              <a:spcBef>
                <a:spcPts val="95"/>
              </a:spcBef>
            </a:pPr>
            <a:r>
              <a:rPr sz="1450" b="1" spc="10" dirty="0">
                <a:latin typeface="Arial" panose="020B0604020202020204"/>
                <a:cs typeface="Arial" panose="020B0604020202020204"/>
              </a:rPr>
              <a:t>Precision </a:t>
            </a:r>
            <a:r>
              <a:rPr sz="1450" b="1" spc="15" dirty="0">
                <a:latin typeface="Arial" panose="020B0604020202020204"/>
                <a:cs typeface="Arial" panose="020B0604020202020204"/>
              </a:rPr>
              <a:t> </a:t>
            </a:r>
            <a:r>
              <a:rPr sz="1450" b="1" spc="-20" dirty="0">
                <a:latin typeface="Arial" panose="020B0604020202020204"/>
                <a:cs typeface="Arial" panose="020B0604020202020204"/>
              </a:rPr>
              <a:t>P</a:t>
            </a:r>
            <a:r>
              <a:rPr sz="1450" b="1" spc="45" dirty="0">
                <a:latin typeface="Arial" panose="020B0604020202020204"/>
                <a:cs typeface="Arial" panose="020B0604020202020204"/>
              </a:rPr>
              <a:t>r</a:t>
            </a:r>
            <a:r>
              <a:rPr sz="1450" b="1" spc="25" dirty="0">
                <a:latin typeface="Arial" panose="020B0604020202020204"/>
                <a:cs typeface="Arial" panose="020B0604020202020204"/>
              </a:rPr>
              <a:t>o</a:t>
            </a:r>
            <a:r>
              <a:rPr sz="1450" b="1" spc="50" dirty="0">
                <a:latin typeface="Arial" panose="020B0604020202020204"/>
                <a:cs typeface="Arial" panose="020B0604020202020204"/>
              </a:rPr>
              <a:t>b</a:t>
            </a:r>
            <a:r>
              <a:rPr sz="1450" b="1" spc="20" dirty="0">
                <a:latin typeface="Arial" panose="020B0604020202020204"/>
                <a:cs typeface="Arial" panose="020B0604020202020204"/>
              </a:rPr>
              <a:t>a</a:t>
            </a:r>
            <a:r>
              <a:rPr sz="1450" b="1" spc="50" dirty="0">
                <a:latin typeface="Arial" panose="020B0604020202020204"/>
                <a:cs typeface="Arial" panose="020B0604020202020204"/>
              </a:rPr>
              <a:t>b</a:t>
            </a:r>
            <a:r>
              <a:rPr sz="1450" b="1" spc="15" dirty="0">
                <a:latin typeface="Arial" panose="020B0604020202020204"/>
                <a:cs typeface="Arial" panose="020B0604020202020204"/>
              </a:rPr>
              <a:t>i</a:t>
            </a:r>
            <a:r>
              <a:rPr sz="1450" b="1" spc="45" dirty="0">
                <a:latin typeface="Arial" panose="020B0604020202020204"/>
                <a:cs typeface="Arial" panose="020B0604020202020204"/>
              </a:rPr>
              <a:t>l</a:t>
            </a:r>
            <a:r>
              <a:rPr sz="1450" b="1" spc="15" dirty="0">
                <a:latin typeface="Arial" panose="020B0604020202020204"/>
                <a:cs typeface="Arial" panose="020B0604020202020204"/>
              </a:rPr>
              <a:t>i</a:t>
            </a:r>
            <a:r>
              <a:rPr sz="1450" b="1" spc="125" dirty="0">
                <a:latin typeface="Arial" panose="020B0604020202020204"/>
                <a:cs typeface="Arial" panose="020B0604020202020204"/>
              </a:rPr>
              <a:t>t</a:t>
            </a:r>
            <a:r>
              <a:rPr sz="1450" b="1" spc="40" dirty="0">
                <a:latin typeface="Arial" panose="020B0604020202020204"/>
                <a:cs typeface="Arial" panose="020B0604020202020204"/>
              </a:rPr>
              <a:t>y</a:t>
            </a:r>
            <a:endParaRPr sz="1450">
              <a:latin typeface="Arial" panose="020B0604020202020204"/>
              <a:cs typeface="Arial" panose="020B0604020202020204"/>
            </a:endParaRPr>
          </a:p>
        </p:txBody>
      </p:sp>
      <p:sp>
        <p:nvSpPr>
          <p:cNvPr id="38" name="object 38"/>
          <p:cNvSpPr txBox="1"/>
          <p:nvPr/>
        </p:nvSpPr>
        <p:spPr>
          <a:xfrm>
            <a:off x="10560077" y="3946988"/>
            <a:ext cx="988060" cy="546735"/>
          </a:xfrm>
          <a:prstGeom prst="rect">
            <a:avLst/>
          </a:prstGeom>
        </p:spPr>
        <p:txBody>
          <a:bodyPr vert="horz" wrap="square" lIns="0" tIns="12065" rIns="0" bIns="0" rtlCol="0">
            <a:spAutoFit/>
          </a:bodyPr>
          <a:lstStyle/>
          <a:p>
            <a:pPr marR="5080" indent="49530">
              <a:lnSpc>
                <a:spcPct val="118000"/>
              </a:lnSpc>
              <a:spcBef>
                <a:spcPts val="95"/>
              </a:spcBef>
            </a:pPr>
            <a:r>
              <a:rPr sz="1450" b="1" spc="10" dirty="0">
                <a:latin typeface="Arial" panose="020B0604020202020204"/>
                <a:cs typeface="Arial" panose="020B0604020202020204"/>
              </a:rPr>
              <a:t>Bounding </a:t>
            </a:r>
            <a:r>
              <a:rPr sz="1450" b="1" spc="-390" dirty="0">
                <a:latin typeface="Arial" panose="020B0604020202020204"/>
                <a:cs typeface="Arial" panose="020B0604020202020204"/>
              </a:rPr>
              <a:t> </a:t>
            </a:r>
            <a:r>
              <a:rPr sz="1450" b="1" spc="-30" dirty="0">
                <a:latin typeface="Arial" panose="020B0604020202020204"/>
                <a:cs typeface="Arial" panose="020B0604020202020204"/>
              </a:rPr>
              <a:t>B</a:t>
            </a:r>
            <a:r>
              <a:rPr sz="1450" b="1" spc="25" dirty="0">
                <a:latin typeface="Arial" panose="020B0604020202020204"/>
                <a:cs typeface="Arial" panose="020B0604020202020204"/>
              </a:rPr>
              <a:t>o</a:t>
            </a:r>
            <a:r>
              <a:rPr sz="1450" b="1" spc="-50" dirty="0">
                <a:latin typeface="Arial" panose="020B0604020202020204"/>
                <a:cs typeface="Arial" panose="020B0604020202020204"/>
              </a:rPr>
              <a:t>x</a:t>
            </a:r>
            <a:r>
              <a:rPr sz="1450" b="1" spc="-60" dirty="0">
                <a:latin typeface="Arial" panose="020B0604020202020204"/>
                <a:cs typeface="Arial" panose="020B0604020202020204"/>
              </a:rPr>
              <a:t> </a:t>
            </a:r>
            <a:r>
              <a:rPr sz="1450" b="1" spc="35" dirty="0">
                <a:latin typeface="Arial" panose="020B0604020202020204"/>
                <a:cs typeface="Arial" panose="020B0604020202020204"/>
              </a:rPr>
              <a:t>v</a:t>
            </a:r>
            <a:r>
              <a:rPr sz="1450" b="1" spc="20" dirty="0">
                <a:latin typeface="Arial" panose="020B0604020202020204"/>
                <a:cs typeface="Arial" panose="020B0604020202020204"/>
              </a:rPr>
              <a:t>a</a:t>
            </a:r>
            <a:r>
              <a:rPr sz="1450" b="1" spc="45" dirty="0">
                <a:latin typeface="Arial" panose="020B0604020202020204"/>
                <a:cs typeface="Arial" panose="020B0604020202020204"/>
              </a:rPr>
              <a:t>l</a:t>
            </a:r>
            <a:r>
              <a:rPr sz="1450" b="1" spc="20" dirty="0">
                <a:latin typeface="Arial" panose="020B0604020202020204"/>
                <a:cs typeface="Arial" panose="020B0604020202020204"/>
              </a:rPr>
              <a:t>u</a:t>
            </a:r>
            <a:r>
              <a:rPr sz="1450" b="1" spc="45" dirty="0">
                <a:latin typeface="Arial" panose="020B0604020202020204"/>
                <a:cs typeface="Arial" panose="020B0604020202020204"/>
              </a:rPr>
              <a:t>e</a:t>
            </a:r>
            <a:r>
              <a:rPr sz="1450" b="1" spc="-80" dirty="0">
                <a:latin typeface="Arial" panose="020B0604020202020204"/>
                <a:cs typeface="Arial" panose="020B0604020202020204"/>
              </a:rPr>
              <a:t>s</a:t>
            </a:r>
            <a:endParaRPr sz="1450">
              <a:latin typeface="Arial" panose="020B0604020202020204"/>
              <a:cs typeface="Arial" panose="020B0604020202020204"/>
            </a:endParaRPr>
          </a:p>
        </p:txBody>
      </p:sp>
      <p:sp>
        <p:nvSpPr>
          <p:cNvPr id="39" name="object 39"/>
          <p:cNvSpPr txBox="1"/>
          <p:nvPr/>
        </p:nvSpPr>
        <p:spPr>
          <a:xfrm>
            <a:off x="10528377" y="6648075"/>
            <a:ext cx="1038860" cy="539750"/>
          </a:xfrm>
          <a:prstGeom prst="rect">
            <a:avLst/>
          </a:prstGeom>
        </p:spPr>
        <p:txBody>
          <a:bodyPr vert="horz" wrap="square" lIns="0" tIns="12065" rIns="0" bIns="0" rtlCol="0">
            <a:spAutoFit/>
          </a:bodyPr>
          <a:lstStyle/>
          <a:p>
            <a:pPr marL="12700" marR="5080" indent="245110">
              <a:lnSpc>
                <a:spcPct val="116000"/>
              </a:lnSpc>
              <a:spcBef>
                <a:spcPts val="95"/>
              </a:spcBef>
            </a:pPr>
            <a:r>
              <a:rPr sz="1450" b="1" spc="-25" dirty="0">
                <a:latin typeface="Arial" panose="020B0604020202020204"/>
                <a:cs typeface="Arial" panose="020B0604020202020204"/>
              </a:rPr>
              <a:t>Class </a:t>
            </a:r>
            <a:r>
              <a:rPr sz="1450" b="1" spc="-20" dirty="0">
                <a:latin typeface="Arial" panose="020B0604020202020204"/>
                <a:cs typeface="Arial" panose="020B0604020202020204"/>
              </a:rPr>
              <a:t> P</a:t>
            </a:r>
            <a:r>
              <a:rPr sz="1450" b="1" spc="45" dirty="0">
                <a:latin typeface="Arial" panose="020B0604020202020204"/>
                <a:cs typeface="Arial" panose="020B0604020202020204"/>
              </a:rPr>
              <a:t>r</a:t>
            </a:r>
            <a:r>
              <a:rPr sz="1450" b="1" spc="25" dirty="0">
                <a:latin typeface="Arial" panose="020B0604020202020204"/>
                <a:cs typeface="Arial" panose="020B0604020202020204"/>
              </a:rPr>
              <a:t>o</a:t>
            </a:r>
            <a:r>
              <a:rPr sz="1450" b="1" spc="50" dirty="0">
                <a:latin typeface="Arial" panose="020B0604020202020204"/>
                <a:cs typeface="Arial" panose="020B0604020202020204"/>
              </a:rPr>
              <a:t>b</a:t>
            </a:r>
            <a:r>
              <a:rPr sz="1450" b="1" spc="20" dirty="0">
                <a:latin typeface="Arial" panose="020B0604020202020204"/>
                <a:cs typeface="Arial" panose="020B0604020202020204"/>
              </a:rPr>
              <a:t>a</a:t>
            </a:r>
            <a:r>
              <a:rPr sz="1450" b="1" spc="50" dirty="0">
                <a:latin typeface="Arial" panose="020B0604020202020204"/>
                <a:cs typeface="Arial" panose="020B0604020202020204"/>
              </a:rPr>
              <a:t>b</a:t>
            </a:r>
            <a:r>
              <a:rPr sz="1450" b="1" spc="15" dirty="0">
                <a:latin typeface="Arial" panose="020B0604020202020204"/>
                <a:cs typeface="Arial" panose="020B0604020202020204"/>
              </a:rPr>
              <a:t>i</a:t>
            </a:r>
            <a:r>
              <a:rPr sz="1450" b="1" spc="45" dirty="0">
                <a:latin typeface="Arial" panose="020B0604020202020204"/>
                <a:cs typeface="Arial" panose="020B0604020202020204"/>
              </a:rPr>
              <a:t>l</a:t>
            </a:r>
            <a:r>
              <a:rPr sz="1450" b="1" spc="15" dirty="0">
                <a:latin typeface="Arial" panose="020B0604020202020204"/>
                <a:cs typeface="Arial" panose="020B0604020202020204"/>
              </a:rPr>
              <a:t>i</a:t>
            </a:r>
            <a:r>
              <a:rPr sz="1450" b="1" spc="125" dirty="0">
                <a:latin typeface="Arial" panose="020B0604020202020204"/>
                <a:cs typeface="Arial" panose="020B0604020202020204"/>
              </a:rPr>
              <a:t>t</a:t>
            </a:r>
            <a:r>
              <a:rPr sz="1450" b="1" spc="40" dirty="0">
                <a:latin typeface="Arial" panose="020B0604020202020204"/>
                <a:cs typeface="Arial" panose="020B0604020202020204"/>
              </a:rPr>
              <a:t>y</a:t>
            </a:r>
            <a:endParaRPr sz="1450">
              <a:latin typeface="Arial" panose="020B0604020202020204"/>
              <a:cs typeface="Arial" panose="020B0604020202020204"/>
            </a:endParaRPr>
          </a:p>
        </p:txBody>
      </p:sp>
      <p:sp>
        <p:nvSpPr>
          <p:cNvPr id="40" name="object 40"/>
          <p:cNvSpPr txBox="1"/>
          <p:nvPr/>
        </p:nvSpPr>
        <p:spPr>
          <a:xfrm>
            <a:off x="6635461" y="2689561"/>
            <a:ext cx="1846354" cy="723275"/>
          </a:xfrm>
          <a:prstGeom prst="rect">
            <a:avLst/>
          </a:prstGeom>
        </p:spPr>
        <p:txBody>
          <a:bodyPr vert="horz" wrap="square" lIns="0" tIns="15240" rIns="0" bIns="0" rtlCol="0">
            <a:spAutoFit/>
          </a:bodyPr>
          <a:lstStyle/>
          <a:p>
            <a:pPr marL="12700">
              <a:lnSpc>
                <a:spcPct val="100000"/>
              </a:lnSpc>
              <a:spcBef>
                <a:spcPts val="120"/>
              </a:spcBef>
            </a:pPr>
            <a:r>
              <a:rPr lang="en-US" sz="4600" b="1" spc="-95" dirty="0">
                <a:latin typeface="Arial" panose="020B0604020202020204"/>
                <a:cs typeface="Arial" panose="020B0604020202020204"/>
              </a:rPr>
              <a:t>YOLO</a:t>
            </a:r>
            <a:endParaRPr sz="4600" dirty="0">
              <a:latin typeface="Arial" panose="020B0604020202020204"/>
              <a:cs typeface="Arial" panose="020B0604020202020204"/>
            </a:endParaRPr>
          </a:p>
        </p:txBody>
      </p:sp>
      <p:sp>
        <p:nvSpPr>
          <p:cNvPr id="41" name="object 41"/>
          <p:cNvSpPr txBox="1"/>
          <p:nvPr/>
        </p:nvSpPr>
        <p:spPr>
          <a:xfrm>
            <a:off x="13526563" y="3098312"/>
            <a:ext cx="2748915" cy="395605"/>
          </a:xfrm>
          <a:prstGeom prst="rect">
            <a:avLst/>
          </a:prstGeom>
        </p:spPr>
        <p:txBody>
          <a:bodyPr vert="horz" wrap="square" lIns="0" tIns="15875" rIns="0" bIns="0" rtlCol="0">
            <a:spAutoFit/>
          </a:bodyPr>
          <a:lstStyle/>
          <a:p>
            <a:pPr marL="12700">
              <a:lnSpc>
                <a:spcPct val="100000"/>
              </a:lnSpc>
              <a:spcBef>
                <a:spcPts val="125"/>
              </a:spcBef>
            </a:pPr>
            <a:r>
              <a:rPr sz="2400" b="1" spc="80" dirty="0">
                <a:latin typeface="Arial" panose="020B0604020202020204"/>
                <a:cs typeface="Arial" panose="020B0604020202020204"/>
              </a:rPr>
              <a:t>Predected</a:t>
            </a:r>
            <a:r>
              <a:rPr sz="2400" b="1" spc="-150" dirty="0">
                <a:latin typeface="Arial" panose="020B0604020202020204"/>
                <a:cs typeface="Arial" panose="020B0604020202020204"/>
              </a:rPr>
              <a:t> </a:t>
            </a:r>
            <a:r>
              <a:rPr sz="2400" b="1" spc="100" dirty="0">
                <a:latin typeface="Arial" panose="020B0604020202020204"/>
                <a:cs typeface="Arial" panose="020B0604020202020204"/>
              </a:rPr>
              <a:t>Output</a:t>
            </a:r>
            <a:endParaRPr sz="2400">
              <a:latin typeface="Arial" panose="020B0604020202020204"/>
              <a:cs typeface="Arial" panose="020B0604020202020204"/>
            </a:endParaRPr>
          </a:p>
        </p:txBody>
      </p:sp>
      <p:sp>
        <p:nvSpPr>
          <p:cNvPr id="42" name="object 42"/>
          <p:cNvSpPr txBox="1"/>
          <p:nvPr/>
        </p:nvSpPr>
        <p:spPr>
          <a:xfrm>
            <a:off x="13332497" y="6924538"/>
            <a:ext cx="3190240" cy="254635"/>
          </a:xfrm>
          <a:prstGeom prst="rect">
            <a:avLst/>
          </a:prstGeom>
        </p:spPr>
        <p:txBody>
          <a:bodyPr vert="horz" wrap="square" lIns="0" tIns="12700" rIns="0" bIns="0" rtlCol="0">
            <a:spAutoFit/>
          </a:bodyPr>
          <a:lstStyle/>
          <a:p>
            <a:pPr marL="12700">
              <a:lnSpc>
                <a:spcPct val="100000"/>
              </a:lnSpc>
              <a:spcBef>
                <a:spcPts val="100"/>
              </a:spcBef>
              <a:tabLst>
                <a:tab pos="584835" algn="l"/>
                <a:tab pos="1275080" algn="l"/>
                <a:tab pos="2314575" algn="l"/>
                <a:tab pos="2865120" algn="l"/>
              </a:tabLst>
            </a:pPr>
            <a:r>
              <a:rPr sz="1500" b="1" spc="-35" dirty="0">
                <a:latin typeface="Arial" panose="020B0604020202020204"/>
                <a:cs typeface="Arial" panose="020B0604020202020204"/>
              </a:rPr>
              <a:t>T</a:t>
            </a:r>
            <a:r>
              <a:rPr sz="1500" b="1" spc="25" dirty="0">
                <a:latin typeface="Arial" panose="020B0604020202020204"/>
                <a:cs typeface="Arial" panose="020B0604020202020204"/>
              </a:rPr>
              <a:t>h</a:t>
            </a:r>
            <a:r>
              <a:rPr sz="1500" b="1" spc="40" dirty="0">
                <a:latin typeface="Arial" panose="020B0604020202020204"/>
                <a:cs typeface="Arial" panose="020B0604020202020204"/>
              </a:rPr>
              <a:t>e</a:t>
            </a:r>
            <a:r>
              <a:rPr sz="1500" b="1" dirty="0">
                <a:latin typeface="Arial" panose="020B0604020202020204"/>
                <a:cs typeface="Arial" panose="020B0604020202020204"/>
              </a:rPr>
              <a:t>	</a:t>
            </a:r>
            <a:r>
              <a:rPr sz="1500" b="1" spc="-10" dirty="0">
                <a:latin typeface="Arial" panose="020B0604020202020204"/>
                <a:cs typeface="Arial" panose="020B0604020202020204"/>
              </a:rPr>
              <a:t>c</a:t>
            </a:r>
            <a:r>
              <a:rPr sz="1500" b="1" spc="40" dirty="0">
                <a:latin typeface="Arial" panose="020B0604020202020204"/>
                <a:cs typeface="Arial" panose="020B0604020202020204"/>
              </a:rPr>
              <a:t>l</a:t>
            </a:r>
            <a:r>
              <a:rPr sz="1500" b="1" spc="10" dirty="0">
                <a:latin typeface="Arial" panose="020B0604020202020204"/>
                <a:cs typeface="Arial" panose="020B0604020202020204"/>
              </a:rPr>
              <a:t>a</a:t>
            </a:r>
            <a:r>
              <a:rPr sz="1500" b="1" spc="-95" dirty="0">
                <a:latin typeface="Arial" panose="020B0604020202020204"/>
                <a:cs typeface="Arial" panose="020B0604020202020204"/>
              </a:rPr>
              <a:t>s</a:t>
            </a:r>
            <a:r>
              <a:rPr sz="1500" b="1" spc="-90" dirty="0">
                <a:latin typeface="Arial" panose="020B0604020202020204"/>
                <a:cs typeface="Arial" panose="020B0604020202020204"/>
              </a:rPr>
              <a:t>s</a:t>
            </a:r>
            <a:r>
              <a:rPr sz="1500" b="1" dirty="0">
                <a:latin typeface="Arial" panose="020B0604020202020204"/>
                <a:cs typeface="Arial" panose="020B0604020202020204"/>
              </a:rPr>
              <a:t>	</a:t>
            </a:r>
            <a:r>
              <a:rPr sz="1500" b="1" spc="-25" dirty="0">
                <a:latin typeface="Arial" panose="020B0604020202020204"/>
                <a:cs typeface="Arial" panose="020B0604020202020204"/>
              </a:rPr>
              <a:t>"</a:t>
            </a:r>
            <a:r>
              <a:rPr sz="1500" b="1" spc="90" dirty="0">
                <a:latin typeface="Arial" panose="020B0604020202020204"/>
                <a:cs typeface="Arial" panose="020B0604020202020204"/>
              </a:rPr>
              <a:t>H</a:t>
            </a:r>
            <a:r>
              <a:rPr sz="1500" b="1" spc="-85" dirty="0">
                <a:latin typeface="Arial" panose="020B0604020202020204"/>
                <a:cs typeface="Arial" panose="020B0604020202020204"/>
              </a:rPr>
              <a:t>E</a:t>
            </a:r>
            <a:r>
              <a:rPr sz="1500" b="1" spc="-55" dirty="0">
                <a:latin typeface="Arial" panose="020B0604020202020204"/>
                <a:cs typeface="Arial" panose="020B0604020202020204"/>
              </a:rPr>
              <a:t>LL</a:t>
            </a:r>
            <a:r>
              <a:rPr sz="1500" b="1" spc="-5" dirty="0">
                <a:latin typeface="Arial" panose="020B0604020202020204"/>
                <a:cs typeface="Arial" panose="020B0604020202020204"/>
              </a:rPr>
              <a:t>O</a:t>
            </a:r>
            <a:r>
              <a:rPr sz="1500" b="1" spc="-20" dirty="0">
                <a:latin typeface="Arial" panose="020B0604020202020204"/>
                <a:cs typeface="Arial" panose="020B0604020202020204"/>
              </a:rPr>
              <a:t>"</a:t>
            </a:r>
            <a:r>
              <a:rPr sz="1500" b="1" dirty="0">
                <a:latin typeface="Arial" panose="020B0604020202020204"/>
                <a:cs typeface="Arial" panose="020B0604020202020204"/>
              </a:rPr>
              <a:t>	</a:t>
            </a:r>
            <a:r>
              <a:rPr sz="1500" b="1" spc="25" dirty="0">
                <a:latin typeface="Arial" panose="020B0604020202020204"/>
                <a:cs typeface="Arial" panose="020B0604020202020204"/>
              </a:rPr>
              <a:t>h</a:t>
            </a:r>
            <a:r>
              <a:rPr sz="1500" b="1" spc="10" dirty="0">
                <a:latin typeface="Arial" panose="020B0604020202020204"/>
                <a:cs typeface="Arial" panose="020B0604020202020204"/>
              </a:rPr>
              <a:t>a</a:t>
            </a:r>
            <a:r>
              <a:rPr sz="1500" b="1" spc="-90" dirty="0">
                <a:latin typeface="Arial" panose="020B0604020202020204"/>
                <a:cs typeface="Arial" panose="020B0604020202020204"/>
              </a:rPr>
              <a:t>s</a:t>
            </a:r>
            <a:r>
              <a:rPr sz="1500" b="1" dirty="0">
                <a:latin typeface="Arial" panose="020B0604020202020204"/>
                <a:cs typeface="Arial" panose="020B0604020202020204"/>
              </a:rPr>
              <a:t>	</a:t>
            </a:r>
            <a:r>
              <a:rPr sz="1500" b="1" spc="120" dirty="0">
                <a:latin typeface="Arial" panose="020B0604020202020204"/>
                <a:cs typeface="Arial" panose="020B0604020202020204"/>
              </a:rPr>
              <a:t>t</a:t>
            </a:r>
            <a:r>
              <a:rPr sz="1500" b="1" spc="25" dirty="0">
                <a:latin typeface="Arial" panose="020B0604020202020204"/>
                <a:cs typeface="Arial" panose="020B0604020202020204"/>
              </a:rPr>
              <a:t>h</a:t>
            </a:r>
            <a:r>
              <a:rPr sz="1500" b="1" spc="40" dirty="0">
                <a:latin typeface="Arial" panose="020B0604020202020204"/>
                <a:cs typeface="Arial" panose="020B0604020202020204"/>
              </a:rPr>
              <a:t>e</a:t>
            </a:r>
            <a:endParaRPr sz="1500">
              <a:latin typeface="Arial" panose="020B0604020202020204"/>
              <a:cs typeface="Arial" panose="020B0604020202020204"/>
            </a:endParaRPr>
          </a:p>
        </p:txBody>
      </p:sp>
      <p:sp>
        <p:nvSpPr>
          <p:cNvPr id="43" name="object 43"/>
          <p:cNvSpPr txBox="1"/>
          <p:nvPr/>
        </p:nvSpPr>
        <p:spPr>
          <a:xfrm>
            <a:off x="13332497" y="7153381"/>
            <a:ext cx="3186430" cy="554355"/>
          </a:xfrm>
          <a:prstGeom prst="rect">
            <a:avLst/>
          </a:prstGeom>
        </p:spPr>
        <p:txBody>
          <a:bodyPr vert="horz" wrap="square" lIns="0" tIns="12700" rIns="0" bIns="0" rtlCol="0">
            <a:spAutoFit/>
          </a:bodyPr>
          <a:lstStyle/>
          <a:p>
            <a:pPr marL="12700" marR="5080">
              <a:lnSpc>
                <a:spcPct val="116000"/>
              </a:lnSpc>
              <a:spcBef>
                <a:spcPts val="100"/>
              </a:spcBef>
            </a:pPr>
            <a:r>
              <a:rPr sz="1500" b="1" spc="5" dirty="0">
                <a:latin typeface="Arial" panose="020B0604020202020204"/>
                <a:cs typeface="Arial" panose="020B0604020202020204"/>
              </a:rPr>
              <a:t>highest</a:t>
            </a:r>
            <a:r>
              <a:rPr sz="1500" b="1" spc="10" dirty="0">
                <a:latin typeface="Arial" panose="020B0604020202020204"/>
                <a:cs typeface="Arial" panose="020B0604020202020204"/>
              </a:rPr>
              <a:t> </a:t>
            </a:r>
            <a:r>
              <a:rPr sz="1500" b="1" spc="40" dirty="0">
                <a:latin typeface="Arial" panose="020B0604020202020204"/>
                <a:cs typeface="Arial" panose="020B0604020202020204"/>
              </a:rPr>
              <a:t>probability</a:t>
            </a:r>
            <a:r>
              <a:rPr sz="1500" b="1" spc="45" dirty="0">
                <a:latin typeface="Arial" panose="020B0604020202020204"/>
                <a:cs typeface="Arial" panose="020B0604020202020204"/>
              </a:rPr>
              <a:t> </a:t>
            </a:r>
            <a:r>
              <a:rPr sz="1500" b="1" spc="50" dirty="0">
                <a:latin typeface="Arial" panose="020B0604020202020204"/>
                <a:cs typeface="Arial" panose="020B0604020202020204"/>
              </a:rPr>
              <a:t>of</a:t>
            </a:r>
            <a:r>
              <a:rPr sz="1500" b="1" spc="55" dirty="0">
                <a:latin typeface="Arial" panose="020B0604020202020204"/>
                <a:cs typeface="Arial" panose="020B0604020202020204"/>
              </a:rPr>
              <a:t> </a:t>
            </a:r>
            <a:r>
              <a:rPr sz="1500" b="1" spc="10" dirty="0">
                <a:latin typeface="Arial" panose="020B0604020202020204"/>
                <a:cs typeface="Arial" panose="020B0604020202020204"/>
              </a:rPr>
              <a:t>accuracy. </a:t>
            </a:r>
            <a:r>
              <a:rPr sz="1500" b="1" spc="-405" dirty="0">
                <a:latin typeface="Arial" panose="020B0604020202020204"/>
                <a:cs typeface="Arial" panose="020B0604020202020204"/>
              </a:rPr>
              <a:t> </a:t>
            </a:r>
            <a:r>
              <a:rPr sz="1500" b="1" spc="-25" dirty="0">
                <a:latin typeface="Arial" panose="020B0604020202020204"/>
                <a:cs typeface="Arial" panose="020B0604020202020204"/>
              </a:rPr>
              <a:t>So,</a:t>
            </a:r>
            <a:r>
              <a:rPr sz="1500" b="1" spc="120" dirty="0">
                <a:latin typeface="Arial" panose="020B0604020202020204"/>
                <a:cs typeface="Arial" panose="020B0604020202020204"/>
              </a:rPr>
              <a:t> </a:t>
            </a:r>
            <a:r>
              <a:rPr sz="1500" b="1" spc="70" dirty="0">
                <a:latin typeface="Arial" panose="020B0604020202020204"/>
                <a:cs typeface="Arial" panose="020B0604020202020204"/>
              </a:rPr>
              <a:t>it</a:t>
            </a:r>
            <a:r>
              <a:rPr sz="1500" b="1" spc="125" dirty="0">
                <a:latin typeface="Arial" panose="020B0604020202020204"/>
                <a:cs typeface="Arial" panose="020B0604020202020204"/>
              </a:rPr>
              <a:t> </a:t>
            </a:r>
            <a:r>
              <a:rPr sz="1500" b="1" spc="-40" dirty="0">
                <a:latin typeface="Arial" panose="020B0604020202020204"/>
                <a:cs typeface="Arial" panose="020B0604020202020204"/>
              </a:rPr>
              <a:t>is</a:t>
            </a:r>
            <a:r>
              <a:rPr sz="1500" b="1" spc="125" dirty="0">
                <a:latin typeface="Arial" panose="020B0604020202020204"/>
                <a:cs typeface="Arial" panose="020B0604020202020204"/>
              </a:rPr>
              <a:t> </a:t>
            </a:r>
            <a:r>
              <a:rPr sz="1500" b="1" spc="15" dirty="0">
                <a:latin typeface="Arial" panose="020B0604020202020204"/>
                <a:cs typeface="Arial" panose="020B0604020202020204"/>
              </a:rPr>
              <a:t>considered</a:t>
            </a:r>
            <a:r>
              <a:rPr sz="1500" b="1" spc="120" dirty="0">
                <a:latin typeface="Arial" panose="020B0604020202020204"/>
                <a:cs typeface="Arial" panose="020B0604020202020204"/>
              </a:rPr>
              <a:t> </a:t>
            </a:r>
            <a:r>
              <a:rPr sz="1500" b="1" spc="-40" dirty="0">
                <a:latin typeface="Arial" panose="020B0604020202020204"/>
                <a:cs typeface="Arial" panose="020B0604020202020204"/>
              </a:rPr>
              <a:t>as</a:t>
            </a:r>
            <a:r>
              <a:rPr sz="1500" b="1" spc="125" dirty="0">
                <a:latin typeface="Arial" panose="020B0604020202020204"/>
                <a:cs typeface="Arial" panose="020B0604020202020204"/>
              </a:rPr>
              <a:t> </a:t>
            </a:r>
            <a:r>
              <a:rPr sz="1500" b="1" spc="25" dirty="0">
                <a:latin typeface="Arial" panose="020B0604020202020204"/>
                <a:cs typeface="Arial" panose="020B0604020202020204"/>
              </a:rPr>
              <a:t>one</a:t>
            </a:r>
            <a:r>
              <a:rPr sz="1500" b="1" spc="125" dirty="0">
                <a:latin typeface="Arial" panose="020B0604020202020204"/>
                <a:cs typeface="Arial" panose="020B0604020202020204"/>
              </a:rPr>
              <a:t> </a:t>
            </a:r>
            <a:r>
              <a:rPr sz="1500" b="1" spc="50" dirty="0">
                <a:latin typeface="Arial" panose="020B0604020202020204"/>
                <a:cs typeface="Arial" panose="020B0604020202020204"/>
              </a:rPr>
              <a:t>of</a:t>
            </a:r>
            <a:r>
              <a:rPr sz="1500" b="1" spc="125" dirty="0">
                <a:latin typeface="Arial" panose="020B0604020202020204"/>
                <a:cs typeface="Arial" panose="020B0604020202020204"/>
              </a:rPr>
              <a:t> </a:t>
            </a:r>
            <a:r>
              <a:rPr sz="1500" b="1" spc="60" dirty="0">
                <a:latin typeface="Arial" panose="020B0604020202020204"/>
                <a:cs typeface="Arial" panose="020B0604020202020204"/>
              </a:rPr>
              <a:t>the</a:t>
            </a:r>
            <a:endParaRPr sz="1500">
              <a:latin typeface="Arial" panose="020B0604020202020204"/>
              <a:cs typeface="Arial" panose="020B0604020202020204"/>
            </a:endParaRPr>
          </a:p>
        </p:txBody>
      </p:sp>
      <p:sp>
        <p:nvSpPr>
          <p:cNvPr id="44" name="object 44"/>
          <p:cNvSpPr txBox="1"/>
          <p:nvPr/>
        </p:nvSpPr>
        <p:spPr>
          <a:xfrm>
            <a:off x="13332497" y="7681886"/>
            <a:ext cx="3189605" cy="554355"/>
          </a:xfrm>
          <a:prstGeom prst="rect">
            <a:avLst/>
          </a:prstGeom>
        </p:spPr>
        <p:txBody>
          <a:bodyPr vert="horz" wrap="square" lIns="0" tIns="12700" rIns="0" bIns="0" rtlCol="0">
            <a:spAutoFit/>
          </a:bodyPr>
          <a:lstStyle/>
          <a:p>
            <a:pPr marL="12700" marR="5080">
              <a:lnSpc>
                <a:spcPct val="116000"/>
              </a:lnSpc>
              <a:spcBef>
                <a:spcPts val="100"/>
              </a:spcBef>
            </a:pPr>
            <a:r>
              <a:rPr sz="1500" b="1" spc="25" dirty="0">
                <a:latin typeface="Arial" panose="020B0604020202020204"/>
                <a:cs typeface="Arial" panose="020B0604020202020204"/>
              </a:rPr>
              <a:t>most</a:t>
            </a:r>
            <a:r>
              <a:rPr sz="1500" b="1" spc="80" dirty="0">
                <a:latin typeface="Arial" panose="020B0604020202020204"/>
                <a:cs typeface="Arial" panose="020B0604020202020204"/>
              </a:rPr>
              <a:t> </a:t>
            </a:r>
            <a:r>
              <a:rPr sz="1500" b="1" spc="30" dirty="0">
                <a:latin typeface="Arial" panose="020B0604020202020204"/>
                <a:cs typeface="Arial" panose="020B0604020202020204"/>
              </a:rPr>
              <a:t>accurate</a:t>
            </a:r>
            <a:r>
              <a:rPr sz="1500" b="1" spc="80" dirty="0">
                <a:latin typeface="Arial" panose="020B0604020202020204"/>
                <a:cs typeface="Arial" panose="020B0604020202020204"/>
              </a:rPr>
              <a:t> </a:t>
            </a:r>
            <a:r>
              <a:rPr sz="1500" b="1" spc="-30" dirty="0">
                <a:latin typeface="Arial" panose="020B0604020202020204"/>
                <a:cs typeface="Arial" panose="020B0604020202020204"/>
              </a:rPr>
              <a:t>class</a:t>
            </a:r>
            <a:r>
              <a:rPr sz="1500" b="1" spc="80" dirty="0">
                <a:latin typeface="Arial" panose="020B0604020202020204"/>
                <a:cs typeface="Arial" panose="020B0604020202020204"/>
              </a:rPr>
              <a:t> </a:t>
            </a:r>
            <a:r>
              <a:rPr sz="1500" b="1" spc="45" dirty="0">
                <a:latin typeface="Arial" panose="020B0604020202020204"/>
                <a:cs typeface="Arial" panose="020B0604020202020204"/>
              </a:rPr>
              <a:t>for</a:t>
            </a:r>
            <a:r>
              <a:rPr sz="1500" b="1" spc="80" dirty="0">
                <a:latin typeface="Arial" panose="020B0604020202020204"/>
                <a:cs typeface="Arial" panose="020B0604020202020204"/>
              </a:rPr>
              <a:t> </a:t>
            </a:r>
            <a:r>
              <a:rPr sz="1500" b="1" spc="60" dirty="0">
                <a:latin typeface="Arial" panose="020B0604020202020204"/>
                <a:cs typeface="Arial" panose="020B0604020202020204"/>
              </a:rPr>
              <a:t>the</a:t>
            </a:r>
            <a:r>
              <a:rPr sz="1500" b="1" spc="80" dirty="0">
                <a:latin typeface="Arial" panose="020B0604020202020204"/>
                <a:cs typeface="Arial" panose="020B0604020202020204"/>
              </a:rPr>
              <a:t> </a:t>
            </a:r>
            <a:r>
              <a:rPr sz="1500" b="1" spc="5" dirty="0">
                <a:latin typeface="Arial" panose="020B0604020202020204"/>
                <a:cs typeface="Arial" panose="020B0604020202020204"/>
              </a:rPr>
              <a:t>given </a:t>
            </a:r>
            <a:r>
              <a:rPr sz="1500" b="1" spc="-405" dirty="0">
                <a:latin typeface="Arial" panose="020B0604020202020204"/>
                <a:cs typeface="Arial" panose="020B0604020202020204"/>
              </a:rPr>
              <a:t> </a:t>
            </a:r>
            <a:r>
              <a:rPr sz="1500" b="1" spc="10" dirty="0">
                <a:latin typeface="Arial" panose="020B0604020202020204"/>
                <a:cs typeface="Arial" panose="020B0604020202020204"/>
              </a:rPr>
              <a:t>image</a:t>
            </a:r>
            <a:endParaRPr sz="1500">
              <a:latin typeface="Arial" panose="020B0604020202020204"/>
              <a:cs typeface="Arial" panose="020B0604020202020204"/>
            </a:endParaRPr>
          </a:p>
        </p:txBody>
      </p:sp>
      <p:sp>
        <p:nvSpPr>
          <p:cNvPr id="45" name="object 45"/>
          <p:cNvSpPr txBox="1"/>
          <p:nvPr/>
        </p:nvSpPr>
        <p:spPr>
          <a:xfrm>
            <a:off x="9294404" y="8805936"/>
            <a:ext cx="3506470" cy="311150"/>
          </a:xfrm>
          <a:prstGeom prst="rect">
            <a:avLst/>
          </a:prstGeom>
        </p:spPr>
        <p:txBody>
          <a:bodyPr vert="horz" wrap="square" lIns="0" tIns="15240" rIns="0" bIns="0" rtlCol="0">
            <a:spAutoFit/>
          </a:bodyPr>
          <a:lstStyle/>
          <a:p>
            <a:pPr marL="12700">
              <a:lnSpc>
                <a:spcPct val="100000"/>
              </a:lnSpc>
              <a:spcBef>
                <a:spcPts val="120"/>
              </a:spcBef>
            </a:pPr>
            <a:r>
              <a:rPr sz="1850" b="1" spc="-5" dirty="0">
                <a:latin typeface="Arial" panose="020B0604020202020204"/>
                <a:cs typeface="Arial" panose="020B0604020202020204"/>
              </a:rPr>
              <a:t>CLASSIFICATION</a:t>
            </a:r>
            <a:r>
              <a:rPr sz="1850" b="1" spc="-85" dirty="0">
                <a:latin typeface="Arial" panose="020B0604020202020204"/>
                <a:cs typeface="Arial" panose="020B0604020202020204"/>
              </a:rPr>
              <a:t> </a:t>
            </a:r>
            <a:r>
              <a:rPr sz="1850" b="1" spc="15" dirty="0">
                <a:latin typeface="Arial" panose="020B0604020202020204"/>
                <a:cs typeface="Arial" panose="020B0604020202020204"/>
              </a:rPr>
              <a:t>ALGORITHM</a:t>
            </a:r>
            <a:endParaRPr sz="1850">
              <a:latin typeface="Arial" panose="020B0604020202020204"/>
              <a:cs typeface="Arial" panose="020B0604020202020204"/>
            </a:endParaRPr>
          </a:p>
        </p:txBody>
      </p:sp>
      <p:sp>
        <p:nvSpPr>
          <p:cNvPr id="46" name="object 46"/>
          <p:cNvSpPr txBox="1"/>
          <p:nvPr/>
        </p:nvSpPr>
        <p:spPr>
          <a:xfrm>
            <a:off x="6602982" y="8446775"/>
            <a:ext cx="1784985" cy="572135"/>
          </a:xfrm>
          <a:prstGeom prst="rect">
            <a:avLst/>
          </a:prstGeom>
        </p:spPr>
        <p:txBody>
          <a:bodyPr vert="horz" wrap="square" lIns="0" tIns="12065" rIns="0" bIns="0" rtlCol="0">
            <a:spAutoFit/>
          </a:bodyPr>
          <a:lstStyle/>
          <a:p>
            <a:pPr marL="583565" marR="5080" indent="-571500">
              <a:lnSpc>
                <a:spcPct val="116000"/>
              </a:lnSpc>
              <a:spcBef>
                <a:spcPts val="95"/>
              </a:spcBef>
            </a:pPr>
            <a:r>
              <a:rPr sz="1550" b="1" spc="-15" dirty="0">
                <a:latin typeface="Arial" panose="020B0604020202020204"/>
                <a:cs typeface="Arial" panose="020B0604020202020204"/>
              </a:rPr>
              <a:t>P</a:t>
            </a:r>
            <a:r>
              <a:rPr sz="1550" b="1" spc="40" dirty="0">
                <a:latin typeface="Arial" panose="020B0604020202020204"/>
                <a:cs typeface="Arial" panose="020B0604020202020204"/>
              </a:rPr>
              <a:t>y</a:t>
            </a:r>
            <a:r>
              <a:rPr sz="1550" b="1" spc="-25" dirty="0">
                <a:latin typeface="Arial" panose="020B0604020202020204"/>
                <a:cs typeface="Arial" panose="020B0604020202020204"/>
              </a:rPr>
              <a:t>T</a:t>
            </a:r>
            <a:r>
              <a:rPr sz="1550" b="1" spc="30" dirty="0">
                <a:latin typeface="Arial" panose="020B0604020202020204"/>
                <a:cs typeface="Arial" panose="020B0604020202020204"/>
              </a:rPr>
              <a:t>o</a:t>
            </a:r>
            <a:r>
              <a:rPr sz="1550" b="1" spc="55" dirty="0">
                <a:latin typeface="Arial" panose="020B0604020202020204"/>
                <a:cs typeface="Arial" panose="020B0604020202020204"/>
              </a:rPr>
              <a:t>r</a:t>
            </a:r>
            <a:r>
              <a:rPr sz="1550" b="1" spc="5" dirty="0">
                <a:latin typeface="Arial" panose="020B0604020202020204"/>
                <a:cs typeface="Arial" panose="020B0604020202020204"/>
              </a:rPr>
              <a:t>c</a:t>
            </a:r>
            <a:r>
              <a:rPr sz="1550" b="1" spc="40" dirty="0">
                <a:latin typeface="Arial" panose="020B0604020202020204"/>
                <a:cs typeface="Arial" panose="020B0604020202020204"/>
              </a:rPr>
              <a:t>h</a:t>
            </a:r>
            <a:r>
              <a:rPr sz="1550" b="1" spc="-65" dirty="0">
                <a:latin typeface="Arial" panose="020B0604020202020204"/>
                <a:cs typeface="Arial" panose="020B0604020202020204"/>
              </a:rPr>
              <a:t> </a:t>
            </a:r>
            <a:r>
              <a:rPr sz="1550" b="1" spc="-75" dirty="0">
                <a:latin typeface="Arial" panose="020B0604020202020204"/>
                <a:cs typeface="Arial" panose="020B0604020202020204"/>
              </a:rPr>
              <a:t>&amp;</a:t>
            </a:r>
            <a:r>
              <a:rPr sz="1550" b="1" spc="-65" dirty="0">
                <a:latin typeface="Arial" panose="020B0604020202020204"/>
                <a:cs typeface="Arial" panose="020B0604020202020204"/>
              </a:rPr>
              <a:t> </a:t>
            </a:r>
            <a:r>
              <a:rPr sz="1550" b="1" spc="-35" dirty="0">
                <a:latin typeface="Arial" panose="020B0604020202020204"/>
                <a:cs typeface="Arial" panose="020B0604020202020204"/>
              </a:rPr>
              <a:t>Y</a:t>
            </a:r>
            <a:r>
              <a:rPr sz="1550" b="1" spc="30" dirty="0">
                <a:latin typeface="Arial" panose="020B0604020202020204"/>
                <a:cs typeface="Arial" panose="020B0604020202020204"/>
              </a:rPr>
              <a:t>o</a:t>
            </a:r>
            <a:r>
              <a:rPr sz="1550" b="1" spc="50" dirty="0">
                <a:latin typeface="Arial" panose="020B0604020202020204"/>
                <a:cs typeface="Arial" panose="020B0604020202020204"/>
              </a:rPr>
              <a:t>l</a:t>
            </a:r>
            <a:r>
              <a:rPr sz="1550" b="1" spc="35" dirty="0">
                <a:latin typeface="Arial" panose="020B0604020202020204"/>
                <a:cs typeface="Arial" panose="020B0604020202020204"/>
              </a:rPr>
              <a:t>o</a:t>
            </a:r>
            <a:r>
              <a:rPr sz="1550" b="1" spc="-65" dirty="0">
                <a:latin typeface="Arial" panose="020B0604020202020204"/>
                <a:cs typeface="Arial" panose="020B0604020202020204"/>
              </a:rPr>
              <a:t> </a:t>
            </a:r>
            <a:r>
              <a:rPr sz="1550" b="1" spc="40" dirty="0">
                <a:latin typeface="Arial" panose="020B0604020202020204"/>
                <a:cs typeface="Arial" panose="020B0604020202020204"/>
              </a:rPr>
              <a:t>v</a:t>
            </a:r>
            <a:r>
              <a:rPr sz="1550" b="1" spc="55" dirty="0">
                <a:latin typeface="Arial" panose="020B0604020202020204"/>
                <a:cs typeface="Arial" panose="020B0604020202020204"/>
              </a:rPr>
              <a:t>5  </a:t>
            </a:r>
            <a:r>
              <a:rPr sz="1550" b="1" spc="70" dirty="0">
                <a:latin typeface="Arial" panose="020B0604020202020204"/>
                <a:cs typeface="Arial" panose="020B0604020202020204"/>
              </a:rPr>
              <a:t>Model</a:t>
            </a:r>
            <a:endParaRPr sz="1550">
              <a:latin typeface="Arial" panose="020B0604020202020204"/>
              <a:cs typeface="Arial" panose="020B0604020202020204"/>
            </a:endParaRPr>
          </a:p>
        </p:txBody>
      </p:sp>
      <p:pic>
        <p:nvPicPr>
          <p:cNvPr id="47" name="Picture 46"/>
          <p:cNvPicPr>
            <a:picLocks noChangeAspect="1"/>
          </p:cNvPicPr>
          <p:nvPr/>
        </p:nvPicPr>
        <p:blipFill rotWithShape="1">
          <a:blip r:embed="rId7">
            <a:extLst>
              <a:ext uri="{28A0092B-C50C-407E-A947-70E740481C1C}">
                <a14:useLocalDpi xmlns:a14="http://schemas.microsoft.com/office/drawing/2010/main" val="0"/>
              </a:ext>
            </a:extLst>
          </a:blip>
          <a:srcRect l="34128" t="11822" r="33097" b="11698"/>
          <a:stretch/>
        </p:blipFill>
        <p:spPr>
          <a:xfrm>
            <a:off x="9448800" y="2324100"/>
            <a:ext cx="960522" cy="6309372"/>
          </a:xfrm>
          <a:prstGeom prst="rect">
            <a:avLst/>
          </a:prstGeom>
        </p:spPr>
      </p:pic>
      <p:pic>
        <p:nvPicPr>
          <p:cNvPr id="48" name="Picture 47"/>
          <p:cNvPicPr>
            <a:picLocks noChangeAspect="1"/>
          </p:cNvPicPr>
          <p:nvPr/>
        </p:nvPicPr>
        <p:blipFill rotWithShape="1">
          <a:blip r:embed="rId8"/>
          <a:srcRect l="33125" t="11451" r="32999" b="11963"/>
          <a:stretch/>
        </p:blipFill>
        <p:spPr>
          <a:xfrm>
            <a:off x="11737331" y="2300716"/>
            <a:ext cx="990600" cy="632460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362753" y="3010974"/>
            <a:ext cx="4901670" cy="4378271"/>
          </a:xfrm>
          <a:prstGeom prst="rect">
            <a:avLst/>
          </a:prstGeom>
        </p:spPr>
      </p:pic>
      <p:pic>
        <p:nvPicPr>
          <p:cNvPr id="3" name="object 3"/>
          <p:cNvPicPr/>
          <p:nvPr/>
        </p:nvPicPr>
        <p:blipFill>
          <a:blip r:embed="rId3" cstate="print"/>
          <a:stretch>
            <a:fillRect/>
          </a:stretch>
        </p:blipFill>
        <p:spPr>
          <a:xfrm>
            <a:off x="8211851" y="2511370"/>
            <a:ext cx="8130443" cy="5342577"/>
          </a:xfrm>
          <a:prstGeom prst="rect">
            <a:avLst/>
          </a:prstGeom>
        </p:spPr>
      </p:pic>
      <p:sp>
        <p:nvSpPr>
          <p:cNvPr id="4" name="object 4"/>
          <p:cNvSpPr txBox="1">
            <a:spLocks noGrp="1"/>
          </p:cNvSpPr>
          <p:nvPr>
            <p:ph type="title"/>
          </p:nvPr>
        </p:nvSpPr>
        <p:spPr>
          <a:xfrm>
            <a:off x="3079677" y="1024831"/>
            <a:ext cx="11959590"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imes New Roman" panose="02020603050405020304"/>
                <a:cs typeface="Times New Roman" panose="02020603050405020304"/>
              </a:rPr>
              <a:t>RESULT</a:t>
            </a:r>
            <a:r>
              <a:rPr sz="3600" b="1" spc="-20" dirty="0">
                <a:latin typeface="Times New Roman" panose="02020603050405020304"/>
                <a:cs typeface="Times New Roman" panose="02020603050405020304"/>
              </a:rPr>
              <a:t> </a:t>
            </a:r>
            <a:r>
              <a:rPr sz="3600" b="1" dirty="0">
                <a:latin typeface="Times New Roman" panose="02020603050405020304"/>
                <a:cs typeface="Times New Roman" panose="02020603050405020304"/>
              </a:rPr>
              <a:t>–</a:t>
            </a:r>
            <a:r>
              <a:rPr sz="3600" b="1" spc="-20"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CONFUSION</a:t>
            </a:r>
            <a:r>
              <a:rPr sz="3600" b="1" spc="-20"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MATRIX</a:t>
            </a:r>
            <a:r>
              <a:rPr sz="3600" b="1" spc="-15" dirty="0">
                <a:latin typeface="Times New Roman" panose="02020603050405020304"/>
                <a:cs typeface="Times New Roman" panose="02020603050405020304"/>
              </a:rPr>
              <a:t> </a:t>
            </a:r>
            <a:r>
              <a:rPr sz="3600" b="1" dirty="0">
                <a:latin typeface="Times New Roman" panose="02020603050405020304"/>
                <a:cs typeface="Times New Roman" panose="02020603050405020304"/>
              </a:rPr>
              <a:t>&amp;</a:t>
            </a:r>
            <a:r>
              <a:rPr sz="3600" b="1" spc="-20"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PRECISION</a:t>
            </a:r>
            <a:r>
              <a:rPr sz="3600" b="1" spc="-20"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CURVE</a:t>
            </a:r>
            <a:endParaRPr sz="3600">
              <a:latin typeface="Times New Roman" panose="02020603050405020304"/>
              <a:cs typeface="Times New Roman" panose="02020603050405020304"/>
            </a:endParaRPr>
          </a:p>
        </p:txBody>
      </p:sp>
      <p:sp>
        <p:nvSpPr>
          <p:cNvPr id="5" name="object 5"/>
          <p:cNvSpPr txBox="1"/>
          <p:nvPr/>
        </p:nvSpPr>
        <p:spPr>
          <a:xfrm>
            <a:off x="3036094" y="8124624"/>
            <a:ext cx="3323590" cy="543560"/>
          </a:xfrm>
          <a:prstGeom prst="rect">
            <a:avLst/>
          </a:prstGeom>
        </p:spPr>
        <p:txBody>
          <a:bodyPr vert="horz" wrap="square" lIns="0" tIns="12700" rIns="0" bIns="0" rtlCol="0">
            <a:spAutoFit/>
          </a:bodyPr>
          <a:lstStyle/>
          <a:p>
            <a:pPr marL="12700">
              <a:lnSpc>
                <a:spcPct val="100000"/>
              </a:lnSpc>
              <a:spcBef>
                <a:spcPts val="100"/>
              </a:spcBef>
            </a:pPr>
            <a:r>
              <a:rPr sz="3400" b="1" spc="-5" dirty="0">
                <a:latin typeface="Times New Roman" panose="02020603050405020304"/>
                <a:cs typeface="Times New Roman" panose="02020603050405020304"/>
              </a:rPr>
              <a:t>Confusion</a:t>
            </a:r>
            <a:r>
              <a:rPr sz="3400" b="1" spc="-65" dirty="0">
                <a:latin typeface="Times New Roman" panose="02020603050405020304"/>
                <a:cs typeface="Times New Roman" panose="02020603050405020304"/>
              </a:rPr>
              <a:t> </a:t>
            </a:r>
            <a:r>
              <a:rPr sz="3400" b="1" spc="-5" dirty="0">
                <a:latin typeface="Times New Roman" panose="02020603050405020304"/>
                <a:cs typeface="Times New Roman" panose="02020603050405020304"/>
              </a:rPr>
              <a:t>Matrix</a:t>
            </a:r>
            <a:endParaRPr sz="3400">
              <a:latin typeface="Times New Roman" panose="02020603050405020304"/>
              <a:cs typeface="Times New Roman" panose="02020603050405020304"/>
            </a:endParaRPr>
          </a:p>
        </p:txBody>
      </p:sp>
      <p:sp>
        <p:nvSpPr>
          <p:cNvPr id="6" name="object 6"/>
          <p:cNvSpPr txBox="1"/>
          <p:nvPr/>
        </p:nvSpPr>
        <p:spPr>
          <a:xfrm>
            <a:off x="10286650" y="8124624"/>
            <a:ext cx="2987675" cy="543560"/>
          </a:xfrm>
          <a:prstGeom prst="rect">
            <a:avLst/>
          </a:prstGeom>
        </p:spPr>
        <p:txBody>
          <a:bodyPr vert="horz" wrap="square" lIns="0" tIns="12700" rIns="0" bIns="0" rtlCol="0">
            <a:spAutoFit/>
          </a:bodyPr>
          <a:lstStyle/>
          <a:p>
            <a:pPr marL="12700">
              <a:lnSpc>
                <a:spcPct val="100000"/>
              </a:lnSpc>
              <a:spcBef>
                <a:spcPts val="100"/>
              </a:spcBef>
            </a:pPr>
            <a:r>
              <a:rPr sz="3400" b="1" spc="-5" dirty="0">
                <a:latin typeface="Times New Roman" panose="02020603050405020304"/>
                <a:cs typeface="Times New Roman" panose="02020603050405020304"/>
              </a:rPr>
              <a:t>Precision</a:t>
            </a:r>
            <a:r>
              <a:rPr sz="3400" b="1" spc="-75" dirty="0">
                <a:latin typeface="Times New Roman" panose="02020603050405020304"/>
                <a:cs typeface="Times New Roman" panose="02020603050405020304"/>
              </a:rPr>
              <a:t> </a:t>
            </a:r>
            <a:r>
              <a:rPr sz="3400" b="1" spc="-5" dirty="0">
                <a:latin typeface="Times New Roman" panose="02020603050405020304"/>
                <a:cs typeface="Times New Roman" panose="02020603050405020304"/>
              </a:rPr>
              <a:t>Curve</a:t>
            </a:r>
            <a:endParaRPr sz="3400">
              <a:latin typeface="Times New Roman" panose="02020603050405020304"/>
              <a:cs typeface="Times New Roman" panose="02020603050405020304"/>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1675765" y="2247900"/>
            <a:ext cx="14835505" cy="7145020"/>
          </a:xfrm>
          <a:prstGeom prst="rect">
            <a:avLst/>
          </a:prstGeom>
        </p:spPr>
      </p:pic>
      <p:sp>
        <p:nvSpPr>
          <p:cNvPr id="3" name="object 3"/>
          <p:cNvSpPr txBox="1">
            <a:spLocks noGrp="1"/>
          </p:cNvSpPr>
          <p:nvPr>
            <p:ph type="title"/>
          </p:nvPr>
        </p:nvSpPr>
        <p:spPr>
          <a:xfrm>
            <a:off x="4200864" y="998950"/>
            <a:ext cx="10106025" cy="574040"/>
          </a:xfrm>
          <a:prstGeom prst="rect">
            <a:avLst/>
          </a:prstGeom>
        </p:spPr>
        <p:txBody>
          <a:bodyPr vert="horz" wrap="square" lIns="0" tIns="12700" rIns="0" bIns="0" rtlCol="0">
            <a:spAutoFit/>
          </a:bodyPr>
          <a:lstStyle/>
          <a:p>
            <a:pPr marL="12700">
              <a:lnSpc>
                <a:spcPct val="100000"/>
              </a:lnSpc>
              <a:spcBef>
                <a:spcPts val="100"/>
              </a:spcBef>
              <a:tabLst>
                <a:tab pos="7108825" algn="l"/>
              </a:tabLst>
            </a:pPr>
            <a:r>
              <a:rPr sz="3600" b="1" spc="-5" dirty="0">
                <a:latin typeface="Times New Roman" panose="02020603050405020304"/>
                <a:cs typeface="Times New Roman" panose="02020603050405020304"/>
              </a:rPr>
              <a:t>TRAINING ACCURACY </a:t>
            </a:r>
            <a:r>
              <a:rPr sz="3600" b="1" dirty="0">
                <a:latin typeface="Times New Roman" panose="02020603050405020304"/>
                <a:cs typeface="Times New Roman" panose="02020603050405020304"/>
              </a:rPr>
              <a:t>&amp;</a:t>
            </a:r>
            <a:r>
              <a:rPr sz="3600" b="1" spc="-5" dirty="0">
                <a:latin typeface="Times New Roman" panose="02020603050405020304"/>
                <a:cs typeface="Times New Roman" panose="02020603050405020304"/>
              </a:rPr>
              <a:t> LOSS	(200</a:t>
            </a:r>
            <a:r>
              <a:rPr sz="3600" b="1" spc="-80"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EPOCHS)</a:t>
            </a:r>
            <a:endParaRPr sz="3600">
              <a:latin typeface="Times New Roman" panose="02020603050405020304"/>
              <a:cs typeface="Times New Roman" panose="02020603050405020304"/>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23410" y="730250"/>
            <a:ext cx="9926955" cy="551180"/>
          </a:xfrm>
          <a:prstGeom prst="rect">
            <a:avLst/>
          </a:prstGeom>
        </p:spPr>
        <p:txBody>
          <a:bodyPr vert="horz" wrap="square" lIns="0" tIns="12700" rIns="0" bIns="0" rtlCol="0">
            <a:spAutoFit/>
          </a:bodyPr>
          <a:lstStyle/>
          <a:p>
            <a:pPr marL="12700" algn="ctr">
              <a:lnSpc>
                <a:spcPct val="100000"/>
              </a:lnSpc>
              <a:spcBef>
                <a:spcPts val="100"/>
              </a:spcBef>
            </a:pPr>
            <a:r>
              <a:rPr sz="3500" b="1">
                <a:latin typeface="Times New Roman" panose="02020603050405020304" charset="0"/>
                <a:cs typeface="Times New Roman" panose="02020603050405020304" charset="0"/>
              </a:rPr>
              <a:t>OUTLINE OF THE PRESENTATION</a:t>
            </a:r>
          </a:p>
        </p:txBody>
      </p:sp>
      <p:pic>
        <p:nvPicPr>
          <p:cNvPr id="3" name="object 3"/>
          <p:cNvPicPr/>
          <p:nvPr/>
        </p:nvPicPr>
        <p:blipFill>
          <a:blip r:embed="rId2" cstate="print"/>
          <a:stretch>
            <a:fillRect/>
          </a:stretch>
        </p:blipFill>
        <p:spPr>
          <a:xfrm>
            <a:off x="2277989" y="2188516"/>
            <a:ext cx="104775" cy="104774"/>
          </a:xfrm>
          <a:prstGeom prst="rect">
            <a:avLst/>
          </a:prstGeom>
        </p:spPr>
      </p:pic>
      <p:sp>
        <p:nvSpPr>
          <p:cNvPr id="4" name="object 4"/>
          <p:cNvSpPr txBox="1"/>
          <p:nvPr/>
        </p:nvSpPr>
        <p:spPr>
          <a:xfrm>
            <a:off x="2545234" y="2023416"/>
            <a:ext cx="4570730" cy="6220460"/>
          </a:xfrm>
          <a:prstGeom prst="rect">
            <a:avLst/>
          </a:prstGeom>
        </p:spPr>
        <p:txBody>
          <a:bodyPr vert="horz" wrap="square" lIns="0" tIns="12700" rIns="0" bIns="0" rtlCol="0">
            <a:spAutoFit/>
          </a:bodyPr>
          <a:lstStyle/>
          <a:p>
            <a:pPr marL="12700">
              <a:lnSpc>
                <a:spcPct val="100000"/>
              </a:lnSpc>
              <a:spcBef>
                <a:spcPts val="100"/>
              </a:spcBef>
            </a:pPr>
            <a:r>
              <a:rPr sz="2400" dirty="0">
                <a:latin typeface="Times New Roman" panose="02020603050405020304"/>
                <a:cs typeface="Times New Roman" panose="02020603050405020304"/>
              </a:rPr>
              <a:t>Objective</a:t>
            </a:r>
            <a:endParaRPr sz="2400">
              <a:latin typeface="Times New Roman" panose="02020603050405020304"/>
              <a:cs typeface="Times New Roman" panose="02020603050405020304"/>
            </a:endParaRPr>
          </a:p>
          <a:p>
            <a:pPr marL="12700" marR="2272665">
              <a:lnSpc>
                <a:spcPct val="177000"/>
              </a:lnSpc>
            </a:pPr>
            <a:r>
              <a:rPr sz="2400" dirty="0">
                <a:latin typeface="Times New Roman" panose="02020603050405020304"/>
                <a:cs typeface="Times New Roman" panose="02020603050405020304"/>
              </a:rPr>
              <a:t>Abstract </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Introduction </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Motivation </a:t>
            </a:r>
            <a:r>
              <a:rPr sz="2400" spc="5" dirty="0">
                <a:latin typeface="Times New Roman" panose="02020603050405020304"/>
                <a:cs typeface="Times New Roman" panose="02020603050405020304"/>
              </a:rPr>
              <a:t> </a:t>
            </a:r>
            <a:r>
              <a:rPr sz="2400" dirty="0">
                <a:latin typeface="Times New Roman" panose="02020603050405020304"/>
                <a:cs typeface="Times New Roman" panose="02020603050405020304"/>
              </a:rPr>
              <a:t>Problem</a:t>
            </a:r>
            <a:r>
              <a:rPr sz="2400" spc="-95" dirty="0">
                <a:latin typeface="Times New Roman" panose="02020603050405020304"/>
                <a:cs typeface="Times New Roman" panose="02020603050405020304"/>
              </a:rPr>
              <a:t> </a:t>
            </a:r>
            <a:r>
              <a:rPr sz="2400" dirty="0">
                <a:latin typeface="Times New Roman" panose="02020603050405020304"/>
                <a:cs typeface="Times New Roman" panose="02020603050405020304"/>
              </a:rPr>
              <a:t>statement</a:t>
            </a:r>
            <a:endParaRPr sz="2400">
              <a:latin typeface="Times New Roman" panose="02020603050405020304"/>
              <a:cs typeface="Times New Roman" panose="02020603050405020304"/>
            </a:endParaRPr>
          </a:p>
          <a:p>
            <a:pPr marL="12700" marR="5080">
              <a:lnSpc>
                <a:spcPct val="177000"/>
              </a:lnSpc>
            </a:pPr>
            <a:r>
              <a:rPr sz="2400" dirty="0">
                <a:latin typeface="Times New Roman" panose="02020603050405020304"/>
                <a:cs typeface="Times New Roman" panose="02020603050405020304"/>
              </a:rPr>
              <a:t>Software</a:t>
            </a:r>
            <a:r>
              <a:rPr sz="2400" spc="-35" dirty="0">
                <a:latin typeface="Times New Roman" panose="02020603050405020304"/>
                <a:cs typeface="Times New Roman" panose="02020603050405020304"/>
              </a:rPr>
              <a:t> </a:t>
            </a:r>
            <a:r>
              <a:rPr sz="2400" dirty="0">
                <a:latin typeface="Times New Roman" panose="02020603050405020304"/>
                <a:cs typeface="Times New Roman" panose="02020603050405020304"/>
              </a:rPr>
              <a:t>and</a:t>
            </a:r>
            <a:r>
              <a:rPr sz="2400" spc="-30" dirty="0">
                <a:latin typeface="Times New Roman" panose="02020603050405020304"/>
                <a:cs typeface="Times New Roman" panose="02020603050405020304"/>
              </a:rPr>
              <a:t> </a:t>
            </a:r>
            <a:r>
              <a:rPr sz="2400" dirty="0">
                <a:latin typeface="Times New Roman" panose="02020603050405020304"/>
                <a:cs typeface="Times New Roman" panose="02020603050405020304"/>
              </a:rPr>
              <a:t>Hardware</a:t>
            </a:r>
            <a:r>
              <a:rPr sz="2400" spc="-35" dirty="0">
                <a:latin typeface="Times New Roman" panose="02020603050405020304"/>
                <a:cs typeface="Times New Roman" panose="02020603050405020304"/>
              </a:rPr>
              <a:t> </a:t>
            </a:r>
            <a:r>
              <a:rPr sz="2400" dirty="0">
                <a:latin typeface="Times New Roman" panose="02020603050405020304"/>
                <a:cs typeface="Times New Roman" panose="02020603050405020304"/>
              </a:rPr>
              <a:t>Requirement </a:t>
            </a:r>
            <a:r>
              <a:rPr sz="2400" spc="-59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Proposed </a:t>
            </a:r>
            <a:r>
              <a:rPr sz="2400" dirty="0">
                <a:latin typeface="Times New Roman" panose="02020603050405020304"/>
                <a:cs typeface="Times New Roman" panose="02020603050405020304"/>
              </a:rPr>
              <a:t>Work</a:t>
            </a:r>
            <a:endParaRPr sz="2400">
              <a:latin typeface="Times New Roman" panose="02020603050405020304"/>
              <a:cs typeface="Times New Roman" panose="02020603050405020304"/>
            </a:endParaRPr>
          </a:p>
          <a:p>
            <a:pPr marL="12700">
              <a:lnSpc>
                <a:spcPct val="100000"/>
              </a:lnSpc>
              <a:spcBef>
                <a:spcPts val="2220"/>
              </a:spcBef>
            </a:pPr>
            <a:r>
              <a:rPr sz="2400" dirty="0">
                <a:latin typeface="Times New Roman" panose="02020603050405020304"/>
                <a:cs typeface="Times New Roman" panose="02020603050405020304"/>
              </a:rPr>
              <a:t>Result</a:t>
            </a:r>
            <a:endParaRPr sz="2400">
              <a:latin typeface="Times New Roman" panose="02020603050405020304"/>
              <a:cs typeface="Times New Roman" panose="02020603050405020304"/>
            </a:endParaRPr>
          </a:p>
          <a:p>
            <a:pPr marL="12700" marR="1273175">
              <a:lnSpc>
                <a:spcPct val="177000"/>
              </a:lnSpc>
            </a:pPr>
            <a:r>
              <a:rPr sz="2400" dirty="0">
                <a:latin typeface="Times New Roman" panose="02020603050405020304"/>
                <a:cs typeface="Times New Roman" panose="02020603050405020304"/>
              </a:rPr>
              <a:t>Conclusion</a:t>
            </a:r>
            <a:r>
              <a:rPr sz="2400" spc="-30" dirty="0">
                <a:latin typeface="Times New Roman" panose="02020603050405020304"/>
                <a:cs typeface="Times New Roman" panose="02020603050405020304"/>
              </a:rPr>
              <a:t> </a:t>
            </a:r>
            <a:r>
              <a:rPr sz="2400" dirty="0">
                <a:latin typeface="Times New Roman" panose="02020603050405020304"/>
                <a:cs typeface="Times New Roman" panose="02020603050405020304"/>
              </a:rPr>
              <a:t>&amp;</a:t>
            </a:r>
            <a:r>
              <a:rPr sz="2400" spc="-25" dirty="0">
                <a:latin typeface="Times New Roman" panose="02020603050405020304"/>
                <a:cs typeface="Times New Roman" panose="02020603050405020304"/>
              </a:rPr>
              <a:t> </a:t>
            </a:r>
            <a:r>
              <a:rPr sz="2400" dirty="0">
                <a:latin typeface="Times New Roman" panose="02020603050405020304"/>
                <a:cs typeface="Times New Roman" panose="02020603050405020304"/>
              </a:rPr>
              <a:t>Future</a:t>
            </a:r>
            <a:r>
              <a:rPr sz="2400" spc="-2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work </a:t>
            </a:r>
            <a:r>
              <a:rPr sz="2400" spc="-590" dirty="0">
                <a:latin typeface="Times New Roman" panose="02020603050405020304"/>
                <a:cs typeface="Times New Roman" panose="02020603050405020304"/>
              </a:rPr>
              <a:t> </a:t>
            </a:r>
            <a:r>
              <a:rPr sz="2400" dirty="0">
                <a:latin typeface="Times New Roman" panose="02020603050405020304"/>
                <a:cs typeface="Times New Roman" panose="02020603050405020304"/>
              </a:rPr>
              <a:t>References</a:t>
            </a:r>
            <a:endParaRPr sz="2400">
              <a:latin typeface="Times New Roman" panose="02020603050405020304"/>
              <a:cs typeface="Times New Roman" panose="02020603050405020304"/>
            </a:endParaRPr>
          </a:p>
        </p:txBody>
      </p:sp>
      <p:pic>
        <p:nvPicPr>
          <p:cNvPr id="5" name="object 5"/>
          <p:cNvPicPr/>
          <p:nvPr/>
        </p:nvPicPr>
        <p:blipFill>
          <a:blip r:embed="rId2" cstate="print"/>
          <a:stretch>
            <a:fillRect/>
          </a:stretch>
        </p:blipFill>
        <p:spPr>
          <a:xfrm>
            <a:off x="2277989" y="2836216"/>
            <a:ext cx="104775" cy="104774"/>
          </a:xfrm>
          <a:prstGeom prst="rect">
            <a:avLst/>
          </a:prstGeom>
        </p:spPr>
      </p:pic>
      <p:pic>
        <p:nvPicPr>
          <p:cNvPr id="6" name="object 6"/>
          <p:cNvPicPr/>
          <p:nvPr/>
        </p:nvPicPr>
        <p:blipFill>
          <a:blip r:embed="rId2" cstate="print"/>
          <a:stretch>
            <a:fillRect/>
          </a:stretch>
        </p:blipFill>
        <p:spPr>
          <a:xfrm>
            <a:off x="2277989" y="3483916"/>
            <a:ext cx="104775" cy="104774"/>
          </a:xfrm>
          <a:prstGeom prst="rect">
            <a:avLst/>
          </a:prstGeom>
        </p:spPr>
      </p:pic>
      <p:pic>
        <p:nvPicPr>
          <p:cNvPr id="7" name="object 7"/>
          <p:cNvPicPr/>
          <p:nvPr/>
        </p:nvPicPr>
        <p:blipFill>
          <a:blip r:embed="rId2" cstate="print"/>
          <a:stretch>
            <a:fillRect/>
          </a:stretch>
        </p:blipFill>
        <p:spPr>
          <a:xfrm>
            <a:off x="2277989" y="4131616"/>
            <a:ext cx="104775" cy="104774"/>
          </a:xfrm>
          <a:prstGeom prst="rect">
            <a:avLst/>
          </a:prstGeom>
        </p:spPr>
      </p:pic>
      <p:pic>
        <p:nvPicPr>
          <p:cNvPr id="8" name="object 8"/>
          <p:cNvPicPr/>
          <p:nvPr/>
        </p:nvPicPr>
        <p:blipFill>
          <a:blip r:embed="rId2" cstate="print"/>
          <a:stretch>
            <a:fillRect/>
          </a:stretch>
        </p:blipFill>
        <p:spPr>
          <a:xfrm>
            <a:off x="2277989" y="4779315"/>
            <a:ext cx="104775" cy="104774"/>
          </a:xfrm>
          <a:prstGeom prst="rect">
            <a:avLst/>
          </a:prstGeom>
        </p:spPr>
      </p:pic>
      <p:pic>
        <p:nvPicPr>
          <p:cNvPr id="9" name="object 9"/>
          <p:cNvPicPr/>
          <p:nvPr/>
        </p:nvPicPr>
        <p:blipFill>
          <a:blip r:embed="rId2" cstate="print"/>
          <a:stretch>
            <a:fillRect/>
          </a:stretch>
        </p:blipFill>
        <p:spPr>
          <a:xfrm>
            <a:off x="2277989" y="5427015"/>
            <a:ext cx="104775" cy="104774"/>
          </a:xfrm>
          <a:prstGeom prst="rect">
            <a:avLst/>
          </a:prstGeom>
        </p:spPr>
      </p:pic>
      <p:pic>
        <p:nvPicPr>
          <p:cNvPr id="10" name="object 10"/>
          <p:cNvPicPr/>
          <p:nvPr/>
        </p:nvPicPr>
        <p:blipFill>
          <a:blip r:embed="rId2" cstate="print"/>
          <a:stretch>
            <a:fillRect/>
          </a:stretch>
        </p:blipFill>
        <p:spPr>
          <a:xfrm>
            <a:off x="2277989" y="6074715"/>
            <a:ext cx="104775" cy="104774"/>
          </a:xfrm>
          <a:prstGeom prst="rect">
            <a:avLst/>
          </a:prstGeom>
        </p:spPr>
      </p:pic>
      <p:pic>
        <p:nvPicPr>
          <p:cNvPr id="11" name="object 11"/>
          <p:cNvPicPr/>
          <p:nvPr/>
        </p:nvPicPr>
        <p:blipFill>
          <a:blip r:embed="rId3" cstate="print"/>
          <a:stretch>
            <a:fillRect/>
          </a:stretch>
        </p:blipFill>
        <p:spPr>
          <a:xfrm>
            <a:off x="2277989" y="6722416"/>
            <a:ext cx="104775" cy="104774"/>
          </a:xfrm>
          <a:prstGeom prst="rect">
            <a:avLst/>
          </a:prstGeom>
        </p:spPr>
      </p:pic>
      <p:pic>
        <p:nvPicPr>
          <p:cNvPr id="12" name="object 12"/>
          <p:cNvPicPr/>
          <p:nvPr/>
        </p:nvPicPr>
        <p:blipFill>
          <a:blip r:embed="rId2" cstate="print"/>
          <a:stretch>
            <a:fillRect/>
          </a:stretch>
        </p:blipFill>
        <p:spPr>
          <a:xfrm>
            <a:off x="2277989" y="7370115"/>
            <a:ext cx="104775" cy="104774"/>
          </a:xfrm>
          <a:prstGeom prst="rect">
            <a:avLst/>
          </a:prstGeom>
        </p:spPr>
      </p:pic>
      <p:pic>
        <p:nvPicPr>
          <p:cNvPr id="13" name="object 13"/>
          <p:cNvPicPr/>
          <p:nvPr/>
        </p:nvPicPr>
        <p:blipFill>
          <a:blip r:embed="rId3" cstate="print"/>
          <a:stretch>
            <a:fillRect/>
          </a:stretch>
        </p:blipFill>
        <p:spPr>
          <a:xfrm>
            <a:off x="2277989" y="8017815"/>
            <a:ext cx="104775" cy="104774"/>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53015" y="1661073"/>
            <a:ext cx="12382499" cy="6962774"/>
          </a:xfrm>
          <a:prstGeom prst="rect">
            <a:avLst/>
          </a:prstGeom>
        </p:spPr>
      </p:pic>
      <p:sp>
        <p:nvSpPr>
          <p:cNvPr id="3" name="object 3"/>
          <p:cNvSpPr txBox="1">
            <a:spLocks noGrp="1"/>
          </p:cNvSpPr>
          <p:nvPr>
            <p:ph type="title"/>
          </p:nvPr>
        </p:nvSpPr>
        <p:spPr>
          <a:xfrm>
            <a:off x="6617710" y="725585"/>
            <a:ext cx="5052695"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imes New Roman" panose="02020603050405020304"/>
                <a:cs typeface="Times New Roman" panose="02020603050405020304"/>
              </a:rPr>
              <a:t>OUTPUT</a:t>
            </a:r>
            <a:r>
              <a:rPr sz="3600" b="1" spc="-25" dirty="0">
                <a:latin typeface="Times New Roman" panose="02020603050405020304"/>
                <a:cs typeface="Times New Roman" panose="02020603050405020304"/>
              </a:rPr>
              <a:t> </a:t>
            </a:r>
            <a:r>
              <a:rPr sz="3600" b="1" dirty="0">
                <a:latin typeface="Times New Roman" panose="02020603050405020304"/>
                <a:cs typeface="Times New Roman" panose="02020603050405020304"/>
              </a:rPr>
              <a:t>(</a:t>
            </a:r>
            <a:r>
              <a:rPr sz="3600" b="1" spc="-25"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Main</a:t>
            </a:r>
            <a:r>
              <a:rPr sz="3600" b="1" spc="-25"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Screen</a:t>
            </a:r>
            <a:r>
              <a:rPr sz="3600" b="1" spc="-25" dirty="0">
                <a:latin typeface="Times New Roman" panose="02020603050405020304"/>
                <a:cs typeface="Times New Roman" panose="02020603050405020304"/>
              </a:rPr>
              <a:t> </a:t>
            </a:r>
            <a:r>
              <a:rPr sz="3600" b="1" dirty="0">
                <a:latin typeface="Times New Roman" panose="02020603050405020304"/>
                <a:cs typeface="Times New Roman" panose="02020603050405020304"/>
              </a:rPr>
              <a:t>)</a:t>
            </a:r>
            <a:endParaRPr sz="3600">
              <a:latin typeface="Times New Roman" panose="02020603050405020304"/>
              <a:cs typeface="Times New Roman" panose="02020603050405020304"/>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51178" y="1660037"/>
            <a:ext cx="12382499" cy="6962774"/>
          </a:xfrm>
          <a:prstGeom prst="rect">
            <a:avLst/>
          </a:prstGeom>
        </p:spPr>
      </p:pic>
      <p:sp>
        <p:nvSpPr>
          <p:cNvPr id="3" name="object 3"/>
          <p:cNvSpPr txBox="1">
            <a:spLocks noGrp="1"/>
          </p:cNvSpPr>
          <p:nvPr>
            <p:ph type="title"/>
          </p:nvPr>
        </p:nvSpPr>
        <p:spPr>
          <a:xfrm>
            <a:off x="6465458" y="725582"/>
            <a:ext cx="5357495" cy="566420"/>
          </a:xfrm>
          <a:prstGeom prst="rect">
            <a:avLst/>
          </a:prstGeom>
        </p:spPr>
        <p:txBody>
          <a:bodyPr vert="horz" wrap="square" lIns="0" tIns="12700" rIns="0" bIns="0" rtlCol="0">
            <a:spAutoFit/>
          </a:bodyPr>
          <a:lstStyle/>
          <a:p>
            <a:pPr marL="12700">
              <a:lnSpc>
                <a:spcPct val="100000"/>
              </a:lnSpc>
              <a:spcBef>
                <a:spcPts val="100"/>
              </a:spcBef>
            </a:pPr>
            <a:r>
              <a:rPr sz="3600" b="1">
                <a:latin typeface="Times New Roman" panose="02020603050405020304" charset="0"/>
                <a:cs typeface="Times New Roman" panose="02020603050405020304" charset="0"/>
              </a:rPr>
              <a:t>OUTPUT ( Choice Screen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2928687" y="1663460"/>
            <a:ext cx="12372974" cy="6962774"/>
          </a:xfrm>
          <a:prstGeom prst="rect">
            <a:avLst/>
          </a:prstGeom>
        </p:spPr>
      </p:pic>
      <p:sp>
        <p:nvSpPr>
          <p:cNvPr id="3" name="object 3"/>
          <p:cNvSpPr txBox="1">
            <a:spLocks noGrp="1"/>
          </p:cNvSpPr>
          <p:nvPr>
            <p:ph type="title"/>
          </p:nvPr>
        </p:nvSpPr>
        <p:spPr>
          <a:xfrm>
            <a:off x="6261861" y="725583"/>
            <a:ext cx="5764530" cy="566420"/>
          </a:xfrm>
          <a:prstGeom prst="rect">
            <a:avLst/>
          </a:prstGeom>
        </p:spPr>
        <p:txBody>
          <a:bodyPr vert="horz" wrap="square" lIns="0" tIns="12700" rIns="0" bIns="0" rtlCol="0">
            <a:spAutoFit/>
          </a:bodyPr>
          <a:lstStyle/>
          <a:p>
            <a:pPr marL="12700">
              <a:lnSpc>
                <a:spcPct val="100000"/>
              </a:lnSpc>
              <a:spcBef>
                <a:spcPts val="100"/>
              </a:spcBef>
            </a:pPr>
            <a:r>
              <a:rPr sz="3600" b="1">
                <a:latin typeface="Times New Roman" panose="02020603050405020304" charset="0"/>
                <a:cs typeface="Times New Roman" panose="02020603050405020304" charset="0"/>
              </a:rPr>
              <a:t>OUTPUT ( Audio Translate )</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4191300" y="9029968"/>
            <a:ext cx="12228830" cy="381635"/>
          </a:xfrm>
          <a:prstGeom prst="rect">
            <a:avLst/>
          </a:prstGeom>
        </p:spPr>
        <p:txBody>
          <a:bodyPr vert="horz" wrap="square" lIns="0" tIns="12700" rIns="0" bIns="0" rtlCol="0">
            <a:spAutoFit/>
          </a:bodyPr>
          <a:lstStyle/>
          <a:p>
            <a:pPr marL="12700">
              <a:lnSpc>
                <a:spcPct val="100000"/>
              </a:lnSpc>
              <a:spcBef>
                <a:spcPts val="100"/>
              </a:spcBef>
            </a:pPr>
            <a:r>
              <a:rPr sz="2400" spc="-50" dirty="0">
                <a:latin typeface="Times New Roman" panose="02020603050405020304" charset="0"/>
                <a:cs typeface="Times New Roman" panose="02020603050405020304" charset="0"/>
              </a:rPr>
              <a:t>This</a:t>
            </a:r>
            <a:r>
              <a:rPr sz="2400" spc="-254" dirty="0">
                <a:latin typeface="Times New Roman" panose="02020603050405020304" charset="0"/>
                <a:cs typeface="Times New Roman" panose="02020603050405020304" charset="0"/>
              </a:rPr>
              <a:t> </a:t>
            </a:r>
            <a:r>
              <a:rPr sz="2400" spc="-40" dirty="0">
                <a:latin typeface="Times New Roman" panose="02020603050405020304" charset="0"/>
                <a:cs typeface="Times New Roman" panose="02020603050405020304" charset="0"/>
              </a:rPr>
              <a:t>is</a:t>
            </a:r>
            <a:r>
              <a:rPr sz="2400" spc="-254"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the</a:t>
            </a:r>
            <a:r>
              <a:rPr sz="2400" spc="-250" dirty="0">
                <a:latin typeface="Times New Roman" panose="02020603050405020304" charset="0"/>
                <a:cs typeface="Times New Roman" panose="02020603050405020304" charset="0"/>
              </a:rPr>
              <a:t> </a:t>
            </a:r>
            <a:r>
              <a:rPr sz="2400" spc="-15" dirty="0">
                <a:latin typeface="Times New Roman" panose="02020603050405020304" charset="0"/>
                <a:cs typeface="Times New Roman" panose="02020603050405020304" charset="0"/>
              </a:rPr>
              <a:t>final</a:t>
            </a:r>
            <a:r>
              <a:rPr sz="2400" spc="-254" dirty="0">
                <a:latin typeface="Times New Roman" panose="02020603050405020304" charset="0"/>
                <a:cs typeface="Times New Roman" panose="02020603050405020304" charset="0"/>
              </a:rPr>
              <a:t> </a:t>
            </a:r>
            <a:r>
              <a:rPr sz="2400" dirty="0">
                <a:latin typeface="Times New Roman" panose="02020603050405020304" charset="0"/>
                <a:cs typeface="Times New Roman" panose="02020603050405020304" charset="0"/>
              </a:rPr>
              <a:t>output</a:t>
            </a:r>
            <a:r>
              <a:rPr sz="2400" spc="-250" dirty="0">
                <a:latin typeface="Times New Roman" panose="02020603050405020304" charset="0"/>
                <a:cs typeface="Times New Roman" panose="02020603050405020304" charset="0"/>
              </a:rPr>
              <a:t> </a:t>
            </a:r>
            <a:r>
              <a:rPr sz="2400" spc="45" dirty="0">
                <a:latin typeface="Times New Roman" panose="02020603050405020304" charset="0"/>
                <a:cs typeface="Times New Roman" panose="02020603050405020304" charset="0"/>
              </a:rPr>
              <a:t>of</a:t>
            </a:r>
            <a:r>
              <a:rPr sz="2400" spc="-254"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our</a:t>
            </a:r>
            <a:r>
              <a:rPr sz="2400" spc="-254" dirty="0">
                <a:latin typeface="Times New Roman" panose="02020603050405020304" charset="0"/>
                <a:cs typeface="Times New Roman" panose="02020603050405020304" charset="0"/>
              </a:rPr>
              <a:t> </a:t>
            </a:r>
            <a:r>
              <a:rPr sz="2400" dirty="0">
                <a:latin typeface="Times New Roman" panose="02020603050405020304" charset="0"/>
                <a:cs typeface="Times New Roman" panose="02020603050405020304" charset="0"/>
              </a:rPr>
              <a:t>proposed</a:t>
            </a:r>
            <a:r>
              <a:rPr sz="2400" spc="-250" dirty="0">
                <a:latin typeface="Times New Roman" panose="02020603050405020304" charset="0"/>
                <a:cs typeface="Times New Roman" panose="02020603050405020304" charset="0"/>
              </a:rPr>
              <a:t> </a:t>
            </a:r>
            <a:r>
              <a:rPr sz="2400" spc="-80" dirty="0">
                <a:latin typeface="Times New Roman" panose="02020603050405020304" charset="0"/>
                <a:cs typeface="Times New Roman" panose="02020603050405020304" charset="0"/>
              </a:rPr>
              <a:t>work</a:t>
            </a:r>
            <a:r>
              <a:rPr sz="2400" spc="-254" dirty="0">
                <a:latin typeface="Times New Roman" panose="02020603050405020304" charset="0"/>
                <a:cs typeface="Times New Roman" panose="02020603050405020304" charset="0"/>
              </a:rPr>
              <a:t> </a:t>
            </a:r>
            <a:r>
              <a:rPr sz="2400" spc="-20" dirty="0">
                <a:latin typeface="Times New Roman" panose="02020603050405020304" charset="0"/>
                <a:cs typeface="Times New Roman" panose="02020603050405020304" charset="0"/>
              </a:rPr>
              <a:t>after</a:t>
            </a:r>
            <a:r>
              <a:rPr sz="2400" spc="-250" dirty="0">
                <a:latin typeface="Times New Roman" panose="02020603050405020304" charset="0"/>
                <a:cs typeface="Times New Roman" panose="02020603050405020304" charset="0"/>
              </a:rPr>
              <a:t> </a:t>
            </a:r>
            <a:r>
              <a:rPr sz="2400" spc="-50" dirty="0">
                <a:latin typeface="Times New Roman" panose="02020603050405020304" charset="0"/>
                <a:cs typeface="Times New Roman" panose="02020603050405020304" charset="0"/>
              </a:rPr>
              <a:t>implementing</a:t>
            </a:r>
            <a:r>
              <a:rPr sz="2400" spc="-254" dirty="0">
                <a:latin typeface="Times New Roman" panose="02020603050405020304" charset="0"/>
                <a:cs typeface="Times New Roman" panose="02020603050405020304" charset="0"/>
              </a:rPr>
              <a:t> </a:t>
            </a:r>
            <a:r>
              <a:rPr sz="2400" spc="-85" dirty="0">
                <a:latin typeface="Times New Roman" panose="02020603050405020304" charset="0"/>
                <a:cs typeface="Times New Roman" panose="02020603050405020304" charset="0"/>
              </a:rPr>
              <a:t>as</a:t>
            </a:r>
            <a:r>
              <a:rPr sz="2400" spc="-250" dirty="0">
                <a:latin typeface="Times New Roman" panose="02020603050405020304" charset="0"/>
                <a:cs typeface="Times New Roman" panose="02020603050405020304" charset="0"/>
              </a:rPr>
              <a:t> </a:t>
            </a:r>
            <a:r>
              <a:rPr sz="2400" spc="-35" dirty="0">
                <a:latin typeface="Times New Roman" panose="02020603050405020304" charset="0"/>
                <a:cs typeface="Times New Roman" panose="02020603050405020304" charset="0"/>
              </a:rPr>
              <a:t>web</a:t>
            </a:r>
            <a:r>
              <a:rPr sz="2400" spc="-254" dirty="0">
                <a:latin typeface="Times New Roman" panose="02020603050405020304" charset="0"/>
                <a:cs typeface="Times New Roman" panose="02020603050405020304" charset="0"/>
              </a:rPr>
              <a:t> </a:t>
            </a:r>
            <a:r>
              <a:rPr sz="2400" spc="-5" dirty="0">
                <a:latin typeface="Times New Roman" panose="02020603050405020304" charset="0"/>
                <a:cs typeface="Times New Roman" panose="02020603050405020304" charset="0"/>
              </a:rPr>
              <a:t>application</a:t>
            </a:r>
            <a:endParaRPr sz="2400" dirty="0">
              <a:latin typeface="Times New Roman" panose="02020603050405020304" charset="0"/>
              <a:cs typeface="Times New Roman" panose="02020603050405020304" charset="0"/>
            </a:endParaRPr>
          </a:p>
        </p:txBody>
      </p:sp>
      <p:pic>
        <p:nvPicPr>
          <p:cNvPr id="3" name="object 3"/>
          <p:cNvPicPr/>
          <p:nvPr/>
        </p:nvPicPr>
        <p:blipFill>
          <a:blip r:embed="rId2" cstate="print"/>
          <a:stretch>
            <a:fillRect/>
          </a:stretch>
        </p:blipFill>
        <p:spPr>
          <a:xfrm>
            <a:off x="2952458" y="1660761"/>
            <a:ext cx="12382499" cy="6962774"/>
          </a:xfrm>
          <a:prstGeom prst="rect">
            <a:avLst/>
          </a:prstGeom>
        </p:spPr>
      </p:pic>
      <p:sp>
        <p:nvSpPr>
          <p:cNvPr id="4" name="object 4"/>
          <p:cNvSpPr txBox="1">
            <a:spLocks noGrp="1"/>
          </p:cNvSpPr>
          <p:nvPr>
            <p:ph type="title"/>
          </p:nvPr>
        </p:nvSpPr>
        <p:spPr>
          <a:xfrm>
            <a:off x="6287518" y="720307"/>
            <a:ext cx="5713095" cy="566420"/>
          </a:xfrm>
          <a:prstGeom prst="rect">
            <a:avLst/>
          </a:prstGeom>
        </p:spPr>
        <p:txBody>
          <a:bodyPr vert="horz" wrap="square" lIns="0" tIns="12700" rIns="0" bIns="0" rtlCol="0">
            <a:spAutoFit/>
          </a:bodyPr>
          <a:lstStyle/>
          <a:p>
            <a:pPr marL="12700">
              <a:lnSpc>
                <a:spcPct val="100000"/>
              </a:lnSpc>
              <a:spcBef>
                <a:spcPts val="100"/>
              </a:spcBef>
            </a:pPr>
            <a:r>
              <a:rPr sz="3600" b="1" dirty="0">
                <a:latin typeface="Times New Roman" panose="02020603050405020304" charset="0"/>
                <a:cs typeface="Times New Roman" panose="02020603050405020304" charset="0"/>
              </a:rPr>
              <a:t>OUTPUT ( Video Translate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810000" y="658156"/>
            <a:ext cx="10282238" cy="646331"/>
          </a:xfrm>
          <a:prstGeom prst="rect">
            <a:avLst/>
          </a:prstGeom>
        </p:spPr>
        <p:txBody>
          <a:bodyPr wrap="none">
            <a:spAutoFit/>
          </a:bodyPr>
          <a:lstStyle/>
          <a:p>
            <a:r>
              <a:rPr lang="en-IN" sz="3600" b="1" dirty="0">
                <a:latin typeface="Times New Roman" panose="02020603050405020304" charset="0"/>
                <a:cs typeface="Times New Roman" panose="02020603050405020304" charset="0"/>
              </a:rPr>
              <a:t>OUTPUT – Sign Language Translator Virtual Cam</a:t>
            </a:r>
            <a:endParaRPr lang="en-IN" dirty="0"/>
          </a:p>
        </p:txBody>
      </p:sp>
      <p:pic>
        <p:nvPicPr>
          <p:cNvPr id="5" name="Picture 4"/>
          <p:cNvPicPr>
            <a:picLocks noChangeAspect="1"/>
          </p:cNvPicPr>
          <p:nvPr/>
        </p:nvPicPr>
        <p:blipFill>
          <a:blip r:embed="rId2"/>
          <a:stretch>
            <a:fillRect/>
          </a:stretch>
        </p:blipFill>
        <p:spPr>
          <a:xfrm>
            <a:off x="2855119" y="1638300"/>
            <a:ext cx="12598400" cy="7086600"/>
          </a:xfrm>
          <a:prstGeom prst="rect">
            <a:avLst/>
          </a:prstGeom>
        </p:spPr>
      </p:pic>
      <p:sp>
        <p:nvSpPr>
          <p:cNvPr id="6" name="object 2"/>
          <p:cNvSpPr txBox="1"/>
          <p:nvPr/>
        </p:nvSpPr>
        <p:spPr>
          <a:xfrm>
            <a:off x="4417369" y="9030751"/>
            <a:ext cx="9067500" cy="381635"/>
          </a:xfrm>
          <a:prstGeom prst="rect">
            <a:avLst/>
          </a:prstGeom>
        </p:spPr>
        <p:txBody>
          <a:bodyPr vert="horz" wrap="square" lIns="0" tIns="12700" rIns="0" bIns="0" rtlCol="0">
            <a:spAutoFit/>
          </a:bodyPr>
          <a:lstStyle/>
          <a:p>
            <a:pPr marL="12700">
              <a:lnSpc>
                <a:spcPct val="100000"/>
              </a:lnSpc>
              <a:spcBef>
                <a:spcPts val="100"/>
              </a:spcBef>
            </a:pPr>
            <a:r>
              <a:rPr lang="en-IN" sz="2400" spc="-50" dirty="0">
                <a:latin typeface="Times New Roman" panose="02020603050405020304" charset="0"/>
                <a:cs typeface="Times New Roman" panose="02020603050405020304" charset="0"/>
              </a:rPr>
              <a:t>Sign Language translator Virtual Cam used in Google meet video conference</a:t>
            </a:r>
            <a:endParaRPr sz="2400" dirty="0">
              <a:latin typeface="Times New Roman" panose="02020603050405020304" charset="0"/>
              <a:cs typeface="Times New Roman" panose="02020603050405020304" charset="0"/>
            </a:endParaRPr>
          </a:p>
        </p:txBody>
      </p:sp>
    </p:spTree>
    <p:extLst>
      <p:ext uri="{BB962C8B-B14F-4D97-AF65-F5344CB8AC3E}">
        <p14:creationId xmlns:p14="http://schemas.microsoft.com/office/powerpoint/2010/main" val="99221631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a:spLocks noGrp="1"/>
          </p:cNvSpPr>
          <p:nvPr>
            <p:ph type="body" idx="1"/>
          </p:nvPr>
        </p:nvSpPr>
        <p:spPr>
          <a:xfrm>
            <a:off x="2030187" y="1943100"/>
            <a:ext cx="14227720" cy="7212871"/>
          </a:xfrm>
          <a:prstGeom prst="rect">
            <a:avLst/>
          </a:prstGeom>
        </p:spPr>
        <p:txBody>
          <a:bodyPr vert="horz" wrap="square" lIns="0" tIns="650874" rIns="0" bIns="0" rtlCol="0">
            <a:spAutoFit/>
          </a:bodyPr>
          <a:lstStyle/>
          <a:p>
            <a:pPr marL="873125" indent="-342900">
              <a:lnSpc>
                <a:spcPct val="200000"/>
              </a:lnSpc>
              <a:spcBef>
                <a:spcPts val="100"/>
              </a:spcBef>
              <a:buFont typeface="Arial" panose="020B0604020202020204" pitchFamily="34" charset="0"/>
              <a:buChar char="•"/>
            </a:pPr>
            <a:r>
              <a:rPr spc="60" dirty="0">
                <a:latin typeface="Times New Roman" panose="02020603050405020304" charset="0"/>
                <a:cs typeface="Times New Roman" panose="02020603050405020304" charset="0"/>
              </a:rPr>
              <a:t>In</a:t>
            </a:r>
            <a:r>
              <a:rPr spc="225" dirty="0">
                <a:latin typeface="Times New Roman" panose="02020603050405020304" charset="0"/>
                <a:cs typeface="Times New Roman" panose="02020603050405020304" charset="0"/>
              </a:rPr>
              <a:t> </a:t>
            </a:r>
            <a:r>
              <a:rPr spc="-30" dirty="0">
                <a:latin typeface="Times New Roman" panose="02020603050405020304" charset="0"/>
                <a:cs typeface="Times New Roman" panose="02020603050405020304" charset="0"/>
              </a:rPr>
              <a:t>this</a:t>
            </a:r>
            <a:r>
              <a:rPr spc="229" dirty="0">
                <a:latin typeface="Times New Roman" panose="02020603050405020304" charset="0"/>
                <a:cs typeface="Times New Roman" panose="02020603050405020304" charset="0"/>
              </a:rPr>
              <a:t> </a:t>
            </a:r>
            <a:r>
              <a:rPr spc="-40" dirty="0">
                <a:latin typeface="Times New Roman" panose="02020603050405020304" charset="0"/>
                <a:cs typeface="Times New Roman" panose="02020603050405020304" charset="0"/>
              </a:rPr>
              <a:t>project,</a:t>
            </a:r>
            <a:r>
              <a:rPr spc="229" dirty="0">
                <a:latin typeface="Times New Roman" panose="02020603050405020304" charset="0"/>
                <a:cs typeface="Times New Roman" panose="02020603050405020304" charset="0"/>
              </a:rPr>
              <a:t> </a:t>
            </a:r>
            <a:r>
              <a:rPr spc="-60" dirty="0">
                <a:latin typeface="Times New Roman" panose="02020603050405020304" charset="0"/>
                <a:cs typeface="Times New Roman" panose="02020603050405020304" charset="0"/>
              </a:rPr>
              <a:t>we</a:t>
            </a:r>
            <a:r>
              <a:rPr spc="229" dirty="0">
                <a:latin typeface="Times New Roman" panose="02020603050405020304" charset="0"/>
                <a:cs typeface="Times New Roman" panose="02020603050405020304" charset="0"/>
              </a:rPr>
              <a:t> </a:t>
            </a:r>
            <a:r>
              <a:rPr spc="-65" dirty="0">
                <a:latin typeface="Times New Roman" panose="02020603050405020304" charset="0"/>
                <a:cs typeface="Times New Roman" panose="02020603050405020304" charset="0"/>
              </a:rPr>
              <a:t>proposed</a:t>
            </a:r>
            <a:r>
              <a:rPr spc="229" dirty="0">
                <a:latin typeface="Times New Roman" panose="02020603050405020304" charset="0"/>
                <a:cs typeface="Times New Roman" panose="02020603050405020304" charset="0"/>
              </a:rPr>
              <a:t> </a:t>
            </a:r>
            <a:r>
              <a:rPr spc="-75" dirty="0">
                <a:latin typeface="Times New Roman" panose="02020603050405020304" charset="0"/>
                <a:cs typeface="Times New Roman" panose="02020603050405020304" charset="0"/>
              </a:rPr>
              <a:t>an</a:t>
            </a:r>
            <a:r>
              <a:rPr spc="229" dirty="0">
                <a:latin typeface="Times New Roman" panose="02020603050405020304" charset="0"/>
                <a:cs typeface="Times New Roman" panose="02020603050405020304" charset="0"/>
              </a:rPr>
              <a:t> </a:t>
            </a:r>
            <a:r>
              <a:rPr spc="-45" dirty="0">
                <a:latin typeface="Times New Roman" panose="02020603050405020304" charset="0"/>
                <a:cs typeface="Times New Roman" panose="02020603050405020304" charset="0"/>
              </a:rPr>
              <a:t>idea</a:t>
            </a:r>
            <a:r>
              <a:rPr spc="229" dirty="0">
                <a:latin typeface="Times New Roman" panose="02020603050405020304" charset="0"/>
                <a:cs typeface="Times New Roman" panose="02020603050405020304" charset="0"/>
              </a:rPr>
              <a:t> </a:t>
            </a:r>
            <a:r>
              <a:rPr spc="-20" dirty="0">
                <a:latin typeface="Times New Roman" panose="02020603050405020304" charset="0"/>
                <a:cs typeface="Times New Roman" panose="02020603050405020304" charset="0"/>
              </a:rPr>
              <a:t>for</a:t>
            </a:r>
            <a:r>
              <a:rPr spc="229" dirty="0">
                <a:latin typeface="Times New Roman" panose="02020603050405020304" charset="0"/>
                <a:cs typeface="Times New Roman" panose="02020603050405020304" charset="0"/>
              </a:rPr>
              <a:t> </a:t>
            </a:r>
            <a:r>
              <a:rPr spc="-20" dirty="0">
                <a:latin typeface="Times New Roman" panose="02020603050405020304" charset="0"/>
                <a:cs typeface="Times New Roman" panose="02020603050405020304" charset="0"/>
              </a:rPr>
              <a:t>feasible</a:t>
            </a:r>
            <a:r>
              <a:rPr spc="229" dirty="0">
                <a:latin typeface="Times New Roman" panose="02020603050405020304" charset="0"/>
                <a:cs typeface="Times New Roman" panose="02020603050405020304" charset="0"/>
              </a:rPr>
              <a:t> </a:t>
            </a:r>
            <a:r>
              <a:rPr spc="-30" dirty="0">
                <a:latin typeface="Times New Roman" panose="02020603050405020304" charset="0"/>
                <a:cs typeface="Times New Roman" panose="02020603050405020304" charset="0"/>
              </a:rPr>
              <a:t>communication</a:t>
            </a:r>
            <a:r>
              <a:rPr spc="229" dirty="0">
                <a:latin typeface="Times New Roman" panose="02020603050405020304" charset="0"/>
                <a:cs typeface="Times New Roman" panose="02020603050405020304" charset="0"/>
              </a:rPr>
              <a:t> </a:t>
            </a:r>
            <a:r>
              <a:rPr spc="-95" dirty="0">
                <a:latin typeface="Times New Roman" panose="02020603050405020304" charset="0"/>
                <a:cs typeface="Times New Roman" panose="02020603050405020304" charset="0"/>
              </a:rPr>
              <a:t>between</a:t>
            </a:r>
            <a:r>
              <a:rPr spc="229" dirty="0">
                <a:latin typeface="Times New Roman" panose="02020603050405020304" charset="0"/>
                <a:cs typeface="Times New Roman" panose="02020603050405020304" charset="0"/>
              </a:rPr>
              <a:t> </a:t>
            </a:r>
            <a:r>
              <a:rPr spc="-35" dirty="0">
                <a:latin typeface="Times New Roman" panose="02020603050405020304" charset="0"/>
                <a:cs typeface="Times New Roman" panose="02020603050405020304" charset="0"/>
              </a:rPr>
              <a:t>hearing</a:t>
            </a:r>
            <a:r>
              <a:rPr spc="229" dirty="0">
                <a:latin typeface="Times New Roman" panose="02020603050405020304" charset="0"/>
                <a:cs typeface="Times New Roman" panose="02020603050405020304" charset="0"/>
              </a:rPr>
              <a:t> </a:t>
            </a:r>
            <a:r>
              <a:rPr spc="-30" dirty="0">
                <a:latin typeface="Times New Roman" panose="02020603050405020304" charset="0"/>
                <a:cs typeface="Times New Roman" panose="02020603050405020304" charset="0"/>
              </a:rPr>
              <a:t>impaired</a:t>
            </a:r>
            <a:r>
              <a:rPr spc="229" dirty="0">
                <a:latin typeface="Times New Roman" panose="02020603050405020304" charset="0"/>
                <a:cs typeface="Times New Roman" panose="02020603050405020304" charset="0"/>
              </a:rPr>
              <a:t> </a:t>
            </a:r>
            <a:r>
              <a:rPr spc="-75" dirty="0">
                <a:latin typeface="Times New Roman" panose="02020603050405020304" charset="0"/>
                <a:cs typeface="Times New Roman" panose="02020603050405020304" charset="0"/>
              </a:rPr>
              <a:t>and</a:t>
            </a:r>
            <a:r>
              <a:rPr spc="225" dirty="0">
                <a:latin typeface="Times New Roman" panose="02020603050405020304" charset="0"/>
                <a:cs typeface="Times New Roman" panose="02020603050405020304" charset="0"/>
              </a:rPr>
              <a:t> </a:t>
            </a:r>
            <a:r>
              <a:rPr spc="-35" dirty="0">
                <a:latin typeface="Times New Roman" panose="02020603050405020304" charset="0"/>
                <a:cs typeface="Times New Roman" panose="02020603050405020304" charset="0"/>
              </a:rPr>
              <a:t>normal</a:t>
            </a:r>
            <a:r>
              <a:rPr spc="229" dirty="0">
                <a:latin typeface="Times New Roman" panose="02020603050405020304" charset="0"/>
                <a:cs typeface="Times New Roman" panose="02020603050405020304" charset="0"/>
              </a:rPr>
              <a:t> </a:t>
            </a:r>
            <a:r>
              <a:rPr spc="-65" dirty="0">
                <a:latin typeface="Times New Roman" panose="02020603050405020304" charset="0"/>
                <a:cs typeface="Times New Roman" panose="02020603050405020304" charset="0"/>
              </a:rPr>
              <a:t>person</a:t>
            </a:r>
            <a:r>
              <a:rPr lang="en-US" spc="-65" dirty="0">
                <a:latin typeface="Times New Roman" panose="02020603050405020304" charset="0"/>
                <a:cs typeface="Times New Roman" panose="02020603050405020304" charset="0"/>
              </a:rPr>
              <a:t> </a:t>
            </a:r>
            <a:r>
              <a:rPr spc="-20" dirty="0">
                <a:latin typeface="Times New Roman" panose="02020603050405020304" charset="0"/>
                <a:cs typeface="Times New Roman" panose="02020603050405020304" charset="0"/>
              </a:rPr>
              <a:t>with</a:t>
            </a:r>
            <a:r>
              <a:rPr spc="55" dirty="0">
                <a:latin typeface="Times New Roman" panose="02020603050405020304" charset="0"/>
                <a:cs typeface="Times New Roman" panose="02020603050405020304" charset="0"/>
              </a:rPr>
              <a:t> </a:t>
            </a:r>
            <a:r>
              <a:rPr spc="-114" dirty="0">
                <a:latin typeface="Times New Roman" panose="02020603050405020304" charset="0"/>
                <a:cs typeface="Times New Roman" panose="02020603050405020304" charset="0"/>
              </a:rPr>
              <a:t>the</a:t>
            </a:r>
            <a:r>
              <a:rPr spc="55" dirty="0">
                <a:latin typeface="Times New Roman" panose="02020603050405020304" charset="0"/>
                <a:cs typeface="Times New Roman" panose="02020603050405020304" charset="0"/>
              </a:rPr>
              <a:t> </a:t>
            </a:r>
            <a:r>
              <a:rPr spc="-40" dirty="0">
                <a:latin typeface="Times New Roman" panose="02020603050405020304" charset="0"/>
                <a:cs typeface="Times New Roman" panose="02020603050405020304" charset="0"/>
              </a:rPr>
              <a:t>help</a:t>
            </a:r>
            <a:r>
              <a:rPr spc="55" dirty="0">
                <a:latin typeface="Times New Roman" panose="02020603050405020304" charset="0"/>
                <a:cs typeface="Times New Roman" panose="02020603050405020304" charset="0"/>
              </a:rPr>
              <a:t> </a:t>
            </a:r>
            <a:r>
              <a:rPr spc="-5" dirty="0">
                <a:latin typeface="Times New Roman" panose="02020603050405020304" charset="0"/>
                <a:cs typeface="Times New Roman" panose="02020603050405020304" charset="0"/>
              </a:rPr>
              <a:t>of</a:t>
            </a:r>
            <a:r>
              <a:rPr spc="55" dirty="0">
                <a:latin typeface="Times New Roman" panose="02020603050405020304" charset="0"/>
                <a:cs typeface="Times New Roman" panose="02020603050405020304" charset="0"/>
              </a:rPr>
              <a:t> </a:t>
            </a:r>
            <a:r>
              <a:rPr spc="-100" dirty="0">
                <a:latin typeface="Times New Roman" panose="02020603050405020304" charset="0"/>
                <a:cs typeface="Times New Roman" panose="02020603050405020304" charset="0"/>
              </a:rPr>
              <a:t>deep</a:t>
            </a:r>
            <a:r>
              <a:rPr spc="55" dirty="0">
                <a:latin typeface="Times New Roman" panose="02020603050405020304" charset="0"/>
                <a:cs typeface="Times New Roman" panose="02020603050405020304" charset="0"/>
              </a:rPr>
              <a:t> </a:t>
            </a:r>
            <a:r>
              <a:rPr spc="-15" dirty="0">
                <a:latin typeface="Times New Roman" panose="02020603050405020304" charset="0"/>
                <a:cs typeface="Times New Roman" panose="02020603050405020304" charset="0"/>
              </a:rPr>
              <a:t>learning</a:t>
            </a:r>
            <a:r>
              <a:rPr spc="55" dirty="0">
                <a:latin typeface="Times New Roman" panose="02020603050405020304" charset="0"/>
                <a:cs typeface="Times New Roman" panose="02020603050405020304" charset="0"/>
              </a:rPr>
              <a:t> </a:t>
            </a:r>
            <a:r>
              <a:rPr spc="-75" dirty="0">
                <a:latin typeface="Times New Roman" panose="02020603050405020304" charset="0"/>
                <a:cs typeface="Times New Roman" panose="02020603050405020304" charset="0"/>
              </a:rPr>
              <a:t>and</a:t>
            </a:r>
            <a:r>
              <a:rPr spc="60" dirty="0">
                <a:latin typeface="Times New Roman" panose="02020603050405020304" charset="0"/>
                <a:cs typeface="Times New Roman" panose="02020603050405020304" charset="0"/>
              </a:rPr>
              <a:t> </a:t>
            </a:r>
            <a:r>
              <a:rPr spc="-40" dirty="0">
                <a:latin typeface="Times New Roman" panose="02020603050405020304" charset="0"/>
                <a:cs typeface="Times New Roman" panose="02020603050405020304" charset="0"/>
              </a:rPr>
              <a:t>machine</a:t>
            </a:r>
            <a:r>
              <a:rPr spc="55" dirty="0">
                <a:latin typeface="Times New Roman" panose="02020603050405020304" charset="0"/>
                <a:cs typeface="Times New Roman" panose="02020603050405020304" charset="0"/>
              </a:rPr>
              <a:t> </a:t>
            </a:r>
            <a:r>
              <a:rPr spc="-15" dirty="0">
                <a:latin typeface="Times New Roman" panose="02020603050405020304" charset="0"/>
                <a:cs typeface="Times New Roman" panose="02020603050405020304" charset="0"/>
              </a:rPr>
              <a:t>learning</a:t>
            </a:r>
            <a:r>
              <a:rPr spc="55" dirty="0">
                <a:latin typeface="Times New Roman" panose="02020603050405020304" charset="0"/>
                <a:cs typeface="Times New Roman" panose="02020603050405020304" charset="0"/>
              </a:rPr>
              <a:t> </a:t>
            </a:r>
            <a:r>
              <a:rPr spc="-50" dirty="0">
                <a:latin typeface="Times New Roman" panose="02020603050405020304" charset="0"/>
                <a:cs typeface="Times New Roman" panose="02020603050405020304" charset="0"/>
              </a:rPr>
              <a:t>approach.</a:t>
            </a:r>
          </a:p>
          <a:p>
            <a:pPr marL="873125" marR="5080" indent="-342900">
              <a:lnSpc>
                <a:spcPct val="200000"/>
              </a:lnSpc>
              <a:buFont typeface="Arial" panose="020B0604020202020204" pitchFamily="34" charset="0"/>
              <a:buChar char="•"/>
              <a:tabLst>
                <a:tab pos="1219835" algn="l"/>
                <a:tab pos="2484120" algn="l"/>
                <a:tab pos="3257550" algn="l"/>
                <a:tab pos="4319270" algn="l"/>
                <a:tab pos="4838700" algn="l"/>
                <a:tab pos="6069330" algn="l"/>
                <a:tab pos="6470650" algn="l"/>
                <a:tab pos="7151370" algn="l"/>
                <a:tab pos="8093075" algn="l"/>
                <a:tab pos="8850630" algn="l"/>
                <a:tab pos="9946640" algn="l"/>
                <a:tab pos="11346180" algn="l"/>
                <a:tab pos="12154535" algn="l"/>
                <a:tab pos="13773785" algn="l"/>
              </a:tabLst>
            </a:pPr>
            <a:r>
              <a:rPr spc="290" dirty="0">
                <a:latin typeface="Times New Roman" panose="02020603050405020304" charset="0"/>
                <a:cs typeface="Times New Roman" panose="02020603050405020304" charset="0"/>
              </a:rPr>
              <a:t>T</a:t>
            </a:r>
            <a:r>
              <a:rPr spc="-70" dirty="0">
                <a:latin typeface="Times New Roman" panose="02020603050405020304" charset="0"/>
                <a:cs typeface="Times New Roman" panose="02020603050405020304" charset="0"/>
              </a:rPr>
              <a:t>h</a:t>
            </a:r>
            <a:r>
              <a:rPr spc="110" dirty="0">
                <a:latin typeface="Times New Roman" panose="02020603050405020304" charset="0"/>
                <a:cs typeface="Times New Roman" panose="02020603050405020304" charset="0"/>
              </a:rPr>
              <a:t>i</a:t>
            </a:r>
            <a:r>
              <a:rPr spc="-10" dirty="0">
                <a:latin typeface="Times New Roman" panose="02020603050405020304" charset="0"/>
                <a:cs typeface="Times New Roman" panose="02020603050405020304" charset="0"/>
              </a:rPr>
              <a:t>s</a:t>
            </a:r>
            <a:r>
              <a:rPr lang="en-US" dirty="0">
                <a:latin typeface="Times New Roman" panose="02020603050405020304" charset="0"/>
                <a:cs typeface="Times New Roman" panose="02020603050405020304" charset="0"/>
              </a:rPr>
              <a:t> </a:t>
            </a:r>
            <a:r>
              <a:rPr spc="-70" dirty="0">
                <a:latin typeface="Times New Roman" panose="02020603050405020304" charset="0"/>
                <a:cs typeface="Times New Roman" panose="02020603050405020304" charset="0"/>
              </a:rPr>
              <a:t>p</a:t>
            </a:r>
            <a:r>
              <a:rPr spc="-45" dirty="0">
                <a:latin typeface="Times New Roman" panose="02020603050405020304" charset="0"/>
                <a:cs typeface="Times New Roman" panose="02020603050405020304" charset="0"/>
              </a:rPr>
              <a:t>r</a:t>
            </a:r>
            <a:r>
              <a:rPr spc="-75" dirty="0">
                <a:latin typeface="Times New Roman" panose="02020603050405020304" charset="0"/>
                <a:cs typeface="Times New Roman" panose="02020603050405020304" charset="0"/>
              </a:rPr>
              <a:t>o</a:t>
            </a:r>
            <a:r>
              <a:rPr spc="-70" dirty="0">
                <a:latin typeface="Times New Roman" panose="02020603050405020304" charset="0"/>
                <a:cs typeface="Times New Roman" panose="02020603050405020304" charset="0"/>
              </a:rPr>
              <a:t>p</a:t>
            </a:r>
            <a:r>
              <a:rPr spc="-75" dirty="0">
                <a:latin typeface="Times New Roman" panose="02020603050405020304" charset="0"/>
                <a:cs typeface="Times New Roman" panose="02020603050405020304" charset="0"/>
              </a:rPr>
              <a:t>o</a:t>
            </a:r>
            <a:r>
              <a:rPr spc="-15" dirty="0">
                <a:latin typeface="Times New Roman" panose="02020603050405020304" charset="0"/>
                <a:cs typeface="Times New Roman" panose="02020603050405020304" charset="0"/>
              </a:rPr>
              <a:t>s</a:t>
            </a:r>
            <a:r>
              <a:rPr spc="-135" dirty="0">
                <a:latin typeface="Times New Roman" panose="02020603050405020304" charset="0"/>
                <a:cs typeface="Times New Roman" panose="02020603050405020304" charset="0"/>
              </a:rPr>
              <a:t>e</a:t>
            </a:r>
            <a:r>
              <a:rPr spc="-65" dirty="0">
                <a:latin typeface="Times New Roman" panose="02020603050405020304" charset="0"/>
                <a:cs typeface="Times New Roman" panose="02020603050405020304" charset="0"/>
              </a:rPr>
              <a:t>d</a:t>
            </a:r>
            <a:r>
              <a:rPr lang="en-US" dirty="0">
                <a:latin typeface="Times New Roman" panose="02020603050405020304" charset="0"/>
                <a:cs typeface="Times New Roman" panose="02020603050405020304" charset="0"/>
              </a:rPr>
              <a:t> </a:t>
            </a:r>
            <a:r>
              <a:rPr spc="10" dirty="0">
                <a:latin typeface="Times New Roman" panose="02020603050405020304" charset="0"/>
                <a:cs typeface="Times New Roman" panose="02020603050405020304" charset="0"/>
              </a:rPr>
              <a:t>w</a:t>
            </a:r>
            <a:r>
              <a:rPr spc="-75" dirty="0">
                <a:latin typeface="Times New Roman" panose="02020603050405020304" charset="0"/>
                <a:cs typeface="Times New Roman" panose="02020603050405020304" charset="0"/>
              </a:rPr>
              <a:t>o</a:t>
            </a:r>
            <a:r>
              <a:rPr spc="-45" dirty="0">
                <a:latin typeface="Times New Roman" panose="02020603050405020304" charset="0"/>
                <a:cs typeface="Times New Roman" panose="02020603050405020304" charset="0"/>
              </a:rPr>
              <a:t>r</a:t>
            </a:r>
            <a:r>
              <a:rPr spc="105" dirty="0">
                <a:latin typeface="Times New Roman" panose="02020603050405020304" charset="0"/>
                <a:cs typeface="Times New Roman" panose="02020603050405020304" charset="0"/>
              </a:rPr>
              <a:t>k</a:t>
            </a:r>
            <a:r>
              <a:rPr lang="en-US" spc="105" dirty="0">
                <a:latin typeface="Times New Roman" panose="02020603050405020304" charset="0"/>
                <a:cs typeface="Times New Roman" panose="02020603050405020304" charset="0"/>
              </a:rPr>
              <a:t> </a:t>
            </a:r>
            <a:r>
              <a:rPr spc="-135" dirty="0">
                <a:latin typeface="Times New Roman" panose="02020603050405020304" charset="0"/>
                <a:cs typeface="Times New Roman" panose="02020603050405020304" charset="0"/>
              </a:rPr>
              <a:t>e</a:t>
            </a:r>
            <a:r>
              <a:rPr spc="-70" dirty="0">
                <a:latin typeface="Times New Roman" panose="02020603050405020304" charset="0"/>
                <a:cs typeface="Times New Roman" panose="02020603050405020304" charset="0"/>
              </a:rPr>
              <a:t>n</a:t>
            </a:r>
            <a:r>
              <a:rPr spc="-15" dirty="0">
                <a:latin typeface="Times New Roman" panose="02020603050405020304" charset="0"/>
                <a:cs typeface="Times New Roman" panose="02020603050405020304" charset="0"/>
              </a:rPr>
              <a:t>s</a:t>
            </a:r>
            <a:r>
              <a:rPr spc="-70" dirty="0">
                <a:latin typeface="Times New Roman" panose="02020603050405020304" charset="0"/>
                <a:cs typeface="Times New Roman" panose="02020603050405020304" charset="0"/>
              </a:rPr>
              <a:t>u</a:t>
            </a:r>
            <a:r>
              <a:rPr spc="-45" dirty="0">
                <a:latin typeface="Times New Roman" panose="02020603050405020304" charset="0"/>
                <a:cs typeface="Times New Roman" panose="02020603050405020304" charset="0"/>
              </a:rPr>
              <a:t>r</a:t>
            </a:r>
            <a:r>
              <a:rPr spc="-135" dirty="0">
                <a:latin typeface="Times New Roman" panose="02020603050405020304" charset="0"/>
                <a:cs typeface="Times New Roman" panose="02020603050405020304" charset="0"/>
              </a:rPr>
              <a:t>e</a:t>
            </a:r>
            <a:r>
              <a:rPr spc="-10" dirty="0">
                <a:latin typeface="Times New Roman" panose="02020603050405020304" charset="0"/>
                <a:cs typeface="Times New Roman" panose="02020603050405020304" charset="0"/>
              </a:rPr>
              <a:t>s</a:t>
            </a:r>
            <a:r>
              <a:rPr dirty="0">
                <a:latin typeface="Times New Roman" panose="02020603050405020304" charset="0"/>
                <a:cs typeface="Times New Roman" panose="02020603050405020304" charset="0"/>
              </a:rPr>
              <a:t>	</a:t>
            </a:r>
            <a:r>
              <a:rPr spc="-145" dirty="0">
                <a:latin typeface="Times New Roman" panose="02020603050405020304" charset="0"/>
                <a:cs typeface="Times New Roman" panose="02020603050405020304" charset="0"/>
              </a:rPr>
              <a:t>t</a:t>
            </a:r>
            <a:r>
              <a:rPr spc="-70" dirty="0">
                <a:latin typeface="Times New Roman" panose="02020603050405020304" charset="0"/>
                <a:cs typeface="Times New Roman" panose="02020603050405020304" charset="0"/>
              </a:rPr>
              <a:t>h</a:t>
            </a:r>
            <a:r>
              <a:rPr spc="-130" dirty="0">
                <a:latin typeface="Times New Roman" panose="02020603050405020304" charset="0"/>
                <a:cs typeface="Times New Roman" panose="02020603050405020304" charset="0"/>
              </a:rPr>
              <a:t>e</a:t>
            </a:r>
            <a:r>
              <a:rPr dirty="0">
                <a:latin typeface="Times New Roman" panose="02020603050405020304" charset="0"/>
                <a:cs typeface="Times New Roman" panose="02020603050405020304" charset="0"/>
              </a:rPr>
              <a:t>	</a:t>
            </a:r>
            <a:r>
              <a:rPr spc="-90" dirty="0">
                <a:latin typeface="Times New Roman" panose="02020603050405020304" charset="0"/>
                <a:cs typeface="Times New Roman" panose="02020603050405020304" charset="0"/>
              </a:rPr>
              <a:t>a</a:t>
            </a:r>
            <a:r>
              <a:rPr spc="45" dirty="0">
                <a:latin typeface="Times New Roman" panose="02020603050405020304" charset="0"/>
                <a:cs typeface="Times New Roman" panose="02020603050405020304" charset="0"/>
              </a:rPr>
              <a:t>cc</a:t>
            </a:r>
            <a:r>
              <a:rPr spc="-70" dirty="0">
                <a:latin typeface="Times New Roman" panose="02020603050405020304" charset="0"/>
                <a:cs typeface="Times New Roman" panose="02020603050405020304" charset="0"/>
              </a:rPr>
              <a:t>u</a:t>
            </a:r>
            <a:r>
              <a:rPr spc="-45" dirty="0">
                <a:latin typeface="Times New Roman" panose="02020603050405020304" charset="0"/>
                <a:cs typeface="Times New Roman" panose="02020603050405020304" charset="0"/>
              </a:rPr>
              <a:t>r</a:t>
            </a:r>
            <a:r>
              <a:rPr spc="-90" dirty="0">
                <a:latin typeface="Times New Roman" panose="02020603050405020304" charset="0"/>
                <a:cs typeface="Times New Roman" panose="02020603050405020304" charset="0"/>
              </a:rPr>
              <a:t>a</a:t>
            </a:r>
            <a:r>
              <a:rPr spc="45" dirty="0">
                <a:latin typeface="Times New Roman" panose="02020603050405020304" charset="0"/>
                <a:cs typeface="Times New Roman" panose="02020603050405020304" charset="0"/>
              </a:rPr>
              <a:t>c</a:t>
            </a:r>
            <a:r>
              <a:rPr spc="110" dirty="0">
                <a:latin typeface="Times New Roman" panose="02020603050405020304" charset="0"/>
                <a:cs typeface="Times New Roman" panose="02020603050405020304" charset="0"/>
              </a:rPr>
              <a:t>y</a:t>
            </a:r>
            <a:r>
              <a:rPr dirty="0">
                <a:latin typeface="Times New Roman" panose="02020603050405020304" charset="0"/>
                <a:cs typeface="Times New Roman" panose="02020603050405020304" charset="0"/>
              </a:rPr>
              <a:t>	</a:t>
            </a:r>
            <a:r>
              <a:rPr spc="-75" dirty="0">
                <a:latin typeface="Times New Roman" panose="02020603050405020304" charset="0"/>
                <a:cs typeface="Times New Roman" panose="02020603050405020304" charset="0"/>
              </a:rPr>
              <a:t>o</a:t>
            </a:r>
            <a:r>
              <a:rPr spc="65" dirty="0">
                <a:latin typeface="Times New Roman" panose="02020603050405020304" charset="0"/>
                <a:cs typeface="Times New Roman" panose="02020603050405020304" charset="0"/>
              </a:rPr>
              <a:t>f</a:t>
            </a:r>
            <a:r>
              <a:rPr dirty="0">
                <a:latin typeface="Times New Roman" panose="02020603050405020304" charset="0"/>
                <a:cs typeface="Times New Roman" panose="02020603050405020304" charset="0"/>
              </a:rPr>
              <a:t>	</a:t>
            </a:r>
            <a:r>
              <a:rPr spc="-25" dirty="0">
                <a:latin typeface="Times New Roman" panose="02020603050405020304" charset="0"/>
                <a:cs typeface="Times New Roman" panose="02020603050405020304" charset="0"/>
              </a:rPr>
              <a:t>90</a:t>
            </a:r>
            <a:r>
              <a:rPr spc="-15" dirty="0">
                <a:latin typeface="Times New Roman" panose="02020603050405020304" charset="0"/>
                <a:cs typeface="Times New Roman" panose="02020603050405020304" charset="0"/>
              </a:rPr>
              <a:t>.</a:t>
            </a:r>
            <a:r>
              <a:rPr spc="-20" dirty="0">
                <a:latin typeface="Times New Roman" panose="02020603050405020304" charset="0"/>
                <a:cs typeface="Times New Roman" panose="02020603050405020304" charset="0"/>
              </a:rPr>
              <a:t>2</a:t>
            </a:r>
            <a:r>
              <a:rPr dirty="0">
                <a:latin typeface="Times New Roman" panose="02020603050405020304" charset="0"/>
                <a:cs typeface="Times New Roman" panose="02020603050405020304" charset="0"/>
              </a:rPr>
              <a:t>	</a:t>
            </a:r>
            <a:r>
              <a:rPr spc="65" dirty="0">
                <a:latin typeface="Times New Roman" panose="02020603050405020304" charset="0"/>
                <a:cs typeface="Times New Roman" panose="02020603050405020304" charset="0"/>
              </a:rPr>
              <a:t>(</a:t>
            </a:r>
            <a:r>
              <a:rPr spc="-70" dirty="0">
                <a:latin typeface="Times New Roman" panose="02020603050405020304" charset="0"/>
                <a:cs typeface="Times New Roman" panose="02020603050405020304" charset="0"/>
              </a:rPr>
              <a:t>und</a:t>
            </a:r>
            <a:r>
              <a:rPr spc="-135" dirty="0">
                <a:latin typeface="Times New Roman" panose="02020603050405020304" charset="0"/>
                <a:cs typeface="Times New Roman" panose="02020603050405020304" charset="0"/>
              </a:rPr>
              <a:t>e</a:t>
            </a:r>
            <a:r>
              <a:rPr spc="-40" dirty="0">
                <a:latin typeface="Times New Roman" panose="02020603050405020304" charset="0"/>
                <a:cs typeface="Times New Roman" panose="02020603050405020304" charset="0"/>
              </a:rPr>
              <a:t>r</a:t>
            </a:r>
            <a:r>
              <a:rPr dirty="0">
                <a:latin typeface="Times New Roman" panose="02020603050405020304" charset="0"/>
                <a:cs typeface="Times New Roman" panose="02020603050405020304" charset="0"/>
              </a:rPr>
              <a:t>	</a:t>
            </a:r>
            <a:r>
              <a:rPr spc="65" dirty="0">
                <a:latin typeface="Times New Roman" panose="02020603050405020304" charset="0"/>
                <a:cs typeface="Times New Roman" panose="02020603050405020304" charset="0"/>
              </a:rPr>
              <a:t>g</a:t>
            </a:r>
            <a:r>
              <a:rPr spc="-75" dirty="0">
                <a:latin typeface="Times New Roman" panose="02020603050405020304" charset="0"/>
                <a:cs typeface="Times New Roman" panose="02020603050405020304" charset="0"/>
              </a:rPr>
              <a:t>oo</a:t>
            </a:r>
            <a:r>
              <a:rPr spc="-65" dirty="0">
                <a:latin typeface="Times New Roman" panose="02020603050405020304" charset="0"/>
                <a:cs typeface="Times New Roman" panose="02020603050405020304" charset="0"/>
              </a:rPr>
              <a:t>d</a:t>
            </a:r>
            <a:r>
              <a:rPr dirty="0">
                <a:latin typeface="Times New Roman" panose="02020603050405020304" charset="0"/>
                <a:cs typeface="Times New Roman" panose="02020603050405020304" charset="0"/>
              </a:rPr>
              <a:t>	</a:t>
            </a:r>
            <a:r>
              <a:rPr spc="110" dirty="0">
                <a:latin typeface="Times New Roman" panose="02020603050405020304" charset="0"/>
                <a:cs typeface="Times New Roman" panose="02020603050405020304" charset="0"/>
              </a:rPr>
              <a:t>li</a:t>
            </a:r>
            <a:r>
              <a:rPr spc="65" dirty="0">
                <a:latin typeface="Times New Roman" panose="02020603050405020304" charset="0"/>
                <a:cs typeface="Times New Roman" panose="02020603050405020304" charset="0"/>
              </a:rPr>
              <a:t>g</a:t>
            </a:r>
            <a:r>
              <a:rPr spc="-70" dirty="0">
                <a:latin typeface="Times New Roman" panose="02020603050405020304" charset="0"/>
                <a:cs typeface="Times New Roman" panose="02020603050405020304" charset="0"/>
              </a:rPr>
              <a:t>h</a:t>
            </a:r>
            <a:r>
              <a:rPr spc="-145" dirty="0">
                <a:latin typeface="Times New Roman" panose="02020603050405020304" charset="0"/>
                <a:cs typeface="Times New Roman" panose="02020603050405020304" charset="0"/>
              </a:rPr>
              <a:t>t</a:t>
            </a:r>
            <a:r>
              <a:rPr spc="110" dirty="0">
                <a:latin typeface="Times New Roman" panose="02020603050405020304" charset="0"/>
                <a:cs typeface="Times New Roman" panose="02020603050405020304" charset="0"/>
              </a:rPr>
              <a:t>i</a:t>
            </a:r>
            <a:r>
              <a:rPr spc="-70" dirty="0">
                <a:latin typeface="Times New Roman" panose="02020603050405020304" charset="0"/>
                <a:cs typeface="Times New Roman" panose="02020603050405020304" charset="0"/>
              </a:rPr>
              <a:t>n</a:t>
            </a:r>
            <a:r>
              <a:rPr spc="70" dirty="0">
                <a:latin typeface="Times New Roman" panose="02020603050405020304" charset="0"/>
                <a:cs typeface="Times New Roman" panose="02020603050405020304" charset="0"/>
              </a:rPr>
              <a:t>g</a:t>
            </a:r>
            <a:r>
              <a:rPr dirty="0">
                <a:latin typeface="Times New Roman" panose="02020603050405020304" charset="0"/>
                <a:cs typeface="Times New Roman" panose="02020603050405020304" charset="0"/>
              </a:rPr>
              <a:t>	</a:t>
            </a:r>
            <a:r>
              <a:rPr spc="45" dirty="0">
                <a:latin typeface="Times New Roman" panose="02020603050405020304" charset="0"/>
                <a:cs typeface="Times New Roman" panose="02020603050405020304" charset="0"/>
              </a:rPr>
              <a:t>c</a:t>
            </a:r>
            <a:r>
              <a:rPr spc="-75" dirty="0">
                <a:latin typeface="Times New Roman" panose="02020603050405020304" charset="0"/>
                <a:cs typeface="Times New Roman" panose="02020603050405020304" charset="0"/>
              </a:rPr>
              <a:t>o</a:t>
            </a:r>
            <a:r>
              <a:rPr spc="-70" dirty="0">
                <a:latin typeface="Times New Roman" panose="02020603050405020304" charset="0"/>
                <a:cs typeface="Times New Roman" panose="02020603050405020304" charset="0"/>
              </a:rPr>
              <a:t>nd</a:t>
            </a:r>
            <a:r>
              <a:rPr spc="110" dirty="0">
                <a:latin typeface="Times New Roman" panose="02020603050405020304" charset="0"/>
                <a:cs typeface="Times New Roman" panose="02020603050405020304" charset="0"/>
              </a:rPr>
              <a:t>i</a:t>
            </a:r>
            <a:r>
              <a:rPr spc="-145" dirty="0">
                <a:latin typeface="Times New Roman" panose="02020603050405020304" charset="0"/>
                <a:cs typeface="Times New Roman" panose="02020603050405020304" charset="0"/>
              </a:rPr>
              <a:t>t</a:t>
            </a:r>
            <a:r>
              <a:rPr spc="110" dirty="0">
                <a:latin typeface="Times New Roman" panose="02020603050405020304" charset="0"/>
                <a:cs typeface="Times New Roman" panose="02020603050405020304" charset="0"/>
              </a:rPr>
              <a:t>i</a:t>
            </a:r>
            <a:r>
              <a:rPr spc="-75" dirty="0">
                <a:latin typeface="Times New Roman" panose="02020603050405020304" charset="0"/>
                <a:cs typeface="Times New Roman" panose="02020603050405020304" charset="0"/>
              </a:rPr>
              <a:t>o</a:t>
            </a:r>
            <a:r>
              <a:rPr spc="-70" dirty="0">
                <a:latin typeface="Times New Roman" panose="02020603050405020304" charset="0"/>
                <a:cs typeface="Times New Roman" panose="02020603050405020304" charset="0"/>
              </a:rPr>
              <a:t>n</a:t>
            </a:r>
            <a:r>
              <a:rPr spc="70" dirty="0">
                <a:latin typeface="Times New Roman" panose="02020603050405020304" charset="0"/>
                <a:cs typeface="Times New Roman" panose="02020603050405020304" charset="0"/>
              </a:rPr>
              <a:t>)</a:t>
            </a:r>
            <a:r>
              <a:rPr dirty="0">
                <a:latin typeface="Times New Roman" panose="02020603050405020304" charset="0"/>
                <a:cs typeface="Times New Roman" panose="02020603050405020304" charset="0"/>
              </a:rPr>
              <a:t>	</a:t>
            </a:r>
            <a:r>
              <a:rPr spc="-70" dirty="0">
                <a:latin typeface="Times New Roman" panose="02020603050405020304" charset="0"/>
                <a:cs typeface="Times New Roman" panose="02020603050405020304" charset="0"/>
              </a:rPr>
              <a:t>u</a:t>
            </a:r>
            <a:r>
              <a:rPr spc="-15" dirty="0">
                <a:latin typeface="Times New Roman" panose="02020603050405020304" charset="0"/>
                <a:cs typeface="Times New Roman" panose="02020603050405020304" charset="0"/>
              </a:rPr>
              <a:t>s</a:t>
            </a:r>
            <a:r>
              <a:rPr spc="110" dirty="0">
                <a:latin typeface="Times New Roman" panose="02020603050405020304" charset="0"/>
                <a:cs typeface="Times New Roman" panose="02020603050405020304" charset="0"/>
              </a:rPr>
              <a:t>i</a:t>
            </a:r>
            <a:r>
              <a:rPr spc="-70" dirty="0">
                <a:latin typeface="Times New Roman" panose="02020603050405020304" charset="0"/>
                <a:cs typeface="Times New Roman" panose="02020603050405020304" charset="0"/>
              </a:rPr>
              <a:t>n</a:t>
            </a:r>
            <a:r>
              <a:rPr spc="70" dirty="0">
                <a:latin typeface="Times New Roman" panose="02020603050405020304" charset="0"/>
                <a:cs typeface="Times New Roman" panose="02020603050405020304" charset="0"/>
              </a:rPr>
              <a:t>g</a:t>
            </a:r>
            <a:r>
              <a:rPr dirty="0">
                <a:latin typeface="Times New Roman" panose="02020603050405020304" charset="0"/>
                <a:cs typeface="Times New Roman" panose="02020603050405020304" charset="0"/>
              </a:rPr>
              <a:t>	</a:t>
            </a:r>
            <a:r>
              <a:rPr lang="en-US" spc="290" dirty="0">
                <a:latin typeface="Times New Roman" panose="02020603050405020304" charset="0"/>
                <a:cs typeface="Times New Roman" panose="02020603050405020304" charset="0"/>
              </a:rPr>
              <a:t>YOLOv5</a:t>
            </a:r>
            <a:r>
              <a:rPr lang="en-US" dirty="0">
                <a:latin typeface="Times New Roman" panose="02020603050405020304" charset="0"/>
                <a:cs typeface="Times New Roman" panose="02020603050405020304" charset="0"/>
              </a:rPr>
              <a:t> </a:t>
            </a:r>
            <a:r>
              <a:rPr spc="-90" dirty="0">
                <a:latin typeface="Times New Roman" panose="02020603050405020304" charset="0"/>
                <a:cs typeface="Times New Roman" panose="02020603050405020304" charset="0"/>
              </a:rPr>
              <a:t>a</a:t>
            </a:r>
            <a:r>
              <a:rPr spc="-70" dirty="0">
                <a:latin typeface="Times New Roman" panose="02020603050405020304" charset="0"/>
                <a:cs typeface="Times New Roman" panose="02020603050405020304" charset="0"/>
              </a:rPr>
              <a:t>n</a:t>
            </a:r>
            <a:r>
              <a:rPr spc="-40" dirty="0">
                <a:latin typeface="Times New Roman" panose="02020603050405020304" charset="0"/>
                <a:cs typeface="Times New Roman" panose="02020603050405020304" charset="0"/>
              </a:rPr>
              <a:t>d  </a:t>
            </a:r>
            <a:r>
              <a:rPr spc="-30" dirty="0">
                <a:latin typeface="Times New Roman" panose="02020603050405020304" charset="0"/>
                <a:cs typeface="Times New Roman" panose="02020603050405020304" charset="0"/>
              </a:rPr>
              <a:t>Mediapipe.</a:t>
            </a:r>
            <a:endParaRPr lang="en-US" spc="-30" dirty="0">
              <a:latin typeface="Times New Roman" panose="02020603050405020304" charset="0"/>
              <a:cs typeface="Times New Roman" panose="02020603050405020304" charset="0"/>
            </a:endParaRPr>
          </a:p>
          <a:p>
            <a:pPr marL="873125" marR="5080" indent="-342900">
              <a:lnSpc>
                <a:spcPct val="200000"/>
              </a:lnSpc>
              <a:buFont typeface="Arial" panose="020B0604020202020204" pitchFamily="34" charset="0"/>
              <a:buChar char="•"/>
              <a:tabLst>
                <a:tab pos="1219835" algn="l"/>
                <a:tab pos="2484120" algn="l"/>
                <a:tab pos="3257550" algn="l"/>
                <a:tab pos="4319270" algn="l"/>
                <a:tab pos="4838700" algn="l"/>
                <a:tab pos="6069330" algn="l"/>
                <a:tab pos="6470650" algn="l"/>
                <a:tab pos="7151370" algn="l"/>
                <a:tab pos="8093075" algn="l"/>
                <a:tab pos="8850630" algn="l"/>
                <a:tab pos="9946640" algn="l"/>
                <a:tab pos="11346180" algn="l"/>
                <a:tab pos="12154535" algn="l"/>
                <a:tab pos="13773785" algn="l"/>
              </a:tabLst>
            </a:pPr>
            <a:r>
              <a:rPr lang="en-US" dirty="0"/>
              <a:t>The solution has the potential to increase the educational and employment opportunities of individuals who are deaf or hard of hearing, while also reducing feelings of social isolation and loneliness.</a:t>
            </a:r>
          </a:p>
          <a:p>
            <a:pPr marL="873125" marR="5080" indent="-342900">
              <a:lnSpc>
                <a:spcPct val="200000"/>
              </a:lnSpc>
              <a:buFont typeface="Arial" panose="020B0604020202020204" pitchFamily="34" charset="0"/>
              <a:buChar char="•"/>
              <a:tabLst>
                <a:tab pos="1219835" algn="l"/>
                <a:tab pos="2484120" algn="l"/>
                <a:tab pos="3257550" algn="l"/>
                <a:tab pos="4319270" algn="l"/>
                <a:tab pos="4838700" algn="l"/>
                <a:tab pos="6069330" algn="l"/>
                <a:tab pos="6470650" algn="l"/>
                <a:tab pos="7151370" algn="l"/>
                <a:tab pos="8093075" algn="l"/>
                <a:tab pos="8850630" algn="l"/>
                <a:tab pos="9946640" algn="l"/>
                <a:tab pos="11346180" algn="l"/>
                <a:tab pos="12154535" algn="l"/>
                <a:tab pos="13773785" algn="l"/>
              </a:tabLst>
            </a:pPr>
            <a:r>
              <a:rPr lang="en-US" dirty="0"/>
              <a:t>Overall, the real-time sign language translator represents a significant step forward in creating a more inclusive and accessible society for individuals with disabilities.</a:t>
            </a:r>
            <a:endParaRPr lang="en-US" spc="-30" dirty="0">
              <a:latin typeface="Times New Roman" panose="02020603050405020304" charset="0"/>
              <a:cs typeface="Times New Roman" panose="02020603050405020304" charset="0"/>
            </a:endParaRPr>
          </a:p>
          <a:p>
            <a:pPr marL="530225" marR="5080">
              <a:lnSpc>
                <a:spcPct val="175000"/>
              </a:lnSpc>
              <a:tabLst>
                <a:tab pos="1219835" algn="l"/>
                <a:tab pos="2484120" algn="l"/>
                <a:tab pos="3257550" algn="l"/>
                <a:tab pos="4319270" algn="l"/>
                <a:tab pos="4838700" algn="l"/>
                <a:tab pos="6069330" algn="l"/>
                <a:tab pos="6470650" algn="l"/>
                <a:tab pos="7151370" algn="l"/>
                <a:tab pos="8093075" algn="l"/>
                <a:tab pos="8850630" algn="l"/>
                <a:tab pos="9946640" algn="l"/>
                <a:tab pos="11346180" algn="l"/>
                <a:tab pos="12154535" algn="l"/>
                <a:tab pos="13773785" algn="l"/>
              </a:tabLst>
            </a:pPr>
            <a:endParaRPr spc="-30" dirty="0">
              <a:latin typeface="Times New Roman" panose="02020603050405020304" charset="0"/>
              <a:cs typeface="Times New Roman" panose="02020603050405020304" charset="0"/>
            </a:endParaRPr>
          </a:p>
        </p:txBody>
      </p:sp>
      <p:sp>
        <p:nvSpPr>
          <p:cNvPr id="6" name="object 6"/>
          <p:cNvSpPr txBox="1">
            <a:spLocks noGrp="1"/>
          </p:cNvSpPr>
          <p:nvPr>
            <p:ph type="title"/>
          </p:nvPr>
        </p:nvSpPr>
        <p:spPr>
          <a:xfrm>
            <a:off x="5227368" y="998950"/>
            <a:ext cx="7833359" cy="566420"/>
          </a:xfrm>
          <a:prstGeom prst="rect">
            <a:avLst/>
          </a:prstGeom>
        </p:spPr>
        <p:txBody>
          <a:bodyPr vert="horz" wrap="square" lIns="0" tIns="12700" rIns="0" bIns="0" rtlCol="0">
            <a:spAutoFit/>
          </a:bodyPr>
          <a:lstStyle/>
          <a:p>
            <a:pPr marL="12700">
              <a:lnSpc>
                <a:spcPct val="100000"/>
              </a:lnSpc>
              <a:spcBef>
                <a:spcPts val="100"/>
              </a:spcBef>
            </a:pPr>
            <a:r>
              <a:rPr sz="3600" b="1">
                <a:latin typeface="Times New Roman" panose="02020603050405020304" charset="0"/>
                <a:cs typeface="Times New Roman" panose="02020603050405020304" charset="0"/>
              </a:rPr>
              <a:t>CONCLUSION AND FUTURE WORK</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object 7"/>
          <p:cNvSpPr txBox="1">
            <a:spLocks noGrp="1"/>
          </p:cNvSpPr>
          <p:nvPr>
            <p:ph type="title"/>
          </p:nvPr>
        </p:nvSpPr>
        <p:spPr>
          <a:xfrm>
            <a:off x="7184390" y="998855"/>
            <a:ext cx="3509010" cy="566420"/>
          </a:xfrm>
          <a:prstGeom prst="rect">
            <a:avLst/>
          </a:prstGeom>
        </p:spPr>
        <p:txBody>
          <a:bodyPr vert="horz" wrap="square" lIns="0" tIns="12700" rIns="0" bIns="0" rtlCol="0">
            <a:spAutoFit/>
          </a:bodyPr>
          <a:lstStyle/>
          <a:p>
            <a:pPr marL="12700">
              <a:lnSpc>
                <a:spcPct val="100000"/>
              </a:lnSpc>
              <a:spcBef>
                <a:spcPts val="100"/>
              </a:spcBef>
            </a:pPr>
            <a:r>
              <a:rPr sz="3600" b="1">
                <a:latin typeface="Times New Roman" panose="02020603050405020304" charset="0"/>
                <a:cs typeface="Times New Roman" panose="02020603050405020304" charset="0"/>
              </a:rPr>
              <a:t>REFERENCES</a:t>
            </a:r>
          </a:p>
        </p:txBody>
      </p:sp>
      <p:sp>
        <p:nvSpPr>
          <p:cNvPr id="9" name="Rectangle 8"/>
          <p:cNvSpPr/>
          <p:nvPr/>
        </p:nvSpPr>
        <p:spPr>
          <a:xfrm>
            <a:off x="2362200" y="2705100"/>
            <a:ext cx="13716000" cy="5632311"/>
          </a:xfrm>
          <a:prstGeom prst="rect">
            <a:avLst/>
          </a:prstGeom>
        </p:spPr>
        <p:txBody>
          <a:bodyPr wrap="square">
            <a:spAutoFit/>
          </a:bodyPr>
          <a:lstStyle/>
          <a:p>
            <a:r>
              <a:rPr lang="en-IN" sz="2400" dirty="0">
                <a:latin typeface="Times New Roman" panose="02020603050405020304" pitchFamily="18" charset="0"/>
                <a:cs typeface="Times New Roman" panose="02020603050405020304" pitchFamily="18" charset="0"/>
              </a:rPr>
              <a:t>[1]  </a:t>
            </a:r>
            <a:r>
              <a:rPr lang="en-IN" sz="2400" dirty="0" err="1">
                <a:latin typeface="Times New Roman" panose="02020603050405020304" pitchFamily="18" charset="0"/>
                <a:cs typeface="Times New Roman" panose="02020603050405020304" pitchFamily="18" charset="0"/>
              </a:rPr>
              <a:t>Sunitha</a:t>
            </a:r>
            <a:r>
              <a:rPr lang="en-IN" sz="2400" dirty="0">
                <a:latin typeface="Times New Roman" panose="02020603050405020304" pitchFamily="18" charset="0"/>
                <a:cs typeface="Times New Roman" panose="02020603050405020304" pitchFamily="18" charset="0"/>
              </a:rPr>
              <a:t> K. A, </a:t>
            </a:r>
            <a:r>
              <a:rPr lang="en-IN" sz="2400" dirty="0" err="1">
                <a:latin typeface="Times New Roman" panose="02020603050405020304" pitchFamily="18" charset="0"/>
                <a:cs typeface="Times New Roman" panose="02020603050405020304" pitchFamily="18" charset="0"/>
              </a:rPr>
              <a:t>Anitha</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Saraswathi.P</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Aarthi.M</a:t>
            </a:r>
            <a:r>
              <a:rPr lang="en-IN" sz="2400" dirty="0">
                <a:latin typeface="Times New Roman" panose="02020603050405020304" pitchFamily="18" charset="0"/>
                <a:cs typeface="Times New Roman" panose="02020603050405020304" pitchFamily="18" charset="0"/>
              </a:rPr>
              <a:t>, </a:t>
            </a:r>
            <a:r>
              <a:rPr lang="en-IN" sz="2400" dirty="0" err="1">
                <a:latin typeface="Times New Roman" panose="02020603050405020304" pitchFamily="18" charset="0"/>
                <a:cs typeface="Times New Roman" panose="02020603050405020304" pitchFamily="18" charset="0"/>
              </a:rPr>
              <a:t>Jayapriya</a:t>
            </a:r>
            <a:r>
              <a:rPr lang="en-IN" sz="2400" dirty="0">
                <a:latin typeface="Times New Roman" panose="02020603050405020304" pitchFamily="18" charset="0"/>
                <a:cs typeface="Times New Roman" panose="02020603050405020304" pitchFamily="18" charset="0"/>
              </a:rPr>
              <a:t>. K, Lingam Sunny, “Deaf Mute Communication</a:t>
            </a:r>
          </a:p>
          <a:p>
            <a:r>
              <a:rPr lang="en-IN" sz="2400" dirty="0">
                <a:latin typeface="Times New Roman" panose="02020603050405020304" pitchFamily="18" charset="0"/>
                <a:cs typeface="Times New Roman" panose="02020603050405020304" pitchFamily="18" charset="0"/>
              </a:rPr>
              <a:t>      Interpreter- A Review”, International Journal of Applied Engineering Research, Volume 11, pp 290-296, </a:t>
            </a:r>
          </a:p>
          <a:p>
            <a:r>
              <a:rPr lang="en-IN" sz="2400" dirty="0">
                <a:latin typeface="Times New Roman" panose="02020603050405020304" pitchFamily="18" charset="0"/>
                <a:cs typeface="Times New Roman" panose="02020603050405020304" pitchFamily="18" charset="0"/>
              </a:rPr>
              <a:t>      2016.</a:t>
            </a:r>
          </a:p>
          <a:p>
            <a:endParaRPr lang="en-IN" sz="2400" dirty="0">
              <a:latin typeface="Times New Roman" panose="02020603050405020304" pitchFamily="18" charset="0"/>
              <a:cs typeface="Times New Roman" panose="02020603050405020304" pitchFamily="18" charset="0"/>
            </a:endParaRPr>
          </a:p>
          <a:p>
            <a:r>
              <a:rPr lang="en-IN" sz="2400" dirty="0">
                <a:latin typeface="Times New Roman" panose="02020603050405020304" pitchFamily="18" charset="0"/>
                <a:cs typeface="Times New Roman" panose="02020603050405020304" pitchFamily="18" charset="0"/>
              </a:rPr>
              <a:t>[2]  </a:t>
            </a:r>
            <a:r>
              <a:rPr lang="en-US" sz="2400" dirty="0">
                <a:latin typeface="Times New Roman" panose="02020603050405020304" pitchFamily="18" charset="0"/>
                <a:cs typeface="Times New Roman" panose="02020603050405020304" pitchFamily="18" charset="0"/>
              </a:rPr>
              <a:t>“ A Review Paper on Sign Language Recognition for The Deaf and Dumb ” by R </a:t>
            </a:r>
            <a:r>
              <a:rPr lang="en-US" sz="2400" dirty="0" err="1">
                <a:latin typeface="Times New Roman" panose="02020603050405020304" pitchFamily="18" charset="0"/>
                <a:cs typeface="Times New Roman" panose="02020603050405020304" pitchFamily="18" charset="0"/>
              </a:rPr>
              <a:t>Rumana</a:t>
            </a:r>
            <a:r>
              <a:rPr lang="en-US" sz="2400" dirty="0">
                <a:latin typeface="Times New Roman" panose="02020603050405020304" pitchFamily="18" charset="0"/>
                <a:cs typeface="Times New Roman" panose="02020603050405020304" pitchFamily="18" charset="0"/>
              </a:rPr>
              <a:t> , </a:t>
            </a:r>
            <a:r>
              <a:rPr lang="en-US" sz="2400" dirty="0" err="1">
                <a:latin typeface="Times New Roman" panose="02020603050405020304" pitchFamily="18" charset="0"/>
                <a:cs typeface="Times New Roman" panose="02020603050405020304" pitchFamily="18" charset="0"/>
              </a:rPr>
              <a:t>Reddygari</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Sandhya Rani , Mrs. R. </a:t>
            </a:r>
            <a:r>
              <a:rPr lang="en-US" sz="2400" dirty="0" err="1">
                <a:latin typeface="Times New Roman" panose="02020603050405020304" pitchFamily="18" charset="0"/>
                <a:cs typeface="Times New Roman" panose="02020603050405020304" pitchFamily="18" charset="0"/>
              </a:rPr>
              <a:t>Prema</a:t>
            </a:r>
            <a:r>
              <a:rPr lang="en-US" sz="2400" dirty="0">
                <a:latin typeface="Times New Roman" panose="02020603050405020304" pitchFamily="18" charset="0"/>
                <a:cs typeface="Times New Roman" panose="02020603050405020304" pitchFamily="18" charset="0"/>
              </a:rPr>
              <a:t>., published in </a:t>
            </a:r>
            <a:r>
              <a:rPr lang="en-US" sz="2400" dirty="0" err="1">
                <a:latin typeface="Times New Roman" panose="02020603050405020304" pitchFamily="18" charset="0"/>
                <a:cs typeface="Times New Roman" panose="02020603050405020304" pitchFamily="18" charset="0"/>
              </a:rPr>
              <a:t>ijert</a:t>
            </a:r>
            <a:r>
              <a:rPr lang="en-US" sz="2400" dirty="0">
                <a:latin typeface="Times New Roman" panose="02020603050405020304" pitchFamily="18" charset="0"/>
                <a:cs typeface="Times New Roman" panose="02020603050405020304" pitchFamily="18" charset="0"/>
              </a:rPr>
              <a:t>, 2021.</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  “ An Automated System for Indian Sign Language Recognition ” by </a:t>
            </a:r>
            <a:r>
              <a:rPr lang="en-US" sz="2400" dirty="0" err="1">
                <a:latin typeface="Times New Roman" panose="02020603050405020304" pitchFamily="18" charset="0"/>
                <a:cs typeface="Times New Roman" panose="02020603050405020304" pitchFamily="18" charset="0"/>
              </a:rPr>
              <a:t>Chandandeep</a:t>
            </a:r>
            <a:r>
              <a:rPr lang="en-US" sz="2400" dirty="0">
                <a:latin typeface="Times New Roman" panose="02020603050405020304" pitchFamily="18" charset="0"/>
                <a:cs typeface="Times New Roman" panose="02020603050405020304" pitchFamily="18" charset="0"/>
              </a:rPr>
              <a:t> Kaur, </a:t>
            </a:r>
            <a:r>
              <a:rPr lang="en-US" sz="2400" dirty="0" err="1">
                <a:latin typeface="Times New Roman" panose="02020603050405020304" pitchFamily="18" charset="0"/>
                <a:cs typeface="Times New Roman" panose="02020603050405020304" pitchFamily="18" charset="0"/>
              </a:rPr>
              <a:t>Nivit</a:t>
            </a:r>
            <a:r>
              <a:rPr lang="en-US" sz="2400" dirty="0">
                <a:latin typeface="Times New Roman" panose="02020603050405020304" pitchFamily="18" charset="0"/>
                <a:cs typeface="Times New Roman" panose="02020603050405020304" pitchFamily="18" charset="0"/>
              </a:rPr>
              <a:t> Gill et al., </a:t>
            </a:r>
          </a:p>
          <a:p>
            <a:r>
              <a:rPr lang="en-US" sz="2400" dirty="0">
                <a:latin typeface="Times New Roman" panose="02020603050405020304" pitchFamily="18" charset="0"/>
                <a:cs typeface="Times New Roman" panose="02020603050405020304" pitchFamily="18" charset="0"/>
              </a:rPr>
              <a:t>       International Journal of Advanced in Research in Computer Science and Software Engineering</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[4]  “ Hand Gesture Recognition using DenseNet201-Mediapipe Hybrid Modelling ” by </a:t>
            </a:r>
            <a:r>
              <a:rPr lang="en-US" sz="2400" dirty="0" err="1">
                <a:latin typeface="Times New Roman" panose="02020603050405020304" pitchFamily="18" charset="0"/>
                <a:cs typeface="Times New Roman" panose="02020603050405020304" pitchFamily="18" charset="0"/>
              </a:rPr>
              <a:t>Prachetas</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Padhi</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Mousumi</a:t>
            </a:r>
            <a:r>
              <a:rPr lang="en-US" sz="2400" dirty="0">
                <a:latin typeface="Times New Roman" panose="02020603050405020304" pitchFamily="18" charset="0"/>
                <a:cs typeface="Times New Roman" panose="02020603050405020304" pitchFamily="18" charset="0"/>
              </a:rPr>
              <a:t> Das et al,. published in IEEE in 2022.</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[5]  “ Real-Time Sign Language Translation Using Machine Learning and Deep Learning Techniques ” by </a:t>
            </a:r>
          </a:p>
          <a:p>
            <a:r>
              <a:rPr lang="en-US" sz="2400" dirty="0">
                <a:latin typeface="Times New Roman" panose="02020603050405020304" pitchFamily="18" charset="0"/>
                <a:cs typeface="Times New Roman" panose="02020603050405020304" pitchFamily="18" charset="0"/>
              </a:rPr>
              <a:t>       S. K. </a:t>
            </a:r>
            <a:r>
              <a:rPr lang="en-US" sz="2400" dirty="0" err="1">
                <a:latin typeface="Times New Roman" panose="02020603050405020304" pitchFamily="18" charset="0"/>
                <a:cs typeface="Times New Roman" panose="02020603050405020304" pitchFamily="18" charset="0"/>
              </a:rPr>
              <a:t>Saha</a:t>
            </a:r>
            <a:r>
              <a:rPr lang="en-US" sz="2400" dirty="0">
                <a:latin typeface="Times New Roman" panose="02020603050405020304" pitchFamily="18" charset="0"/>
                <a:cs typeface="Times New Roman" panose="02020603050405020304" pitchFamily="18" charset="0"/>
              </a:rPr>
              <a:t> et al., published in the International Journal of Computer Applications in 2019.</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5" dirty="0"/>
              <a:t>THANK</a:t>
            </a:r>
            <a:r>
              <a:rPr spc="-105" dirty="0"/>
              <a:t> </a:t>
            </a:r>
            <a:r>
              <a:rPr spc="-5" dirty="0"/>
              <a:t>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46416" y="876300"/>
            <a:ext cx="2593975" cy="551180"/>
          </a:xfrm>
          <a:prstGeom prst="rect">
            <a:avLst/>
          </a:prstGeom>
        </p:spPr>
        <p:txBody>
          <a:bodyPr vert="horz" wrap="square" lIns="0" tIns="12700" rIns="0" bIns="0" rtlCol="0">
            <a:spAutoFit/>
          </a:bodyPr>
          <a:lstStyle/>
          <a:p>
            <a:pPr marL="12700">
              <a:lnSpc>
                <a:spcPct val="100000"/>
              </a:lnSpc>
              <a:spcBef>
                <a:spcPts val="100"/>
              </a:spcBef>
            </a:pPr>
            <a:r>
              <a:rPr sz="3500" b="1" dirty="0">
                <a:latin typeface="Times New Roman" panose="02020603050405020304" charset="0"/>
                <a:cs typeface="Times New Roman" panose="02020603050405020304" charset="0"/>
              </a:rPr>
              <a:t>OBJECTIVE</a:t>
            </a:r>
          </a:p>
        </p:txBody>
      </p:sp>
      <p:sp>
        <p:nvSpPr>
          <p:cNvPr id="3" name="object 3"/>
          <p:cNvSpPr txBox="1"/>
          <p:nvPr/>
        </p:nvSpPr>
        <p:spPr>
          <a:xfrm>
            <a:off x="2209800" y="2552700"/>
            <a:ext cx="14236700" cy="4680769"/>
          </a:xfrm>
          <a:prstGeom prst="rect">
            <a:avLst/>
          </a:prstGeom>
        </p:spPr>
        <p:txBody>
          <a:bodyPr vert="horz" wrap="square" lIns="0" tIns="12700" rIns="0" bIns="0" rtlCol="0">
            <a:spAutoFit/>
          </a:bodyPr>
          <a:lstStyle/>
          <a:p>
            <a:pPr marL="983615" indent="-342900" algn="just">
              <a:lnSpc>
                <a:spcPct val="250000"/>
              </a:lnSpc>
              <a:spcBef>
                <a:spcPts val="100"/>
              </a:spcBef>
              <a:buFont typeface="Arial" panose="020B0604020202020204" pitchFamily="34" charset="0"/>
              <a:buChar char="•"/>
            </a:pPr>
            <a:r>
              <a:rPr lang="en-US" sz="2400" dirty="0">
                <a:latin typeface="Times New Roman" panose="02020603050405020304"/>
                <a:cs typeface="Times New Roman" panose="02020603050405020304"/>
              </a:rPr>
              <a:t>Communication has a significant impact in every domain.</a:t>
            </a:r>
          </a:p>
          <a:p>
            <a:pPr marL="983615" indent="-342900" algn="just">
              <a:lnSpc>
                <a:spcPct val="250000"/>
              </a:lnSpc>
              <a:spcBef>
                <a:spcPts val="100"/>
              </a:spcBef>
              <a:buFont typeface="Arial" panose="020B0604020202020204" pitchFamily="34" charset="0"/>
              <a:buChar char="•"/>
            </a:pPr>
            <a:r>
              <a:rPr lang="en-US" sz="2400" dirty="0">
                <a:latin typeface="Times New Roman" panose="02020603050405020304"/>
                <a:cs typeface="Times New Roman" panose="02020603050405020304"/>
              </a:rPr>
              <a:t>The meaning of thoughts and expressions is important in communication.</a:t>
            </a:r>
          </a:p>
          <a:p>
            <a:pPr marL="983615" indent="-342900" algn="just">
              <a:lnSpc>
                <a:spcPct val="250000"/>
              </a:lnSpc>
              <a:spcBef>
                <a:spcPts val="100"/>
              </a:spcBef>
              <a:buFont typeface="Arial" panose="020B0604020202020204" pitchFamily="34" charset="0"/>
              <a:buChar char="•"/>
            </a:pPr>
            <a:r>
              <a:rPr lang="en-US" sz="2400" dirty="0">
                <a:latin typeface="Times New Roman" panose="02020603050405020304"/>
                <a:cs typeface="Times New Roman" panose="02020603050405020304"/>
              </a:rPr>
              <a:t>Researchers are attracted to bridge the communication gap for every living being.</a:t>
            </a:r>
          </a:p>
          <a:p>
            <a:pPr marL="983615" indent="-342900" algn="just">
              <a:lnSpc>
                <a:spcPct val="250000"/>
              </a:lnSpc>
              <a:spcBef>
                <a:spcPts val="100"/>
              </a:spcBef>
              <a:buFont typeface="Arial" panose="020B0604020202020204" pitchFamily="34" charset="0"/>
              <a:buChar char="•"/>
            </a:pPr>
            <a:r>
              <a:rPr lang="en-US" sz="2400" dirty="0">
                <a:latin typeface="Times New Roman" panose="02020603050405020304"/>
                <a:cs typeface="Times New Roman" panose="02020603050405020304"/>
              </a:rPr>
              <a:t>The objective of this project is to identify symbolic expressions through images.</a:t>
            </a:r>
          </a:p>
          <a:p>
            <a:pPr marL="983615" indent="-342900" algn="just">
              <a:lnSpc>
                <a:spcPct val="250000"/>
              </a:lnSpc>
              <a:spcBef>
                <a:spcPts val="100"/>
              </a:spcBef>
              <a:buFont typeface="Arial" panose="020B0604020202020204" pitchFamily="34" charset="0"/>
              <a:buChar char="•"/>
            </a:pPr>
            <a:r>
              <a:rPr lang="en-US" sz="2400" dirty="0">
                <a:latin typeface="Times New Roman" panose="02020603050405020304"/>
                <a:cs typeface="Times New Roman" panose="02020603050405020304"/>
              </a:rPr>
              <a:t>The goal is to bridge the communication gap between normal and specially abled individuals.</a:t>
            </a:r>
            <a:endParaRPr sz="2400" dirty="0">
              <a:latin typeface="Times New Roman" panose="02020603050405020304"/>
              <a:cs typeface="Times New Roman" panose="02020603050405020304"/>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7866" y="737935"/>
            <a:ext cx="2532380" cy="551180"/>
          </a:xfrm>
          <a:prstGeom prst="rect">
            <a:avLst/>
          </a:prstGeom>
        </p:spPr>
        <p:txBody>
          <a:bodyPr vert="horz" wrap="square" lIns="0" tIns="12700" rIns="0" bIns="0" rtlCol="0">
            <a:spAutoFit/>
          </a:bodyPr>
          <a:lstStyle/>
          <a:p>
            <a:pPr marL="12700">
              <a:lnSpc>
                <a:spcPct val="100000"/>
              </a:lnSpc>
              <a:spcBef>
                <a:spcPts val="100"/>
              </a:spcBef>
            </a:pPr>
            <a:r>
              <a:rPr sz="3500" b="1">
                <a:latin typeface="Times New Roman" panose="02020603050405020304" charset="0"/>
                <a:cs typeface="Times New Roman" panose="02020603050405020304" charset="0"/>
              </a:rPr>
              <a:t>ABSTRACT</a:t>
            </a:r>
          </a:p>
        </p:txBody>
      </p:sp>
      <p:sp>
        <p:nvSpPr>
          <p:cNvPr id="3" name="object 3"/>
          <p:cNvSpPr txBox="1">
            <a:spLocks noGrp="1"/>
          </p:cNvSpPr>
          <p:nvPr>
            <p:ph type="body" idx="1"/>
          </p:nvPr>
        </p:nvSpPr>
        <p:spPr>
          <a:xfrm>
            <a:off x="2030196" y="2324100"/>
            <a:ext cx="14227720" cy="5720658"/>
          </a:xfrm>
          <a:prstGeom prst="rect">
            <a:avLst/>
          </a:prstGeom>
        </p:spPr>
        <p:txBody>
          <a:bodyPr vert="horz" wrap="square" lIns="0" tIns="336094" rIns="0" bIns="0" rtlCol="0">
            <a:spAutoFit/>
          </a:bodyPr>
          <a:lstStyle/>
          <a:p>
            <a:pPr algn="just">
              <a:lnSpc>
                <a:spcPct val="250000"/>
              </a:lnSpc>
            </a:pPr>
            <a:r>
              <a:rPr lang="en-US" dirty="0"/>
              <a:t>Real-time sign language translator designed to improve communication between individuals who are deaf or hard of hearing and those who are not. We discuss the use of advanced technologies such as Mediapipe, </a:t>
            </a:r>
            <a:r>
              <a:rPr lang="en-US" dirty="0" err="1"/>
              <a:t>Pytorch</a:t>
            </a:r>
            <a:r>
              <a:rPr lang="en-US" dirty="0"/>
              <a:t>, and YOLOv5 to develop a lightweight CNN model with high accuracy, achieving 95.6%. Our model is used to predict sign language, and we have implemented it as a virtual cam that can translate sign language to subtitles on any video conference application using OBS software. Overall, our solution has the potential to significantly improve communication and accessibility for the deaf and hard of hearing community.</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325057" y="1028700"/>
            <a:ext cx="3580765" cy="551180"/>
          </a:xfrm>
          <a:prstGeom prst="rect">
            <a:avLst/>
          </a:prstGeom>
        </p:spPr>
        <p:txBody>
          <a:bodyPr vert="horz" wrap="square" lIns="0" tIns="12700" rIns="0" bIns="0" rtlCol="0">
            <a:spAutoFit/>
          </a:bodyPr>
          <a:lstStyle/>
          <a:p>
            <a:pPr marL="12700">
              <a:lnSpc>
                <a:spcPct val="100000"/>
              </a:lnSpc>
              <a:spcBef>
                <a:spcPts val="100"/>
              </a:spcBef>
            </a:pPr>
            <a:r>
              <a:rPr sz="3500" b="1">
                <a:latin typeface="Times New Roman" panose="02020603050405020304" charset="0"/>
                <a:cs typeface="Times New Roman" panose="02020603050405020304" charset="0"/>
              </a:rPr>
              <a:t>INTRODUCTION</a:t>
            </a:r>
          </a:p>
        </p:txBody>
      </p:sp>
      <p:sp>
        <p:nvSpPr>
          <p:cNvPr id="4" name="object 4"/>
          <p:cNvSpPr txBox="1"/>
          <p:nvPr/>
        </p:nvSpPr>
        <p:spPr>
          <a:xfrm>
            <a:off x="2066940" y="2781300"/>
            <a:ext cx="14097000" cy="4600940"/>
          </a:xfrm>
          <a:prstGeom prst="rect">
            <a:avLst/>
          </a:prstGeom>
        </p:spPr>
        <p:txBody>
          <a:bodyPr vert="horz" wrap="square" lIns="0" tIns="12065" rIns="0" bIns="0" rtlCol="0">
            <a:spAutoFit/>
          </a:bodyPr>
          <a:lstStyle/>
          <a:p>
            <a:pPr marL="355600" marR="10795" indent="-342900" algn="just">
              <a:lnSpc>
                <a:spcPct val="200000"/>
              </a:lnSpc>
              <a:spcBef>
                <a:spcPts val="95"/>
              </a:spcBef>
              <a:buFont typeface="Arial" panose="020B0604020202020204" pitchFamily="34" charset="0"/>
              <a:buChar char="•"/>
              <a:tabLst>
                <a:tab pos="8535035" algn="l"/>
              </a:tabLst>
            </a:pPr>
            <a:r>
              <a:rPr sz="2400" spc="-5" dirty="0">
                <a:latin typeface="Times New Roman" panose="02020603050405020304"/>
                <a:cs typeface="Times New Roman" panose="02020603050405020304"/>
              </a:rPr>
              <a:t>The</a:t>
            </a:r>
            <a:r>
              <a:rPr sz="2400" spc="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world</a:t>
            </a:r>
            <a:r>
              <a:rPr sz="2400" spc="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is</a:t>
            </a:r>
            <a:r>
              <a:rPr sz="2400" spc="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hardly</a:t>
            </a:r>
            <a:r>
              <a:rPr sz="2400" spc="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live</a:t>
            </a:r>
            <a:r>
              <a:rPr sz="2400" spc="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without</a:t>
            </a:r>
            <a:r>
              <a:rPr sz="2400" spc="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communication,</a:t>
            </a:r>
            <a:r>
              <a:rPr sz="2400" spc="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no</a:t>
            </a:r>
            <a:r>
              <a:rPr sz="2400" spc="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matter</a:t>
            </a:r>
            <a:r>
              <a:rPr sz="2400" spc="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whether</a:t>
            </a:r>
            <a:r>
              <a:rPr lang="en-US"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it</a:t>
            </a:r>
            <a:r>
              <a:rPr sz="2400" spc="6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is</a:t>
            </a:r>
            <a:r>
              <a:rPr sz="2400" spc="6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in</a:t>
            </a:r>
            <a:r>
              <a:rPr sz="2400" spc="6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a:t>
            </a:r>
            <a:r>
              <a:rPr sz="2400" spc="6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form</a:t>
            </a:r>
            <a:r>
              <a:rPr sz="2400" spc="6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of</a:t>
            </a:r>
            <a:r>
              <a:rPr sz="2400" spc="6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texture,</a:t>
            </a:r>
            <a:r>
              <a:rPr sz="2400" spc="6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voice</a:t>
            </a:r>
            <a:r>
              <a:rPr sz="2400" spc="6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or</a:t>
            </a:r>
            <a:r>
              <a:rPr sz="2400" spc="7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visual </a:t>
            </a:r>
            <a:r>
              <a:rPr sz="2400" spc="-58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expression.</a:t>
            </a:r>
            <a:endParaRPr sz="2400" dirty="0">
              <a:latin typeface="Times New Roman" panose="02020603050405020304"/>
              <a:cs typeface="Times New Roman" panose="02020603050405020304"/>
            </a:endParaRPr>
          </a:p>
          <a:p>
            <a:pPr marL="355600" marR="2510790" indent="-342900" algn="just">
              <a:lnSpc>
                <a:spcPct val="200000"/>
              </a:lnSpc>
              <a:spcBef>
                <a:spcPts val="435"/>
              </a:spcBef>
              <a:buFont typeface="Arial" panose="020B0604020202020204" pitchFamily="34" charset="0"/>
              <a:buChar char="•"/>
            </a:pPr>
            <a:r>
              <a:rPr sz="2400" spc="-5" dirty="0">
                <a:latin typeface="Times New Roman" panose="02020603050405020304"/>
                <a:cs typeface="Times New Roman" panose="02020603050405020304"/>
              </a:rPr>
              <a:t>The</a:t>
            </a:r>
            <a:r>
              <a:rPr lang="en-US"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communication among the deaf and dumb people carried by text and</a:t>
            </a:r>
            <a:r>
              <a:rPr lang="en-US"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visual</a:t>
            </a:r>
            <a:r>
              <a:rPr lang="en-US" sz="2400" spc="-5" dirty="0">
                <a:latin typeface="Times New Roman" panose="02020603050405020304"/>
                <a:cs typeface="Times New Roman" panose="02020603050405020304"/>
              </a:rPr>
              <a:t> e</a:t>
            </a:r>
            <a:r>
              <a:rPr sz="2400" spc="-5" dirty="0">
                <a:latin typeface="Times New Roman" panose="02020603050405020304"/>
                <a:cs typeface="Times New Roman" panose="02020603050405020304"/>
              </a:rPr>
              <a:t>xpression. </a:t>
            </a:r>
            <a:endParaRPr lang="en-US" sz="2400" spc="-585" dirty="0">
              <a:latin typeface="Times New Roman" panose="02020603050405020304"/>
              <a:cs typeface="Times New Roman" panose="02020603050405020304"/>
            </a:endParaRPr>
          </a:p>
          <a:p>
            <a:pPr marL="355600" marR="2510790" indent="-342900" algn="just">
              <a:lnSpc>
                <a:spcPct val="200000"/>
              </a:lnSpc>
              <a:spcBef>
                <a:spcPts val="435"/>
              </a:spcBef>
              <a:buFont typeface="Arial" panose="020B0604020202020204" pitchFamily="34" charset="0"/>
              <a:buChar char="•"/>
            </a:pPr>
            <a:r>
              <a:rPr sz="2400" spc="-5" dirty="0">
                <a:latin typeface="Times New Roman" panose="02020603050405020304"/>
                <a:cs typeface="Times New Roman" panose="02020603050405020304"/>
              </a:rPr>
              <a:t>Gestural</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communication is</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always in the</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scope of</a:t>
            </a:r>
            <a:r>
              <a:rPr sz="2400" spc="-10"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confidential and secure</a:t>
            </a:r>
            <a:r>
              <a:rPr sz="2400" spc="-10" dirty="0">
                <a:latin typeface="Times New Roman" panose="02020603050405020304"/>
                <a:cs typeface="Times New Roman" panose="02020603050405020304"/>
              </a:rPr>
              <a:t> </a:t>
            </a:r>
            <a:r>
              <a:rPr lang="en-US" sz="2400" spc="-10" dirty="0">
                <a:latin typeface="Times New Roman" panose="02020603050405020304"/>
                <a:cs typeface="Times New Roman" panose="02020603050405020304"/>
              </a:rPr>
              <a:t> c</a:t>
            </a:r>
            <a:r>
              <a:rPr sz="2400" spc="-5" dirty="0">
                <a:latin typeface="Times New Roman" panose="02020603050405020304"/>
                <a:cs typeface="Times New Roman" panose="02020603050405020304"/>
              </a:rPr>
              <a:t>ommunication.</a:t>
            </a:r>
            <a:endParaRPr sz="2400" dirty="0">
              <a:latin typeface="Times New Roman" panose="02020603050405020304"/>
              <a:cs typeface="Times New Roman" panose="02020603050405020304"/>
            </a:endParaRPr>
          </a:p>
          <a:p>
            <a:pPr marL="355600" indent="-342900" algn="just">
              <a:lnSpc>
                <a:spcPct val="200000"/>
              </a:lnSpc>
              <a:spcBef>
                <a:spcPts val="1250"/>
              </a:spcBef>
              <a:buFont typeface="Arial" panose="020B0604020202020204" pitchFamily="34" charset="0"/>
              <a:buChar char="•"/>
              <a:tabLst>
                <a:tab pos="997585" algn="l"/>
                <a:tab pos="1643380" algn="l"/>
                <a:tab pos="2527935" algn="l"/>
                <a:tab pos="3326765" algn="l"/>
                <a:tab pos="3905250" algn="l"/>
                <a:tab pos="5449570" algn="l"/>
                <a:tab pos="6908800" algn="l"/>
                <a:tab pos="7352665" algn="l"/>
                <a:tab pos="8472805" algn="l"/>
                <a:tab pos="9051925" algn="l"/>
                <a:tab pos="10307955" algn="l"/>
                <a:tab pos="10768965" algn="l"/>
                <a:tab pos="11804650" algn="l"/>
                <a:tab pos="12248515" algn="l"/>
              </a:tabLst>
            </a:pPr>
            <a:r>
              <a:rPr sz="2400" spc="-5" dirty="0">
                <a:latin typeface="Times New Roman" panose="02020603050405020304"/>
                <a:cs typeface="Times New Roman" panose="02020603050405020304"/>
              </a:rPr>
              <a:t>Hands</a:t>
            </a:r>
            <a:r>
              <a:rPr lang="en-US"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and</a:t>
            </a:r>
            <a:r>
              <a:rPr lang="en-US"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facial</a:t>
            </a:r>
            <a:r>
              <a:rPr lang="en-US"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parts</a:t>
            </a:r>
            <a:r>
              <a:rPr lang="en-US"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are</a:t>
            </a:r>
            <a:r>
              <a:rPr lang="en-US"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immensely</a:t>
            </a:r>
            <a:r>
              <a:rPr lang="en-US"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influential</a:t>
            </a:r>
            <a:r>
              <a:rPr lang="en-US"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to</a:t>
            </a:r>
            <a:r>
              <a:rPr lang="en-US"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express</a:t>
            </a:r>
            <a:r>
              <a:rPr lang="en-US"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the</a:t>
            </a:r>
            <a:r>
              <a:rPr lang="en-US"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thoughts</a:t>
            </a:r>
            <a:r>
              <a:rPr lang="en-US"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of</a:t>
            </a:r>
            <a:r>
              <a:rPr lang="en-US"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human</a:t>
            </a:r>
            <a:r>
              <a:rPr lang="en-US"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in</a:t>
            </a:r>
            <a:r>
              <a:rPr lang="en-US"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confidential</a:t>
            </a:r>
            <a:r>
              <a:rPr lang="en-US" sz="2400" spc="-5" dirty="0">
                <a:latin typeface="Times New Roman" panose="02020603050405020304"/>
                <a:cs typeface="Times New Roman" panose="02020603050405020304"/>
              </a:rPr>
              <a:t> </a:t>
            </a:r>
            <a:r>
              <a:rPr sz="2400" spc="-5" dirty="0">
                <a:latin typeface="Times New Roman" panose="02020603050405020304"/>
                <a:cs typeface="Times New Roman" panose="02020603050405020304"/>
              </a:rPr>
              <a:t>communication.</a:t>
            </a:r>
            <a:endParaRPr sz="2400" dirty="0">
              <a:latin typeface="Times New Roman" panose="02020603050405020304"/>
              <a:cs typeface="Times New Roman" panose="02020603050405020304"/>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5133" y="1104900"/>
            <a:ext cx="3037840" cy="558800"/>
          </a:xfrm>
          <a:prstGeom prst="rect">
            <a:avLst/>
          </a:prstGeom>
        </p:spPr>
        <p:txBody>
          <a:bodyPr vert="horz" wrap="square" lIns="0" tIns="12700" rIns="0" bIns="0" rtlCol="0">
            <a:spAutoFit/>
          </a:bodyPr>
          <a:lstStyle/>
          <a:p>
            <a:pPr marL="12700">
              <a:lnSpc>
                <a:spcPct val="100000"/>
              </a:lnSpc>
              <a:spcBef>
                <a:spcPts val="100"/>
              </a:spcBef>
            </a:pPr>
            <a:r>
              <a:rPr sz="3500" b="1" spc="-5" dirty="0">
                <a:latin typeface="Times New Roman" panose="02020603050405020304"/>
                <a:cs typeface="Times New Roman" panose="02020603050405020304"/>
              </a:rPr>
              <a:t>MOT</a:t>
            </a:r>
            <a:r>
              <a:rPr sz="3500" b="1" spc="-10" dirty="0">
                <a:latin typeface="Times New Roman" panose="02020603050405020304"/>
                <a:cs typeface="Times New Roman" panose="02020603050405020304"/>
              </a:rPr>
              <a:t>IVA</a:t>
            </a:r>
            <a:r>
              <a:rPr sz="3500" b="1" spc="-5" dirty="0">
                <a:latin typeface="Times New Roman" panose="02020603050405020304"/>
                <a:cs typeface="Times New Roman" panose="02020603050405020304"/>
              </a:rPr>
              <a:t>T</a:t>
            </a:r>
            <a:r>
              <a:rPr sz="3500" b="1" spc="-10" dirty="0">
                <a:latin typeface="Times New Roman" panose="02020603050405020304"/>
                <a:cs typeface="Times New Roman" panose="02020603050405020304"/>
              </a:rPr>
              <a:t>I</a:t>
            </a:r>
            <a:r>
              <a:rPr sz="3500" b="1" spc="-5" dirty="0">
                <a:latin typeface="Times New Roman" panose="02020603050405020304"/>
                <a:cs typeface="Times New Roman" panose="02020603050405020304"/>
              </a:rPr>
              <a:t>ON</a:t>
            </a:r>
            <a:endParaRPr sz="3500" dirty="0">
              <a:latin typeface="Times New Roman" panose="02020603050405020304"/>
              <a:cs typeface="Times New Roman" panose="02020603050405020304"/>
            </a:endParaRPr>
          </a:p>
        </p:txBody>
      </p:sp>
      <p:sp>
        <p:nvSpPr>
          <p:cNvPr id="4" name="object 4"/>
          <p:cNvSpPr txBox="1">
            <a:spLocks noGrp="1"/>
          </p:cNvSpPr>
          <p:nvPr>
            <p:ph type="body" idx="1"/>
          </p:nvPr>
        </p:nvSpPr>
        <p:spPr>
          <a:xfrm>
            <a:off x="2030193" y="2095500"/>
            <a:ext cx="14227720" cy="4993957"/>
          </a:xfrm>
          <a:prstGeom prst="rect">
            <a:avLst/>
          </a:prstGeom>
        </p:spPr>
        <p:txBody>
          <a:bodyPr vert="horz" wrap="square" lIns="0" tIns="806984" rIns="0" bIns="0" rtlCol="0">
            <a:spAutoFit/>
          </a:bodyPr>
          <a:lstStyle/>
          <a:p>
            <a:pPr marL="869315" marR="6350" indent="-342900" algn="just">
              <a:lnSpc>
                <a:spcPct val="141000"/>
              </a:lnSpc>
              <a:spcBef>
                <a:spcPts val="100"/>
              </a:spcBef>
              <a:buFont typeface="Arial" panose="020B0604020202020204" pitchFamily="34" charset="0"/>
              <a:buChar char="•"/>
            </a:pPr>
            <a:r>
              <a:rPr spc="-5" dirty="0"/>
              <a:t>Sign</a:t>
            </a:r>
            <a:r>
              <a:rPr spc="325" dirty="0"/>
              <a:t> </a:t>
            </a:r>
            <a:r>
              <a:rPr spc="-5" dirty="0"/>
              <a:t>language</a:t>
            </a:r>
            <a:r>
              <a:rPr spc="325" dirty="0"/>
              <a:t> </a:t>
            </a:r>
            <a:r>
              <a:rPr spc="-5" dirty="0"/>
              <a:t>is</a:t>
            </a:r>
            <a:r>
              <a:rPr spc="325" dirty="0"/>
              <a:t> </a:t>
            </a:r>
            <a:r>
              <a:rPr spc="-5" dirty="0"/>
              <a:t>learned</a:t>
            </a:r>
            <a:r>
              <a:rPr spc="325" dirty="0"/>
              <a:t> </a:t>
            </a:r>
            <a:r>
              <a:rPr spc="-5" dirty="0"/>
              <a:t>by</a:t>
            </a:r>
            <a:r>
              <a:rPr spc="325" dirty="0"/>
              <a:t> </a:t>
            </a:r>
            <a:r>
              <a:rPr spc="-5" dirty="0"/>
              <a:t>deaf</a:t>
            </a:r>
            <a:r>
              <a:rPr spc="325" dirty="0"/>
              <a:t> </a:t>
            </a:r>
            <a:r>
              <a:rPr spc="-5" dirty="0"/>
              <a:t>and</a:t>
            </a:r>
            <a:r>
              <a:rPr spc="325" dirty="0"/>
              <a:t> </a:t>
            </a:r>
            <a:r>
              <a:rPr spc="-5" dirty="0"/>
              <a:t>dumb,</a:t>
            </a:r>
            <a:r>
              <a:rPr spc="325" dirty="0"/>
              <a:t> </a:t>
            </a:r>
            <a:r>
              <a:rPr spc="-5" dirty="0"/>
              <a:t>and</a:t>
            </a:r>
            <a:r>
              <a:rPr spc="325" dirty="0"/>
              <a:t> </a:t>
            </a:r>
            <a:r>
              <a:rPr spc="-5" dirty="0"/>
              <a:t>usually</a:t>
            </a:r>
            <a:r>
              <a:rPr spc="330" dirty="0"/>
              <a:t> </a:t>
            </a:r>
            <a:r>
              <a:rPr spc="-5" dirty="0"/>
              <a:t>it</a:t>
            </a:r>
            <a:r>
              <a:rPr spc="325" dirty="0"/>
              <a:t> </a:t>
            </a:r>
            <a:r>
              <a:rPr spc="-5" dirty="0"/>
              <a:t>is</a:t>
            </a:r>
            <a:r>
              <a:rPr spc="325" dirty="0"/>
              <a:t> </a:t>
            </a:r>
            <a:r>
              <a:rPr spc="-5" dirty="0"/>
              <a:t>not</a:t>
            </a:r>
            <a:r>
              <a:rPr spc="325" dirty="0"/>
              <a:t> </a:t>
            </a:r>
            <a:r>
              <a:rPr spc="-5" dirty="0"/>
              <a:t>known</a:t>
            </a:r>
            <a:r>
              <a:rPr spc="325" dirty="0"/>
              <a:t> </a:t>
            </a:r>
            <a:r>
              <a:rPr spc="-5" dirty="0"/>
              <a:t>to</a:t>
            </a:r>
            <a:r>
              <a:rPr spc="325" dirty="0"/>
              <a:t> </a:t>
            </a:r>
            <a:r>
              <a:rPr spc="-5" dirty="0"/>
              <a:t>normal</a:t>
            </a:r>
            <a:r>
              <a:rPr spc="325" dirty="0"/>
              <a:t> </a:t>
            </a:r>
            <a:r>
              <a:rPr spc="-5" dirty="0"/>
              <a:t>people,</a:t>
            </a:r>
            <a:r>
              <a:rPr spc="325" dirty="0"/>
              <a:t> </a:t>
            </a:r>
            <a:r>
              <a:rPr spc="-5" dirty="0"/>
              <a:t>so</a:t>
            </a:r>
            <a:r>
              <a:rPr spc="325" dirty="0"/>
              <a:t> </a:t>
            </a:r>
            <a:r>
              <a:rPr spc="-5" dirty="0"/>
              <a:t>it</a:t>
            </a:r>
            <a:r>
              <a:rPr spc="330" dirty="0"/>
              <a:t> </a:t>
            </a:r>
            <a:r>
              <a:rPr spc="-5" dirty="0"/>
              <a:t>becomes</a:t>
            </a:r>
            <a:r>
              <a:rPr spc="325" dirty="0"/>
              <a:t> </a:t>
            </a:r>
            <a:r>
              <a:rPr dirty="0"/>
              <a:t>a </a:t>
            </a:r>
            <a:r>
              <a:rPr spc="-585" dirty="0"/>
              <a:t> </a:t>
            </a:r>
            <a:r>
              <a:rPr spc="-5" dirty="0"/>
              <a:t>challenge</a:t>
            </a:r>
            <a:r>
              <a:rPr spc="-10" dirty="0"/>
              <a:t> </a:t>
            </a:r>
            <a:r>
              <a:rPr spc="-5" dirty="0"/>
              <a:t>for communication between </a:t>
            </a:r>
            <a:r>
              <a:rPr dirty="0"/>
              <a:t>a</a:t>
            </a:r>
            <a:r>
              <a:rPr spc="-5" dirty="0"/>
              <a:t> normal and hearing</a:t>
            </a:r>
            <a:r>
              <a:rPr spc="-10" dirty="0"/>
              <a:t> </a:t>
            </a:r>
            <a:r>
              <a:rPr spc="-5" dirty="0"/>
              <a:t>impaired person.</a:t>
            </a:r>
            <a:endParaRPr lang="en-US" spc="-5" dirty="0"/>
          </a:p>
          <a:p>
            <a:pPr marL="869315" marR="6350" indent="-342900" algn="just">
              <a:lnSpc>
                <a:spcPct val="141000"/>
              </a:lnSpc>
              <a:spcBef>
                <a:spcPts val="100"/>
              </a:spcBef>
              <a:buFont typeface="Arial" panose="020B0604020202020204" pitchFamily="34" charset="0"/>
              <a:buChar char="•"/>
            </a:pPr>
            <a:endParaRPr spc="-5" dirty="0"/>
          </a:p>
          <a:p>
            <a:pPr marL="869315" marR="5080" indent="-342900" algn="just">
              <a:lnSpc>
                <a:spcPct val="141000"/>
              </a:lnSpc>
              <a:buFont typeface="Arial" panose="020B0604020202020204" pitchFamily="34" charset="0"/>
              <a:buChar char="•"/>
            </a:pPr>
            <a:r>
              <a:rPr spc="-5" dirty="0"/>
              <a:t>Its</a:t>
            </a:r>
            <a:r>
              <a:rPr spc="215" dirty="0"/>
              <a:t> </a:t>
            </a:r>
            <a:r>
              <a:rPr spc="-5" dirty="0"/>
              <a:t>strike</a:t>
            </a:r>
            <a:r>
              <a:rPr spc="215" dirty="0"/>
              <a:t> </a:t>
            </a:r>
            <a:r>
              <a:rPr spc="-5" dirty="0"/>
              <a:t>to</a:t>
            </a:r>
            <a:r>
              <a:rPr spc="215" dirty="0"/>
              <a:t> </a:t>
            </a:r>
            <a:r>
              <a:rPr spc="-5" dirty="0"/>
              <a:t>our</a:t>
            </a:r>
            <a:r>
              <a:rPr spc="215" dirty="0"/>
              <a:t> </a:t>
            </a:r>
            <a:r>
              <a:rPr spc="-5" dirty="0"/>
              <a:t>mind</a:t>
            </a:r>
            <a:r>
              <a:rPr spc="215" dirty="0"/>
              <a:t> </a:t>
            </a:r>
            <a:r>
              <a:rPr spc="-5" dirty="0"/>
              <a:t>to</a:t>
            </a:r>
            <a:r>
              <a:rPr spc="215" dirty="0"/>
              <a:t> </a:t>
            </a:r>
            <a:r>
              <a:rPr spc="-5" dirty="0"/>
              <a:t>bridge</a:t>
            </a:r>
            <a:r>
              <a:rPr spc="215" dirty="0"/>
              <a:t> </a:t>
            </a:r>
            <a:r>
              <a:rPr spc="-5" dirty="0"/>
              <a:t>the</a:t>
            </a:r>
            <a:r>
              <a:rPr spc="215" dirty="0"/>
              <a:t> </a:t>
            </a:r>
            <a:r>
              <a:rPr spc="-5" dirty="0"/>
              <a:t>between</a:t>
            </a:r>
            <a:r>
              <a:rPr spc="215" dirty="0"/>
              <a:t> </a:t>
            </a:r>
            <a:r>
              <a:rPr spc="-5" dirty="0"/>
              <a:t>hearing</a:t>
            </a:r>
            <a:r>
              <a:rPr spc="215" dirty="0"/>
              <a:t> </a:t>
            </a:r>
            <a:r>
              <a:rPr spc="-5" dirty="0"/>
              <a:t>impaired</a:t>
            </a:r>
            <a:r>
              <a:rPr spc="215" dirty="0"/>
              <a:t> </a:t>
            </a:r>
            <a:r>
              <a:rPr spc="-5" dirty="0"/>
              <a:t>and</a:t>
            </a:r>
            <a:r>
              <a:rPr spc="215" dirty="0"/>
              <a:t> </a:t>
            </a:r>
            <a:r>
              <a:rPr spc="-5" dirty="0"/>
              <a:t>normal</a:t>
            </a:r>
            <a:r>
              <a:rPr spc="215" dirty="0"/>
              <a:t> </a:t>
            </a:r>
            <a:r>
              <a:rPr spc="-5" dirty="0"/>
              <a:t>people</a:t>
            </a:r>
            <a:r>
              <a:rPr spc="215" dirty="0"/>
              <a:t> </a:t>
            </a:r>
            <a:r>
              <a:rPr spc="-5" dirty="0"/>
              <a:t>to</a:t>
            </a:r>
            <a:r>
              <a:rPr spc="220" dirty="0"/>
              <a:t> </a:t>
            </a:r>
            <a:r>
              <a:rPr spc="-5" dirty="0"/>
              <a:t>make</a:t>
            </a:r>
            <a:r>
              <a:rPr spc="215" dirty="0"/>
              <a:t> </a:t>
            </a:r>
            <a:r>
              <a:rPr spc="-5" dirty="0"/>
              <a:t>the</a:t>
            </a:r>
            <a:r>
              <a:rPr spc="215" dirty="0"/>
              <a:t> </a:t>
            </a:r>
            <a:r>
              <a:rPr spc="-5" dirty="0"/>
              <a:t>communication </a:t>
            </a:r>
            <a:r>
              <a:rPr spc="-585" dirty="0"/>
              <a:t> </a:t>
            </a:r>
            <a:r>
              <a:rPr spc="-5" dirty="0"/>
              <a:t>easier.</a:t>
            </a:r>
            <a:endParaRPr lang="en-US" spc="-5" dirty="0"/>
          </a:p>
          <a:p>
            <a:pPr marL="869315" marR="5080" indent="-342900" algn="just">
              <a:lnSpc>
                <a:spcPct val="141000"/>
              </a:lnSpc>
              <a:buFont typeface="Arial" panose="020B0604020202020204" pitchFamily="34" charset="0"/>
              <a:buChar char="•"/>
            </a:pPr>
            <a:endParaRPr spc="-5" dirty="0"/>
          </a:p>
          <a:p>
            <a:pPr marL="869315" marR="12065" indent="-342900" algn="just">
              <a:lnSpc>
                <a:spcPct val="141000"/>
              </a:lnSpc>
              <a:buFont typeface="Arial" panose="020B0604020202020204" pitchFamily="34" charset="0"/>
              <a:buChar char="•"/>
            </a:pPr>
            <a:r>
              <a:rPr spc="-5" dirty="0"/>
              <a:t>Sign</a:t>
            </a:r>
            <a:r>
              <a:rPr spc="390" dirty="0"/>
              <a:t> </a:t>
            </a:r>
            <a:r>
              <a:rPr spc="-5" dirty="0"/>
              <a:t>language</a:t>
            </a:r>
            <a:r>
              <a:rPr spc="395" dirty="0"/>
              <a:t> </a:t>
            </a:r>
            <a:r>
              <a:rPr spc="-5" dirty="0"/>
              <a:t>recognition</a:t>
            </a:r>
            <a:r>
              <a:rPr spc="395" dirty="0"/>
              <a:t> </a:t>
            </a:r>
            <a:r>
              <a:rPr spc="-5" dirty="0"/>
              <a:t>(SLR)</a:t>
            </a:r>
            <a:r>
              <a:rPr spc="395" dirty="0"/>
              <a:t> </a:t>
            </a:r>
            <a:r>
              <a:rPr spc="-5" dirty="0"/>
              <a:t>system</a:t>
            </a:r>
            <a:r>
              <a:rPr spc="395" dirty="0"/>
              <a:t> </a:t>
            </a:r>
            <a:r>
              <a:rPr spc="-5" dirty="0"/>
              <a:t>takes</a:t>
            </a:r>
            <a:r>
              <a:rPr spc="390" dirty="0"/>
              <a:t> </a:t>
            </a:r>
            <a:r>
              <a:rPr spc="-5" dirty="0"/>
              <a:t>an</a:t>
            </a:r>
            <a:r>
              <a:rPr spc="395" dirty="0"/>
              <a:t> </a:t>
            </a:r>
            <a:r>
              <a:rPr spc="-5" dirty="0"/>
              <a:t>input</a:t>
            </a:r>
            <a:r>
              <a:rPr spc="395" dirty="0"/>
              <a:t> </a:t>
            </a:r>
            <a:r>
              <a:rPr spc="-5" dirty="0"/>
              <a:t>expression</a:t>
            </a:r>
            <a:r>
              <a:rPr spc="395" dirty="0"/>
              <a:t> </a:t>
            </a:r>
            <a:r>
              <a:rPr spc="-5" dirty="0"/>
              <a:t>from</a:t>
            </a:r>
            <a:r>
              <a:rPr spc="395" dirty="0"/>
              <a:t> </a:t>
            </a:r>
            <a:r>
              <a:rPr spc="-5" dirty="0"/>
              <a:t>the</a:t>
            </a:r>
            <a:r>
              <a:rPr spc="390" dirty="0"/>
              <a:t> </a:t>
            </a:r>
            <a:r>
              <a:rPr spc="-5" dirty="0"/>
              <a:t>hearing</a:t>
            </a:r>
            <a:r>
              <a:rPr spc="395" dirty="0"/>
              <a:t> </a:t>
            </a:r>
            <a:r>
              <a:rPr spc="-5" dirty="0"/>
              <a:t>impaired</a:t>
            </a:r>
            <a:r>
              <a:rPr spc="395" dirty="0"/>
              <a:t> </a:t>
            </a:r>
            <a:r>
              <a:rPr spc="-5" dirty="0"/>
              <a:t>person</a:t>
            </a:r>
            <a:r>
              <a:rPr spc="395" dirty="0"/>
              <a:t> </a:t>
            </a:r>
            <a:r>
              <a:rPr spc="-5" dirty="0"/>
              <a:t>gives </a:t>
            </a:r>
            <a:r>
              <a:rPr spc="-585" dirty="0"/>
              <a:t> </a:t>
            </a:r>
            <a:r>
              <a:rPr spc="-5" dirty="0"/>
              <a:t>output</a:t>
            </a:r>
            <a:r>
              <a:rPr spc="-10" dirty="0"/>
              <a:t> </a:t>
            </a:r>
            <a:r>
              <a:rPr spc="-5" dirty="0"/>
              <a:t>to the normal person in the form text or voice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557081" y="1084029"/>
            <a:ext cx="5173980" cy="558800"/>
          </a:xfrm>
          <a:prstGeom prst="rect">
            <a:avLst/>
          </a:prstGeom>
        </p:spPr>
        <p:txBody>
          <a:bodyPr vert="horz" wrap="square" lIns="0" tIns="12700" rIns="0" bIns="0" rtlCol="0">
            <a:spAutoFit/>
          </a:bodyPr>
          <a:lstStyle/>
          <a:p>
            <a:pPr marL="12700">
              <a:lnSpc>
                <a:spcPct val="100000"/>
              </a:lnSpc>
              <a:spcBef>
                <a:spcPts val="100"/>
              </a:spcBef>
            </a:pPr>
            <a:r>
              <a:rPr sz="3500" b="1" spc="-5" dirty="0">
                <a:latin typeface="Times New Roman" panose="02020603050405020304"/>
                <a:cs typeface="Times New Roman" panose="02020603050405020304"/>
              </a:rPr>
              <a:t>PROBLEM</a:t>
            </a:r>
            <a:r>
              <a:rPr sz="3500" b="1" spc="-85" dirty="0">
                <a:latin typeface="Times New Roman" panose="02020603050405020304"/>
                <a:cs typeface="Times New Roman" panose="02020603050405020304"/>
              </a:rPr>
              <a:t> </a:t>
            </a:r>
            <a:r>
              <a:rPr sz="3500" b="1" spc="-5" dirty="0">
                <a:latin typeface="Times New Roman" panose="02020603050405020304"/>
                <a:cs typeface="Times New Roman" panose="02020603050405020304"/>
              </a:rPr>
              <a:t>STATEMENT</a:t>
            </a:r>
            <a:endParaRPr sz="3500">
              <a:latin typeface="Times New Roman" panose="02020603050405020304"/>
              <a:cs typeface="Times New Roman" panose="02020603050405020304"/>
            </a:endParaRPr>
          </a:p>
        </p:txBody>
      </p:sp>
      <p:sp>
        <p:nvSpPr>
          <p:cNvPr id="3" name="object 3"/>
          <p:cNvSpPr txBox="1"/>
          <p:nvPr/>
        </p:nvSpPr>
        <p:spPr>
          <a:xfrm>
            <a:off x="2133600" y="2628900"/>
            <a:ext cx="14232255" cy="5851345"/>
          </a:xfrm>
          <a:prstGeom prst="rect">
            <a:avLst/>
          </a:prstGeom>
        </p:spPr>
        <p:txBody>
          <a:bodyPr vert="horz" wrap="square" lIns="0" tIns="12700" rIns="0" bIns="0" rtlCol="0">
            <a:spAutoFit/>
          </a:bodyPr>
          <a:lstStyle/>
          <a:p>
            <a:pPr marL="355600" marR="5080" indent="-342900" algn="just">
              <a:lnSpc>
                <a:spcPct val="130000"/>
              </a:lnSpc>
              <a:spcBef>
                <a:spcPts val="100"/>
              </a:spcBef>
              <a:buFont typeface="Arial" panose="020B0604020202020204" pitchFamily="34" charset="0"/>
              <a:buChar char="•"/>
            </a:pPr>
            <a:r>
              <a:rPr lang="en-US" sz="2400" dirty="0">
                <a:latin typeface="Times New Roman" panose="02020603050405020304"/>
                <a:cs typeface="Times New Roman" panose="02020603050405020304"/>
              </a:rPr>
              <a:t>Communication between deaf-mute individuals and normal people is challenging, especially during emergencies when conveying a message is crucial.</a:t>
            </a:r>
          </a:p>
          <a:p>
            <a:pPr marL="355600" marR="5080" indent="-342900" algn="just">
              <a:lnSpc>
                <a:spcPct val="130000"/>
              </a:lnSpc>
              <a:spcBef>
                <a:spcPts val="100"/>
              </a:spcBef>
              <a:buFont typeface="Arial" panose="020B0604020202020204" pitchFamily="34" charset="0"/>
              <a:buChar char="•"/>
            </a:pPr>
            <a:endParaRPr lang="en-US" sz="2400" dirty="0">
              <a:latin typeface="Times New Roman" panose="02020603050405020304"/>
              <a:cs typeface="Times New Roman" panose="02020603050405020304"/>
            </a:endParaRPr>
          </a:p>
          <a:p>
            <a:pPr marL="355600" marR="5080" indent="-342900" algn="just">
              <a:lnSpc>
                <a:spcPct val="130000"/>
              </a:lnSpc>
              <a:spcBef>
                <a:spcPts val="100"/>
              </a:spcBef>
              <a:buFont typeface="Arial" panose="020B0604020202020204" pitchFamily="34" charset="0"/>
              <a:buChar char="•"/>
            </a:pPr>
            <a:r>
              <a:rPr lang="en-US" sz="2400" dirty="0">
                <a:latin typeface="Times New Roman" panose="02020603050405020304"/>
                <a:cs typeface="Times New Roman" panose="02020603050405020304"/>
              </a:rPr>
              <a:t>To address this problem, a Voice Conversion System with Hand Gesture Recognition and translation can be developed to facilitate effective communication between deaf-mute individuals and normal people in any language.</a:t>
            </a:r>
          </a:p>
          <a:p>
            <a:pPr marL="355600" marR="5080" indent="-342900" algn="just">
              <a:lnSpc>
                <a:spcPct val="130000"/>
              </a:lnSpc>
              <a:spcBef>
                <a:spcPts val="100"/>
              </a:spcBef>
              <a:buFont typeface="Arial" panose="020B0604020202020204" pitchFamily="34" charset="0"/>
              <a:buChar char="•"/>
            </a:pPr>
            <a:endParaRPr lang="en-US" sz="2400" dirty="0">
              <a:latin typeface="Times New Roman" panose="02020603050405020304"/>
              <a:cs typeface="Times New Roman" panose="02020603050405020304"/>
            </a:endParaRPr>
          </a:p>
          <a:p>
            <a:pPr marL="355600" marR="5080" indent="-342900" algn="just">
              <a:lnSpc>
                <a:spcPct val="130000"/>
              </a:lnSpc>
              <a:spcBef>
                <a:spcPts val="100"/>
              </a:spcBef>
              <a:buFont typeface="Arial" panose="020B0604020202020204" pitchFamily="34" charset="0"/>
              <a:buChar char="•"/>
            </a:pPr>
            <a:r>
              <a:rPr lang="en-US" sz="2400" dirty="0">
                <a:latin typeface="Times New Roman" panose="02020603050405020304"/>
                <a:cs typeface="Times New Roman" panose="02020603050405020304"/>
              </a:rPr>
              <a:t>The lack of knowledge and training on hand sign language among normal individuals adds to the communication gap with deaf-mute individuals.</a:t>
            </a:r>
          </a:p>
          <a:p>
            <a:pPr marL="355600" marR="5080" indent="-342900" algn="just">
              <a:lnSpc>
                <a:spcPct val="130000"/>
              </a:lnSpc>
              <a:spcBef>
                <a:spcPts val="100"/>
              </a:spcBef>
              <a:buFont typeface="Arial" panose="020B0604020202020204" pitchFamily="34" charset="0"/>
              <a:buChar char="•"/>
            </a:pPr>
            <a:endParaRPr lang="en-US" sz="2400" dirty="0">
              <a:latin typeface="Times New Roman" panose="02020603050405020304"/>
              <a:cs typeface="Times New Roman" panose="02020603050405020304"/>
            </a:endParaRPr>
          </a:p>
          <a:p>
            <a:pPr marL="355600" marR="5080" indent="-342900" algn="just">
              <a:lnSpc>
                <a:spcPct val="130000"/>
              </a:lnSpc>
              <a:spcBef>
                <a:spcPts val="100"/>
              </a:spcBef>
              <a:buFont typeface="Arial" panose="020B0604020202020204" pitchFamily="34" charset="0"/>
              <a:buChar char="•"/>
            </a:pPr>
            <a:r>
              <a:rPr lang="en-US" sz="2400" dirty="0">
                <a:latin typeface="Times New Roman" panose="02020603050405020304"/>
                <a:cs typeface="Times New Roman" panose="02020603050405020304"/>
              </a:rPr>
              <a:t>The development of such a system can help to bridge this communication gap and improve the quality of life for people with speech and hearing disabilities.</a:t>
            </a:r>
            <a:endParaRPr sz="2400" dirty="0">
              <a:latin typeface="Times New Roman" panose="02020603050405020304"/>
              <a:cs typeface="Times New Roman" panose="020206030504050203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419600" y="723900"/>
            <a:ext cx="9476740" cy="551180"/>
          </a:xfrm>
          <a:prstGeom prst="rect">
            <a:avLst/>
          </a:prstGeom>
        </p:spPr>
        <p:txBody>
          <a:bodyPr vert="horz" wrap="square" lIns="0" tIns="12700" rIns="0" bIns="0" rtlCol="0">
            <a:spAutoFit/>
          </a:bodyPr>
          <a:lstStyle/>
          <a:p>
            <a:pPr marL="12700">
              <a:lnSpc>
                <a:spcPct val="100000"/>
              </a:lnSpc>
              <a:spcBef>
                <a:spcPts val="100"/>
              </a:spcBef>
            </a:pPr>
            <a:r>
              <a:rPr sz="3500" b="1" spc="-5" dirty="0">
                <a:latin typeface="Times New Roman" panose="02020603050405020304"/>
                <a:cs typeface="Times New Roman" panose="02020603050405020304"/>
              </a:rPr>
              <a:t>H</a:t>
            </a:r>
            <a:r>
              <a:rPr lang="en-US" sz="3500" b="1" spc="-5" dirty="0">
                <a:latin typeface="Times New Roman" panose="02020603050405020304"/>
                <a:cs typeface="Times New Roman" panose="02020603050405020304"/>
              </a:rPr>
              <a:t>ARDWARE</a:t>
            </a:r>
            <a:r>
              <a:rPr sz="3500" b="1" spc="-35" dirty="0">
                <a:latin typeface="Times New Roman" panose="02020603050405020304"/>
                <a:cs typeface="Times New Roman" panose="02020603050405020304"/>
              </a:rPr>
              <a:t> </a:t>
            </a:r>
            <a:r>
              <a:rPr sz="3500" b="1" dirty="0">
                <a:latin typeface="Times New Roman" panose="02020603050405020304"/>
                <a:cs typeface="Times New Roman" panose="02020603050405020304"/>
              </a:rPr>
              <a:t>/</a:t>
            </a:r>
            <a:r>
              <a:rPr sz="3500" b="1" spc="-30" dirty="0">
                <a:latin typeface="Times New Roman" panose="02020603050405020304"/>
                <a:cs typeface="Times New Roman" panose="02020603050405020304"/>
              </a:rPr>
              <a:t> </a:t>
            </a:r>
            <a:r>
              <a:rPr sz="3500" b="1" spc="-5" dirty="0">
                <a:latin typeface="Times New Roman" panose="02020603050405020304"/>
                <a:cs typeface="Times New Roman" panose="02020603050405020304"/>
              </a:rPr>
              <a:t>S</a:t>
            </a:r>
            <a:r>
              <a:rPr lang="en-US" sz="3500" b="1" spc="-5" dirty="0">
                <a:latin typeface="Times New Roman" panose="02020603050405020304"/>
                <a:cs typeface="Times New Roman" panose="02020603050405020304"/>
              </a:rPr>
              <a:t>OFTWARE</a:t>
            </a:r>
            <a:r>
              <a:rPr sz="3500" b="1" spc="-30" dirty="0">
                <a:latin typeface="Times New Roman" panose="02020603050405020304"/>
                <a:cs typeface="Times New Roman" panose="02020603050405020304"/>
              </a:rPr>
              <a:t> </a:t>
            </a:r>
            <a:r>
              <a:rPr sz="3500" b="1" spc="-5" dirty="0">
                <a:latin typeface="Times New Roman" panose="02020603050405020304"/>
                <a:cs typeface="Times New Roman" panose="02020603050405020304"/>
              </a:rPr>
              <a:t>R</a:t>
            </a:r>
            <a:r>
              <a:rPr lang="en-US" sz="3500" b="1" spc="-5" dirty="0">
                <a:latin typeface="Times New Roman" panose="02020603050405020304"/>
                <a:cs typeface="Times New Roman" panose="02020603050405020304"/>
              </a:rPr>
              <a:t>EQUIREMENTS</a:t>
            </a:r>
          </a:p>
        </p:txBody>
      </p:sp>
      <p:sp>
        <p:nvSpPr>
          <p:cNvPr id="3" name="object 3"/>
          <p:cNvSpPr txBox="1"/>
          <p:nvPr/>
        </p:nvSpPr>
        <p:spPr>
          <a:xfrm>
            <a:off x="5855749" y="1946832"/>
            <a:ext cx="7182484" cy="4141470"/>
          </a:xfrm>
          <a:prstGeom prst="rect">
            <a:avLst/>
          </a:prstGeom>
        </p:spPr>
        <p:txBody>
          <a:bodyPr vert="horz" wrap="square" lIns="0" tIns="17145" rIns="0" bIns="0" rtlCol="0">
            <a:spAutoFit/>
          </a:bodyPr>
          <a:lstStyle/>
          <a:p>
            <a:pPr marL="1998345">
              <a:lnSpc>
                <a:spcPct val="100000"/>
              </a:lnSpc>
              <a:spcBef>
                <a:spcPts val="135"/>
              </a:spcBef>
            </a:pPr>
            <a:r>
              <a:rPr sz="2500" b="1" u="heavy" spc="20" dirty="0">
                <a:uFill>
                  <a:solidFill>
                    <a:srgbClr val="000000"/>
                  </a:solidFill>
                </a:uFill>
                <a:latin typeface="Times New Roman" panose="02020603050405020304"/>
                <a:cs typeface="Times New Roman" panose="02020603050405020304"/>
              </a:rPr>
              <a:t>HARDWARE</a:t>
            </a:r>
            <a:endParaRPr sz="2500" dirty="0">
              <a:latin typeface="Times New Roman" panose="02020603050405020304"/>
              <a:cs typeface="Times New Roman" panose="02020603050405020304"/>
            </a:endParaRPr>
          </a:p>
          <a:p>
            <a:pPr marL="20955">
              <a:lnSpc>
                <a:spcPct val="100000"/>
              </a:lnSpc>
              <a:spcBef>
                <a:spcPts val="2175"/>
              </a:spcBef>
            </a:pPr>
            <a:r>
              <a:rPr sz="2350" b="1" spc="-5" dirty="0">
                <a:latin typeface="Times New Roman" panose="02020603050405020304"/>
                <a:cs typeface="Times New Roman" panose="02020603050405020304"/>
              </a:rPr>
              <a:t>:</a:t>
            </a:r>
            <a:r>
              <a:rPr sz="2350" b="1" spc="-20"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Windows</a:t>
            </a:r>
            <a:r>
              <a:rPr sz="2350" b="1" spc="-20"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10</a:t>
            </a:r>
            <a:r>
              <a:rPr sz="2350" b="1" spc="-15" dirty="0">
                <a:latin typeface="Times New Roman" panose="02020603050405020304"/>
                <a:cs typeface="Times New Roman" panose="02020603050405020304"/>
              </a:rPr>
              <a:t> </a:t>
            </a:r>
            <a:r>
              <a:rPr sz="2350" b="1" spc="-5" dirty="0">
                <a:latin typeface="Times New Roman" panose="02020603050405020304"/>
                <a:cs typeface="Times New Roman" panose="02020603050405020304"/>
              </a:rPr>
              <a:t>/</a:t>
            </a:r>
            <a:r>
              <a:rPr sz="2350" b="1" spc="-20"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11</a:t>
            </a:r>
            <a:endParaRPr sz="2350" dirty="0">
              <a:latin typeface="Times New Roman" panose="02020603050405020304"/>
              <a:cs typeface="Times New Roman" panose="02020603050405020304"/>
            </a:endParaRPr>
          </a:p>
          <a:p>
            <a:pPr marL="12700">
              <a:lnSpc>
                <a:spcPct val="100000"/>
              </a:lnSpc>
              <a:spcBef>
                <a:spcPts val="2055"/>
              </a:spcBef>
            </a:pPr>
            <a:r>
              <a:rPr sz="2350" b="1" spc="-5" dirty="0">
                <a:latin typeface="Times New Roman" panose="02020603050405020304"/>
                <a:cs typeface="Times New Roman" panose="02020603050405020304"/>
              </a:rPr>
              <a:t>:</a:t>
            </a:r>
            <a:r>
              <a:rPr sz="2350" b="1" spc="-1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Intel </a:t>
            </a:r>
            <a:r>
              <a:rPr sz="2350" b="1" spc="-5" dirty="0">
                <a:latin typeface="Times New Roman" panose="02020603050405020304"/>
                <a:cs typeface="Times New Roman" panose="02020603050405020304"/>
              </a:rPr>
              <a:t>i3</a:t>
            </a:r>
            <a:r>
              <a:rPr sz="2350" b="1" spc="-1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9100F or later</a:t>
            </a:r>
            <a:endParaRPr sz="2350" dirty="0">
              <a:latin typeface="Times New Roman" panose="02020603050405020304"/>
              <a:cs typeface="Times New Roman" panose="02020603050405020304"/>
            </a:endParaRPr>
          </a:p>
          <a:p>
            <a:pPr marL="20955">
              <a:lnSpc>
                <a:spcPct val="100000"/>
              </a:lnSpc>
              <a:spcBef>
                <a:spcPts val="2055"/>
              </a:spcBef>
            </a:pP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NVIDIA</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Ge</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Force</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GTX</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1650</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super</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(Nvidia</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Card</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only)</a:t>
            </a:r>
            <a:endParaRPr sz="2350" dirty="0">
              <a:latin typeface="Times New Roman" panose="02020603050405020304"/>
              <a:cs typeface="Times New Roman" panose="02020603050405020304"/>
            </a:endParaRPr>
          </a:p>
          <a:p>
            <a:pPr marL="12700">
              <a:lnSpc>
                <a:spcPct val="100000"/>
              </a:lnSpc>
              <a:spcBef>
                <a:spcPts val="2055"/>
              </a:spcBef>
            </a:pPr>
            <a:r>
              <a:rPr sz="2350" b="1" spc="-5" dirty="0">
                <a:latin typeface="Times New Roman" panose="02020603050405020304"/>
                <a:cs typeface="Times New Roman" panose="02020603050405020304"/>
              </a:rPr>
              <a:t>:</a:t>
            </a:r>
            <a:r>
              <a:rPr sz="2350" b="1" spc="-1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8GB RAM</a:t>
            </a:r>
            <a:r>
              <a:rPr sz="2350" b="1" spc="-1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and 4GB VRAM</a:t>
            </a:r>
            <a:r>
              <a:rPr sz="2350" b="1" spc="-1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(Recommended)</a:t>
            </a:r>
            <a:endParaRPr sz="2350" dirty="0">
              <a:latin typeface="Times New Roman" panose="02020603050405020304"/>
              <a:cs typeface="Times New Roman" panose="02020603050405020304"/>
            </a:endParaRPr>
          </a:p>
          <a:p>
            <a:pPr marL="54610">
              <a:lnSpc>
                <a:spcPct val="100000"/>
              </a:lnSpc>
              <a:spcBef>
                <a:spcPts val="2055"/>
              </a:spcBef>
            </a:pPr>
            <a:r>
              <a:rPr sz="2350" b="1" spc="-5" dirty="0">
                <a:latin typeface="Times New Roman" panose="02020603050405020304"/>
                <a:cs typeface="Times New Roman" panose="02020603050405020304"/>
              </a:rPr>
              <a:t>:</a:t>
            </a:r>
            <a:r>
              <a:rPr sz="2350" b="1" spc="-10" dirty="0">
                <a:latin typeface="Times New Roman" panose="02020603050405020304"/>
                <a:cs typeface="Times New Roman" panose="02020603050405020304"/>
              </a:rPr>
              <a:t> 1920*1080 minimum display resolution</a:t>
            </a:r>
            <a:endParaRPr sz="2350" dirty="0">
              <a:latin typeface="Times New Roman" panose="02020603050405020304"/>
              <a:cs typeface="Times New Roman" panose="02020603050405020304"/>
            </a:endParaRPr>
          </a:p>
          <a:p>
            <a:pPr marL="45720">
              <a:lnSpc>
                <a:spcPct val="100000"/>
              </a:lnSpc>
              <a:spcBef>
                <a:spcPts val="2055"/>
              </a:spcBef>
              <a:tabLst>
                <a:tab pos="293370" algn="l"/>
              </a:tabLst>
            </a:pP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Min.</a:t>
            </a:r>
            <a:r>
              <a:rPr sz="2350" b="1" spc="-2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720</a:t>
            </a:r>
            <a:r>
              <a:rPr sz="2350" b="1" spc="-2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pixels</a:t>
            </a:r>
            <a:endParaRPr sz="2350" dirty="0">
              <a:latin typeface="Times New Roman" panose="02020603050405020304"/>
              <a:cs typeface="Times New Roman" panose="02020603050405020304"/>
            </a:endParaRPr>
          </a:p>
        </p:txBody>
      </p:sp>
      <p:sp>
        <p:nvSpPr>
          <p:cNvPr id="4" name="object 4"/>
          <p:cNvSpPr txBox="1"/>
          <p:nvPr/>
        </p:nvSpPr>
        <p:spPr>
          <a:xfrm>
            <a:off x="3129367" y="2609772"/>
            <a:ext cx="2314575" cy="3478529"/>
          </a:xfrm>
          <a:prstGeom prst="rect">
            <a:avLst/>
          </a:prstGeom>
        </p:spPr>
        <p:txBody>
          <a:bodyPr vert="horz" wrap="square" lIns="0" tIns="11430" rIns="0" bIns="0" rtlCol="0">
            <a:spAutoFit/>
          </a:bodyPr>
          <a:lstStyle/>
          <a:p>
            <a:pPr marL="12700">
              <a:lnSpc>
                <a:spcPct val="100000"/>
              </a:lnSpc>
              <a:spcBef>
                <a:spcPts val="90"/>
              </a:spcBef>
            </a:pPr>
            <a:r>
              <a:rPr sz="2350" b="1" spc="-10" dirty="0">
                <a:latin typeface="Times New Roman" panose="02020603050405020304"/>
                <a:cs typeface="Times New Roman" panose="02020603050405020304"/>
              </a:rPr>
              <a:t>Operating</a:t>
            </a:r>
            <a:r>
              <a:rPr sz="2350" b="1" spc="-60"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System</a:t>
            </a:r>
            <a:endParaRPr sz="2350">
              <a:latin typeface="Times New Roman" panose="02020603050405020304"/>
              <a:cs typeface="Times New Roman" panose="02020603050405020304"/>
            </a:endParaRPr>
          </a:p>
          <a:p>
            <a:pPr marL="12700" marR="897255">
              <a:lnSpc>
                <a:spcPct val="173000"/>
              </a:lnSpc>
            </a:pPr>
            <a:r>
              <a:rPr sz="2350" b="1" spc="-10" dirty="0">
                <a:latin typeface="Times New Roman" panose="02020603050405020304"/>
                <a:cs typeface="Times New Roman" panose="02020603050405020304"/>
              </a:rPr>
              <a:t>Processor </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Video</a:t>
            </a:r>
            <a:r>
              <a:rPr sz="2350" b="1" spc="-7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card </a:t>
            </a:r>
            <a:r>
              <a:rPr sz="2350" b="1" spc="-57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Memory </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Resolution </a:t>
            </a:r>
            <a:r>
              <a:rPr sz="2350" b="1" spc="-57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Webcam</a:t>
            </a:r>
            <a:endParaRPr sz="2350">
              <a:latin typeface="Times New Roman" panose="02020603050405020304"/>
              <a:cs typeface="Times New Roman" panose="02020603050405020304"/>
            </a:endParaRPr>
          </a:p>
        </p:txBody>
      </p:sp>
      <p:sp>
        <p:nvSpPr>
          <p:cNvPr id="5" name="object 5"/>
          <p:cNvSpPr txBox="1"/>
          <p:nvPr/>
        </p:nvSpPr>
        <p:spPr>
          <a:xfrm>
            <a:off x="5801385" y="6438900"/>
            <a:ext cx="6785609" cy="2284095"/>
          </a:xfrm>
          <a:prstGeom prst="rect">
            <a:avLst/>
          </a:prstGeom>
        </p:spPr>
        <p:txBody>
          <a:bodyPr vert="horz" wrap="square" lIns="0" tIns="17145" rIns="0" bIns="0" rtlCol="0">
            <a:spAutoFit/>
          </a:bodyPr>
          <a:lstStyle/>
          <a:p>
            <a:pPr marR="763270" algn="ctr">
              <a:lnSpc>
                <a:spcPct val="100000"/>
              </a:lnSpc>
              <a:spcBef>
                <a:spcPts val="135"/>
              </a:spcBef>
            </a:pPr>
            <a:r>
              <a:rPr sz="2500" b="1" u="heavy" spc="20" dirty="0">
                <a:uFill>
                  <a:solidFill>
                    <a:srgbClr val="000000"/>
                  </a:solidFill>
                </a:uFill>
                <a:latin typeface="Times New Roman" panose="02020603050405020304"/>
                <a:cs typeface="Times New Roman" panose="02020603050405020304"/>
              </a:rPr>
              <a:t>SOFTWARE</a:t>
            </a:r>
            <a:endParaRPr sz="2500" dirty="0">
              <a:latin typeface="Times New Roman" panose="02020603050405020304"/>
              <a:cs typeface="Times New Roman" panose="02020603050405020304"/>
            </a:endParaRPr>
          </a:p>
          <a:p>
            <a:pPr marL="78105">
              <a:lnSpc>
                <a:spcPct val="100000"/>
              </a:lnSpc>
              <a:spcBef>
                <a:spcPts val="2175"/>
              </a:spcBef>
            </a:pPr>
            <a:r>
              <a:rPr sz="2350" b="1" spc="-5" dirty="0">
                <a:latin typeface="Times New Roman" panose="02020603050405020304"/>
                <a:cs typeface="Times New Roman" panose="02020603050405020304"/>
              </a:rPr>
              <a:t>:</a:t>
            </a:r>
            <a:r>
              <a:rPr sz="2350" b="1" spc="-10" dirty="0">
                <a:latin typeface="Times New Roman" panose="02020603050405020304"/>
                <a:cs typeface="Times New Roman" panose="02020603050405020304"/>
              </a:rPr>
              <a:t> VS Code, Nvidia Cuda, Nvidia Cnn</a:t>
            </a:r>
            <a:endParaRPr sz="2350" dirty="0">
              <a:latin typeface="Times New Roman" panose="02020603050405020304"/>
              <a:cs typeface="Times New Roman" panose="02020603050405020304"/>
            </a:endParaRPr>
          </a:p>
          <a:p>
            <a:pPr marL="219075" marR="5080" indent="-207010">
              <a:lnSpc>
                <a:spcPct val="173000"/>
              </a:lnSpc>
            </a:pPr>
            <a:r>
              <a:rPr sz="2350" b="1" spc="-5" dirty="0">
                <a:latin typeface="Times New Roman" panose="02020603050405020304"/>
                <a:cs typeface="Times New Roman" panose="02020603050405020304"/>
              </a:rPr>
              <a:t>:</a:t>
            </a:r>
            <a:r>
              <a:rPr sz="2350" b="1" spc="-10" dirty="0">
                <a:latin typeface="Times New Roman" panose="02020603050405020304"/>
                <a:cs typeface="Times New Roman" panose="02020603050405020304"/>
              </a:rPr>
              <a:t> TensorFlow</a:t>
            </a:r>
            <a:r>
              <a:rPr sz="2350" b="1" spc="-5" dirty="0">
                <a:latin typeface="Times New Roman" panose="02020603050405020304"/>
                <a:cs typeface="Times New Roman" panose="02020603050405020304"/>
              </a:rPr>
              <a:t> , </a:t>
            </a:r>
            <a:r>
              <a:rPr sz="2350" b="1" spc="-10" dirty="0">
                <a:latin typeface="Times New Roman" panose="02020603050405020304"/>
                <a:cs typeface="Times New Roman" panose="02020603050405020304"/>
              </a:rPr>
              <a:t>Keras</a:t>
            </a:r>
            <a:r>
              <a:rPr sz="2350" b="1" spc="-5" dirty="0">
                <a:latin typeface="Times New Roman" panose="02020603050405020304"/>
                <a:cs typeface="Times New Roman" panose="02020603050405020304"/>
              </a:rPr>
              <a:t> , </a:t>
            </a:r>
            <a:r>
              <a:rPr sz="2350" b="1" spc="-10" dirty="0">
                <a:latin typeface="Times New Roman" panose="02020603050405020304"/>
                <a:cs typeface="Times New Roman" panose="02020603050405020304"/>
              </a:rPr>
              <a:t>Open</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CV</a:t>
            </a:r>
            <a:r>
              <a:rPr sz="2350" b="1" spc="-5" dirty="0">
                <a:latin typeface="Times New Roman" panose="02020603050405020304"/>
                <a:cs typeface="Times New Roman" panose="02020603050405020304"/>
              </a:rPr>
              <a:t> , </a:t>
            </a:r>
            <a:r>
              <a:rPr sz="2350" b="1" spc="-10" dirty="0">
                <a:latin typeface="Times New Roman" panose="02020603050405020304"/>
                <a:cs typeface="Times New Roman" panose="02020603050405020304"/>
              </a:rPr>
              <a:t>MediaPipe</a:t>
            </a:r>
            <a:r>
              <a:rPr sz="2350" b="1" spc="-5" dirty="0">
                <a:latin typeface="Times New Roman" panose="02020603050405020304"/>
                <a:cs typeface="Times New Roman" panose="02020603050405020304"/>
              </a:rPr>
              <a:t> , </a:t>
            </a:r>
            <a:r>
              <a:rPr sz="2350" b="1" spc="-10" dirty="0">
                <a:latin typeface="Times New Roman" panose="02020603050405020304"/>
                <a:cs typeface="Times New Roman" panose="02020603050405020304"/>
              </a:rPr>
              <a:t>Flask</a:t>
            </a:r>
            <a:r>
              <a:rPr sz="2350" b="1" spc="-5" dirty="0">
                <a:latin typeface="Times New Roman" panose="02020603050405020304"/>
                <a:cs typeface="Times New Roman" panose="02020603050405020304"/>
              </a:rPr>
              <a:t> , </a:t>
            </a:r>
            <a:r>
              <a:rPr sz="2350" b="1" spc="-57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HTML </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CSS</a:t>
            </a:r>
            <a:r>
              <a:rPr sz="2350" b="1" spc="-5" dirty="0">
                <a:latin typeface="Times New Roman" panose="02020603050405020304"/>
                <a:cs typeface="Times New Roman" panose="02020603050405020304"/>
              </a:rPr>
              <a:t> , </a:t>
            </a:r>
            <a:r>
              <a:rPr sz="2350" b="1" spc="-10" dirty="0">
                <a:latin typeface="Times New Roman" panose="02020603050405020304"/>
                <a:cs typeface="Times New Roman" panose="02020603050405020304"/>
              </a:rPr>
              <a:t>Java</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Script, PyTorch,</a:t>
            </a:r>
            <a:r>
              <a:rPr sz="2350" b="1" spc="-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Yolov5</a:t>
            </a:r>
            <a:endParaRPr sz="2350" dirty="0">
              <a:latin typeface="Times New Roman" panose="02020603050405020304"/>
              <a:cs typeface="Times New Roman" panose="02020603050405020304"/>
            </a:endParaRPr>
          </a:p>
        </p:txBody>
      </p:sp>
      <p:sp>
        <p:nvSpPr>
          <p:cNvPr id="6" name="object 6"/>
          <p:cNvSpPr txBox="1"/>
          <p:nvPr/>
        </p:nvSpPr>
        <p:spPr>
          <a:xfrm>
            <a:off x="3107596" y="7101840"/>
            <a:ext cx="1901825" cy="1002030"/>
          </a:xfrm>
          <a:prstGeom prst="rect">
            <a:avLst/>
          </a:prstGeom>
        </p:spPr>
        <p:txBody>
          <a:bodyPr vert="horz" wrap="square" lIns="0" tIns="11430" rIns="0" bIns="0" rtlCol="0">
            <a:spAutoFit/>
          </a:bodyPr>
          <a:lstStyle/>
          <a:p>
            <a:pPr marL="12700">
              <a:lnSpc>
                <a:spcPct val="100000"/>
              </a:lnSpc>
              <a:spcBef>
                <a:spcPts val="90"/>
              </a:spcBef>
            </a:pPr>
            <a:r>
              <a:rPr sz="2350" b="1" spc="-10" dirty="0">
                <a:latin typeface="Times New Roman" panose="02020603050405020304"/>
                <a:cs typeface="Times New Roman" panose="02020603050405020304"/>
              </a:rPr>
              <a:t>Software</a:t>
            </a:r>
            <a:r>
              <a:rPr sz="2350" b="1" spc="-3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Tool</a:t>
            </a:r>
            <a:endParaRPr sz="2350">
              <a:latin typeface="Times New Roman" panose="02020603050405020304"/>
              <a:cs typeface="Times New Roman" panose="02020603050405020304"/>
            </a:endParaRPr>
          </a:p>
          <a:p>
            <a:pPr marL="12700">
              <a:lnSpc>
                <a:spcPct val="100000"/>
              </a:lnSpc>
              <a:spcBef>
                <a:spcPts val="2055"/>
              </a:spcBef>
            </a:pPr>
            <a:r>
              <a:rPr sz="2350" b="1" spc="-10" dirty="0">
                <a:latin typeface="Times New Roman" panose="02020603050405020304"/>
                <a:cs typeface="Times New Roman" panose="02020603050405020304"/>
              </a:rPr>
              <a:t>Packages</a:t>
            </a:r>
            <a:r>
              <a:rPr sz="2350" b="1" spc="-65" dirty="0">
                <a:latin typeface="Times New Roman" panose="02020603050405020304"/>
                <a:cs typeface="Times New Roman" panose="02020603050405020304"/>
              </a:rPr>
              <a:t> </a:t>
            </a:r>
            <a:r>
              <a:rPr sz="2350" b="1" spc="-10" dirty="0">
                <a:latin typeface="Times New Roman" panose="02020603050405020304"/>
                <a:cs typeface="Times New Roman" panose="02020603050405020304"/>
              </a:rPr>
              <a:t>Used</a:t>
            </a:r>
            <a:endParaRPr sz="2350">
              <a:latin typeface="Times New Roman" panose="02020603050405020304"/>
              <a:cs typeface="Times New Roman" panose="02020603050405020304"/>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 name="object 12"/>
          <p:cNvSpPr txBox="1">
            <a:spLocks noGrp="1"/>
          </p:cNvSpPr>
          <p:nvPr>
            <p:ph type="title"/>
          </p:nvPr>
        </p:nvSpPr>
        <p:spPr>
          <a:xfrm>
            <a:off x="7023555" y="725582"/>
            <a:ext cx="4126865" cy="574040"/>
          </a:xfrm>
          <a:prstGeom prst="rect">
            <a:avLst/>
          </a:prstGeom>
        </p:spPr>
        <p:txBody>
          <a:bodyPr vert="horz" wrap="square" lIns="0" tIns="12700" rIns="0" bIns="0" rtlCol="0">
            <a:spAutoFit/>
          </a:bodyPr>
          <a:lstStyle/>
          <a:p>
            <a:pPr marL="12700">
              <a:lnSpc>
                <a:spcPct val="100000"/>
              </a:lnSpc>
              <a:spcBef>
                <a:spcPts val="100"/>
              </a:spcBef>
            </a:pPr>
            <a:r>
              <a:rPr sz="3600" b="1" spc="-5" dirty="0">
                <a:latin typeface="Times New Roman" panose="02020603050405020304"/>
                <a:cs typeface="Times New Roman" panose="02020603050405020304"/>
              </a:rPr>
              <a:t>PROPOSED</a:t>
            </a:r>
            <a:r>
              <a:rPr sz="3600" b="1" spc="-85" dirty="0">
                <a:latin typeface="Times New Roman" panose="02020603050405020304"/>
                <a:cs typeface="Times New Roman" panose="02020603050405020304"/>
              </a:rPr>
              <a:t> </a:t>
            </a:r>
            <a:r>
              <a:rPr sz="3600" b="1" spc="-5" dirty="0">
                <a:latin typeface="Times New Roman" panose="02020603050405020304"/>
                <a:cs typeface="Times New Roman" panose="02020603050405020304"/>
              </a:rPr>
              <a:t>WORK</a:t>
            </a:r>
            <a:endParaRPr sz="3600">
              <a:latin typeface="Times New Roman" panose="02020603050405020304"/>
              <a:cs typeface="Times New Roman" panose="02020603050405020304"/>
            </a:endParaRPr>
          </a:p>
        </p:txBody>
      </p:sp>
      <p:sp>
        <p:nvSpPr>
          <p:cNvPr id="13" name="Rectangle 12"/>
          <p:cNvSpPr/>
          <p:nvPr/>
        </p:nvSpPr>
        <p:spPr>
          <a:xfrm>
            <a:off x="1847987" y="2171700"/>
            <a:ext cx="14478000" cy="6001643"/>
          </a:xfrm>
          <a:prstGeom prst="rect">
            <a:avLst/>
          </a:prstGeom>
        </p:spPr>
        <p:txBody>
          <a:bodyPr wrap="square">
            <a:spAutoFit/>
          </a:bodyPr>
          <a:lstStyle/>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proposed engineering project aims to develop a Real-Time Sign Language Translator using Deep Learning techniques, specifically CNN, and popular machine learning libraries such as </a:t>
            </a:r>
            <a:r>
              <a:rPr lang="en-IN" sz="2400" dirty="0" err="1">
                <a:latin typeface="Times New Roman" panose="02020603050405020304" pitchFamily="18" charset="0"/>
                <a:cs typeface="Times New Roman" panose="02020603050405020304" pitchFamily="18" charset="0"/>
              </a:rPr>
              <a:t>TensorFlow</a:t>
            </a:r>
            <a:r>
              <a:rPr lang="en-IN" sz="2400" dirty="0">
                <a:latin typeface="Times New Roman" panose="02020603050405020304" pitchFamily="18" charset="0"/>
                <a:cs typeface="Times New Roman" panose="02020603050405020304" pitchFamily="18" charset="0"/>
              </a:rPr>
              <a:t> and </a:t>
            </a:r>
            <a:r>
              <a:rPr lang="en-IN" sz="2400" dirty="0" err="1">
                <a:latin typeface="Times New Roman" panose="02020603050405020304" pitchFamily="18" charset="0"/>
                <a:cs typeface="Times New Roman" panose="02020603050405020304" pitchFamily="18" charset="0"/>
              </a:rPr>
              <a:t>PyTorch</a:t>
            </a:r>
            <a:r>
              <a:rPr lang="en-IN" sz="2400" dirty="0">
                <a:latin typeface="Times New Roman" panose="02020603050405020304" pitchFamily="18" charset="0"/>
                <a:cs typeface="Times New Roman" panose="02020603050405020304" pitchFamily="18" charset="0"/>
              </a:rPr>
              <a:t>.</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system will incorporate object detection using YOLO v5 and </a:t>
            </a:r>
            <a:r>
              <a:rPr lang="en-IN" sz="2400" dirty="0" err="1">
                <a:latin typeface="Times New Roman" panose="02020603050405020304" pitchFamily="18" charset="0"/>
                <a:cs typeface="Times New Roman" panose="02020603050405020304" pitchFamily="18" charset="0"/>
              </a:rPr>
              <a:t>OpenCV</a:t>
            </a:r>
            <a:r>
              <a:rPr lang="en-IN" sz="2400" dirty="0">
                <a:latin typeface="Times New Roman" panose="02020603050405020304" pitchFamily="18" charset="0"/>
                <a:cs typeface="Times New Roman" panose="02020603050405020304" pitchFamily="18" charset="0"/>
              </a:rPr>
              <a:t> to improve the accuracy of hand gesture recognition.</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project will be implemented using Python programming language and deployed as a web application using Flask.</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Web development tools such as HTML, CSS, JS, and Bootstrap will be utilized for the web application interface.</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Real-Time Sign Language Translator will recognize sign language gestures and translate them into text or speech in real-time.</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project will involve training the deep learning models on a large dataset of sign language gestures to improve the accuracy of the system.</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Ion</Template>
  <TotalTime>304</TotalTime>
  <Words>1673</Words>
  <Application>Microsoft Office PowerPoint</Application>
  <PresentationFormat>Custom</PresentationFormat>
  <Paragraphs>166</Paragraphs>
  <Slides>27</Slides>
  <Notes>0</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Department of Computer Science and Data Science</vt:lpstr>
      <vt:lpstr>OUTLINE OF THE PRESENTATION</vt:lpstr>
      <vt:lpstr>OBJECTIVE</vt:lpstr>
      <vt:lpstr>ABSTRACT</vt:lpstr>
      <vt:lpstr>INTRODUCTION</vt:lpstr>
      <vt:lpstr>MOTIVATION</vt:lpstr>
      <vt:lpstr>PROBLEM STATEMENT</vt:lpstr>
      <vt:lpstr>HARDWARE / SOFTWARE REQUIREMENTS</vt:lpstr>
      <vt:lpstr>PROPOSED WORK</vt:lpstr>
      <vt:lpstr>OBS SOFTWARE</vt:lpstr>
      <vt:lpstr>OPEN CV</vt:lpstr>
      <vt:lpstr>PYTORCH</vt:lpstr>
      <vt:lpstr>YOLO V5</vt:lpstr>
      <vt:lpstr>PowerPoint Presentation</vt:lpstr>
      <vt:lpstr>YOLOv5 ARCHITECTURE DIAGRAM</vt:lpstr>
      <vt:lpstr>TECHNICAL ARCHITECTURE</vt:lpstr>
      <vt:lpstr>WORKING OF PREDICTION PROCESS</vt:lpstr>
      <vt:lpstr>RESULT – CONFUSION MATRIX &amp; PRECISION CURVE</vt:lpstr>
      <vt:lpstr>TRAINING ACCURACY &amp; LOSS (200 EPOCHS)</vt:lpstr>
      <vt:lpstr>OUTPUT ( Main Screen )</vt:lpstr>
      <vt:lpstr>OUTPUT ( Choice Screen )</vt:lpstr>
      <vt:lpstr>OUTPUT ( Audio Translate )</vt:lpstr>
      <vt:lpstr>OUTPUT ( Video Translate )</vt:lpstr>
      <vt:lpstr>PowerPoint Presentation</vt:lpstr>
      <vt:lpstr>CONCLUSION AND FUTURE WORK</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Computer Science and Engineering</dc:title>
  <dc:creator>DHINESH M</dc:creator>
  <cp:keywords>DAFSBfcqYTQ,BAFDXoQLI58</cp:keywords>
  <cp:lastModifiedBy>Devanand M</cp:lastModifiedBy>
  <cp:revision>111</cp:revision>
  <dcterms:created xsi:type="dcterms:W3CDTF">2023-03-02T13:06:00Z</dcterms:created>
  <dcterms:modified xsi:type="dcterms:W3CDTF">2025-06-01T15:00:16Z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2023-03-02T11:00:00Z</vt:filetime>
  </property>
  <property fmtid="{D5CDD505-2E9C-101B-9397-08002B2CF9AE}" pid="3" name="Creator">
    <vt:lpwstr>Canva</vt:lpwstr>
  </property>
  <property fmtid="{D5CDD505-2E9C-101B-9397-08002B2CF9AE}" pid="4" name="LastSaved">
    <vt:filetime>2023-03-02T11:00:00Z</vt:filetime>
  </property>
  <property fmtid="{D5CDD505-2E9C-101B-9397-08002B2CF9AE}" pid="5" name="ICV">
    <vt:lpwstr>EFA3D021F01B4EC9A1E00191EF569D67</vt:lpwstr>
  </property>
  <property fmtid="{D5CDD505-2E9C-101B-9397-08002B2CF9AE}" pid="6" name="KSOProductBuildVer">
    <vt:lpwstr>1033-11.2.0.11219</vt:lpwstr>
  </property>
</Properties>
</file>