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-1013925" y="584790"/>
            <a:ext cx="9829500" cy="1986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latin typeface="Comic Sans MS"/>
                <a:ea typeface="Comic Sans MS"/>
                <a:cs typeface="Comic Sans MS"/>
                <a:sym typeface="Comic Sans MS"/>
              </a:rPr>
              <a:t>SUPPLY CHAIN MANAGEMENT</a:t>
            </a:r>
            <a:endParaRPr sz="6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SUPPLY CHAIN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MEANING: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Network of organisations for procuring materials and transforming raw materials to finished goods and distributing the finished products to the customers.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STEPS INVOLVED IN AUTOMATION OF SUPPLY CHAIN PROCESS:</a:t>
            </a:r>
            <a:endParaRPr sz="240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REQUIREMENTS  GATHERING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BACK-END DEVELOPMENT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FRONT-END DEVELOPMENT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MAINTENANCE OF MODULE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GATHERED  TO AUTOMATE THE MODULE: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SUPPLIER DETAILS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PRODUCER DETAILS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DISTRIBUTOR DETAILS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CUSTOMER DETAILS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 AND BACK END DEVELOPMENT PROCEDURE: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WE CREATE A PROGRAM USING HTML,CSS ,PHP FOR FRONT END DESIGN THAT WOULD ALLOW TO DISPLAY A TEMPLATE IN WEB PORTAL. CODE IS RUN ON XAMPP USING LOCAL HOST.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Y.VAISHNAVI</a:t>
            </a:r>
            <a:endParaRPr sz="30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 b="1"/>
              <a:t>P.MAHITHA</a:t>
            </a:r>
            <a:endParaRPr sz="30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 b="1"/>
              <a:t>T.VENKAT GANDHARV</a:t>
            </a:r>
            <a:endParaRPr sz="3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Comic Sans MS</vt:lpstr>
      <vt:lpstr>Merriweather</vt:lpstr>
      <vt:lpstr>Roboto</vt:lpstr>
      <vt:lpstr>Arial</vt:lpstr>
      <vt:lpstr>Paradigm</vt:lpstr>
      <vt:lpstr>SUPPLY CHAIN MANAGEMENT</vt:lpstr>
      <vt:lpstr>SUPPLY CHAIN  MEANING:</vt:lpstr>
      <vt:lpstr>STEPS INVOLVED IN AUTOMATION OF SUPPLY CHAIN PROCESS:</vt:lpstr>
      <vt:lpstr>REQUIREMENTS GATHERED  TO AUTOMATE THE MODULE:</vt:lpstr>
      <vt:lpstr>FRONT END AND BACK END DEVELOPMENT PROCEDURE:</vt:lpstr>
      <vt:lpstr>PRESENTED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mahitha pillodi</dc:creator>
  <cp:lastModifiedBy>mahitha pillodi</cp:lastModifiedBy>
  <cp:revision>2</cp:revision>
  <dcterms:modified xsi:type="dcterms:W3CDTF">2018-04-14T17:19:02Z</dcterms:modified>
</cp:coreProperties>
</file>