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9" r:id="rId2"/>
    <p:sldId id="258" r:id="rId3"/>
    <p:sldId id="260" r:id="rId4"/>
    <p:sldId id="269" r:id="rId5"/>
    <p:sldId id="268" r:id="rId6"/>
    <p:sldId id="264" r:id="rId7"/>
    <p:sldId id="263" r:id="rId8"/>
    <p:sldId id="267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C10613-3038-4D26-8415-DF456B66B80D}" v="4" dt="2023-08-15T06:24:54.3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kar patil" userId="5ab2d5c3a7fc6adf" providerId="LiveId" clId="{9BC10613-3038-4D26-8415-DF456B66B80D}"/>
    <pc:docChg chg="undo custSel addSld delSld modSld sldOrd">
      <pc:chgData name="omkar patil" userId="5ab2d5c3a7fc6adf" providerId="LiveId" clId="{9BC10613-3038-4D26-8415-DF456B66B80D}" dt="2023-08-15T06:49:11.386" v="716" actId="20577"/>
      <pc:docMkLst>
        <pc:docMk/>
      </pc:docMkLst>
      <pc:sldChg chg="addSp delSp modSp mod">
        <pc:chgData name="omkar patil" userId="5ab2d5c3a7fc6adf" providerId="LiveId" clId="{9BC10613-3038-4D26-8415-DF456B66B80D}" dt="2023-08-15T06:47:35.950" v="690" actId="20577"/>
        <pc:sldMkLst>
          <pc:docMk/>
          <pc:sldMk cId="2689089790" sldId="258"/>
        </pc:sldMkLst>
        <pc:spChg chg="add del">
          <ac:chgData name="omkar patil" userId="5ab2d5c3a7fc6adf" providerId="LiveId" clId="{9BC10613-3038-4D26-8415-DF456B66B80D}" dt="2023-08-15T06:11:43.235" v="39" actId="21"/>
          <ac:spMkLst>
            <pc:docMk/>
            <pc:sldMk cId="2689089790" sldId="258"/>
            <ac:spMk id="3" creationId="{53C21855-9995-E131-C747-F020FA8DCD12}"/>
          </ac:spMkLst>
        </pc:spChg>
        <pc:spChg chg="add mod">
          <ac:chgData name="omkar patil" userId="5ab2d5c3a7fc6adf" providerId="LiveId" clId="{9BC10613-3038-4D26-8415-DF456B66B80D}" dt="2023-08-15T06:12:51.551" v="64" actId="1076"/>
          <ac:spMkLst>
            <pc:docMk/>
            <pc:sldMk cId="2689089790" sldId="258"/>
            <ac:spMk id="4" creationId="{9FB70772-CFBE-A748-2BDE-98D39E7A58CF}"/>
          </ac:spMkLst>
        </pc:spChg>
        <pc:spChg chg="mod">
          <ac:chgData name="omkar patil" userId="5ab2d5c3a7fc6adf" providerId="LiveId" clId="{9BC10613-3038-4D26-8415-DF456B66B80D}" dt="2023-08-15T06:47:35.950" v="690" actId="20577"/>
          <ac:spMkLst>
            <pc:docMk/>
            <pc:sldMk cId="2689089790" sldId="258"/>
            <ac:spMk id="7" creationId="{FFC1D422-CC1D-2351-4D18-FF787EB3DA02}"/>
          </ac:spMkLst>
        </pc:spChg>
      </pc:sldChg>
      <pc:sldChg chg="delSp modSp mod">
        <pc:chgData name="omkar patil" userId="5ab2d5c3a7fc6adf" providerId="LiveId" clId="{9BC10613-3038-4D26-8415-DF456B66B80D}" dt="2023-08-15T06:11:00.068" v="34" actId="14100"/>
        <pc:sldMkLst>
          <pc:docMk/>
          <pc:sldMk cId="2478971586" sldId="260"/>
        </pc:sldMkLst>
        <pc:spChg chg="del">
          <ac:chgData name="omkar patil" userId="5ab2d5c3a7fc6adf" providerId="LiveId" clId="{9BC10613-3038-4D26-8415-DF456B66B80D}" dt="2023-08-15T06:09:58.249" v="17" actId="21"/>
          <ac:spMkLst>
            <pc:docMk/>
            <pc:sldMk cId="2478971586" sldId="260"/>
            <ac:spMk id="2" creationId="{719EDDFF-2481-1ED7-7DB4-A776FBEFF024}"/>
          </ac:spMkLst>
        </pc:spChg>
        <pc:spChg chg="mod">
          <ac:chgData name="omkar patil" userId="5ab2d5c3a7fc6adf" providerId="LiveId" clId="{9BC10613-3038-4D26-8415-DF456B66B80D}" dt="2023-08-15T06:11:00.068" v="34" actId="14100"/>
          <ac:spMkLst>
            <pc:docMk/>
            <pc:sldMk cId="2478971586" sldId="260"/>
            <ac:spMk id="3" creationId="{8B2C12AD-58FA-013C-AD2F-467354DE6308}"/>
          </ac:spMkLst>
        </pc:spChg>
      </pc:sldChg>
      <pc:sldChg chg="del">
        <pc:chgData name="omkar patil" userId="5ab2d5c3a7fc6adf" providerId="LiveId" clId="{9BC10613-3038-4D26-8415-DF456B66B80D}" dt="2023-08-15T06:16:38.577" v="66" actId="2696"/>
        <pc:sldMkLst>
          <pc:docMk/>
          <pc:sldMk cId="222336116" sldId="261"/>
        </pc:sldMkLst>
      </pc:sldChg>
      <pc:sldChg chg="del">
        <pc:chgData name="omkar patil" userId="5ab2d5c3a7fc6adf" providerId="LiveId" clId="{9BC10613-3038-4D26-8415-DF456B66B80D}" dt="2023-08-15T06:17:03.788" v="67" actId="2696"/>
        <pc:sldMkLst>
          <pc:docMk/>
          <pc:sldMk cId="1376541688" sldId="262"/>
        </pc:sldMkLst>
      </pc:sldChg>
      <pc:sldChg chg="modSp mod ord">
        <pc:chgData name="omkar patil" userId="5ab2d5c3a7fc6adf" providerId="LiveId" clId="{9BC10613-3038-4D26-8415-DF456B66B80D}" dt="2023-08-15T06:29:29.213" v="353" actId="207"/>
        <pc:sldMkLst>
          <pc:docMk/>
          <pc:sldMk cId="937211740" sldId="263"/>
        </pc:sldMkLst>
        <pc:spChg chg="mod">
          <ac:chgData name="omkar patil" userId="5ab2d5c3a7fc6adf" providerId="LiveId" clId="{9BC10613-3038-4D26-8415-DF456B66B80D}" dt="2023-08-15T06:29:29.213" v="353" actId="207"/>
          <ac:spMkLst>
            <pc:docMk/>
            <pc:sldMk cId="937211740" sldId="263"/>
            <ac:spMk id="8" creationId="{C431A039-4F0E-E774-EC5F-7A3B46354A9F}"/>
          </ac:spMkLst>
        </pc:spChg>
      </pc:sldChg>
      <pc:sldChg chg="modSp mod">
        <pc:chgData name="omkar patil" userId="5ab2d5c3a7fc6adf" providerId="LiveId" clId="{9BC10613-3038-4D26-8415-DF456B66B80D}" dt="2023-08-15T06:21:57.451" v="89" actId="27636"/>
        <pc:sldMkLst>
          <pc:docMk/>
          <pc:sldMk cId="863786957" sldId="264"/>
        </pc:sldMkLst>
        <pc:spChg chg="mod">
          <ac:chgData name="omkar patil" userId="5ab2d5c3a7fc6adf" providerId="LiveId" clId="{9BC10613-3038-4D26-8415-DF456B66B80D}" dt="2023-08-15T06:21:57.451" v="89" actId="27636"/>
          <ac:spMkLst>
            <pc:docMk/>
            <pc:sldMk cId="863786957" sldId="264"/>
            <ac:spMk id="6" creationId="{ACD6EA97-787E-1AEA-42A0-299C6A4C0FFF}"/>
          </ac:spMkLst>
        </pc:spChg>
      </pc:sldChg>
      <pc:sldChg chg="del">
        <pc:chgData name="omkar patil" userId="5ab2d5c3a7fc6adf" providerId="LiveId" clId="{9BC10613-3038-4D26-8415-DF456B66B80D}" dt="2023-08-15T06:17:24.504" v="70" actId="2696"/>
        <pc:sldMkLst>
          <pc:docMk/>
          <pc:sldMk cId="3377401237" sldId="265"/>
        </pc:sldMkLst>
      </pc:sldChg>
      <pc:sldChg chg="del">
        <pc:chgData name="omkar patil" userId="5ab2d5c3a7fc6adf" providerId="LiveId" clId="{9BC10613-3038-4D26-8415-DF456B66B80D}" dt="2023-08-15T06:17:26.760" v="71" actId="2696"/>
        <pc:sldMkLst>
          <pc:docMk/>
          <pc:sldMk cId="3896819167" sldId="266"/>
        </pc:sldMkLst>
      </pc:sldChg>
      <pc:sldChg chg="modSp mod">
        <pc:chgData name="omkar patil" userId="5ab2d5c3a7fc6adf" providerId="LiveId" clId="{9BC10613-3038-4D26-8415-DF456B66B80D}" dt="2023-08-15T06:28:56.402" v="349" actId="1076"/>
        <pc:sldMkLst>
          <pc:docMk/>
          <pc:sldMk cId="2967817226" sldId="267"/>
        </pc:sldMkLst>
        <pc:spChg chg="mod">
          <ac:chgData name="omkar patil" userId="5ab2d5c3a7fc6adf" providerId="LiveId" clId="{9BC10613-3038-4D26-8415-DF456B66B80D}" dt="2023-08-15T06:25:08.420" v="129" actId="113"/>
          <ac:spMkLst>
            <pc:docMk/>
            <pc:sldMk cId="2967817226" sldId="267"/>
            <ac:spMk id="2" creationId="{E5134F8C-2608-8F0C-42FD-0884E1D9C1AF}"/>
          </ac:spMkLst>
        </pc:spChg>
        <pc:spChg chg="mod">
          <ac:chgData name="omkar patil" userId="5ab2d5c3a7fc6adf" providerId="LiveId" clId="{9BC10613-3038-4D26-8415-DF456B66B80D}" dt="2023-08-15T06:28:56.402" v="349" actId="1076"/>
          <ac:spMkLst>
            <pc:docMk/>
            <pc:sldMk cId="2967817226" sldId="267"/>
            <ac:spMk id="3" creationId="{245303B9-B3D8-E3E1-3437-CE4D72CCF5C6}"/>
          </ac:spMkLst>
        </pc:spChg>
      </pc:sldChg>
      <pc:sldChg chg="addSp delSp modSp new mod">
        <pc:chgData name="omkar patil" userId="5ab2d5c3a7fc6adf" providerId="LiveId" clId="{9BC10613-3038-4D26-8415-DF456B66B80D}" dt="2023-08-15T06:22:32.935" v="93" actId="1076"/>
        <pc:sldMkLst>
          <pc:docMk/>
          <pc:sldMk cId="1055287798" sldId="268"/>
        </pc:sldMkLst>
        <pc:spChg chg="mod">
          <ac:chgData name="omkar patil" userId="5ab2d5c3a7fc6adf" providerId="LiveId" clId="{9BC10613-3038-4D26-8415-DF456B66B80D}" dt="2023-08-15T06:22:32.935" v="93" actId="1076"/>
          <ac:spMkLst>
            <pc:docMk/>
            <pc:sldMk cId="1055287798" sldId="268"/>
            <ac:spMk id="3" creationId="{C57C0236-9F59-7971-C891-479C4D001122}"/>
          </ac:spMkLst>
        </pc:spChg>
        <pc:spChg chg="add del">
          <ac:chgData name="omkar patil" userId="5ab2d5c3a7fc6adf" providerId="LiveId" clId="{9BC10613-3038-4D26-8415-DF456B66B80D}" dt="2023-08-15T06:19:33.194" v="80"/>
          <ac:spMkLst>
            <pc:docMk/>
            <pc:sldMk cId="1055287798" sldId="268"/>
            <ac:spMk id="4" creationId="{2B878614-37A4-334F-12E3-527AAA4B8D52}"/>
          </ac:spMkLst>
        </pc:spChg>
        <pc:picChg chg="add del">
          <ac:chgData name="omkar patil" userId="5ab2d5c3a7fc6adf" providerId="LiveId" clId="{9BC10613-3038-4D26-8415-DF456B66B80D}" dt="2023-08-15T06:19:33.194" v="80"/>
          <ac:picMkLst>
            <pc:docMk/>
            <pc:sldMk cId="1055287798" sldId="268"/>
            <ac:picMk id="1026" creationId="{EC870EA5-91A8-DDBE-E36E-CDD63FBD9236}"/>
          </ac:picMkLst>
        </pc:picChg>
      </pc:sldChg>
      <pc:sldChg chg="modSp new mod">
        <pc:chgData name="omkar patil" userId="5ab2d5c3a7fc6adf" providerId="LiveId" clId="{9BC10613-3038-4D26-8415-DF456B66B80D}" dt="2023-08-15T06:49:11.386" v="716" actId="20577"/>
        <pc:sldMkLst>
          <pc:docMk/>
          <pc:sldMk cId="538300049" sldId="269"/>
        </pc:sldMkLst>
        <pc:spChg chg="mod">
          <ac:chgData name="omkar patil" userId="5ab2d5c3a7fc6adf" providerId="LiveId" clId="{9BC10613-3038-4D26-8415-DF456B66B80D}" dt="2023-08-15T06:49:11.386" v="716" actId="20577"/>
          <ac:spMkLst>
            <pc:docMk/>
            <pc:sldMk cId="538300049" sldId="269"/>
            <ac:spMk id="2" creationId="{99C63687-59E2-87F3-249A-E230155BFD94}"/>
          </ac:spMkLst>
        </pc:spChg>
        <pc:spChg chg="mod">
          <ac:chgData name="omkar patil" userId="5ab2d5c3a7fc6adf" providerId="LiveId" clId="{9BC10613-3038-4D26-8415-DF456B66B80D}" dt="2023-08-15T06:18:36.652" v="78" actId="207"/>
          <ac:spMkLst>
            <pc:docMk/>
            <pc:sldMk cId="538300049" sldId="269"/>
            <ac:spMk id="3" creationId="{2467DB29-6ABD-7D0E-0A99-31A061017BDC}"/>
          </ac:spMkLst>
        </pc:spChg>
      </pc:sldChg>
      <pc:sldChg chg="modSp new mod">
        <pc:chgData name="omkar patil" userId="5ab2d5c3a7fc6adf" providerId="LiveId" clId="{9BC10613-3038-4D26-8415-DF456B66B80D}" dt="2023-08-15T06:33:48.913" v="425" actId="14100"/>
        <pc:sldMkLst>
          <pc:docMk/>
          <pc:sldMk cId="4147384804" sldId="270"/>
        </pc:sldMkLst>
        <pc:spChg chg="mod">
          <ac:chgData name="omkar patil" userId="5ab2d5c3a7fc6adf" providerId="LiveId" clId="{9BC10613-3038-4D26-8415-DF456B66B80D}" dt="2023-08-15T06:33:48.913" v="425" actId="14100"/>
          <ac:spMkLst>
            <pc:docMk/>
            <pc:sldMk cId="4147384804" sldId="270"/>
            <ac:spMk id="3" creationId="{5DB92004-9B64-E5BA-F6F6-5677C4FEF98B}"/>
          </ac:spMkLst>
        </pc:spChg>
      </pc:sldChg>
      <pc:sldChg chg="modSp new mod">
        <pc:chgData name="omkar patil" userId="5ab2d5c3a7fc6adf" providerId="LiveId" clId="{9BC10613-3038-4D26-8415-DF456B66B80D}" dt="2023-08-15T06:36:58.646" v="484" actId="27636"/>
        <pc:sldMkLst>
          <pc:docMk/>
          <pc:sldMk cId="448616519" sldId="271"/>
        </pc:sldMkLst>
        <pc:spChg chg="mod">
          <ac:chgData name="omkar patil" userId="5ab2d5c3a7fc6adf" providerId="LiveId" clId="{9BC10613-3038-4D26-8415-DF456B66B80D}" dt="2023-08-15T06:36:58.646" v="484" actId="27636"/>
          <ac:spMkLst>
            <pc:docMk/>
            <pc:sldMk cId="448616519" sldId="271"/>
            <ac:spMk id="3" creationId="{B7884881-2011-820A-9A4F-219AC823E32D}"/>
          </ac:spMkLst>
        </pc:spChg>
      </pc:sldChg>
      <pc:sldChg chg="modSp new mod ord">
        <pc:chgData name="omkar patil" userId="5ab2d5c3a7fc6adf" providerId="LiveId" clId="{9BC10613-3038-4D26-8415-DF456B66B80D}" dt="2023-08-15T06:39:30.807" v="515" actId="14100"/>
        <pc:sldMkLst>
          <pc:docMk/>
          <pc:sldMk cId="4091708888" sldId="272"/>
        </pc:sldMkLst>
        <pc:spChg chg="mod">
          <ac:chgData name="omkar patil" userId="5ab2d5c3a7fc6adf" providerId="LiveId" clId="{9BC10613-3038-4D26-8415-DF456B66B80D}" dt="2023-08-15T06:39:30.807" v="515" actId="14100"/>
          <ac:spMkLst>
            <pc:docMk/>
            <pc:sldMk cId="4091708888" sldId="272"/>
            <ac:spMk id="3" creationId="{EDFCA1BA-2973-D422-D929-9BC8CE86D683}"/>
          </ac:spMkLst>
        </pc:spChg>
      </pc:sldChg>
      <pc:sldChg chg="modSp new mod">
        <pc:chgData name="omkar patil" userId="5ab2d5c3a7fc6adf" providerId="LiveId" clId="{9BC10613-3038-4D26-8415-DF456B66B80D}" dt="2023-08-15T06:40:20.637" v="548" actId="255"/>
        <pc:sldMkLst>
          <pc:docMk/>
          <pc:sldMk cId="1827709625" sldId="273"/>
        </pc:sldMkLst>
        <pc:spChg chg="mod">
          <ac:chgData name="omkar patil" userId="5ab2d5c3a7fc6adf" providerId="LiveId" clId="{9BC10613-3038-4D26-8415-DF456B66B80D}" dt="2023-08-15T06:40:07.588" v="547" actId="20577"/>
          <ac:spMkLst>
            <pc:docMk/>
            <pc:sldMk cId="1827709625" sldId="273"/>
            <ac:spMk id="2" creationId="{5FF15117-D159-1259-8217-98E565C501B5}"/>
          </ac:spMkLst>
        </pc:spChg>
        <pc:spChg chg="mod">
          <ac:chgData name="omkar patil" userId="5ab2d5c3a7fc6adf" providerId="LiveId" clId="{9BC10613-3038-4D26-8415-DF456B66B80D}" dt="2023-08-15T06:40:20.637" v="548" actId="255"/>
          <ac:spMkLst>
            <pc:docMk/>
            <pc:sldMk cId="1827709625" sldId="273"/>
            <ac:spMk id="3" creationId="{982E16C5-87AF-64C5-5BAD-B2CD55137F7A}"/>
          </ac:spMkLst>
        </pc:spChg>
      </pc:sldChg>
      <pc:sldChg chg="delSp modSp new mod">
        <pc:chgData name="omkar patil" userId="5ab2d5c3a7fc6adf" providerId="LiveId" clId="{9BC10613-3038-4D26-8415-DF456B66B80D}" dt="2023-08-15T06:42:43.498" v="562" actId="21"/>
        <pc:sldMkLst>
          <pc:docMk/>
          <pc:sldMk cId="2412573209" sldId="274"/>
        </pc:sldMkLst>
        <pc:spChg chg="del">
          <ac:chgData name="omkar patil" userId="5ab2d5c3a7fc6adf" providerId="LiveId" clId="{9BC10613-3038-4D26-8415-DF456B66B80D}" dt="2023-08-15T06:42:43.498" v="562" actId="21"/>
          <ac:spMkLst>
            <pc:docMk/>
            <pc:sldMk cId="2412573209" sldId="274"/>
            <ac:spMk id="2" creationId="{59BD415A-9212-9C04-9018-DF5AAD25E015}"/>
          </ac:spMkLst>
        </pc:spChg>
        <pc:spChg chg="mod">
          <ac:chgData name="omkar patil" userId="5ab2d5c3a7fc6adf" providerId="LiveId" clId="{9BC10613-3038-4D26-8415-DF456B66B80D}" dt="2023-08-15T06:42:18.163" v="561" actId="113"/>
          <ac:spMkLst>
            <pc:docMk/>
            <pc:sldMk cId="2412573209" sldId="274"/>
            <ac:spMk id="3" creationId="{BBB1D5E5-ED38-F8AE-38E7-EBDDDD4531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8D38747-4367-4BD2-8D51-C97E202738E2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9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997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937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6549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762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45518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1427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17E833E-1B6D-415F-AD29-75AE8C43BD0D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4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452596F-08A7-4B70-989A-F2B1CF31E66B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57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9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3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0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32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38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7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7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73ED0CC-082F-4160-86E5-0D6041F12778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47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FECBA82-32C9-068A-CCB5-0536072BD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0163" y="0"/>
            <a:ext cx="12732326" cy="6858000"/>
          </a:xfrm>
          <a:prstGeom prst="rect">
            <a:avLst/>
          </a:prstGeom>
        </p:spPr>
      </p:pic>
      <p:sp>
        <p:nvSpPr>
          <p:cNvPr id="12" name="Title 10">
            <a:extLst>
              <a:ext uri="{FF2B5EF4-FFF2-40B4-BE49-F238E27FC236}">
                <a16:creationId xmlns:a16="http://schemas.microsoft.com/office/drawing/2014/main" id="{6E8670AE-DF00-5BDA-EB4D-142FEB263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8485" y="1602423"/>
            <a:ext cx="9440862" cy="1049337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 RESERVATION SYSTEM </a:t>
            </a:r>
            <a:endParaRPr lang="en-IN" sz="4400" b="1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D3CA7D-10D9-B611-5168-10236CEB6AC5}"/>
              </a:ext>
            </a:extLst>
          </p:cNvPr>
          <p:cNvSpPr txBox="1"/>
          <p:nvPr/>
        </p:nvSpPr>
        <p:spPr>
          <a:xfrm>
            <a:off x="7863840" y="5303520"/>
            <a:ext cx="4148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1NH21CS166 : NIKHIL SURYADEVRA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1NH21CS170 : N MAHITH KUMAR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1NH21CS175 : PATIL OMKAR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C915-DAD8-C1B5-8DE5-05ABD03E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84881-2011-820A-9A4F-219AC823E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829" y="2086495"/>
            <a:ext cx="9867207" cy="482969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Seat Selection: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- Display a graphical seat layout using HTML, CSS, and JavaScript.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- Highlight available seats and allow users to select seats.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- Update the seat layout in real-time as users make selections.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Confirm Reservation: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- After selecting seats, users can confirm their reservation.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- Validate the selected seats and display a confirmation message.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- Store the reservation details (user ID, seat numbers, date) in the database.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 Active and Past Bookings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- Users can view their active and past bookings on the dashboard.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- Retrieve booking information from the database and display it on the  dashboard.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616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9371-A273-205F-1BB3-229A55D9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CA1BA-2973-D422-D929-9BC8CE86D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193" y="2279302"/>
            <a:ext cx="8825659" cy="442075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Logout: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- 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Users can log out from the dashboard.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Users Table:  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IN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user_id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(Primary Key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- 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- email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Bookings Table: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- </a:t>
            </a:r>
            <a:r>
              <a:rPr lang="en-IN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booking_id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(Primary Key)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- </a:t>
            </a:r>
            <a:r>
              <a:rPr lang="en-IN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user_id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(Foreign Key referencing Users Table)</a:t>
            </a:r>
          </a:p>
          <a:p>
            <a:pPr marL="0" indent="0">
              <a:buNone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- </a:t>
            </a:r>
            <a:r>
              <a:rPr lang="en-IN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booking_date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91708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5117-D159-1259-8217-98E565C5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E16C5-87AF-64C5-5BAD-B2CD55137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0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Bus Reservation System offers a comprehensive solution for passengers to easily and securely reserve bus seats, manage bookings, and access travel information. By combining HTML, SQL, PHP, JavaScript, and CSS, this system ensures a seamless user experience, efficient data management, and robust security measures, contributing to a hassle-free and user-centric bus travel </a:t>
            </a:r>
            <a:r>
              <a:rPr lang="en-IN" sz="2000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experience.The</a:t>
            </a:r>
            <a:r>
              <a:rPr lang="en-IN" sz="20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Bus Reservation System offers a comprehensive solution for passengers to easily and securely reserve bus seats, manage bookings, and access travel information. By combining HTML, SQL, PHP, JavaScript, and CSS, this system ensures a seamless user experience, efficient data management, and robust security measures, contributing to a hassle-free and user-centric bus travel experience.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27709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1D5E5-ED38-F8AE-38E7-EBDDDD453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6341" y="2902758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b="1" dirty="0"/>
              <a:t>THANK YOU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241257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C1D422-CC1D-2351-4D18-FF787EB3D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76" y="2129674"/>
            <a:ext cx="11364013" cy="4570384"/>
          </a:xfrm>
        </p:spPr>
        <p:txBody>
          <a:bodyPr/>
          <a:lstStyle/>
          <a:p>
            <a:pPr marL="381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/>
              <a:t>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Website allows users to make reservations and manage their bookings. The system should streamline the bus booking process for users and provide efficient management tools for administrators.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 </a:t>
            </a: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Designed an intuitive and user-friendly website using HTML and CSS with a responsive design to ensure compatibility across various devices and screen sizes.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en-US" sz="2400" b="0" i="0" dirty="0">
              <a:solidFill>
                <a:schemeClr val="bg2">
                  <a:lumMod val="10000"/>
                </a:schemeClr>
              </a:solidFill>
              <a:effectLst/>
              <a:latin typeface="Söhne"/>
            </a:endParaRP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70772-CFBE-A748-2BDE-98D39E7A58CF}"/>
              </a:ext>
            </a:extLst>
          </p:cNvPr>
          <p:cNvSpPr txBox="1"/>
          <p:nvPr/>
        </p:nvSpPr>
        <p:spPr>
          <a:xfrm>
            <a:off x="4445924" y="1055717"/>
            <a:ext cx="3300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INTRODUCTION</a:t>
            </a:r>
            <a:endParaRPr lang="en-IN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C12AD-58FA-013C-AD2F-467354DE6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77934"/>
            <a:ext cx="8825659" cy="4405745"/>
          </a:xfrm>
        </p:spPr>
        <p:txBody>
          <a:bodyPr>
            <a:normAutofit/>
          </a:bodyPr>
          <a:lstStyle/>
          <a:p>
            <a:r>
              <a:rPr lang="en-US" sz="2400" dirty="0"/>
              <a:t>KEYWORDS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Online Booking: Allow users to book bus tickets online.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Seat Selection: Enable passengers to choose their preferred seats.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Route Selection: Display available routes and destinations.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Payment Options: Various payment methods for convenience.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Real-time Availability: Display real-time seat availability.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User Accounts: Sign-up, login, and profile management for users.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Notifications: Confirmation, reminders, and alerts via email or SMS.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Reviews and Ratings: Integration of passenger feedback.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Accessibility: User-friendly interface for all types of users.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971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3687-59E2-87F3-249A-E230155BF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  METHODOLOGY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7DB29-6ABD-7D0E-0A99-31A061017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11185"/>
            <a:ext cx="8825659" cy="3808615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b="1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How It Works:</a:t>
            </a:r>
            <a:endParaRPr lang="en-US" sz="2000" b="0" i="0" dirty="0">
              <a:solidFill>
                <a:schemeClr val="bg2">
                  <a:lumMod val="10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Step-by-step guide on how a user can make a reservation.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Overview of the booking process, seat selection, payment, and confirmation.</a:t>
            </a:r>
          </a:p>
          <a:p>
            <a:pPr algn="l"/>
            <a:r>
              <a:rPr lang="en-US" sz="2000" b="1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Benefits:</a:t>
            </a:r>
            <a:endParaRPr lang="en-US" sz="2000" b="0" i="0" dirty="0">
              <a:solidFill>
                <a:schemeClr val="bg2">
                  <a:lumMod val="10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Convenience: Book from anywhere, anytime.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Time-Saving: Avoid long queues and waiting times.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Transparency: Real-time information about bus schedules and availability.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Choice: Select preferred seats and routes.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Cost-Effective: Compare prices and choose affordable options.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30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1CB5-2E53-3675-6679-18C8A5BA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0236-9F59-7971-C891-479C4D001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27564"/>
            <a:ext cx="8825659" cy="3898669"/>
          </a:xfrm>
        </p:spPr>
        <p:txBody>
          <a:bodyPr/>
          <a:lstStyle/>
          <a:p>
            <a:pPr algn="l"/>
            <a:r>
              <a:rPr lang="en-US" sz="2000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For Bus Operators:</a:t>
            </a:r>
            <a:endParaRPr lang="en-US" sz="2000" b="0" i="0" dirty="0">
              <a:solidFill>
                <a:schemeClr val="tx2">
                  <a:lumMod val="50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Admin Dashboard: Manage routes, schedules, and bookings.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Analytics: Insights into booking trends and occupancy rates.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Resource Optimization: Efficient allocation of buses and resources.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Customer Support: Address passenger queries and issues.</a:t>
            </a:r>
          </a:p>
          <a:p>
            <a:pPr algn="l"/>
            <a:r>
              <a:rPr lang="en-US" sz="2000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Challenges and Solutions</a:t>
            </a:r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:</a:t>
            </a:r>
            <a:endParaRPr lang="en-US" b="0" i="0" dirty="0">
              <a:solidFill>
                <a:schemeClr val="tx2">
                  <a:lumMod val="50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Address potential challenges in implementing a Bus Reservation System.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Provide solutions or strategies to overcome these challenges.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287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5765-7F47-F722-52CF-8D48FF26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6EA97-787E-1AEA-42A0-299C6A4C0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287616"/>
            <a:ext cx="8825659" cy="4254500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Future Enhancements:</a:t>
            </a:r>
            <a:endParaRPr lang="en-US" b="0" i="0" dirty="0">
              <a:solidFill>
                <a:schemeClr val="tx2">
                  <a:lumMod val="50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Discuss potential future developments or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Integration with other transportation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AI-powered recommendations for routes and schedules.</a:t>
            </a:r>
          </a:p>
          <a:p>
            <a:pPr algn="l"/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Security and Privacy:</a:t>
            </a:r>
            <a:endParaRPr lang="en-US" b="0" i="0" dirty="0">
              <a:solidFill>
                <a:schemeClr val="tx2">
                  <a:lumMod val="50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Ensure passenger data security and privacy measures.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Compliance with data protection regulations.</a:t>
            </a:r>
          </a:p>
          <a:p>
            <a:pPr algn="l"/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Case Studies:</a:t>
            </a:r>
            <a:endParaRPr lang="en-US" b="0" i="0" dirty="0">
              <a:solidFill>
                <a:schemeClr val="tx2">
                  <a:lumMod val="50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Showcase successful implementations of Bus Reservation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Highlight the positive impact on passenger experience and business operations.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378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15ED3-3FC6-018A-B4D7-F465B6C34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CANCELLATION MODULE</a:t>
            </a:r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31A039-4F0E-E774-EC5F-7A3B46354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700" y="2410690"/>
            <a:ext cx="9592656" cy="38986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Cancellation fee will be deducted from the passenger’s reservation amount.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Cancellation slabs(%fare fund) is based on the time of cancellation and departure time of the service at the place of boarding.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In case of partial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cancellation,the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seat no. of the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passenger,accounts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department of dreamtravel.com will refund the amount applicable to the concerned credit card/debit card/online banking account.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Refund to passengers will be given normally in 15 working days. After the cancellation of ticket of email. If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dreamtravel.come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troll free no.</a:t>
            </a:r>
          </a:p>
        </p:txBody>
      </p:sp>
    </p:spTree>
    <p:extLst>
      <p:ext uri="{BB962C8B-B14F-4D97-AF65-F5344CB8AC3E}">
        <p14:creationId xmlns:p14="http://schemas.microsoft.com/office/powerpoint/2010/main" val="937211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4F8C-2608-8F0C-42FD-0884E1D9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</a:t>
            </a:r>
            <a:r>
              <a:rPr lang="en-US" b="1" dirty="0"/>
              <a:t>REQUIREMENTS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303B9-B3D8-E3E1-3437-CE4D72CCF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25" y="2211186"/>
            <a:ext cx="9452086" cy="4513810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5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</a:t>
            </a:r>
            <a:r>
              <a:rPr lang="en-IN" sz="6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Development Environment</a:t>
            </a:r>
            <a:r>
              <a:rPr lang="en-IN" sz="6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:- A computer with a text editor or integrated development environment for coding (e.g., Visual Studio Code, Sublime Text, </a:t>
            </a:r>
            <a:r>
              <a:rPr lang="en-IN" sz="6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Php</a:t>
            </a:r>
            <a:r>
              <a:rPr lang="en-IN" sz="6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Storm).</a:t>
            </a:r>
            <a:endParaRPr lang="en-IN" sz="6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6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</a:t>
            </a:r>
            <a:r>
              <a:rPr lang="en-IN" sz="6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 Technologies</a:t>
            </a:r>
            <a:r>
              <a:rPr lang="en-IN" sz="6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:- HTML, CSS, JavaScript for front-end development.</a:t>
            </a:r>
            <a:endParaRPr lang="en-IN" sz="6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6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</a:t>
            </a:r>
            <a:r>
              <a:rPr lang="en-IN" sz="6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 Hosting</a:t>
            </a:r>
            <a:r>
              <a:rPr lang="en-IN" sz="6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IN" sz="6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6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- A web hosting provider that supports PHP and MySQL databases.</a:t>
            </a:r>
            <a:endParaRPr lang="en-IN" sz="6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6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- Access to Control Panel or a similar control panel for managing server settings, databases, and files.</a:t>
            </a:r>
            <a:endParaRPr lang="en-IN" sz="6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6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</a:t>
            </a:r>
            <a:r>
              <a:rPr lang="en-IN" sz="6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Responsive Design</a:t>
            </a:r>
            <a:r>
              <a:rPr lang="en-IN" sz="6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IN" sz="6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6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- Design your website to be responsive, ensuring it works well on various devices and screen sizes.</a:t>
            </a:r>
            <a:endParaRPr lang="en-IN" sz="6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6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5. </a:t>
            </a:r>
            <a:r>
              <a:rPr lang="en-IN" sz="6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 Control</a:t>
            </a:r>
            <a:r>
              <a:rPr lang="en-IN" sz="6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IN" sz="6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6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Version control system (e.g., Git) to track changes, collaborate, and manage codebase</a:t>
            </a:r>
            <a:r>
              <a:rPr lang="en-IN" sz="5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N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781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C687-145F-50DE-134F-8263124D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2004-9B64-E5BA-F6F6-5677C4FEF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85" y="2128057"/>
            <a:ext cx="10806546" cy="449718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ALGORITHM: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 Registration and Login: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Users can register with their email and password.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Upon registration, store user information (name, email, password)  In  the MySQL database. 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Users can log in using their registered email and password.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 Dashboard: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Upon successful login, users are directed to their dashboard.  - The dashboard displays active and past bookings.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Users can click on "Reserve a Seat" on the dashboard.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Display a page showing the available seats for a selected bus  journey.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Retrieve seat availability data from the MySQL database.</a:t>
            </a:r>
          </a:p>
        </p:txBody>
      </p:sp>
    </p:spTree>
    <p:extLst>
      <p:ext uri="{BB962C8B-B14F-4D97-AF65-F5344CB8AC3E}">
        <p14:creationId xmlns:p14="http://schemas.microsoft.com/office/powerpoint/2010/main" val="4147384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82</TotalTime>
  <Words>1046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Söhne</vt:lpstr>
      <vt:lpstr>Wingdings 3</vt:lpstr>
      <vt:lpstr>Ion Boardroom</vt:lpstr>
      <vt:lpstr>PowerPoint Presentation</vt:lpstr>
      <vt:lpstr>PowerPoint Presentation</vt:lpstr>
      <vt:lpstr>PowerPoint Presentation</vt:lpstr>
      <vt:lpstr>               METHODOLOGY</vt:lpstr>
      <vt:lpstr>PowerPoint Presentation</vt:lpstr>
      <vt:lpstr>PowerPoint Presentation</vt:lpstr>
      <vt:lpstr>CANCELLATION MODULE</vt:lpstr>
      <vt:lpstr>                    REQUIREMENTS </vt:lpstr>
      <vt:lpstr>PowerPoint Presentation</vt:lpstr>
      <vt:lpstr>PowerPoint Presentation</vt:lpstr>
      <vt:lpstr>PowerPoint Presentation</vt:lpstr>
      <vt:lpstr>                    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omkar patil</dc:creator>
  <cp:lastModifiedBy>omkar patil</cp:lastModifiedBy>
  <cp:revision>1</cp:revision>
  <dcterms:created xsi:type="dcterms:W3CDTF">2023-08-13T11:33:00Z</dcterms:created>
  <dcterms:modified xsi:type="dcterms:W3CDTF">2023-08-15T06:49:15Z</dcterms:modified>
</cp:coreProperties>
</file>