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TH KUMAR" userId="5029004b3ec667ee" providerId="LiveId" clId="{8D1B5659-DF26-4C3B-A7E7-D5A9E26BD24B}"/>
    <pc:docChg chg="addSld delSld modSld">
      <pc:chgData name="MAHITH KUMAR" userId="5029004b3ec667ee" providerId="LiveId" clId="{8D1B5659-DF26-4C3B-A7E7-D5A9E26BD24B}" dt="2022-11-04T10:56:23.529" v="127" actId="20577"/>
      <pc:docMkLst>
        <pc:docMk/>
      </pc:docMkLst>
      <pc:sldChg chg="modSp mod">
        <pc:chgData name="MAHITH KUMAR" userId="5029004b3ec667ee" providerId="LiveId" clId="{8D1B5659-DF26-4C3B-A7E7-D5A9E26BD24B}" dt="2022-11-04T10:56:23.529" v="127" actId="20577"/>
        <pc:sldMkLst>
          <pc:docMk/>
          <pc:sldMk cId="1030648519" sldId="256"/>
        </pc:sldMkLst>
        <pc:spChg chg="mod">
          <ac:chgData name="MAHITH KUMAR" userId="5029004b3ec667ee" providerId="LiveId" clId="{8D1B5659-DF26-4C3B-A7E7-D5A9E26BD24B}" dt="2022-11-04T10:56:23.529" v="127" actId="20577"/>
          <ac:spMkLst>
            <pc:docMk/>
            <pc:sldMk cId="1030648519" sldId="256"/>
            <ac:spMk id="10" creationId="{E6BB9B2E-DDD9-BD42-9D28-1188896BE2A9}"/>
          </ac:spMkLst>
        </pc:spChg>
      </pc:sldChg>
      <pc:sldChg chg="del">
        <pc:chgData name="MAHITH KUMAR" userId="5029004b3ec667ee" providerId="LiveId" clId="{8D1B5659-DF26-4C3B-A7E7-D5A9E26BD24B}" dt="2022-11-04T10:55:05.152" v="23" actId="2696"/>
        <pc:sldMkLst>
          <pc:docMk/>
          <pc:sldMk cId="1518155593" sldId="267"/>
        </pc:sldMkLst>
      </pc:sldChg>
      <pc:sldChg chg="modSp new del mod">
        <pc:chgData name="MAHITH KUMAR" userId="5029004b3ec667ee" providerId="LiveId" clId="{8D1B5659-DF26-4C3B-A7E7-D5A9E26BD24B}" dt="2022-11-04T10:55:00.089" v="22" actId="2696"/>
        <pc:sldMkLst>
          <pc:docMk/>
          <pc:sldMk cId="1307221864" sldId="268"/>
        </pc:sldMkLst>
        <pc:spChg chg="mod">
          <ac:chgData name="MAHITH KUMAR" userId="5029004b3ec667ee" providerId="LiveId" clId="{8D1B5659-DF26-4C3B-A7E7-D5A9E26BD24B}" dt="2022-11-04T10:09:13.963" v="19" actId="20577"/>
          <ac:spMkLst>
            <pc:docMk/>
            <pc:sldMk cId="1307221864" sldId="268"/>
            <ac:spMk id="2" creationId="{C0A0EF55-3849-A1A3-A0C9-2E2AB6ABEF91}"/>
          </ac:spMkLst>
        </pc:spChg>
        <pc:spChg chg="mod">
          <ac:chgData name="MAHITH KUMAR" userId="5029004b3ec667ee" providerId="LiveId" clId="{8D1B5659-DF26-4C3B-A7E7-D5A9E26BD24B}" dt="2022-11-04T10:35:19.922" v="21" actId="20577"/>
          <ac:spMkLst>
            <pc:docMk/>
            <pc:sldMk cId="1307221864" sldId="268"/>
            <ac:spMk id="3" creationId="{EC5C3018-1618-A7D1-5FCD-D7E4353E04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5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0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B619D9-768F-EC4F-953E-89E6B5AE971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A0881-7D27-7A4A-AE27-46727F3BC6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A83B7BAC-36B2-D9CF-731A-1C1E3300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106862"/>
            <a:ext cx="5655469" cy="1723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BB9B2E-DDD9-BD42-9D28-1188896BE2A9}"/>
              </a:ext>
            </a:extLst>
          </p:cNvPr>
          <p:cNvSpPr txBox="1"/>
          <p:nvPr/>
        </p:nvSpPr>
        <p:spPr>
          <a:xfrm>
            <a:off x="1273967" y="2086808"/>
            <a:ext cx="96440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DEPA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RTMENT: COMPUTER SCIENCE AND ENGINEERING</a:t>
            </a:r>
          </a:p>
          <a:p>
            <a:endParaRPr lang="en-GB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SUBJECT :SUMMER INTERNSHIP (21CSE48A)</a:t>
            </a:r>
          </a:p>
          <a:p>
            <a:endParaRPr lang="en-GB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TOPIC:ATM TRANSACTION MANAGEMENT SYSTEM</a:t>
            </a:r>
          </a:p>
          <a:p>
            <a:endParaRPr lang="en-GB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SUBMITTED TO:MS. N SASIKALA(SENIOR ASSISTANT PROFESSOR )</a:t>
            </a:r>
          </a:p>
          <a:p>
            <a:endParaRPr lang="en-GB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GB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                                                                               IMPLEMENTED BY:</a:t>
            </a: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                                                                                      </a:t>
            </a:r>
          </a:p>
          <a:p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                                                                          R.HARSHAVARDHAN REDDY(1NH21CS191)</a:t>
            </a:r>
          </a:p>
          <a:p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                                                                               N.MAHITH KUMAR (1NH21CS170)</a:t>
            </a:r>
          </a:p>
          <a:p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                                                                               P.CHARAN KUMAR(1NH21CS180)</a:t>
            </a:r>
          </a:p>
          <a:p>
            <a:pPr algn="ctr"/>
            <a:r>
              <a:rPr lang="en-GB" b="1" dirty="0">
                <a:solidFill>
                  <a:srgbClr val="202124"/>
                </a:solidFill>
                <a:latin typeface="Roboto" panose="02000000000000000000" pitchFamily="2" charset="0"/>
              </a:rPr>
              <a:t>                                            Rahul Pankaj(1NH21CS194)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A3392-AEC9-CA90-C6A2-8C58881EDC4C}"/>
              </a:ext>
            </a:extLst>
          </p:cNvPr>
          <p:cNvSpPr txBox="1"/>
          <p:nvPr/>
        </p:nvSpPr>
        <p:spPr>
          <a:xfrm>
            <a:off x="2173217" y="1166842"/>
            <a:ext cx="82272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1" u="sng" dirty="0">
                <a:solidFill>
                  <a:schemeClr val="accent2"/>
                </a:solidFill>
                <a:latin typeface="Roboto" panose="02000000000000000000" pitchFamily="2" charset="0"/>
              </a:rPr>
              <a:t>OBJECTIVES</a:t>
            </a:r>
            <a:r>
              <a:rPr lang="en-GB" sz="2400" b="1" u="sng" dirty="0">
                <a:solidFill>
                  <a:schemeClr val="accent2"/>
                </a:solidFill>
                <a:latin typeface="Roboto" panose="02000000000000000000" pitchFamily="2" charset="0"/>
              </a:rPr>
              <a:t>:</a:t>
            </a:r>
          </a:p>
          <a:p>
            <a:endParaRPr lang="en-GB" sz="2400" b="1" dirty="0">
              <a:solidFill>
                <a:srgbClr val="BDC1C6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ATMs can be used to withdraw money or to deposit money or even to know the information of an account like the balance amount,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convenient and easy to </a:t>
            </a:r>
            <a:r>
              <a:rPr lang="en-GB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use,and</a:t>
            </a: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consumers to perform quick self-service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readers, cash dispensers, PIN pads, receipt printers and monitors are some of the basic hardware components that go into all ATMs.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ATMs also have components for wireless connectivity, check scanning, or even dispensing gift cards.</a:t>
            </a:r>
          </a:p>
        </p:txBody>
      </p:sp>
    </p:spTree>
    <p:extLst>
      <p:ext uri="{BB962C8B-B14F-4D97-AF65-F5344CB8AC3E}">
        <p14:creationId xmlns:p14="http://schemas.microsoft.com/office/powerpoint/2010/main" val="394444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F05B3-C00A-67B7-7F04-CC07D4CE3B82}"/>
              </a:ext>
            </a:extLst>
          </p:cNvPr>
          <p:cNvSpPr txBox="1"/>
          <p:nvPr/>
        </p:nvSpPr>
        <p:spPr>
          <a:xfrm>
            <a:off x="1132608" y="1143000"/>
            <a:ext cx="333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code:-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905F0-442B-9534-26B2-A6E7B806E91E}"/>
              </a:ext>
            </a:extLst>
          </p:cNvPr>
          <p:cNvSpPr txBox="1"/>
          <p:nvPr/>
        </p:nvSpPr>
        <p:spPr>
          <a:xfrm>
            <a:off x="1132608" y="1858819"/>
            <a:ext cx="105130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long amount=1000, deposit, withdraw;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choice, pin, k;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transaction ='y';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(pin != 1520)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SECRET PIN NUMBER:");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&amp;pin);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(pin != 1520)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("PLEASE ENTER VALID PASSWORD\n");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68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4A2-B22A-5F90-5B3D-2E89F790EBD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5746750"/>
            <a:ext cx="10058400" cy="500063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("*******Welcome to ATM Service*************\n");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("1. Check Balance\n");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("2. Withdraw Cash\n");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("3. Deposit Cash\n");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("4. Quit\n");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("******************?**************************?*\n\n");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choice: 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&amp;choice);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(choice)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YOUR BALANCE IN Rs : 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", amount);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ENTER THE AMOUNT TO WITHDRAW: 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&amp;withdraw);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(withdraw % 100 != 0)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PLEASE ENTER THE AMOUNT IN MULTIPLES OF 100");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(withdraw &gt;(amount - 500))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3241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8D030-54F8-0C07-4F07-6E4943583120}"/>
              </a:ext>
            </a:extLst>
          </p:cNvPr>
          <p:cNvSpPr txBox="1"/>
          <p:nvPr/>
        </p:nvSpPr>
        <p:spPr>
          <a:xfrm flipH="1">
            <a:off x="118454" y="218209"/>
            <a:ext cx="8796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INSUFFICENT BALANCE");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= amount - withdraw;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("\n\n PLEASE COLLECT CASH");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YOUR CURRENT BALANCE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IS%lu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amount);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ENTER THE AMOUNT TO DEPOSIT");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&amp;deposit);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= amount + deposit;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("YOUR BALANCE IS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amount);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THANK U USING ATM");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US" dirty="0"/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21028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2D346-CE15-9E45-06DF-C17ECC4526AD}"/>
              </a:ext>
            </a:extLst>
          </p:cNvPr>
          <p:cNvSpPr txBox="1"/>
          <p:nvPr/>
        </p:nvSpPr>
        <p:spPr>
          <a:xfrm flipH="1">
            <a:off x="378227" y="488372"/>
            <a:ext cx="6988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printf</a:t>
            </a:r>
            <a:r>
              <a:rPr lang="en-US" sz="2400" dirty="0"/>
              <a:t>("\n INVALID CHOICE");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("\n\n\n DO U WISH TO HAVE ANOTHER TRANSCATION?(y/n): \n");</a:t>
            </a:r>
          </a:p>
          <a:p>
            <a:r>
              <a:rPr lang="en-US" sz="2400" dirty="0" err="1"/>
              <a:t>fflush</a:t>
            </a:r>
            <a:r>
              <a:rPr lang="en-US" sz="2400" dirty="0"/>
              <a:t>(stdin);</a:t>
            </a:r>
          </a:p>
          <a:p>
            <a:r>
              <a:rPr lang="en-US" sz="2400" dirty="0" err="1"/>
              <a:t>scanf</a:t>
            </a:r>
            <a:r>
              <a:rPr lang="en-US" sz="2400" dirty="0"/>
              <a:t>("%c", &amp;transaction);</a:t>
            </a:r>
          </a:p>
          <a:p>
            <a:r>
              <a:rPr lang="en-US" sz="2400" dirty="0"/>
              <a:t>if (transaction == 'n'|| transaction == 'N’)</a:t>
            </a:r>
          </a:p>
          <a:p>
            <a:r>
              <a:rPr lang="en-US" sz="2400" dirty="0"/>
              <a:t> k = 1;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 while (!k);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("\n\n THANKS FOR USING OUT ATM SERVICE");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4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CF554-72F8-0297-3B21-5705D6541808}"/>
              </a:ext>
            </a:extLst>
          </p:cNvPr>
          <p:cNvSpPr txBox="1"/>
          <p:nvPr/>
        </p:nvSpPr>
        <p:spPr>
          <a:xfrm>
            <a:off x="213888" y="277075"/>
            <a:ext cx="406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 turbo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1479B-EA2A-07A0-B951-3FF8C7B5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741"/>
            <a:ext cx="2795155" cy="281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73463-0AB4-9707-B351-EF2E062F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3691"/>
            <a:ext cx="2795155" cy="281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422DD-F7AD-C4E0-1A2C-3D8450186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155" y="738740"/>
            <a:ext cx="2795155" cy="2814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11729-92CB-1E13-328E-DEFFE7310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155" y="3553690"/>
            <a:ext cx="279515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59F5CF-476C-B9C7-102D-83CACB73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Output:-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4060FC-4FE1-AD12-2290-E9C70C0AF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09779"/>
            <a:ext cx="3096491" cy="3739066"/>
          </a:xfr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EA6B798E-B23F-A728-D769-4068FFE4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92" y="2609779"/>
            <a:ext cx="3221182" cy="3739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F8F29D-66CC-C3BB-AB7C-BB3312FD8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74" y="2609779"/>
            <a:ext cx="3325090" cy="3739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89B33A-E619-EA91-5CFB-862E445C134E}"/>
              </a:ext>
            </a:extLst>
          </p:cNvPr>
          <p:cNvSpPr txBox="1"/>
          <p:nvPr/>
        </p:nvSpPr>
        <p:spPr>
          <a:xfrm flipH="1">
            <a:off x="-2" y="2109355"/>
            <a:ext cx="243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56D18-A3C5-6D6B-04D2-E64932C8559E}"/>
              </a:ext>
            </a:extLst>
          </p:cNvPr>
          <p:cNvSpPr txBox="1"/>
          <p:nvPr/>
        </p:nvSpPr>
        <p:spPr>
          <a:xfrm>
            <a:off x="3096491" y="2109355"/>
            <a:ext cx="19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cash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C7A4F-F29F-174B-57FF-AEAE49432C8E}"/>
              </a:ext>
            </a:extLst>
          </p:cNvPr>
          <p:cNvSpPr txBox="1"/>
          <p:nvPr/>
        </p:nvSpPr>
        <p:spPr>
          <a:xfrm>
            <a:off x="6317674" y="2078183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cash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1EF5B7-3FCA-2A52-6E0E-C28DD5476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764" y="2609779"/>
            <a:ext cx="2549236" cy="3739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38DE63-2A91-1AE5-F9B7-97C8F7C3B98E}"/>
              </a:ext>
            </a:extLst>
          </p:cNvPr>
          <p:cNvSpPr txBox="1"/>
          <p:nvPr/>
        </p:nvSpPr>
        <p:spPr>
          <a:xfrm>
            <a:off x="9642764" y="2067793"/>
            <a:ext cx="113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44437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DA20-E18F-B239-A084-F9E14B2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5430"/>
            <a:ext cx="10058400" cy="1450757"/>
          </a:xfrm>
        </p:spPr>
        <p:txBody>
          <a:bodyPr/>
          <a:lstStyle/>
          <a:p>
            <a:r>
              <a:rPr lang="en-US" dirty="0"/>
              <a:t>Acknowledgement:-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C4E7-0D41-F95F-5FCA-74FAA2E8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very grateful for the strong support and guidance provided to me by my instructor . Who helped me in preparing this project I am very thankful.</a:t>
            </a:r>
          </a:p>
        </p:txBody>
      </p:sp>
    </p:spTree>
    <p:extLst>
      <p:ext uri="{BB962C8B-B14F-4D97-AF65-F5344CB8AC3E}">
        <p14:creationId xmlns:p14="http://schemas.microsoft.com/office/powerpoint/2010/main" val="4199010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609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Retrospect</vt:lpstr>
      <vt:lpstr>PowerPoint Presentation</vt:lpstr>
      <vt:lpstr>PowerPoint Presentation</vt:lpstr>
      <vt:lpstr>PowerPoint Presentation</vt:lpstr>
      <vt:lpstr>{ printf("*******Welcome to ATM Service*************\n"); printf("1. Check Balance\n"); printf("2. Withdraw Cash\n"); printf("3. Deposit Cash\n"); printf("4. Quit\n"); printf("******************?**************************?*\n\n"); printf("Enter your choice: "); scanf("%d", &amp;choice); switch (choice) { case 1: printf("\n YOUR BALANCE IN Rs : %lu ", amount); break; case 2: printf("\n ENTER THE AMOUNT TO WITHDRAW: "); scanf("%lu", &amp;withdraw); if (withdraw % 100 != 0) { printf("\n PLEASE ENTER THE AMOUNT IN MULTIPLES OF 100"); } else if (withdraw &gt;(amount - 500))    </vt:lpstr>
      <vt:lpstr>PowerPoint Presentation</vt:lpstr>
      <vt:lpstr>PowerPoint Presentation</vt:lpstr>
      <vt:lpstr>PowerPoint Presentation</vt:lpstr>
      <vt:lpstr>Output:-</vt:lpstr>
      <vt:lpstr>Acknowledgement:-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MAHITH KUMAR</cp:lastModifiedBy>
  <cp:revision>3</cp:revision>
  <dcterms:created xsi:type="dcterms:W3CDTF">2022-11-04T06:23:07Z</dcterms:created>
  <dcterms:modified xsi:type="dcterms:W3CDTF">2022-11-04T11:02:47Z</dcterms:modified>
</cp:coreProperties>
</file>