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0"/>
  </p:notesMasterIdLst>
  <p:sldIdLst>
    <p:sldId id="256" r:id="rId2"/>
    <p:sldId id="262" r:id="rId3"/>
    <p:sldId id="257" r:id="rId4"/>
    <p:sldId id="258" r:id="rId5"/>
    <p:sldId id="259"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FFFF"/>
    <a:srgbClr val="CC00CC"/>
    <a:srgbClr val="FF6800"/>
    <a:srgbClr val="042CAC"/>
    <a:srgbClr val="3C50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935C0-0A05-4E6E-BBBF-38CC8D3A76EA}" v="233" dt="2024-08-04T08:39:37.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3" d="100"/>
          <a:sy n="73" d="100"/>
        </p:scale>
        <p:origin x="3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phanisri Chekuri" userId="59b4ff7d-7b4b-451e-b537-5904b341800e" providerId="ADAL" clId="{3CE935C0-0A05-4E6E-BBBF-38CC8D3A76EA}"/>
    <pc:docChg chg="undo custSel addSld modSld addMainMaster delMainMaster">
      <pc:chgData name="Jayaphanisri Chekuri" userId="59b4ff7d-7b4b-451e-b537-5904b341800e" providerId="ADAL" clId="{3CE935C0-0A05-4E6E-BBBF-38CC8D3A76EA}" dt="2024-08-05T13:20:51.517" v="812" actId="680"/>
      <pc:docMkLst>
        <pc:docMk/>
      </pc:docMkLst>
      <pc:sldChg chg="addSp delSp modSp mod modTransition setBg modClrScheme addAnim delAnim modAnim delDesignElem chgLayout">
        <pc:chgData name="Jayaphanisri Chekuri" userId="59b4ff7d-7b4b-451e-b537-5904b341800e" providerId="ADAL" clId="{3CE935C0-0A05-4E6E-BBBF-38CC8D3A76EA}" dt="2024-08-04T05:31:27.426" v="540"/>
        <pc:sldMkLst>
          <pc:docMk/>
          <pc:sldMk cId="3734904734" sldId="256"/>
        </pc:sldMkLst>
        <pc:spChg chg="mod">
          <ac:chgData name="Jayaphanisri Chekuri" userId="59b4ff7d-7b4b-451e-b537-5904b341800e" providerId="ADAL" clId="{3CE935C0-0A05-4E6E-BBBF-38CC8D3A76EA}" dt="2024-08-04T05:31:27.426" v="540"/>
          <ac:spMkLst>
            <pc:docMk/>
            <pc:sldMk cId="3734904734" sldId="256"/>
            <ac:spMk id="2" creationId="{DFEAAC17-6362-5FCE-CEBF-59C44065E9CA}"/>
          </ac:spMkLst>
        </pc:spChg>
        <pc:spChg chg="mod">
          <ac:chgData name="Jayaphanisri Chekuri" userId="59b4ff7d-7b4b-451e-b537-5904b341800e" providerId="ADAL" clId="{3CE935C0-0A05-4E6E-BBBF-38CC8D3A76EA}" dt="2024-08-03T16:05:25.252" v="278" actId="403"/>
          <ac:spMkLst>
            <pc:docMk/>
            <pc:sldMk cId="3734904734" sldId="256"/>
            <ac:spMk id="3" creationId="{CF645A65-900A-F3E1-32D7-6BE8EEAAE317}"/>
          </ac:spMkLst>
        </pc:spChg>
        <pc:spChg chg="add del">
          <ac:chgData name="Jayaphanisri Chekuri" userId="59b4ff7d-7b4b-451e-b537-5904b341800e" providerId="ADAL" clId="{3CE935C0-0A05-4E6E-BBBF-38CC8D3A76EA}" dt="2024-08-03T15:40:31.959" v="203"/>
          <ac:spMkLst>
            <pc:docMk/>
            <pc:sldMk cId="3734904734" sldId="256"/>
            <ac:spMk id="5" creationId="{23DA7759-3209-4FE2-96D1-4EEDD81E9EA0}"/>
          </ac:spMkLst>
        </pc:spChg>
        <pc:spChg chg="add del">
          <ac:chgData name="Jayaphanisri Chekuri" userId="59b4ff7d-7b4b-451e-b537-5904b341800e" providerId="ADAL" clId="{3CE935C0-0A05-4E6E-BBBF-38CC8D3A76EA}" dt="2024-08-03T15:40:31.959" v="203"/>
          <ac:spMkLst>
            <pc:docMk/>
            <pc:sldMk cId="3734904734" sldId="256"/>
            <ac:spMk id="6" creationId="{41460DAD-8769-4C9F-9C8C-BB0443909D76}"/>
          </ac:spMkLst>
        </pc:spChg>
        <pc:spChg chg="add del">
          <ac:chgData name="Jayaphanisri Chekuri" userId="59b4ff7d-7b4b-451e-b537-5904b341800e" providerId="ADAL" clId="{3CE935C0-0A05-4E6E-BBBF-38CC8D3A76EA}" dt="2024-08-03T15:40:31.959" v="203"/>
          <ac:spMkLst>
            <pc:docMk/>
            <pc:sldMk cId="3734904734" sldId="256"/>
            <ac:spMk id="7" creationId="{D3F3A98B-FC65-4638-942D-043D907013AE}"/>
          </ac:spMkLst>
        </pc:spChg>
        <pc:spChg chg="add del">
          <ac:chgData name="Jayaphanisri Chekuri" userId="59b4ff7d-7b4b-451e-b537-5904b341800e" providerId="ADAL" clId="{3CE935C0-0A05-4E6E-BBBF-38CC8D3A76EA}" dt="2024-08-03T15:22:11.668" v="2" actId="26606"/>
          <ac:spMkLst>
            <pc:docMk/>
            <pc:sldMk cId="3734904734" sldId="256"/>
            <ac:spMk id="9" creationId="{9B7AD9F6-8CE7-4299-8FC6-328F4DCD3FF9}"/>
          </ac:spMkLst>
        </pc:spChg>
        <pc:spChg chg="add del">
          <ac:chgData name="Jayaphanisri Chekuri" userId="59b4ff7d-7b4b-451e-b537-5904b341800e" providerId="ADAL" clId="{3CE935C0-0A05-4E6E-BBBF-38CC8D3A76EA}" dt="2024-08-03T15:40:31.959" v="203"/>
          <ac:spMkLst>
            <pc:docMk/>
            <pc:sldMk cId="3734904734" sldId="256"/>
            <ac:spMk id="10" creationId="{5B7778FC-632E-4DCA-A7CB-0D7731CCF970}"/>
          </ac:spMkLst>
        </pc:spChg>
        <pc:spChg chg="add del">
          <ac:chgData name="Jayaphanisri Chekuri" userId="59b4ff7d-7b4b-451e-b537-5904b341800e" providerId="ADAL" clId="{3CE935C0-0A05-4E6E-BBBF-38CC8D3A76EA}" dt="2024-08-03T15:22:11.668" v="2" actId="26606"/>
          <ac:spMkLst>
            <pc:docMk/>
            <pc:sldMk cId="3734904734" sldId="256"/>
            <ac:spMk id="11" creationId="{F49775AF-8896-43EE-92C6-83497D6DC56F}"/>
          </ac:spMkLst>
        </pc:spChg>
        <pc:spChg chg="add del">
          <ac:chgData name="Jayaphanisri Chekuri" userId="59b4ff7d-7b4b-451e-b537-5904b341800e" providerId="ADAL" clId="{3CE935C0-0A05-4E6E-BBBF-38CC8D3A76EA}" dt="2024-08-03T15:40:31.959" v="203"/>
          <ac:spMkLst>
            <pc:docMk/>
            <pc:sldMk cId="3734904734" sldId="256"/>
            <ac:spMk id="12" creationId="{FA23A907-97FB-4A8F-880A-DD77401C4296}"/>
          </ac:spMkLst>
        </pc:spChg>
        <pc:spChg chg="add del">
          <ac:chgData name="Jayaphanisri Chekuri" userId="59b4ff7d-7b4b-451e-b537-5904b341800e" providerId="ADAL" clId="{3CE935C0-0A05-4E6E-BBBF-38CC8D3A76EA}" dt="2024-08-03T15:22:12.587" v="5" actId="26606"/>
          <ac:spMkLst>
            <pc:docMk/>
            <pc:sldMk cId="3734904734" sldId="256"/>
            <ac:spMk id="13" creationId="{755E9273-3717-C94C-9BFF-75E87E47C46A}"/>
          </ac:spMkLst>
        </pc:spChg>
        <pc:spChg chg="add del">
          <ac:chgData name="Jayaphanisri Chekuri" userId="59b4ff7d-7b4b-451e-b537-5904b341800e" providerId="ADAL" clId="{3CE935C0-0A05-4E6E-BBBF-38CC8D3A76EA}" dt="2024-08-03T15:22:12.587" v="5" actId="26606"/>
          <ac:spMkLst>
            <pc:docMk/>
            <pc:sldMk cId="3734904734" sldId="256"/>
            <ac:spMk id="14" creationId="{6CA2C65D-0168-1245-86C8-62A8A6F7B813}"/>
          </ac:spMkLst>
        </pc:spChg>
        <pc:spChg chg="add del">
          <ac:chgData name="Jayaphanisri Chekuri" userId="59b4ff7d-7b4b-451e-b537-5904b341800e" providerId="ADAL" clId="{3CE935C0-0A05-4E6E-BBBF-38CC8D3A76EA}" dt="2024-08-03T15:22:12.587" v="5" actId="26606"/>
          <ac:spMkLst>
            <pc:docMk/>
            <pc:sldMk cId="3734904734" sldId="256"/>
            <ac:spMk id="16" creationId="{12E8ED90-6D42-AE40-963A-3924EE2073F0}"/>
          </ac:spMkLst>
        </pc:spChg>
        <pc:spChg chg="add del">
          <ac:chgData name="Jayaphanisri Chekuri" userId="59b4ff7d-7b4b-451e-b537-5904b341800e" providerId="ADAL" clId="{3CE935C0-0A05-4E6E-BBBF-38CC8D3A76EA}" dt="2024-08-03T15:40:31.959" v="203"/>
          <ac:spMkLst>
            <pc:docMk/>
            <pc:sldMk cId="3734904734" sldId="256"/>
            <ac:spMk id="17" creationId="{B10BB131-AC8E-4A8E-A5D1-36260F720C3B}"/>
          </ac:spMkLst>
        </pc:spChg>
        <pc:spChg chg="add del">
          <ac:chgData name="Jayaphanisri Chekuri" userId="59b4ff7d-7b4b-451e-b537-5904b341800e" providerId="ADAL" clId="{3CE935C0-0A05-4E6E-BBBF-38CC8D3A76EA}" dt="2024-08-03T15:22:13.627" v="7" actId="26606"/>
          <ac:spMkLst>
            <pc:docMk/>
            <pc:sldMk cId="3734904734" sldId="256"/>
            <ac:spMk id="18" creationId="{9C51935E-4A08-4AE4-8E13-F40CD3C4F1C4}"/>
          </ac:spMkLst>
        </pc:spChg>
        <pc:spChg chg="add del">
          <ac:chgData name="Jayaphanisri Chekuri" userId="59b4ff7d-7b4b-451e-b537-5904b341800e" providerId="ADAL" clId="{3CE935C0-0A05-4E6E-BBBF-38CC8D3A76EA}" dt="2024-08-03T15:24:11.234" v="15"/>
          <ac:spMkLst>
            <pc:docMk/>
            <pc:sldMk cId="3734904734" sldId="256"/>
            <ac:spMk id="24" creationId="{55B419A7-F817-4767-8CCB-FB0E189C4ACD}"/>
          </ac:spMkLst>
        </pc:spChg>
        <pc:spChg chg="add del">
          <ac:chgData name="Jayaphanisri Chekuri" userId="59b4ff7d-7b4b-451e-b537-5904b341800e" providerId="ADAL" clId="{3CE935C0-0A05-4E6E-BBBF-38CC8D3A76EA}" dt="2024-08-03T15:24:11.234" v="15"/>
          <ac:spMkLst>
            <pc:docMk/>
            <pc:sldMk cId="3734904734" sldId="256"/>
            <ac:spMk id="26" creationId="{ADA271CD-3011-4A05-B4A3-80F1794684F2}"/>
          </ac:spMkLst>
        </pc:spChg>
        <pc:grpChg chg="add del">
          <ac:chgData name="Jayaphanisri Chekuri" userId="59b4ff7d-7b4b-451e-b537-5904b341800e" providerId="ADAL" clId="{3CE935C0-0A05-4E6E-BBBF-38CC8D3A76EA}" dt="2024-08-03T15:22:13.627" v="7" actId="26606"/>
          <ac:grpSpMkLst>
            <pc:docMk/>
            <pc:sldMk cId="3734904734" sldId="256"/>
            <ac:grpSpMk id="19" creationId="{4B7AF231-444C-44D0-B791-BAFE395E36AC}"/>
          </ac:grpSpMkLst>
        </pc:grpChg>
        <pc:picChg chg="add del">
          <ac:chgData name="Jayaphanisri Chekuri" userId="59b4ff7d-7b4b-451e-b537-5904b341800e" providerId="ADAL" clId="{3CE935C0-0A05-4E6E-BBBF-38CC8D3A76EA}" dt="2024-08-03T15:22:11.668" v="2" actId="26606"/>
          <ac:picMkLst>
            <pc:docMk/>
            <pc:sldMk cId="3734904734" sldId="256"/>
            <ac:picMk id="4" creationId="{7E77992E-B226-1D59-4134-9A0BB1AD18A4}"/>
          </ac:picMkLst>
        </pc:picChg>
        <pc:picChg chg="add mod">
          <ac:chgData name="Jayaphanisri Chekuri" userId="59b4ff7d-7b4b-451e-b537-5904b341800e" providerId="ADAL" clId="{3CE935C0-0A05-4E6E-BBBF-38CC8D3A76EA}" dt="2024-08-03T16:01:31.252" v="219" actId="1076"/>
          <ac:picMkLst>
            <pc:docMk/>
            <pc:sldMk cId="3734904734" sldId="256"/>
            <ac:picMk id="8" creationId="{3F3CEFA5-B4B7-45F1-E64B-0E8E321C3811}"/>
          </ac:picMkLst>
        </pc:picChg>
        <pc:picChg chg="add del">
          <ac:chgData name="Jayaphanisri Chekuri" userId="59b4ff7d-7b4b-451e-b537-5904b341800e" providerId="ADAL" clId="{3CE935C0-0A05-4E6E-BBBF-38CC8D3A76EA}" dt="2024-08-03T15:22:12.587" v="5" actId="26606"/>
          <ac:picMkLst>
            <pc:docMk/>
            <pc:sldMk cId="3734904734" sldId="256"/>
            <ac:picMk id="15" creationId="{0552F094-97C5-1E4E-411D-F3367389B86B}"/>
          </ac:picMkLst>
        </pc:picChg>
        <pc:picChg chg="add del">
          <ac:chgData name="Jayaphanisri Chekuri" userId="59b4ff7d-7b4b-451e-b537-5904b341800e" providerId="ADAL" clId="{3CE935C0-0A05-4E6E-BBBF-38CC8D3A76EA}" dt="2024-08-03T15:22:13.627" v="7" actId="26606"/>
          <ac:picMkLst>
            <pc:docMk/>
            <pc:sldMk cId="3734904734" sldId="256"/>
            <ac:picMk id="22" creationId="{B8340075-7764-6763-E19C-FB679FEE531D}"/>
          </ac:picMkLst>
        </pc:picChg>
        <pc:picChg chg="add del mod">
          <ac:chgData name="Jayaphanisri Chekuri" userId="59b4ff7d-7b4b-451e-b537-5904b341800e" providerId="ADAL" clId="{3CE935C0-0A05-4E6E-BBBF-38CC8D3A76EA}" dt="2024-08-03T15:23:33.797" v="13" actId="21"/>
          <ac:picMkLst>
            <pc:docMk/>
            <pc:sldMk cId="3734904734" sldId="256"/>
            <ac:picMk id="25" creationId="{F6DD20A7-502A-7FF2-756A-7C5DBAFD6F8E}"/>
          </ac:picMkLst>
        </pc:picChg>
      </pc:sldChg>
      <pc:sldChg chg="addSp delSp modSp new mod modTransition setBg">
        <pc:chgData name="Jayaphanisri Chekuri" userId="59b4ff7d-7b4b-451e-b537-5904b341800e" providerId="ADAL" clId="{3CE935C0-0A05-4E6E-BBBF-38CC8D3A76EA}" dt="2024-08-04T05:51:51.445" v="670" actId="255"/>
        <pc:sldMkLst>
          <pc:docMk/>
          <pc:sldMk cId="1193726486" sldId="257"/>
        </pc:sldMkLst>
        <pc:spChg chg="add del mod">
          <ac:chgData name="Jayaphanisri Chekuri" userId="59b4ff7d-7b4b-451e-b537-5904b341800e" providerId="ADAL" clId="{3CE935C0-0A05-4E6E-BBBF-38CC8D3A76EA}" dt="2024-08-04T05:51:51.445" v="670" actId="255"/>
          <ac:spMkLst>
            <pc:docMk/>
            <pc:sldMk cId="1193726486" sldId="257"/>
            <ac:spMk id="2" creationId="{9635C3E2-B698-474B-91A1-5CB16A7BA3FB}"/>
          </ac:spMkLst>
        </pc:spChg>
        <pc:spChg chg="del mod">
          <ac:chgData name="Jayaphanisri Chekuri" userId="59b4ff7d-7b4b-451e-b537-5904b341800e" providerId="ADAL" clId="{3CE935C0-0A05-4E6E-BBBF-38CC8D3A76EA}" dt="2024-08-03T16:17:20.867" v="313"/>
          <ac:spMkLst>
            <pc:docMk/>
            <pc:sldMk cId="1193726486" sldId="257"/>
            <ac:spMk id="3" creationId="{4A76528C-4C32-3682-8FD9-F1AB56E90833}"/>
          </ac:spMkLst>
        </pc:spChg>
        <pc:spChg chg="add del mod">
          <ac:chgData name="Jayaphanisri Chekuri" userId="59b4ff7d-7b4b-451e-b537-5904b341800e" providerId="ADAL" clId="{3CE935C0-0A05-4E6E-BBBF-38CC8D3A76EA}" dt="2024-08-03T16:18:16.589" v="317"/>
          <ac:spMkLst>
            <pc:docMk/>
            <pc:sldMk cId="1193726486" sldId="257"/>
            <ac:spMk id="4" creationId="{A005F9F4-C7C6-8EED-D3E7-47AE5B9EF592}"/>
          </ac:spMkLst>
        </pc:spChg>
        <pc:spChg chg="add del">
          <ac:chgData name="Jayaphanisri Chekuri" userId="59b4ff7d-7b4b-451e-b537-5904b341800e" providerId="ADAL" clId="{3CE935C0-0A05-4E6E-BBBF-38CC8D3A76EA}" dt="2024-08-03T16:27:15.186" v="337" actId="478"/>
          <ac:spMkLst>
            <pc:docMk/>
            <pc:sldMk cId="1193726486" sldId="257"/>
            <ac:spMk id="5" creationId="{1A2455B2-419E-A6A8-8A4A-F59DED55E4C6}"/>
          </ac:spMkLst>
        </pc:spChg>
        <pc:spChg chg="add mod">
          <ac:chgData name="Jayaphanisri Chekuri" userId="59b4ff7d-7b4b-451e-b537-5904b341800e" providerId="ADAL" clId="{3CE935C0-0A05-4E6E-BBBF-38CC8D3A76EA}" dt="2024-08-03T16:27:12.210" v="336" actId="20577"/>
          <ac:spMkLst>
            <pc:docMk/>
            <pc:sldMk cId="1193726486" sldId="257"/>
            <ac:spMk id="6" creationId="{621DF8AD-ED4C-CAA0-FC3D-013FDA32C481}"/>
          </ac:spMkLst>
        </pc:spChg>
        <pc:spChg chg="add mod">
          <ac:chgData name="Jayaphanisri Chekuri" userId="59b4ff7d-7b4b-451e-b537-5904b341800e" providerId="ADAL" clId="{3CE935C0-0A05-4E6E-BBBF-38CC8D3A76EA}" dt="2024-08-03T16:30:03.998" v="397" actId="26606"/>
          <ac:spMkLst>
            <pc:docMk/>
            <pc:sldMk cId="1193726486" sldId="257"/>
            <ac:spMk id="7" creationId="{B7168516-B0C8-C162-FC53-DC8A06FE2037}"/>
          </ac:spMkLst>
        </pc:spChg>
        <pc:spChg chg="add mod">
          <ac:chgData name="Jayaphanisri Chekuri" userId="59b4ff7d-7b4b-451e-b537-5904b341800e" providerId="ADAL" clId="{3CE935C0-0A05-4E6E-BBBF-38CC8D3A76EA}" dt="2024-08-03T16:29:06.051" v="375" actId="20577"/>
          <ac:spMkLst>
            <pc:docMk/>
            <pc:sldMk cId="1193726486" sldId="257"/>
            <ac:spMk id="8" creationId="{9C7597AD-3676-5CA7-9C96-B3FB25BFC2C3}"/>
          </ac:spMkLst>
        </pc:spChg>
        <pc:spChg chg="add mod">
          <ac:chgData name="Jayaphanisri Chekuri" userId="59b4ff7d-7b4b-451e-b537-5904b341800e" providerId="ADAL" clId="{3CE935C0-0A05-4E6E-BBBF-38CC8D3A76EA}" dt="2024-08-03T16:29:04.996" v="374" actId="20577"/>
          <ac:spMkLst>
            <pc:docMk/>
            <pc:sldMk cId="1193726486" sldId="257"/>
            <ac:spMk id="9" creationId="{7E91BC35-7B5B-8B3E-1EF6-AE2A10738DCD}"/>
          </ac:spMkLst>
        </pc:spChg>
        <pc:spChg chg="add del mod">
          <ac:chgData name="Jayaphanisri Chekuri" userId="59b4ff7d-7b4b-451e-b537-5904b341800e" providerId="ADAL" clId="{3CE935C0-0A05-4E6E-BBBF-38CC8D3A76EA}" dt="2024-08-03T16:29:37.518" v="389" actId="1076"/>
          <ac:spMkLst>
            <pc:docMk/>
            <pc:sldMk cId="1193726486" sldId="257"/>
            <ac:spMk id="10" creationId="{3A116D7D-3568-3CB6-45D4-2353C887B9CE}"/>
          </ac:spMkLst>
        </pc:spChg>
        <pc:spChg chg="add mod">
          <ac:chgData name="Jayaphanisri Chekuri" userId="59b4ff7d-7b4b-451e-b537-5904b341800e" providerId="ADAL" clId="{3CE935C0-0A05-4E6E-BBBF-38CC8D3A76EA}" dt="2024-08-03T16:29:32.749" v="387" actId="478"/>
          <ac:spMkLst>
            <pc:docMk/>
            <pc:sldMk cId="1193726486" sldId="257"/>
            <ac:spMk id="11" creationId="{D601FF7F-0929-A661-AB45-1C9AAF622148}"/>
          </ac:spMkLst>
        </pc:spChg>
        <pc:spChg chg="add del">
          <ac:chgData name="Jayaphanisri Chekuri" userId="59b4ff7d-7b4b-451e-b537-5904b341800e" providerId="ADAL" clId="{3CE935C0-0A05-4E6E-BBBF-38CC8D3A76EA}" dt="2024-08-03T16:30:16.041" v="401" actId="478"/>
          <ac:spMkLst>
            <pc:docMk/>
            <pc:sldMk cId="1193726486" sldId="257"/>
            <ac:spMk id="12" creationId="{61EB3B17-925D-6BB6-818C-382805E83B17}"/>
          </ac:spMkLst>
        </pc:spChg>
        <pc:spChg chg="add mod">
          <ac:chgData name="Jayaphanisri Chekuri" userId="59b4ff7d-7b4b-451e-b537-5904b341800e" providerId="ADAL" clId="{3CE935C0-0A05-4E6E-BBBF-38CC8D3A76EA}" dt="2024-08-04T05:21:14.276" v="500" actId="403"/>
          <ac:spMkLst>
            <pc:docMk/>
            <pc:sldMk cId="1193726486" sldId="257"/>
            <ac:spMk id="13" creationId="{A5AD86AF-5A86-4C56-9F18-535835627FE8}"/>
          </ac:spMkLst>
        </pc:spChg>
        <pc:spChg chg="add mod">
          <ac:chgData name="Jayaphanisri Chekuri" userId="59b4ff7d-7b4b-451e-b537-5904b341800e" providerId="ADAL" clId="{3CE935C0-0A05-4E6E-BBBF-38CC8D3A76EA}" dt="2024-08-03T16:36:01.901" v="438"/>
          <ac:spMkLst>
            <pc:docMk/>
            <pc:sldMk cId="1193726486" sldId="257"/>
            <ac:spMk id="14" creationId="{FDEC0687-0638-B4F1-BF00-0655A6A82478}"/>
          </ac:spMkLst>
        </pc:spChg>
        <pc:spChg chg="add del mod">
          <ac:chgData name="Jayaphanisri Chekuri" userId="59b4ff7d-7b4b-451e-b537-5904b341800e" providerId="ADAL" clId="{3CE935C0-0A05-4E6E-BBBF-38CC8D3A76EA}" dt="2024-08-03T16:30:16.041" v="401" actId="478"/>
          <ac:spMkLst>
            <pc:docMk/>
            <pc:sldMk cId="1193726486" sldId="257"/>
            <ac:spMk id="1032" creationId="{B4BBE105-D98B-0185-B87B-B1060905DB80}"/>
          </ac:spMkLst>
        </pc:spChg>
        <pc:picChg chg="add del mod">
          <ac:chgData name="Jayaphanisri Chekuri" userId="59b4ff7d-7b4b-451e-b537-5904b341800e" providerId="ADAL" clId="{3CE935C0-0A05-4E6E-BBBF-38CC8D3A76EA}" dt="2024-08-03T16:17:31.287" v="314" actId="21"/>
          <ac:picMkLst>
            <pc:docMk/>
            <pc:sldMk cId="1193726486" sldId="257"/>
            <ac:picMk id="1026" creationId="{3C64A1E4-65BF-4468-42E4-6AC311F339A5}"/>
          </ac:picMkLst>
        </pc:picChg>
        <pc:picChg chg="add mod ord">
          <ac:chgData name="Jayaphanisri Chekuri" userId="59b4ff7d-7b4b-451e-b537-5904b341800e" providerId="ADAL" clId="{3CE935C0-0A05-4E6E-BBBF-38CC8D3A76EA}" dt="2024-08-03T16:30:03.998" v="397" actId="26606"/>
          <ac:picMkLst>
            <pc:docMk/>
            <pc:sldMk cId="1193726486" sldId="257"/>
            <ac:picMk id="1028" creationId="{3FE6787D-F85A-80FD-81F0-D68731B152E2}"/>
          </ac:picMkLst>
        </pc:picChg>
      </pc:sldChg>
      <pc:sldChg chg="addSp delSp modSp new mod modTransition setBg">
        <pc:chgData name="Jayaphanisri Chekuri" userId="59b4ff7d-7b4b-451e-b537-5904b341800e" providerId="ADAL" clId="{3CE935C0-0A05-4E6E-BBBF-38CC8D3A76EA}" dt="2024-08-04T06:04:12.076" v="727" actId="122"/>
        <pc:sldMkLst>
          <pc:docMk/>
          <pc:sldMk cId="3425669768" sldId="258"/>
        </pc:sldMkLst>
        <pc:spChg chg="mod">
          <ac:chgData name="Jayaphanisri Chekuri" userId="59b4ff7d-7b4b-451e-b537-5904b341800e" providerId="ADAL" clId="{3CE935C0-0A05-4E6E-BBBF-38CC8D3A76EA}" dt="2024-08-04T06:04:12.076" v="727" actId="122"/>
          <ac:spMkLst>
            <pc:docMk/>
            <pc:sldMk cId="3425669768" sldId="258"/>
            <ac:spMk id="2" creationId="{B3677052-DFDA-FA68-0E55-7678DF7D8B2C}"/>
          </ac:spMkLst>
        </pc:spChg>
        <pc:spChg chg="del mod">
          <ac:chgData name="Jayaphanisri Chekuri" userId="59b4ff7d-7b4b-451e-b537-5904b341800e" providerId="ADAL" clId="{3CE935C0-0A05-4E6E-BBBF-38CC8D3A76EA}" dt="2024-08-04T05:45:26.882" v="629"/>
          <ac:spMkLst>
            <pc:docMk/>
            <pc:sldMk cId="3425669768" sldId="258"/>
            <ac:spMk id="3" creationId="{60652B1B-8248-71A2-1F56-131EE6A0F037}"/>
          </ac:spMkLst>
        </pc:spChg>
        <pc:spChg chg="add mod">
          <ac:chgData name="Jayaphanisri Chekuri" userId="59b4ff7d-7b4b-451e-b537-5904b341800e" providerId="ADAL" clId="{3CE935C0-0A05-4E6E-BBBF-38CC8D3A76EA}" dt="2024-08-04T06:03:50.832" v="721" actId="207"/>
          <ac:spMkLst>
            <pc:docMk/>
            <pc:sldMk cId="3425669768" sldId="258"/>
            <ac:spMk id="3078" creationId="{75C23D6F-8250-3EEE-27B2-550E7CFB09DA}"/>
          </ac:spMkLst>
        </pc:spChg>
        <pc:picChg chg="add mod">
          <ac:chgData name="Jayaphanisri Chekuri" userId="59b4ff7d-7b4b-451e-b537-5904b341800e" providerId="ADAL" clId="{3CE935C0-0A05-4E6E-BBBF-38CC8D3A76EA}" dt="2024-08-04T05:58:26.702" v="695" actId="26606"/>
          <ac:picMkLst>
            <pc:docMk/>
            <pc:sldMk cId="3425669768" sldId="258"/>
            <ac:picMk id="3074" creationId="{569CFD38-7BB6-850C-1136-C4D0EFACD9CE}"/>
          </ac:picMkLst>
        </pc:picChg>
      </pc:sldChg>
      <pc:sldChg chg="addSp delSp modSp new mod modTransition setBg">
        <pc:chgData name="Jayaphanisri Chekuri" userId="59b4ff7d-7b4b-451e-b537-5904b341800e" providerId="ADAL" clId="{3CE935C0-0A05-4E6E-BBBF-38CC8D3A76EA}" dt="2024-08-04T07:44:03.222" v="745" actId="20577"/>
        <pc:sldMkLst>
          <pc:docMk/>
          <pc:sldMk cId="1649863837" sldId="259"/>
        </pc:sldMkLst>
        <pc:spChg chg="mod">
          <ac:chgData name="Jayaphanisri Chekuri" userId="59b4ff7d-7b4b-451e-b537-5904b341800e" providerId="ADAL" clId="{3CE935C0-0A05-4E6E-BBBF-38CC8D3A76EA}" dt="2024-08-04T05:52:08.523" v="672" actId="255"/>
          <ac:spMkLst>
            <pc:docMk/>
            <pc:sldMk cId="1649863837" sldId="259"/>
            <ac:spMk id="2" creationId="{15AA1292-A4D9-0DAE-BAE0-E022A558D4D3}"/>
          </ac:spMkLst>
        </pc:spChg>
        <pc:spChg chg="del">
          <ac:chgData name="Jayaphanisri Chekuri" userId="59b4ff7d-7b4b-451e-b537-5904b341800e" providerId="ADAL" clId="{3CE935C0-0A05-4E6E-BBBF-38CC8D3A76EA}" dt="2024-08-04T05:45:43.406" v="630"/>
          <ac:spMkLst>
            <pc:docMk/>
            <pc:sldMk cId="1649863837" sldId="259"/>
            <ac:spMk id="3" creationId="{88D449C8-B572-C868-21DD-99EE42B034CC}"/>
          </ac:spMkLst>
        </pc:spChg>
        <pc:spChg chg="add mod">
          <ac:chgData name="Jayaphanisri Chekuri" userId="59b4ff7d-7b4b-451e-b537-5904b341800e" providerId="ADAL" clId="{3CE935C0-0A05-4E6E-BBBF-38CC8D3A76EA}" dt="2024-08-04T07:44:03.222" v="745" actId="20577"/>
          <ac:spMkLst>
            <pc:docMk/>
            <pc:sldMk cId="1649863837" sldId="259"/>
            <ac:spMk id="4102" creationId="{0839E0A6-968F-F2F8-6122-0B551EF34D62}"/>
          </ac:spMkLst>
        </pc:spChg>
        <pc:picChg chg="add mod">
          <ac:chgData name="Jayaphanisri Chekuri" userId="59b4ff7d-7b4b-451e-b537-5904b341800e" providerId="ADAL" clId="{3CE935C0-0A05-4E6E-BBBF-38CC8D3A76EA}" dt="2024-08-04T05:47:52.682" v="634" actId="26606"/>
          <ac:picMkLst>
            <pc:docMk/>
            <pc:sldMk cId="1649863837" sldId="259"/>
            <ac:picMk id="4098" creationId="{C82E58C4-0F40-61CD-A570-65F028840D52}"/>
          </ac:picMkLst>
        </pc:picChg>
      </pc:sldChg>
      <pc:sldChg chg="addSp delSp modSp new mod modTransition setBg">
        <pc:chgData name="Jayaphanisri Chekuri" userId="59b4ff7d-7b4b-451e-b537-5904b341800e" providerId="ADAL" clId="{3CE935C0-0A05-4E6E-BBBF-38CC8D3A76EA}" dt="2024-08-04T06:04:39.805" v="733" actId="14100"/>
        <pc:sldMkLst>
          <pc:docMk/>
          <pc:sldMk cId="2178860194" sldId="260"/>
        </pc:sldMkLst>
        <pc:spChg chg="mod">
          <ac:chgData name="Jayaphanisri Chekuri" userId="59b4ff7d-7b4b-451e-b537-5904b341800e" providerId="ADAL" clId="{3CE935C0-0A05-4E6E-BBBF-38CC8D3A76EA}" dt="2024-08-04T05:52:22.798" v="673" actId="255"/>
          <ac:spMkLst>
            <pc:docMk/>
            <pc:sldMk cId="2178860194" sldId="260"/>
            <ac:spMk id="2" creationId="{75A9F4BD-E6D7-7359-5257-CB827F986115}"/>
          </ac:spMkLst>
        </pc:spChg>
        <pc:spChg chg="del">
          <ac:chgData name="Jayaphanisri Chekuri" userId="59b4ff7d-7b4b-451e-b537-5904b341800e" providerId="ADAL" clId="{3CE935C0-0A05-4E6E-BBBF-38CC8D3A76EA}" dt="2024-08-04T05:46:00.183" v="631"/>
          <ac:spMkLst>
            <pc:docMk/>
            <pc:sldMk cId="2178860194" sldId="260"/>
            <ac:spMk id="3" creationId="{E0CAC111-37D4-C121-7129-1774EAFAB1E0}"/>
          </ac:spMkLst>
        </pc:spChg>
        <pc:spChg chg="add mod">
          <ac:chgData name="Jayaphanisri Chekuri" userId="59b4ff7d-7b4b-451e-b537-5904b341800e" providerId="ADAL" clId="{3CE935C0-0A05-4E6E-BBBF-38CC8D3A76EA}" dt="2024-08-04T06:04:39.805" v="733" actId="14100"/>
          <ac:spMkLst>
            <pc:docMk/>
            <pc:sldMk cId="2178860194" sldId="260"/>
            <ac:spMk id="5126" creationId="{8285931F-0569-8550-D39D-3587AF20EA0B}"/>
          </ac:spMkLst>
        </pc:spChg>
        <pc:picChg chg="add mod">
          <ac:chgData name="Jayaphanisri Chekuri" userId="59b4ff7d-7b4b-451e-b537-5904b341800e" providerId="ADAL" clId="{3CE935C0-0A05-4E6E-BBBF-38CC8D3A76EA}" dt="2024-08-04T05:47:57.728" v="635" actId="26606"/>
          <ac:picMkLst>
            <pc:docMk/>
            <pc:sldMk cId="2178860194" sldId="260"/>
            <ac:picMk id="5122" creationId="{286D474B-94FC-9F05-A3E7-13C680155799}"/>
          </ac:picMkLst>
        </pc:picChg>
      </pc:sldChg>
      <pc:sldChg chg="addSp delSp modSp new modTransition">
        <pc:chgData name="Jayaphanisri Chekuri" userId="59b4ff7d-7b4b-451e-b537-5904b341800e" providerId="ADAL" clId="{3CE935C0-0A05-4E6E-BBBF-38CC8D3A76EA}" dt="2024-08-03T16:11:07.541" v="310" actId="14100"/>
        <pc:sldMkLst>
          <pc:docMk/>
          <pc:sldMk cId="2634840180" sldId="261"/>
        </pc:sldMkLst>
        <pc:spChg chg="del">
          <ac:chgData name="Jayaphanisri Chekuri" userId="59b4ff7d-7b4b-451e-b537-5904b341800e" providerId="ADAL" clId="{3CE935C0-0A05-4E6E-BBBF-38CC8D3A76EA}" dt="2024-08-03T16:10:45.878" v="304"/>
          <ac:spMkLst>
            <pc:docMk/>
            <pc:sldMk cId="2634840180" sldId="261"/>
            <ac:spMk id="3" creationId="{B71126A0-3F6B-D725-E71B-EA52C036069D}"/>
          </ac:spMkLst>
        </pc:spChg>
        <pc:picChg chg="add mod">
          <ac:chgData name="Jayaphanisri Chekuri" userId="59b4ff7d-7b4b-451e-b537-5904b341800e" providerId="ADAL" clId="{3CE935C0-0A05-4E6E-BBBF-38CC8D3A76EA}" dt="2024-08-03T16:11:07.541" v="310" actId="14100"/>
          <ac:picMkLst>
            <pc:docMk/>
            <pc:sldMk cId="2634840180" sldId="261"/>
            <ac:picMk id="4" creationId="{BC6228B9-8E99-D139-1D9C-413EC0CEEA26}"/>
          </ac:picMkLst>
        </pc:picChg>
      </pc:sldChg>
      <pc:sldChg chg="addSp delSp modSp new mod modTransition modAnim">
        <pc:chgData name="Jayaphanisri Chekuri" userId="59b4ff7d-7b4b-451e-b537-5904b341800e" providerId="ADAL" clId="{3CE935C0-0A05-4E6E-BBBF-38CC8D3A76EA}" dt="2024-08-04T08:39:37.711" v="811"/>
        <pc:sldMkLst>
          <pc:docMk/>
          <pc:sldMk cId="3644068891" sldId="262"/>
        </pc:sldMkLst>
        <pc:spChg chg="add del mod">
          <ac:chgData name="Jayaphanisri Chekuri" userId="59b4ff7d-7b4b-451e-b537-5904b341800e" providerId="ADAL" clId="{3CE935C0-0A05-4E6E-BBBF-38CC8D3A76EA}" dt="2024-08-04T05:31:06.756" v="537"/>
          <ac:spMkLst>
            <pc:docMk/>
            <pc:sldMk cId="3644068891" sldId="262"/>
            <ac:spMk id="2" creationId="{5C7D7A60-04DE-ED67-F6B6-AAA4604ACF7A}"/>
          </ac:spMkLst>
        </pc:spChg>
        <pc:spChg chg="mod">
          <ac:chgData name="Jayaphanisri Chekuri" userId="59b4ff7d-7b4b-451e-b537-5904b341800e" providerId="ADAL" clId="{3CE935C0-0A05-4E6E-BBBF-38CC8D3A76EA}" dt="2024-08-04T05:37:46.402" v="579" actId="12"/>
          <ac:spMkLst>
            <pc:docMk/>
            <pc:sldMk cId="3644068891" sldId="262"/>
            <ac:spMk id="3" creationId="{88450591-180B-7B3A-5F4E-220A9FEF119F}"/>
          </ac:spMkLst>
        </pc:spChg>
        <pc:spChg chg="add mod">
          <ac:chgData name="Jayaphanisri Chekuri" userId="59b4ff7d-7b4b-451e-b537-5904b341800e" providerId="ADAL" clId="{3CE935C0-0A05-4E6E-BBBF-38CC8D3A76EA}" dt="2024-08-04T05:27:21.665" v="504"/>
          <ac:spMkLst>
            <pc:docMk/>
            <pc:sldMk cId="3644068891" sldId="262"/>
            <ac:spMk id="4" creationId="{49F9379C-1EE6-BEA2-6DC4-2FB3CE461A99}"/>
          </ac:spMkLst>
        </pc:spChg>
      </pc:sldChg>
      <pc:sldChg chg="new">
        <pc:chgData name="Jayaphanisri Chekuri" userId="59b4ff7d-7b4b-451e-b537-5904b341800e" providerId="ADAL" clId="{3CE935C0-0A05-4E6E-BBBF-38CC8D3A76EA}" dt="2024-08-05T13:20:51.517" v="812" actId="680"/>
        <pc:sldMkLst>
          <pc:docMk/>
          <pc:sldMk cId="1229200650" sldId="263"/>
        </pc:sldMkLst>
      </pc:sldChg>
      <pc:sldMasterChg chg="add del addSldLayout delSldLayout">
        <pc:chgData name="Jayaphanisri Chekuri" userId="59b4ff7d-7b4b-451e-b537-5904b341800e" providerId="ADAL" clId="{3CE935C0-0A05-4E6E-BBBF-38CC8D3A76EA}" dt="2024-08-03T15:22:13.675" v="8" actId="26606"/>
        <pc:sldMasterMkLst>
          <pc:docMk/>
          <pc:sldMasterMk cId="654058667" sldId="2147483648"/>
        </pc:sldMasterMkLst>
        <pc:sldLayoutChg chg="add del">
          <pc:chgData name="Jayaphanisri Chekuri" userId="59b4ff7d-7b4b-451e-b537-5904b341800e" providerId="ADAL" clId="{3CE935C0-0A05-4E6E-BBBF-38CC8D3A76EA}" dt="2024-08-03T15:22:13.675" v="8" actId="26606"/>
          <pc:sldLayoutMkLst>
            <pc:docMk/>
            <pc:sldMasterMk cId="654058667" sldId="2147483648"/>
            <pc:sldLayoutMk cId="3798623960" sldId="2147483649"/>
          </pc:sldLayoutMkLst>
        </pc:sldLayoutChg>
        <pc:sldLayoutChg chg="add del">
          <pc:chgData name="Jayaphanisri Chekuri" userId="59b4ff7d-7b4b-451e-b537-5904b341800e" providerId="ADAL" clId="{3CE935C0-0A05-4E6E-BBBF-38CC8D3A76EA}" dt="2024-08-03T15:22:13.675" v="8" actId="26606"/>
          <pc:sldLayoutMkLst>
            <pc:docMk/>
            <pc:sldMasterMk cId="654058667" sldId="2147483648"/>
            <pc:sldLayoutMk cId="3278386995" sldId="2147483650"/>
          </pc:sldLayoutMkLst>
        </pc:sldLayoutChg>
        <pc:sldLayoutChg chg="add del">
          <pc:chgData name="Jayaphanisri Chekuri" userId="59b4ff7d-7b4b-451e-b537-5904b341800e" providerId="ADAL" clId="{3CE935C0-0A05-4E6E-BBBF-38CC8D3A76EA}" dt="2024-08-03T15:22:13.675" v="8" actId="26606"/>
          <pc:sldLayoutMkLst>
            <pc:docMk/>
            <pc:sldMasterMk cId="654058667" sldId="2147483648"/>
            <pc:sldLayoutMk cId="255331158" sldId="2147483651"/>
          </pc:sldLayoutMkLst>
        </pc:sldLayoutChg>
        <pc:sldLayoutChg chg="add del">
          <pc:chgData name="Jayaphanisri Chekuri" userId="59b4ff7d-7b4b-451e-b537-5904b341800e" providerId="ADAL" clId="{3CE935C0-0A05-4E6E-BBBF-38CC8D3A76EA}" dt="2024-08-03T15:22:13.675" v="8" actId="26606"/>
          <pc:sldLayoutMkLst>
            <pc:docMk/>
            <pc:sldMasterMk cId="654058667" sldId="2147483648"/>
            <pc:sldLayoutMk cId="546238521" sldId="2147483652"/>
          </pc:sldLayoutMkLst>
        </pc:sldLayoutChg>
        <pc:sldLayoutChg chg="add del">
          <pc:chgData name="Jayaphanisri Chekuri" userId="59b4ff7d-7b4b-451e-b537-5904b341800e" providerId="ADAL" clId="{3CE935C0-0A05-4E6E-BBBF-38CC8D3A76EA}" dt="2024-08-03T15:22:13.675" v="8" actId="26606"/>
          <pc:sldLayoutMkLst>
            <pc:docMk/>
            <pc:sldMasterMk cId="654058667" sldId="2147483648"/>
            <pc:sldLayoutMk cId="4140263091" sldId="2147483653"/>
          </pc:sldLayoutMkLst>
        </pc:sldLayoutChg>
        <pc:sldLayoutChg chg="add del">
          <pc:chgData name="Jayaphanisri Chekuri" userId="59b4ff7d-7b4b-451e-b537-5904b341800e" providerId="ADAL" clId="{3CE935C0-0A05-4E6E-BBBF-38CC8D3A76EA}" dt="2024-08-03T15:22:13.675" v="8" actId="26606"/>
          <pc:sldLayoutMkLst>
            <pc:docMk/>
            <pc:sldMasterMk cId="654058667" sldId="2147483648"/>
            <pc:sldLayoutMk cId="1237425795" sldId="2147483654"/>
          </pc:sldLayoutMkLst>
        </pc:sldLayoutChg>
        <pc:sldLayoutChg chg="add del">
          <pc:chgData name="Jayaphanisri Chekuri" userId="59b4ff7d-7b4b-451e-b537-5904b341800e" providerId="ADAL" clId="{3CE935C0-0A05-4E6E-BBBF-38CC8D3A76EA}" dt="2024-08-03T15:22:13.675" v="8" actId="26606"/>
          <pc:sldLayoutMkLst>
            <pc:docMk/>
            <pc:sldMasterMk cId="654058667" sldId="2147483648"/>
            <pc:sldLayoutMk cId="751462789" sldId="2147483655"/>
          </pc:sldLayoutMkLst>
        </pc:sldLayoutChg>
        <pc:sldLayoutChg chg="add del">
          <pc:chgData name="Jayaphanisri Chekuri" userId="59b4ff7d-7b4b-451e-b537-5904b341800e" providerId="ADAL" clId="{3CE935C0-0A05-4E6E-BBBF-38CC8D3A76EA}" dt="2024-08-03T15:22:13.675" v="8" actId="26606"/>
          <pc:sldLayoutMkLst>
            <pc:docMk/>
            <pc:sldMasterMk cId="654058667" sldId="2147483648"/>
            <pc:sldLayoutMk cId="1547806290" sldId="2147483656"/>
          </pc:sldLayoutMkLst>
        </pc:sldLayoutChg>
        <pc:sldLayoutChg chg="add del">
          <pc:chgData name="Jayaphanisri Chekuri" userId="59b4ff7d-7b4b-451e-b537-5904b341800e" providerId="ADAL" clId="{3CE935C0-0A05-4E6E-BBBF-38CC8D3A76EA}" dt="2024-08-03T15:22:13.675" v="8" actId="26606"/>
          <pc:sldLayoutMkLst>
            <pc:docMk/>
            <pc:sldMasterMk cId="654058667" sldId="2147483648"/>
            <pc:sldLayoutMk cId="2551578261" sldId="2147483657"/>
          </pc:sldLayoutMkLst>
        </pc:sldLayoutChg>
        <pc:sldLayoutChg chg="add del">
          <pc:chgData name="Jayaphanisri Chekuri" userId="59b4ff7d-7b4b-451e-b537-5904b341800e" providerId="ADAL" clId="{3CE935C0-0A05-4E6E-BBBF-38CC8D3A76EA}" dt="2024-08-03T15:22:13.675" v="8" actId="26606"/>
          <pc:sldLayoutMkLst>
            <pc:docMk/>
            <pc:sldMasterMk cId="654058667" sldId="2147483648"/>
            <pc:sldLayoutMk cId="3969687088" sldId="2147483658"/>
          </pc:sldLayoutMkLst>
        </pc:sldLayoutChg>
        <pc:sldLayoutChg chg="add del">
          <pc:chgData name="Jayaphanisri Chekuri" userId="59b4ff7d-7b4b-451e-b537-5904b341800e" providerId="ADAL" clId="{3CE935C0-0A05-4E6E-BBBF-38CC8D3A76EA}" dt="2024-08-03T15:22:13.675" v="8" actId="26606"/>
          <pc:sldLayoutMkLst>
            <pc:docMk/>
            <pc:sldMasterMk cId="654058667" sldId="2147483648"/>
            <pc:sldLayoutMk cId="1618561888" sldId="2147483659"/>
          </pc:sldLayoutMkLst>
        </pc:sldLayoutChg>
      </pc:sldMasterChg>
      <pc:sldMasterChg chg="add del replId addSldLayout delSldLayout">
        <pc:chgData name="Jayaphanisri Chekuri" userId="59b4ff7d-7b4b-451e-b537-5904b341800e" providerId="ADAL" clId="{3CE935C0-0A05-4E6E-BBBF-38CC8D3A76EA}" dt="2024-08-03T15:22:11.668" v="2" actId="26606"/>
        <pc:sldMasterMkLst>
          <pc:docMk/>
          <pc:sldMasterMk cId="3357016967" sldId="2147483660"/>
        </pc:sldMasterMkLst>
        <pc:sldLayoutChg chg="add del">
          <pc:chgData name="Jayaphanisri Chekuri" userId="59b4ff7d-7b4b-451e-b537-5904b341800e" providerId="ADAL" clId="{3CE935C0-0A05-4E6E-BBBF-38CC8D3A76EA}" dt="2024-08-03T15:22:11.668" v="2" actId="26606"/>
          <pc:sldLayoutMkLst>
            <pc:docMk/>
            <pc:sldMasterMk cId="3357016967" sldId="2147483660"/>
            <pc:sldLayoutMk cId="2735022535" sldId="2147483661"/>
          </pc:sldLayoutMkLst>
        </pc:sldLayoutChg>
        <pc:sldLayoutChg chg="add del replId">
          <pc:chgData name="Jayaphanisri Chekuri" userId="59b4ff7d-7b4b-451e-b537-5904b341800e" providerId="ADAL" clId="{3CE935C0-0A05-4E6E-BBBF-38CC8D3A76EA}" dt="2024-08-03T15:22:11.668" v="2" actId="26606"/>
          <pc:sldLayoutMkLst>
            <pc:docMk/>
            <pc:sldMasterMk cId="3357016967" sldId="2147483660"/>
            <pc:sldLayoutMk cId="1162405581" sldId="2147483662"/>
          </pc:sldLayoutMkLst>
        </pc:sldLayoutChg>
        <pc:sldLayoutChg chg="add del replId">
          <pc:chgData name="Jayaphanisri Chekuri" userId="59b4ff7d-7b4b-451e-b537-5904b341800e" providerId="ADAL" clId="{3CE935C0-0A05-4E6E-BBBF-38CC8D3A76EA}" dt="2024-08-03T15:22:11.668" v="2" actId="26606"/>
          <pc:sldLayoutMkLst>
            <pc:docMk/>
            <pc:sldMasterMk cId="3357016967" sldId="2147483660"/>
            <pc:sldLayoutMk cId="4131155767" sldId="2147483663"/>
          </pc:sldLayoutMkLst>
        </pc:sldLayoutChg>
        <pc:sldLayoutChg chg="add del replId">
          <pc:chgData name="Jayaphanisri Chekuri" userId="59b4ff7d-7b4b-451e-b537-5904b341800e" providerId="ADAL" clId="{3CE935C0-0A05-4E6E-BBBF-38CC8D3A76EA}" dt="2024-08-03T15:22:11.668" v="2" actId="26606"/>
          <pc:sldLayoutMkLst>
            <pc:docMk/>
            <pc:sldMasterMk cId="3357016967" sldId="2147483660"/>
            <pc:sldLayoutMk cId="2041663449" sldId="2147483664"/>
          </pc:sldLayoutMkLst>
        </pc:sldLayoutChg>
        <pc:sldLayoutChg chg="add del replId">
          <pc:chgData name="Jayaphanisri Chekuri" userId="59b4ff7d-7b4b-451e-b537-5904b341800e" providerId="ADAL" clId="{3CE935C0-0A05-4E6E-BBBF-38CC8D3A76EA}" dt="2024-08-03T15:22:11.668" v="2" actId="26606"/>
          <pc:sldLayoutMkLst>
            <pc:docMk/>
            <pc:sldMasterMk cId="3357016967" sldId="2147483660"/>
            <pc:sldLayoutMk cId="637801937" sldId="2147483665"/>
          </pc:sldLayoutMkLst>
        </pc:sldLayoutChg>
        <pc:sldLayoutChg chg="add del replId">
          <pc:chgData name="Jayaphanisri Chekuri" userId="59b4ff7d-7b4b-451e-b537-5904b341800e" providerId="ADAL" clId="{3CE935C0-0A05-4E6E-BBBF-38CC8D3A76EA}" dt="2024-08-03T15:22:11.668" v="2" actId="26606"/>
          <pc:sldLayoutMkLst>
            <pc:docMk/>
            <pc:sldMasterMk cId="3357016967" sldId="2147483660"/>
            <pc:sldLayoutMk cId="3787332907" sldId="2147483666"/>
          </pc:sldLayoutMkLst>
        </pc:sldLayoutChg>
        <pc:sldLayoutChg chg="add del replId">
          <pc:chgData name="Jayaphanisri Chekuri" userId="59b4ff7d-7b4b-451e-b537-5904b341800e" providerId="ADAL" clId="{3CE935C0-0A05-4E6E-BBBF-38CC8D3A76EA}" dt="2024-08-03T15:22:11.668" v="2" actId="26606"/>
          <pc:sldLayoutMkLst>
            <pc:docMk/>
            <pc:sldMasterMk cId="3357016967" sldId="2147483660"/>
            <pc:sldLayoutMk cId="3768934228" sldId="2147483667"/>
          </pc:sldLayoutMkLst>
        </pc:sldLayoutChg>
        <pc:sldLayoutChg chg="add del replId">
          <pc:chgData name="Jayaphanisri Chekuri" userId="59b4ff7d-7b4b-451e-b537-5904b341800e" providerId="ADAL" clId="{3CE935C0-0A05-4E6E-BBBF-38CC8D3A76EA}" dt="2024-08-03T15:22:11.668" v="2" actId="26606"/>
          <pc:sldLayoutMkLst>
            <pc:docMk/>
            <pc:sldMasterMk cId="3357016967" sldId="2147483660"/>
            <pc:sldLayoutMk cId="1488910666" sldId="2147483668"/>
          </pc:sldLayoutMkLst>
        </pc:sldLayoutChg>
        <pc:sldLayoutChg chg="add del replId">
          <pc:chgData name="Jayaphanisri Chekuri" userId="59b4ff7d-7b4b-451e-b537-5904b341800e" providerId="ADAL" clId="{3CE935C0-0A05-4E6E-BBBF-38CC8D3A76EA}" dt="2024-08-03T15:22:11.668" v="2" actId="26606"/>
          <pc:sldLayoutMkLst>
            <pc:docMk/>
            <pc:sldMasterMk cId="3357016967" sldId="2147483660"/>
            <pc:sldLayoutMk cId="2035654525" sldId="2147483669"/>
          </pc:sldLayoutMkLst>
        </pc:sldLayoutChg>
        <pc:sldLayoutChg chg="add del replId">
          <pc:chgData name="Jayaphanisri Chekuri" userId="59b4ff7d-7b4b-451e-b537-5904b341800e" providerId="ADAL" clId="{3CE935C0-0A05-4E6E-BBBF-38CC8D3A76EA}" dt="2024-08-03T15:22:11.668" v="2" actId="26606"/>
          <pc:sldLayoutMkLst>
            <pc:docMk/>
            <pc:sldMasterMk cId="3357016967" sldId="2147483660"/>
            <pc:sldLayoutMk cId="848338655" sldId="2147483670"/>
          </pc:sldLayoutMkLst>
        </pc:sldLayoutChg>
        <pc:sldLayoutChg chg="add del replId">
          <pc:chgData name="Jayaphanisri Chekuri" userId="59b4ff7d-7b4b-451e-b537-5904b341800e" providerId="ADAL" clId="{3CE935C0-0A05-4E6E-BBBF-38CC8D3A76EA}" dt="2024-08-03T15:22:11.668" v="2" actId="26606"/>
          <pc:sldLayoutMkLst>
            <pc:docMk/>
            <pc:sldMasterMk cId="3357016967" sldId="2147483660"/>
            <pc:sldLayoutMk cId="1324637520" sldId="2147483671"/>
          </pc:sldLayoutMkLst>
        </pc:sldLayoutChg>
      </pc:sldMasterChg>
      <pc:sldMasterChg chg="add del addSldLayout delSldLayout">
        <pc:chgData name="Jayaphanisri Chekuri" userId="59b4ff7d-7b4b-451e-b537-5904b341800e" providerId="ADAL" clId="{3CE935C0-0A05-4E6E-BBBF-38CC8D3A76EA}" dt="2024-08-03T15:22:12.587" v="5" actId="26606"/>
        <pc:sldMasterMkLst>
          <pc:docMk/>
          <pc:sldMasterMk cId="1201782841" sldId="2147483673"/>
        </pc:sldMasterMkLst>
        <pc:sldLayoutChg chg="add del">
          <pc:chgData name="Jayaphanisri Chekuri" userId="59b4ff7d-7b4b-451e-b537-5904b341800e" providerId="ADAL" clId="{3CE935C0-0A05-4E6E-BBBF-38CC8D3A76EA}" dt="2024-08-03T15:22:12.587" v="5" actId="26606"/>
          <pc:sldLayoutMkLst>
            <pc:docMk/>
            <pc:sldMasterMk cId="1201782841" sldId="2147483673"/>
            <pc:sldLayoutMk cId="3864507323" sldId="2147483662"/>
          </pc:sldLayoutMkLst>
        </pc:sldLayoutChg>
        <pc:sldLayoutChg chg="add del">
          <pc:chgData name="Jayaphanisri Chekuri" userId="59b4ff7d-7b4b-451e-b537-5904b341800e" providerId="ADAL" clId="{3CE935C0-0A05-4E6E-BBBF-38CC8D3A76EA}" dt="2024-08-03T15:22:12.587" v="5" actId="26606"/>
          <pc:sldLayoutMkLst>
            <pc:docMk/>
            <pc:sldMasterMk cId="1201782841" sldId="2147483673"/>
            <pc:sldLayoutMk cId="924291605" sldId="2147483663"/>
          </pc:sldLayoutMkLst>
        </pc:sldLayoutChg>
        <pc:sldLayoutChg chg="add del">
          <pc:chgData name="Jayaphanisri Chekuri" userId="59b4ff7d-7b4b-451e-b537-5904b341800e" providerId="ADAL" clId="{3CE935C0-0A05-4E6E-BBBF-38CC8D3A76EA}" dt="2024-08-03T15:22:12.587" v="5" actId="26606"/>
          <pc:sldLayoutMkLst>
            <pc:docMk/>
            <pc:sldMasterMk cId="1201782841" sldId="2147483673"/>
            <pc:sldLayoutMk cId="3626065083" sldId="2147483664"/>
          </pc:sldLayoutMkLst>
        </pc:sldLayoutChg>
        <pc:sldLayoutChg chg="add del">
          <pc:chgData name="Jayaphanisri Chekuri" userId="59b4ff7d-7b4b-451e-b537-5904b341800e" providerId="ADAL" clId="{3CE935C0-0A05-4E6E-BBBF-38CC8D3A76EA}" dt="2024-08-03T15:22:12.587" v="5" actId="26606"/>
          <pc:sldLayoutMkLst>
            <pc:docMk/>
            <pc:sldMasterMk cId="1201782841" sldId="2147483673"/>
            <pc:sldLayoutMk cId="3056407969" sldId="2147483665"/>
          </pc:sldLayoutMkLst>
        </pc:sldLayoutChg>
        <pc:sldLayoutChg chg="add del">
          <pc:chgData name="Jayaphanisri Chekuri" userId="59b4ff7d-7b4b-451e-b537-5904b341800e" providerId="ADAL" clId="{3CE935C0-0A05-4E6E-BBBF-38CC8D3A76EA}" dt="2024-08-03T15:22:12.587" v="5" actId="26606"/>
          <pc:sldLayoutMkLst>
            <pc:docMk/>
            <pc:sldMasterMk cId="1201782841" sldId="2147483673"/>
            <pc:sldLayoutMk cId="436499825" sldId="2147483666"/>
          </pc:sldLayoutMkLst>
        </pc:sldLayoutChg>
        <pc:sldLayoutChg chg="add del">
          <pc:chgData name="Jayaphanisri Chekuri" userId="59b4ff7d-7b4b-451e-b537-5904b341800e" providerId="ADAL" clId="{3CE935C0-0A05-4E6E-BBBF-38CC8D3A76EA}" dt="2024-08-03T15:22:12.587" v="5" actId="26606"/>
          <pc:sldLayoutMkLst>
            <pc:docMk/>
            <pc:sldMasterMk cId="1201782841" sldId="2147483673"/>
            <pc:sldLayoutMk cId="152783999" sldId="2147483667"/>
          </pc:sldLayoutMkLst>
        </pc:sldLayoutChg>
        <pc:sldLayoutChg chg="add del">
          <pc:chgData name="Jayaphanisri Chekuri" userId="59b4ff7d-7b4b-451e-b537-5904b341800e" providerId="ADAL" clId="{3CE935C0-0A05-4E6E-BBBF-38CC8D3A76EA}" dt="2024-08-03T15:22:12.587" v="5" actId="26606"/>
          <pc:sldLayoutMkLst>
            <pc:docMk/>
            <pc:sldMasterMk cId="1201782841" sldId="2147483673"/>
            <pc:sldLayoutMk cId="266276222" sldId="2147483668"/>
          </pc:sldLayoutMkLst>
        </pc:sldLayoutChg>
        <pc:sldLayoutChg chg="add del">
          <pc:chgData name="Jayaphanisri Chekuri" userId="59b4ff7d-7b4b-451e-b537-5904b341800e" providerId="ADAL" clId="{3CE935C0-0A05-4E6E-BBBF-38CC8D3A76EA}" dt="2024-08-03T15:22:12.587" v="5" actId="26606"/>
          <pc:sldLayoutMkLst>
            <pc:docMk/>
            <pc:sldMasterMk cId="1201782841" sldId="2147483673"/>
            <pc:sldLayoutMk cId="3269632199" sldId="2147483669"/>
          </pc:sldLayoutMkLst>
        </pc:sldLayoutChg>
        <pc:sldLayoutChg chg="add del">
          <pc:chgData name="Jayaphanisri Chekuri" userId="59b4ff7d-7b4b-451e-b537-5904b341800e" providerId="ADAL" clId="{3CE935C0-0A05-4E6E-BBBF-38CC8D3A76EA}" dt="2024-08-03T15:22:12.587" v="5" actId="26606"/>
          <pc:sldLayoutMkLst>
            <pc:docMk/>
            <pc:sldMasterMk cId="1201782841" sldId="2147483673"/>
            <pc:sldLayoutMk cId="92667283" sldId="2147483670"/>
          </pc:sldLayoutMkLst>
        </pc:sldLayoutChg>
        <pc:sldLayoutChg chg="add del">
          <pc:chgData name="Jayaphanisri Chekuri" userId="59b4ff7d-7b4b-451e-b537-5904b341800e" providerId="ADAL" clId="{3CE935C0-0A05-4E6E-BBBF-38CC8D3A76EA}" dt="2024-08-03T15:22:12.587" v="5" actId="26606"/>
          <pc:sldLayoutMkLst>
            <pc:docMk/>
            <pc:sldMasterMk cId="1201782841" sldId="2147483673"/>
            <pc:sldLayoutMk cId="3542644204" sldId="2147483671"/>
          </pc:sldLayoutMkLst>
        </pc:sldLayoutChg>
        <pc:sldLayoutChg chg="add del">
          <pc:chgData name="Jayaphanisri Chekuri" userId="59b4ff7d-7b4b-451e-b537-5904b341800e" providerId="ADAL" clId="{3CE935C0-0A05-4E6E-BBBF-38CC8D3A76EA}" dt="2024-08-03T15:22:12.587" v="5" actId="26606"/>
          <pc:sldLayoutMkLst>
            <pc:docMk/>
            <pc:sldMasterMk cId="1201782841" sldId="2147483673"/>
            <pc:sldLayoutMk cId="2691351142" sldId="2147483672"/>
          </pc:sldLayoutMkLst>
        </pc:sldLayoutChg>
      </pc:sldMasterChg>
      <pc:sldMasterChg chg="add del addSldLayout delSldLayout">
        <pc:chgData name="Jayaphanisri Chekuri" userId="59b4ff7d-7b4b-451e-b537-5904b341800e" providerId="ADAL" clId="{3CE935C0-0A05-4E6E-BBBF-38CC8D3A76EA}" dt="2024-08-03T15:22:13.627" v="7" actId="26606"/>
        <pc:sldMasterMkLst>
          <pc:docMk/>
          <pc:sldMasterMk cId="308168653" sldId="2147483686"/>
        </pc:sldMasterMkLst>
        <pc:sldLayoutChg chg="add del">
          <pc:chgData name="Jayaphanisri Chekuri" userId="59b4ff7d-7b4b-451e-b537-5904b341800e" providerId="ADAL" clId="{3CE935C0-0A05-4E6E-BBBF-38CC8D3A76EA}" dt="2024-08-03T15:22:13.627" v="7" actId="26606"/>
          <pc:sldLayoutMkLst>
            <pc:docMk/>
            <pc:sldMasterMk cId="308168653" sldId="2147483686"/>
            <pc:sldLayoutMk cId="832558873" sldId="2147483675"/>
          </pc:sldLayoutMkLst>
        </pc:sldLayoutChg>
        <pc:sldLayoutChg chg="add del">
          <pc:chgData name="Jayaphanisri Chekuri" userId="59b4ff7d-7b4b-451e-b537-5904b341800e" providerId="ADAL" clId="{3CE935C0-0A05-4E6E-BBBF-38CC8D3A76EA}" dt="2024-08-03T15:22:13.627" v="7" actId="26606"/>
          <pc:sldLayoutMkLst>
            <pc:docMk/>
            <pc:sldMasterMk cId="308168653" sldId="2147483686"/>
            <pc:sldLayoutMk cId="1950231663" sldId="2147483676"/>
          </pc:sldLayoutMkLst>
        </pc:sldLayoutChg>
        <pc:sldLayoutChg chg="add del">
          <pc:chgData name="Jayaphanisri Chekuri" userId="59b4ff7d-7b4b-451e-b537-5904b341800e" providerId="ADAL" clId="{3CE935C0-0A05-4E6E-BBBF-38CC8D3A76EA}" dt="2024-08-03T15:22:13.627" v="7" actId="26606"/>
          <pc:sldLayoutMkLst>
            <pc:docMk/>
            <pc:sldMasterMk cId="308168653" sldId="2147483686"/>
            <pc:sldLayoutMk cId="2427496720" sldId="2147483677"/>
          </pc:sldLayoutMkLst>
        </pc:sldLayoutChg>
        <pc:sldLayoutChg chg="add del">
          <pc:chgData name="Jayaphanisri Chekuri" userId="59b4ff7d-7b4b-451e-b537-5904b341800e" providerId="ADAL" clId="{3CE935C0-0A05-4E6E-BBBF-38CC8D3A76EA}" dt="2024-08-03T15:22:13.627" v="7" actId="26606"/>
          <pc:sldLayoutMkLst>
            <pc:docMk/>
            <pc:sldMasterMk cId="308168653" sldId="2147483686"/>
            <pc:sldLayoutMk cId="3580532826" sldId="2147483678"/>
          </pc:sldLayoutMkLst>
        </pc:sldLayoutChg>
        <pc:sldLayoutChg chg="add del">
          <pc:chgData name="Jayaphanisri Chekuri" userId="59b4ff7d-7b4b-451e-b537-5904b341800e" providerId="ADAL" clId="{3CE935C0-0A05-4E6E-BBBF-38CC8D3A76EA}" dt="2024-08-03T15:22:13.627" v="7" actId="26606"/>
          <pc:sldLayoutMkLst>
            <pc:docMk/>
            <pc:sldMasterMk cId="308168653" sldId="2147483686"/>
            <pc:sldLayoutMk cId="912362417" sldId="2147483679"/>
          </pc:sldLayoutMkLst>
        </pc:sldLayoutChg>
        <pc:sldLayoutChg chg="add del">
          <pc:chgData name="Jayaphanisri Chekuri" userId="59b4ff7d-7b4b-451e-b537-5904b341800e" providerId="ADAL" clId="{3CE935C0-0A05-4E6E-BBBF-38CC8D3A76EA}" dt="2024-08-03T15:22:13.627" v="7" actId="26606"/>
          <pc:sldLayoutMkLst>
            <pc:docMk/>
            <pc:sldMasterMk cId="308168653" sldId="2147483686"/>
            <pc:sldLayoutMk cId="706589460" sldId="2147483680"/>
          </pc:sldLayoutMkLst>
        </pc:sldLayoutChg>
        <pc:sldLayoutChg chg="add del">
          <pc:chgData name="Jayaphanisri Chekuri" userId="59b4ff7d-7b4b-451e-b537-5904b341800e" providerId="ADAL" clId="{3CE935C0-0A05-4E6E-BBBF-38CC8D3A76EA}" dt="2024-08-03T15:22:13.627" v="7" actId="26606"/>
          <pc:sldLayoutMkLst>
            <pc:docMk/>
            <pc:sldMasterMk cId="308168653" sldId="2147483686"/>
            <pc:sldLayoutMk cId="1234085157" sldId="2147483681"/>
          </pc:sldLayoutMkLst>
        </pc:sldLayoutChg>
        <pc:sldLayoutChg chg="add del">
          <pc:chgData name="Jayaphanisri Chekuri" userId="59b4ff7d-7b4b-451e-b537-5904b341800e" providerId="ADAL" clId="{3CE935C0-0A05-4E6E-BBBF-38CC8D3A76EA}" dt="2024-08-03T15:22:13.627" v="7" actId="26606"/>
          <pc:sldLayoutMkLst>
            <pc:docMk/>
            <pc:sldMasterMk cId="308168653" sldId="2147483686"/>
            <pc:sldLayoutMk cId="2182252770" sldId="2147483682"/>
          </pc:sldLayoutMkLst>
        </pc:sldLayoutChg>
        <pc:sldLayoutChg chg="add del">
          <pc:chgData name="Jayaphanisri Chekuri" userId="59b4ff7d-7b4b-451e-b537-5904b341800e" providerId="ADAL" clId="{3CE935C0-0A05-4E6E-BBBF-38CC8D3A76EA}" dt="2024-08-03T15:22:13.627" v="7" actId="26606"/>
          <pc:sldLayoutMkLst>
            <pc:docMk/>
            <pc:sldMasterMk cId="308168653" sldId="2147483686"/>
            <pc:sldLayoutMk cId="885085167" sldId="2147483683"/>
          </pc:sldLayoutMkLst>
        </pc:sldLayoutChg>
        <pc:sldLayoutChg chg="add del">
          <pc:chgData name="Jayaphanisri Chekuri" userId="59b4ff7d-7b4b-451e-b537-5904b341800e" providerId="ADAL" clId="{3CE935C0-0A05-4E6E-BBBF-38CC8D3A76EA}" dt="2024-08-03T15:22:13.627" v="7" actId="26606"/>
          <pc:sldLayoutMkLst>
            <pc:docMk/>
            <pc:sldMasterMk cId="308168653" sldId="2147483686"/>
            <pc:sldLayoutMk cId="3192687244" sldId="2147483684"/>
          </pc:sldLayoutMkLst>
        </pc:sldLayoutChg>
        <pc:sldLayoutChg chg="add del">
          <pc:chgData name="Jayaphanisri Chekuri" userId="59b4ff7d-7b4b-451e-b537-5904b341800e" providerId="ADAL" clId="{3CE935C0-0A05-4E6E-BBBF-38CC8D3A76EA}" dt="2024-08-03T15:22:13.627" v="7" actId="26606"/>
          <pc:sldLayoutMkLst>
            <pc:docMk/>
            <pc:sldMasterMk cId="308168653" sldId="2147483686"/>
            <pc:sldLayoutMk cId="633398663" sldId="2147483685"/>
          </pc:sldLayoutMkLst>
        </pc:sldLayoutChg>
      </pc:sldMasterChg>
      <pc:sldMasterChg chg="add addSldLayout">
        <pc:chgData name="Jayaphanisri Chekuri" userId="59b4ff7d-7b4b-451e-b537-5904b341800e" providerId="ADAL" clId="{3CE935C0-0A05-4E6E-BBBF-38CC8D3A76EA}" dt="2024-08-03T15:22:13.675" v="8" actId="26606"/>
        <pc:sldMasterMkLst>
          <pc:docMk/>
          <pc:sldMasterMk cId="2339428979" sldId="2147483699"/>
        </pc:sldMasterMkLst>
        <pc:sldLayoutChg chg="add">
          <pc:chgData name="Jayaphanisri Chekuri" userId="59b4ff7d-7b4b-451e-b537-5904b341800e" providerId="ADAL" clId="{3CE935C0-0A05-4E6E-BBBF-38CC8D3A76EA}" dt="2024-08-03T15:22:13.675" v="8" actId="26606"/>
          <pc:sldLayoutMkLst>
            <pc:docMk/>
            <pc:sldMasterMk cId="2339428979" sldId="2147483699"/>
            <pc:sldLayoutMk cId="448818806" sldId="2147483688"/>
          </pc:sldLayoutMkLst>
        </pc:sldLayoutChg>
        <pc:sldLayoutChg chg="add">
          <pc:chgData name="Jayaphanisri Chekuri" userId="59b4ff7d-7b4b-451e-b537-5904b341800e" providerId="ADAL" clId="{3CE935C0-0A05-4E6E-BBBF-38CC8D3A76EA}" dt="2024-08-03T15:22:13.675" v="8" actId="26606"/>
          <pc:sldLayoutMkLst>
            <pc:docMk/>
            <pc:sldMasterMk cId="2339428979" sldId="2147483699"/>
            <pc:sldLayoutMk cId="194579695" sldId="2147483689"/>
          </pc:sldLayoutMkLst>
        </pc:sldLayoutChg>
        <pc:sldLayoutChg chg="add">
          <pc:chgData name="Jayaphanisri Chekuri" userId="59b4ff7d-7b4b-451e-b537-5904b341800e" providerId="ADAL" clId="{3CE935C0-0A05-4E6E-BBBF-38CC8D3A76EA}" dt="2024-08-03T15:22:13.675" v="8" actId="26606"/>
          <pc:sldLayoutMkLst>
            <pc:docMk/>
            <pc:sldMasterMk cId="2339428979" sldId="2147483699"/>
            <pc:sldLayoutMk cId="3359444845" sldId="2147483690"/>
          </pc:sldLayoutMkLst>
        </pc:sldLayoutChg>
        <pc:sldLayoutChg chg="add">
          <pc:chgData name="Jayaphanisri Chekuri" userId="59b4ff7d-7b4b-451e-b537-5904b341800e" providerId="ADAL" clId="{3CE935C0-0A05-4E6E-BBBF-38CC8D3A76EA}" dt="2024-08-03T15:22:13.675" v="8" actId="26606"/>
          <pc:sldLayoutMkLst>
            <pc:docMk/>
            <pc:sldMasterMk cId="2339428979" sldId="2147483699"/>
            <pc:sldLayoutMk cId="4054686258" sldId="2147483691"/>
          </pc:sldLayoutMkLst>
        </pc:sldLayoutChg>
        <pc:sldLayoutChg chg="add">
          <pc:chgData name="Jayaphanisri Chekuri" userId="59b4ff7d-7b4b-451e-b537-5904b341800e" providerId="ADAL" clId="{3CE935C0-0A05-4E6E-BBBF-38CC8D3A76EA}" dt="2024-08-03T15:22:13.675" v="8" actId="26606"/>
          <pc:sldLayoutMkLst>
            <pc:docMk/>
            <pc:sldMasterMk cId="2339428979" sldId="2147483699"/>
            <pc:sldLayoutMk cId="2310482392" sldId="2147483692"/>
          </pc:sldLayoutMkLst>
        </pc:sldLayoutChg>
        <pc:sldLayoutChg chg="add">
          <pc:chgData name="Jayaphanisri Chekuri" userId="59b4ff7d-7b4b-451e-b537-5904b341800e" providerId="ADAL" clId="{3CE935C0-0A05-4E6E-BBBF-38CC8D3A76EA}" dt="2024-08-03T15:22:13.675" v="8" actId="26606"/>
          <pc:sldLayoutMkLst>
            <pc:docMk/>
            <pc:sldMasterMk cId="2339428979" sldId="2147483699"/>
            <pc:sldLayoutMk cId="2777867011" sldId="2147483693"/>
          </pc:sldLayoutMkLst>
        </pc:sldLayoutChg>
        <pc:sldLayoutChg chg="add">
          <pc:chgData name="Jayaphanisri Chekuri" userId="59b4ff7d-7b4b-451e-b537-5904b341800e" providerId="ADAL" clId="{3CE935C0-0A05-4E6E-BBBF-38CC8D3A76EA}" dt="2024-08-03T15:22:13.675" v="8" actId="26606"/>
          <pc:sldLayoutMkLst>
            <pc:docMk/>
            <pc:sldMasterMk cId="2339428979" sldId="2147483699"/>
            <pc:sldLayoutMk cId="929726169" sldId="2147483694"/>
          </pc:sldLayoutMkLst>
        </pc:sldLayoutChg>
        <pc:sldLayoutChg chg="add">
          <pc:chgData name="Jayaphanisri Chekuri" userId="59b4ff7d-7b4b-451e-b537-5904b341800e" providerId="ADAL" clId="{3CE935C0-0A05-4E6E-BBBF-38CC8D3A76EA}" dt="2024-08-03T15:22:13.675" v="8" actId="26606"/>
          <pc:sldLayoutMkLst>
            <pc:docMk/>
            <pc:sldMasterMk cId="2339428979" sldId="2147483699"/>
            <pc:sldLayoutMk cId="3053836405" sldId="2147483695"/>
          </pc:sldLayoutMkLst>
        </pc:sldLayoutChg>
        <pc:sldLayoutChg chg="add">
          <pc:chgData name="Jayaphanisri Chekuri" userId="59b4ff7d-7b4b-451e-b537-5904b341800e" providerId="ADAL" clId="{3CE935C0-0A05-4E6E-BBBF-38CC8D3A76EA}" dt="2024-08-03T15:22:13.675" v="8" actId="26606"/>
          <pc:sldLayoutMkLst>
            <pc:docMk/>
            <pc:sldMasterMk cId="2339428979" sldId="2147483699"/>
            <pc:sldLayoutMk cId="3708505495" sldId="2147483696"/>
          </pc:sldLayoutMkLst>
        </pc:sldLayoutChg>
        <pc:sldLayoutChg chg="add">
          <pc:chgData name="Jayaphanisri Chekuri" userId="59b4ff7d-7b4b-451e-b537-5904b341800e" providerId="ADAL" clId="{3CE935C0-0A05-4E6E-BBBF-38CC8D3A76EA}" dt="2024-08-03T15:22:13.675" v="8" actId="26606"/>
          <pc:sldLayoutMkLst>
            <pc:docMk/>
            <pc:sldMasterMk cId="2339428979" sldId="2147483699"/>
            <pc:sldLayoutMk cId="938787105" sldId="2147483697"/>
          </pc:sldLayoutMkLst>
        </pc:sldLayoutChg>
        <pc:sldLayoutChg chg="add">
          <pc:chgData name="Jayaphanisri Chekuri" userId="59b4ff7d-7b4b-451e-b537-5904b341800e" providerId="ADAL" clId="{3CE935C0-0A05-4E6E-BBBF-38CC8D3A76EA}" dt="2024-08-03T15:22:13.675" v="8" actId="26606"/>
          <pc:sldLayoutMkLst>
            <pc:docMk/>
            <pc:sldMasterMk cId="2339428979" sldId="2147483699"/>
            <pc:sldLayoutMk cId="676584320" sldId="2147483698"/>
          </pc:sldLayoutMkLst>
        </pc:sldLayoutChg>
      </pc:sldMasterChg>
      <pc:sldMasterChg chg="del delSldLayout">
        <pc:chgData name="Jayaphanisri Chekuri" userId="59b4ff7d-7b4b-451e-b537-5904b341800e" providerId="ADAL" clId="{3CE935C0-0A05-4E6E-BBBF-38CC8D3A76EA}" dt="2024-08-03T15:27:19.904" v="53" actId="26606"/>
        <pc:sldMasterMkLst>
          <pc:docMk/>
          <pc:sldMasterMk cId="775865116" sldId="2147483700"/>
        </pc:sldMasterMkLst>
        <pc:sldLayoutChg chg="del">
          <pc:chgData name="Jayaphanisri Chekuri" userId="59b4ff7d-7b4b-451e-b537-5904b341800e" providerId="ADAL" clId="{3CE935C0-0A05-4E6E-BBBF-38CC8D3A76EA}" dt="2024-08-03T15:27:19.904" v="53" actId="26606"/>
          <pc:sldLayoutMkLst>
            <pc:docMk/>
            <pc:sldMasterMk cId="775865116" sldId="2147483700"/>
            <pc:sldLayoutMk cId="1767819315" sldId="2147483701"/>
          </pc:sldLayoutMkLst>
        </pc:sldLayoutChg>
        <pc:sldLayoutChg chg="del">
          <pc:chgData name="Jayaphanisri Chekuri" userId="59b4ff7d-7b4b-451e-b537-5904b341800e" providerId="ADAL" clId="{3CE935C0-0A05-4E6E-BBBF-38CC8D3A76EA}" dt="2024-08-03T15:27:19.904" v="53" actId="26606"/>
          <pc:sldLayoutMkLst>
            <pc:docMk/>
            <pc:sldMasterMk cId="775865116" sldId="2147483700"/>
            <pc:sldLayoutMk cId="1885715023" sldId="2147483702"/>
          </pc:sldLayoutMkLst>
        </pc:sldLayoutChg>
        <pc:sldLayoutChg chg="del">
          <pc:chgData name="Jayaphanisri Chekuri" userId="59b4ff7d-7b4b-451e-b537-5904b341800e" providerId="ADAL" clId="{3CE935C0-0A05-4E6E-BBBF-38CC8D3A76EA}" dt="2024-08-03T15:27:19.904" v="53" actId="26606"/>
          <pc:sldLayoutMkLst>
            <pc:docMk/>
            <pc:sldMasterMk cId="775865116" sldId="2147483700"/>
            <pc:sldLayoutMk cId="1120293244" sldId="2147483703"/>
          </pc:sldLayoutMkLst>
        </pc:sldLayoutChg>
        <pc:sldLayoutChg chg="del">
          <pc:chgData name="Jayaphanisri Chekuri" userId="59b4ff7d-7b4b-451e-b537-5904b341800e" providerId="ADAL" clId="{3CE935C0-0A05-4E6E-BBBF-38CC8D3A76EA}" dt="2024-08-03T15:27:19.904" v="53" actId="26606"/>
          <pc:sldLayoutMkLst>
            <pc:docMk/>
            <pc:sldMasterMk cId="775865116" sldId="2147483700"/>
            <pc:sldLayoutMk cId="704519548" sldId="2147483704"/>
          </pc:sldLayoutMkLst>
        </pc:sldLayoutChg>
        <pc:sldLayoutChg chg="del">
          <pc:chgData name="Jayaphanisri Chekuri" userId="59b4ff7d-7b4b-451e-b537-5904b341800e" providerId="ADAL" clId="{3CE935C0-0A05-4E6E-BBBF-38CC8D3A76EA}" dt="2024-08-03T15:27:19.904" v="53" actId="26606"/>
          <pc:sldLayoutMkLst>
            <pc:docMk/>
            <pc:sldMasterMk cId="775865116" sldId="2147483700"/>
            <pc:sldLayoutMk cId="3932032221" sldId="2147483705"/>
          </pc:sldLayoutMkLst>
        </pc:sldLayoutChg>
        <pc:sldLayoutChg chg="del">
          <pc:chgData name="Jayaphanisri Chekuri" userId="59b4ff7d-7b4b-451e-b537-5904b341800e" providerId="ADAL" clId="{3CE935C0-0A05-4E6E-BBBF-38CC8D3A76EA}" dt="2024-08-03T15:27:19.904" v="53" actId="26606"/>
          <pc:sldLayoutMkLst>
            <pc:docMk/>
            <pc:sldMasterMk cId="775865116" sldId="2147483700"/>
            <pc:sldLayoutMk cId="1409571239" sldId="2147483706"/>
          </pc:sldLayoutMkLst>
        </pc:sldLayoutChg>
        <pc:sldLayoutChg chg="del">
          <pc:chgData name="Jayaphanisri Chekuri" userId="59b4ff7d-7b4b-451e-b537-5904b341800e" providerId="ADAL" clId="{3CE935C0-0A05-4E6E-BBBF-38CC8D3A76EA}" dt="2024-08-03T15:27:19.904" v="53" actId="26606"/>
          <pc:sldLayoutMkLst>
            <pc:docMk/>
            <pc:sldMasterMk cId="775865116" sldId="2147483700"/>
            <pc:sldLayoutMk cId="3817153051" sldId="2147483707"/>
          </pc:sldLayoutMkLst>
        </pc:sldLayoutChg>
        <pc:sldLayoutChg chg="del">
          <pc:chgData name="Jayaphanisri Chekuri" userId="59b4ff7d-7b4b-451e-b537-5904b341800e" providerId="ADAL" clId="{3CE935C0-0A05-4E6E-BBBF-38CC8D3A76EA}" dt="2024-08-03T15:27:19.904" v="53" actId="26606"/>
          <pc:sldLayoutMkLst>
            <pc:docMk/>
            <pc:sldMasterMk cId="775865116" sldId="2147483700"/>
            <pc:sldLayoutMk cId="414817188" sldId="2147483708"/>
          </pc:sldLayoutMkLst>
        </pc:sldLayoutChg>
        <pc:sldLayoutChg chg="del">
          <pc:chgData name="Jayaphanisri Chekuri" userId="59b4ff7d-7b4b-451e-b537-5904b341800e" providerId="ADAL" clId="{3CE935C0-0A05-4E6E-BBBF-38CC8D3A76EA}" dt="2024-08-03T15:27:19.904" v="53" actId="26606"/>
          <pc:sldLayoutMkLst>
            <pc:docMk/>
            <pc:sldMasterMk cId="775865116" sldId="2147483700"/>
            <pc:sldLayoutMk cId="4280060690" sldId="2147483709"/>
          </pc:sldLayoutMkLst>
        </pc:sldLayoutChg>
        <pc:sldLayoutChg chg="del">
          <pc:chgData name="Jayaphanisri Chekuri" userId="59b4ff7d-7b4b-451e-b537-5904b341800e" providerId="ADAL" clId="{3CE935C0-0A05-4E6E-BBBF-38CC8D3A76EA}" dt="2024-08-03T15:27:19.904" v="53" actId="26606"/>
          <pc:sldLayoutMkLst>
            <pc:docMk/>
            <pc:sldMasterMk cId="775865116" sldId="2147483700"/>
            <pc:sldLayoutMk cId="371485121" sldId="2147483710"/>
          </pc:sldLayoutMkLst>
        </pc:sldLayoutChg>
        <pc:sldLayoutChg chg="del">
          <pc:chgData name="Jayaphanisri Chekuri" userId="59b4ff7d-7b4b-451e-b537-5904b341800e" providerId="ADAL" clId="{3CE935C0-0A05-4E6E-BBBF-38CC8D3A76EA}" dt="2024-08-03T15:27:19.904" v="53" actId="26606"/>
          <pc:sldLayoutMkLst>
            <pc:docMk/>
            <pc:sldMasterMk cId="775865116" sldId="2147483700"/>
            <pc:sldLayoutMk cId="764294524" sldId="2147483711"/>
          </pc:sldLayoutMkLst>
        </pc:sldLayoutChg>
      </pc:sldMasterChg>
      <pc:sldMasterChg chg="add addSldLayout">
        <pc:chgData name="Jayaphanisri Chekuri" userId="59b4ff7d-7b4b-451e-b537-5904b341800e" providerId="ADAL" clId="{3CE935C0-0A05-4E6E-BBBF-38CC8D3A76EA}" dt="2024-08-03T15:27:19.904" v="53" actId="26606"/>
        <pc:sldMasterMkLst>
          <pc:docMk/>
          <pc:sldMasterMk cId="1104276228" sldId="2147483751"/>
        </pc:sldMasterMkLst>
        <pc:sldLayoutChg chg="add">
          <pc:chgData name="Jayaphanisri Chekuri" userId="59b4ff7d-7b4b-451e-b537-5904b341800e" providerId="ADAL" clId="{3CE935C0-0A05-4E6E-BBBF-38CC8D3A76EA}" dt="2024-08-03T15:27:19.904" v="53" actId="26606"/>
          <pc:sldLayoutMkLst>
            <pc:docMk/>
            <pc:sldMasterMk cId="1104276228" sldId="2147483751"/>
            <pc:sldLayoutMk cId="1487556470" sldId="2147483740"/>
          </pc:sldLayoutMkLst>
        </pc:sldLayoutChg>
        <pc:sldLayoutChg chg="add">
          <pc:chgData name="Jayaphanisri Chekuri" userId="59b4ff7d-7b4b-451e-b537-5904b341800e" providerId="ADAL" clId="{3CE935C0-0A05-4E6E-BBBF-38CC8D3A76EA}" dt="2024-08-03T15:27:19.904" v="53" actId="26606"/>
          <pc:sldLayoutMkLst>
            <pc:docMk/>
            <pc:sldMasterMk cId="1104276228" sldId="2147483751"/>
            <pc:sldLayoutMk cId="1252036763" sldId="2147483741"/>
          </pc:sldLayoutMkLst>
        </pc:sldLayoutChg>
        <pc:sldLayoutChg chg="add">
          <pc:chgData name="Jayaphanisri Chekuri" userId="59b4ff7d-7b4b-451e-b537-5904b341800e" providerId="ADAL" clId="{3CE935C0-0A05-4E6E-BBBF-38CC8D3A76EA}" dt="2024-08-03T15:27:19.904" v="53" actId="26606"/>
          <pc:sldLayoutMkLst>
            <pc:docMk/>
            <pc:sldMasterMk cId="1104276228" sldId="2147483751"/>
            <pc:sldLayoutMk cId="1247517046" sldId="2147483742"/>
          </pc:sldLayoutMkLst>
        </pc:sldLayoutChg>
        <pc:sldLayoutChg chg="add">
          <pc:chgData name="Jayaphanisri Chekuri" userId="59b4ff7d-7b4b-451e-b537-5904b341800e" providerId="ADAL" clId="{3CE935C0-0A05-4E6E-BBBF-38CC8D3A76EA}" dt="2024-08-03T15:27:19.904" v="53" actId="26606"/>
          <pc:sldLayoutMkLst>
            <pc:docMk/>
            <pc:sldMasterMk cId="1104276228" sldId="2147483751"/>
            <pc:sldLayoutMk cId="1027938086" sldId="2147483743"/>
          </pc:sldLayoutMkLst>
        </pc:sldLayoutChg>
        <pc:sldLayoutChg chg="add">
          <pc:chgData name="Jayaphanisri Chekuri" userId="59b4ff7d-7b4b-451e-b537-5904b341800e" providerId="ADAL" clId="{3CE935C0-0A05-4E6E-BBBF-38CC8D3A76EA}" dt="2024-08-03T15:27:19.904" v="53" actId="26606"/>
          <pc:sldLayoutMkLst>
            <pc:docMk/>
            <pc:sldMasterMk cId="1104276228" sldId="2147483751"/>
            <pc:sldLayoutMk cId="1346685960" sldId="2147483744"/>
          </pc:sldLayoutMkLst>
        </pc:sldLayoutChg>
        <pc:sldLayoutChg chg="add">
          <pc:chgData name="Jayaphanisri Chekuri" userId="59b4ff7d-7b4b-451e-b537-5904b341800e" providerId="ADAL" clId="{3CE935C0-0A05-4E6E-BBBF-38CC8D3A76EA}" dt="2024-08-03T15:27:19.904" v="53" actId="26606"/>
          <pc:sldLayoutMkLst>
            <pc:docMk/>
            <pc:sldMasterMk cId="1104276228" sldId="2147483751"/>
            <pc:sldLayoutMk cId="3768833581" sldId="2147483745"/>
          </pc:sldLayoutMkLst>
        </pc:sldLayoutChg>
        <pc:sldLayoutChg chg="add">
          <pc:chgData name="Jayaphanisri Chekuri" userId="59b4ff7d-7b4b-451e-b537-5904b341800e" providerId="ADAL" clId="{3CE935C0-0A05-4E6E-BBBF-38CC8D3A76EA}" dt="2024-08-03T15:27:19.904" v="53" actId="26606"/>
          <pc:sldLayoutMkLst>
            <pc:docMk/>
            <pc:sldMasterMk cId="1104276228" sldId="2147483751"/>
            <pc:sldLayoutMk cId="1329146396" sldId="2147483746"/>
          </pc:sldLayoutMkLst>
        </pc:sldLayoutChg>
        <pc:sldLayoutChg chg="add">
          <pc:chgData name="Jayaphanisri Chekuri" userId="59b4ff7d-7b4b-451e-b537-5904b341800e" providerId="ADAL" clId="{3CE935C0-0A05-4E6E-BBBF-38CC8D3A76EA}" dt="2024-08-03T15:27:19.904" v="53" actId="26606"/>
          <pc:sldLayoutMkLst>
            <pc:docMk/>
            <pc:sldMasterMk cId="1104276228" sldId="2147483751"/>
            <pc:sldLayoutMk cId="1439080795" sldId="2147483747"/>
          </pc:sldLayoutMkLst>
        </pc:sldLayoutChg>
        <pc:sldLayoutChg chg="add">
          <pc:chgData name="Jayaphanisri Chekuri" userId="59b4ff7d-7b4b-451e-b537-5904b341800e" providerId="ADAL" clId="{3CE935C0-0A05-4E6E-BBBF-38CC8D3A76EA}" dt="2024-08-03T15:27:19.904" v="53" actId="26606"/>
          <pc:sldLayoutMkLst>
            <pc:docMk/>
            <pc:sldMasterMk cId="1104276228" sldId="2147483751"/>
            <pc:sldLayoutMk cId="3465354699" sldId="2147483748"/>
          </pc:sldLayoutMkLst>
        </pc:sldLayoutChg>
        <pc:sldLayoutChg chg="add">
          <pc:chgData name="Jayaphanisri Chekuri" userId="59b4ff7d-7b4b-451e-b537-5904b341800e" providerId="ADAL" clId="{3CE935C0-0A05-4E6E-BBBF-38CC8D3A76EA}" dt="2024-08-03T15:27:19.904" v="53" actId="26606"/>
          <pc:sldLayoutMkLst>
            <pc:docMk/>
            <pc:sldMasterMk cId="1104276228" sldId="2147483751"/>
            <pc:sldLayoutMk cId="604178735" sldId="2147483749"/>
          </pc:sldLayoutMkLst>
        </pc:sldLayoutChg>
        <pc:sldLayoutChg chg="add">
          <pc:chgData name="Jayaphanisri Chekuri" userId="59b4ff7d-7b4b-451e-b537-5904b341800e" providerId="ADAL" clId="{3CE935C0-0A05-4E6E-BBBF-38CC8D3A76EA}" dt="2024-08-03T15:27:19.904" v="53" actId="26606"/>
          <pc:sldLayoutMkLst>
            <pc:docMk/>
            <pc:sldMasterMk cId="1104276228" sldId="2147483751"/>
            <pc:sldLayoutMk cId="1235759530" sldId="21474837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A4B24-A075-4CB7-8890-0F384B4335B5}"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2FAED-D210-4876-8EB8-E021FA150FF2}" type="slidenum">
              <a:rPr lang="en-IN" smtClean="0"/>
              <a:t>‹#›</a:t>
            </a:fld>
            <a:endParaRPr lang="en-IN"/>
          </a:p>
        </p:txBody>
      </p:sp>
    </p:spTree>
    <p:extLst>
      <p:ext uri="{BB962C8B-B14F-4D97-AF65-F5344CB8AC3E}">
        <p14:creationId xmlns:p14="http://schemas.microsoft.com/office/powerpoint/2010/main" val="799781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42FAED-D210-4876-8EB8-E021FA150FF2}" type="slidenum">
              <a:rPr lang="en-IN" smtClean="0"/>
              <a:t>1</a:t>
            </a:fld>
            <a:endParaRPr lang="en-IN"/>
          </a:p>
        </p:txBody>
      </p:sp>
    </p:spTree>
    <p:extLst>
      <p:ext uri="{BB962C8B-B14F-4D97-AF65-F5344CB8AC3E}">
        <p14:creationId xmlns:p14="http://schemas.microsoft.com/office/powerpoint/2010/main" val="4288981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EDB8D0-98ED-4B86-9D5F-E61ADC70144D}" type="datetimeFigureOut">
              <a:rPr lang="en-US" smtClean="0"/>
              <a:t>8/5/2024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2817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8/5/2024</a:t>
            </a:fld>
            <a:endParaRPr lang="en-US" dirty="0"/>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85171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8817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035526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185205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DB8D0-98ED-4B86-9D5F-E61ADC70144D}" type="datetimeFigureOut">
              <a:rPr lang="en-US" smtClean="0"/>
              <a:pPr/>
              <a:t>8/5/2024</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704850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DB8D0-98ED-4B86-9D5F-E61ADC70144D}" type="datetimeFigureOut">
              <a:rPr lang="en-US" smtClean="0"/>
              <a:pPr/>
              <a:t>8/5/2024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900375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EDB8D0-98ED-4B86-9D5F-E61ADC70144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10440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EDB8D0-98ED-4B86-9D5F-E61ADC70144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60309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4691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85555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998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4010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3655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5152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96725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5147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EDB8D0-98ED-4B86-9D5F-E61ADC70144D}" type="datetimeFigureOut">
              <a:rPr lang="en-US" smtClean="0"/>
              <a:pPr/>
              <a:t>8/5/2024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0973612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nk and orange background&#10;&#10;Description automatically generated">
            <a:extLst>
              <a:ext uri="{FF2B5EF4-FFF2-40B4-BE49-F238E27FC236}">
                <a16:creationId xmlns:a16="http://schemas.microsoft.com/office/drawing/2014/main" id="{3F3CEFA5-B4B7-45F1-E64B-0E8E321C3811}"/>
              </a:ext>
            </a:extLst>
          </p:cNvPr>
          <p:cNvPicPr>
            <a:picLocks noChangeAspect="1"/>
          </p:cNvPicPr>
          <p:nvPr/>
        </p:nvPicPr>
        <p:blipFill>
          <a:blip r:embed="rId3">
            <a:alphaModFix amt="35000"/>
          </a:blip>
          <a:srcRect b="6639"/>
          <a:stretch/>
        </p:blipFill>
        <p:spPr>
          <a:xfrm>
            <a:off x="20" y="10"/>
            <a:ext cx="12191980" cy="6857990"/>
          </a:xfrm>
          <a:prstGeom prst="rect">
            <a:avLst/>
          </a:prstGeom>
        </p:spPr>
      </p:pic>
      <p:sp>
        <p:nvSpPr>
          <p:cNvPr id="2" name="Title 1">
            <a:extLst>
              <a:ext uri="{FF2B5EF4-FFF2-40B4-BE49-F238E27FC236}">
                <a16:creationId xmlns:a16="http://schemas.microsoft.com/office/drawing/2014/main" id="{DFEAAC17-6362-5FCE-CEBF-59C44065E9CA}"/>
              </a:ext>
            </a:extLst>
          </p:cNvPr>
          <p:cNvSpPr>
            <a:spLocks noGrp="1"/>
          </p:cNvSpPr>
          <p:nvPr>
            <p:ph type="ctrTitle"/>
          </p:nvPr>
        </p:nvSpPr>
        <p:spPr>
          <a:xfrm>
            <a:off x="436880" y="660402"/>
            <a:ext cx="11297920" cy="1664788"/>
          </a:xfrm>
        </p:spPr>
        <p:txBody>
          <a:bodyPr vert="horz" lIns="91440" tIns="45720" rIns="91440" bIns="45720" rtlCol="0" anchor="ctr">
            <a:normAutofit/>
          </a:bodyPr>
          <a:lstStyle/>
          <a:p>
            <a:pPr algn="ctr"/>
            <a:r>
              <a:rPr kumimoji="0" lang="en-US" altLang="en-US" sz="4400" b="1" i="1" strike="noStrike" kern="1200" cap="none" normalizeH="0" baseline="0" dirty="0" err="1">
                <a:ln>
                  <a:noFill/>
                </a:ln>
                <a:solidFill>
                  <a:srgbClr val="00B050"/>
                </a:solidFill>
                <a:effectLst>
                  <a:outerShdw blurRad="38100" dist="38100" dir="2700000" algn="tl">
                    <a:srgbClr val="000000">
                      <a:alpha val="43137"/>
                    </a:srgbClr>
                  </a:outerShdw>
                </a:effectLst>
                <a:latin typeface="+mj-lt"/>
                <a:ea typeface="+mj-ea"/>
                <a:cs typeface="+mj-cs"/>
              </a:rPr>
              <a:t>नोबेल</a:t>
            </a:r>
            <a:r>
              <a:rPr kumimoji="0" lang="en-US" altLang="en-US" sz="4400" b="1" i="1" strike="noStrike" kern="1200" cap="none" normalizeH="0" baseline="0" dirty="0">
                <a:ln>
                  <a:noFill/>
                </a:ln>
                <a:solidFill>
                  <a:srgbClr val="00B050"/>
                </a:solidFill>
                <a:effectLst>
                  <a:outerShdw blurRad="38100" dist="38100" dir="2700000" algn="tl">
                    <a:srgbClr val="000000">
                      <a:alpha val="43137"/>
                    </a:srgbClr>
                  </a:outerShdw>
                </a:effectLst>
                <a:latin typeface="+mj-lt"/>
                <a:ea typeface="+mj-ea"/>
                <a:cs typeface="+mj-cs"/>
              </a:rPr>
              <a:t> </a:t>
            </a:r>
            <a:r>
              <a:rPr kumimoji="0" lang="en-US" altLang="en-US" sz="4400" b="1" i="1" strike="noStrike" kern="1200" cap="none" normalizeH="0" baseline="0" dirty="0" err="1">
                <a:ln>
                  <a:noFill/>
                </a:ln>
                <a:solidFill>
                  <a:srgbClr val="00B050"/>
                </a:solidFill>
                <a:effectLst>
                  <a:outerShdw blurRad="38100" dist="38100" dir="2700000" algn="tl">
                    <a:srgbClr val="000000">
                      <a:alpha val="43137"/>
                    </a:srgbClr>
                  </a:outerShdw>
                </a:effectLst>
                <a:latin typeface="+mj-lt"/>
                <a:ea typeface="+mj-ea"/>
                <a:cs typeface="+mj-cs"/>
              </a:rPr>
              <a:t>पुरस्कार</a:t>
            </a:r>
            <a:r>
              <a:rPr kumimoji="0" lang="en-US" altLang="en-US" sz="4400" b="1" i="1" strike="noStrike" kern="1200" cap="none" normalizeH="0" baseline="0" dirty="0">
                <a:ln>
                  <a:noFill/>
                </a:ln>
                <a:solidFill>
                  <a:srgbClr val="00B050"/>
                </a:solidFill>
                <a:effectLst>
                  <a:outerShdw blurRad="38100" dist="38100" dir="2700000" algn="tl">
                    <a:srgbClr val="000000">
                      <a:alpha val="43137"/>
                    </a:srgbClr>
                  </a:outerShdw>
                </a:effectLst>
                <a:latin typeface="+mj-lt"/>
                <a:ea typeface="+mj-ea"/>
                <a:cs typeface="+mj-cs"/>
              </a:rPr>
              <a:t> </a:t>
            </a:r>
            <a:r>
              <a:rPr kumimoji="0" lang="en-US" altLang="en-US" sz="4400" b="1" i="1" strike="noStrike" kern="1200" cap="none" normalizeH="0" baseline="0" dirty="0" err="1">
                <a:ln>
                  <a:noFill/>
                </a:ln>
                <a:solidFill>
                  <a:srgbClr val="00B050"/>
                </a:solidFill>
                <a:effectLst>
                  <a:outerShdw blurRad="38100" dist="38100" dir="2700000" algn="tl">
                    <a:srgbClr val="000000">
                      <a:alpha val="43137"/>
                    </a:srgbClr>
                  </a:outerShdw>
                </a:effectLst>
                <a:latin typeface="+mj-lt"/>
                <a:ea typeface="+mj-ea"/>
                <a:cs typeface="+mj-cs"/>
              </a:rPr>
              <a:t>से</a:t>
            </a:r>
            <a:r>
              <a:rPr kumimoji="0" lang="en-US" altLang="en-US" sz="4400" b="1" i="1" strike="noStrike" kern="1200" cap="none" normalizeH="0" baseline="0" dirty="0">
                <a:ln>
                  <a:noFill/>
                </a:ln>
                <a:solidFill>
                  <a:srgbClr val="00B050"/>
                </a:solidFill>
                <a:effectLst>
                  <a:outerShdw blurRad="38100" dist="38100" dir="2700000" algn="tl">
                    <a:srgbClr val="000000">
                      <a:alpha val="43137"/>
                    </a:srgbClr>
                  </a:outerShdw>
                </a:effectLst>
                <a:latin typeface="+mj-lt"/>
                <a:ea typeface="+mj-ea"/>
                <a:cs typeface="+mj-cs"/>
              </a:rPr>
              <a:t> </a:t>
            </a:r>
            <a:r>
              <a:rPr kumimoji="0" lang="en-US" altLang="en-US" sz="4400" b="1" i="1" strike="noStrike" kern="1200" cap="none" normalizeH="0" baseline="0" dirty="0" err="1">
                <a:ln>
                  <a:noFill/>
                </a:ln>
                <a:solidFill>
                  <a:srgbClr val="00B050"/>
                </a:solidFill>
                <a:effectLst>
                  <a:outerShdw blurRad="38100" dist="38100" dir="2700000" algn="tl">
                    <a:srgbClr val="000000">
                      <a:alpha val="43137"/>
                    </a:srgbClr>
                  </a:outerShdw>
                </a:effectLst>
                <a:latin typeface="+mj-lt"/>
                <a:ea typeface="+mj-ea"/>
                <a:cs typeface="+mj-cs"/>
              </a:rPr>
              <a:t>जुड़े</a:t>
            </a:r>
            <a:r>
              <a:rPr kumimoji="0" lang="en-US" altLang="en-US" sz="4400" b="1" i="1" strike="noStrike" kern="1200" cap="none" normalizeH="0" baseline="0" dirty="0">
                <a:ln>
                  <a:noFill/>
                </a:ln>
                <a:solidFill>
                  <a:srgbClr val="00B050"/>
                </a:solidFill>
                <a:effectLst>
                  <a:outerShdw blurRad="38100" dist="38100" dir="2700000" algn="tl">
                    <a:srgbClr val="000000">
                      <a:alpha val="43137"/>
                    </a:srgbClr>
                  </a:outerShdw>
                </a:effectLst>
                <a:latin typeface="+mj-lt"/>
                <a:ea typeface="+mj-ea"/>
                <a:cs typeface="+mj-cs"/>
              </a:rPr>
              <a:t> </a:t>
            </a:r>
            <a:r>
              <a:rPr kumimoji="0" lang="en-US" altLang="en-US" sz="4400" b="1" i="1" strike="noStrike" kern="1200" cap="none" normalizeH="0" baseline="0" dirty="0" err="1">
                <a:ln>
                  <a:noFill/>
                </a:ln>
                <a:solidFill>
                  <a:srgbClr val="00B050"/>
                </a:solidFill>
                <a:effectLst>
                  <a:outerShdw blurRad="38100" dist="38100" dir="2700000" algn="tl">
                    <a:srgbClr val="000000">
                      <a:alpha val="43137"/>
                    </a:srgbClr>
                  </a:outerShdw>
                </a:effectLst>
                <a:latin typeface="+mj-lt"/>
                <a:ea typeface="+mj-ea"/>
                <a:cs typeface="+mj-cs"/>
              </a:rPr>
              <a:t>भारतीय</a:t>
            </a:r>
            <a:r>
              <a:rPr kumimoji="0" lang="en-US" altLang="en-US" sz="4400" b="1" i="1" strike="noStrike" kern="1200" cap="none" normalizeH="0" baseline="0" dirty="0">
                <a:ln>
                  <a:noFill/>
                </a:ln>
                <a:solidFill>
                  <a:srgbClr val="00B050"/>
                </a:solidFill>
                <a:effectLst>
                  <a:outerShdw blurRad="38100" dist="38100" dir="2700000" algn="tl">
                    <a:srgbClr val="000000">
                      <a:alpha val="43137"/>
                    </a:srgbClr>
                  </a:outerShdw>
                </a:effectLst>
                <a:latin typeface="+mj-lt"/>
                <a:ea typeface="+mj-ea"/>
                <a:cs typeface="+mj-cs"/>
              </a:rPr>
              <a:t> </a:t>
            </a:r>
            <a:r>
              <a:rPr kumimoji="0" lang="en-US" altLang="en-US" sz="4400" b="1" i="1" strike="noStrike" kern="1200" cap="none" normalizeH="0" baseline="0" dirty="0" err="1">
                <a:ln>
                  <a:noFill/>
                </a:ln>
                <a:solidFill>
                  <a:srgbClr val="00B050"/>
                </a:solidFill>
                <a:effectLst>
                  <a:outerShdw blurRad="38100" dist="38100" dir="2700000" algn="tl">
                    <a:srgbClr val="000000">
                      <a:alpha val="43137"/>
                    </a:srgbClr>
                  </a:outerShdw>
                </a:effectLst>
                <a:latin typeface="+mj-lt"/>
                <a:ea typeface="+mj-ea"/>
                <a:cs typeface="+mj-cs"/>
              </a:rPr>
              <a:t>वैज्ञानिक</a:t>
            </a:r>
            <a:r>
              <a:rPr kumimoji="0" lang="en-US" altLang="en-US" sz="4400" b="1" i="1" strike="noStrike" kern="1200" cap="none" normalizeH="0" baseline="0" dirty="0">
                <a:ln>
                  <a:noFill/>
                </a:ln>
                <a:solidFill>
                  <a:srgbClr val="00B050"/>
                </a:solidFill>
                <a:effectLst>
                  <a:outerShdw blurRad="38100" dist="38100" dir="2700000" algn="tl">
                    <a:srgbClr val="000000">
                      <a:alpha val="43137"/>
                    </a:srgbClr>
                  </a:outerShdw>
                </a:effectLst>
                <a:latin typeface="+mj-lt"/>
                <a:ea typeface="+mj-ea"/>
                <a:cs typeface="+mj-cs"/>
              </a:rPr>
              <a:t> </a:t>
            </a:r>
            <a:br>
              <a:rPr kumimoji="0" lang="en-US" altLang="en-US" sz="4400" b="0" i="0" u="none" strike="noStrike" kern="1200" cap="none" normalizeH="0" baseline="0" dirty="0">
                <a:ln>
                  <a:noFill/>
                </a:ln>
                <a:solidFill>
                  <a:schemeClr val="tx1"/>
                </a:solidFill>
                <a:effectLst/>
                <a:latin typeface="+mj-lt"/>
                <a:ea typeface="+mj-ea"/>
                <a:cs typeface="+mj-cs"/>
              </a:rPr>
            </a:br>
            <a:endParaRPr lang="en-US" sz="4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CF645A65-900A-F3E1-32D7-6BE8EEAAE317}"/>
              </a:ext>
            </a:extLst>
          </p:cNvPr>
          <p:cNvSpPr>
            <a:spLocks noGrp="1"/>
          </p:cNvSpPr>
          <p:nvPr>
            <p:ph type="subTitle" idx="1"/>
          </p:nvPr>
        </p:nvSpPr>
        <p:spPr>
          <a:xfrm>
            <a:off x="838200" y="1584960"/>
            <a:ext cx="10144760" cy="4450080"/>
          </a:xfrm>
        </p:spPr>
        <p:txBody>
          <a:bodyPr vert="horz" lIns="91440" tIns="45720" rIns="91440" bIns="45720" rtlCol="0">
            <a:normAutofit/>
          </a:bodyPr>
          <a:lstStyle/>
          <a:p>
            <a:pPr indent="-228600" algn="l">
              <a:buFont typeface="Arial" panose="020B0604020202020204" pitchFamily="34" charset="0"/>
              <a:buChar char="•"/>
            </a:pPr>
            <a:endParaRPr lang="en-US" sz="3200" dirty="0">
              <a:solidFill>
                <a:srgbClr val="FF0000"/>
              </a:solidFill>
            </a:endParaRPr>
          </a:p>
          <a:p>
            <a:pPr algn="ctr"/>
            <a:r>
              <a:rPr lang="en-US" sz="4400" b="1" dirty="0">
                <a:solidFill>
                  <a:srgbClr val="FF6800"/>
                </a:solidFill>
                <a:effectLst>
                  <a:outerShdw blurRad="38100" dist="38100" dir="2700000" algn="tl">
                    <a:srgbClr val="000000">
                      <a:alpha val="43137"/>
                    </a:srgbClr>
                  </a:outerShdw>
                </a:effectLst>
                <a:latin typeface="ADLaM Display" panose="020F0502020204030204" pitchFamily="2" charset="0"/>
                <a:ea typeface="ADLaM Display" panose="020F0502020204030204" pitchFamily="2" charset="0"/>
                <a:cs typeface="ADLaM Display" panose="020F0502020204030204" pitchFamily="2" charset="0"/>
              </a:rPr>
              <a:t>THE VRUKKSHA SCHOOL</a:t>
            </a:r>
          </a:p>
          <a:p>
            <a:pPr algn="ctr"/>
            <a:r>
              <a:rPr lang="en-US" dirty="0">
                <a:solidFill>
                  <a:srgbClr val="FFFF00"/>
                </a:solidFill>
                <a:latin typeface="ADLaM Display" panose="02010000000000000000" pitchFamily="2" charset="0"/>
                <a:ea typeface="ADLaM Display" panose="02010000000000000000" pitchFamily="2" charset="0"/>
                <a:cs typeface="ADLaM Display" panose="02010000000000000000" pitchFamily="2" charset="0"/>
              </a:rPr>
              <a:t>(</a:t>
            </a:r>
            <a:r>
              <a:rPr lang="en-US" sz="2000" dirty="0">
                <a:solidFill>
                  <a:srgbClr val="FFFF00"/>
                </a:solidFill>
                <a:latin typeface="ADLaM Display" panose="02010000000000000000" pitchFamily="2" charset="0"/>
                <a:ea typeface="ADLaM Display" panose="02010000000000000000" pitchFamily="2" charset="0"/>
                <a:cs typeface="ADLaM Display" panose="02010000000000000000" pitchFamily="2" charset="0"/>
              </a:rPr>
              <a:t>AFFILIATED TO CBSE – 831231</a:t>
            </a:r>
            <a:r>
              <a:rPr lang="en-US" dirty="0">
                <a:solidFill>
                  <a:srgbClr val="FFFF00"/>
                </a:solidFill>
                <a:latin typeface="ADLaM Display" panose="02010000000000000000" pitchFamily="2" charset="0"/>
                <a:ea typeface="ADLaM Display" panose="02010000000000000000" pitchFamily="2" charset="0"/>
                <a:cs typeface="ADLaM Display" panose="02010000000000000000" pitchFamily="2" charset="0"/>
              </a:rPr>
              <a:t>)</a:t>
            </a:r>
          </a:p>
          <a:p>
            <a:pPr indent="-228600" algn="l">
              <a:buFont typeface="Arial" panose="020B0604020202020204" pitchFamily="34" charset="0"/>
              <a:buChar char="•"/>
            </a:pPr>
            <a:endPar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endParaRPr>
          </a:p>
          <a:p>
            <a:r>
              <a:rPr lang="en-US" sz="2800" b="1"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STUDENT</a:t>
            </a:r>
            <a:r>
              <a:rPr lang="en-US" sz="28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 </a:t>
            </a:r>
            <a:r>
              <a:rPr lang="en-US" sz="2800" b="1" dirty="0">
                <a:solidFill>
                  <a:srgbClr val="7030A0"/>
                </a:solidFill>
                <a:latin typeface="ADLaM Display" panose="02010000000000000000" pitchFamily="2" charset="0"/>
                <a:ea typeface="ADLaM Display" panose="02010000000000000000" pitchFamily="2" charset="0"/>
                <a:cs typeface="ADLaM Display" panose="02010000000000000000" pitchFamily="2" charset="0"/>
              </a:rPr>
              <a:t>:</a:t>
            </a:r>
            <a:r>
              <a:rPr lang="en-US" sz="28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  </a:t>
            </a:r>
            <a:r>
              <a:rPr lang="en-US" sz="2800" b="1" dirty="0">
                <a:solidFill>
                  <a:srgbClr val="042CAC"/>
                </a:solidFill>
                <a:latin typeface="ADLaM Display" panose="02010000000000000000" pitchFamily="2" charset="0"/>
                <a:ea typeface="ADLaM Display" panose="02010000000000000000" pitchFamily="2" charset="0"/>
                <a:cs typeface="ADLaM Display" panose="02010000000000000000" pitchFamily="2" charset="0"/>
              </a:rPr>
              <a:t>MAHITH</a:t>
            </a:r>
          </a:p>
          <a:p>
            <a:r>
              <a:rPr lang="en-US" sz="2800" b="1"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CLASS </a:t>
            </a:r>
            <a:r>
              <a:rPr lang="en-US" sz="28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      </a:t>
            </a:r>
            <a:r>
              <a:rPr lang="en-US" sz="2800" b="1" dirty="0">
                <a:solidFill>
                  <a:srgbClr val="7030A0"/>
                </a:solidFill>
                <a:latin typeface="ADLaM Display" panose="02010000000000000000" pitchFamily="2" charset="0"/>
                <a:ea typeface="ADLaM Display" panose="02010000000000000000" pitchFamily="2" charset="0"/>
                <a:cs typeface="ADLaM Display" panose="02010000000000000000" pitchFamily="2" charset="0"/>
              </a:rPr>
              <a:t>:  </a:t>
            </a:r>
            <a:r>
              <a:rPr lang="en-US" sz="2800" b="1" dirty="0">
                <a:solidFill>
                  <a:srgbClr val="042CAC"/>
                </a:solidFill>
                <a:latin typeface="ADLaM Display" panose="02010000000000000000" pitchFamily="2" charset="0"/>
                <a:ea typeface="ADLaM Display" panose="02010000000000000000" pitchFamily="2" charset="0"/>
                <a:cs typeface="ADLaM Display" panose="02010000000000000000" pitchFamily="2" charset="0"/>
              </a:rPr>
              <a:t>IX</a:t>
            </a:r>
          </a:p>
          <a:p>
            <a:r>
              <a:rPr lang="en-US" sz="2800" b="1"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TOPIC  </a:t>
            </a:r>
            <a:r>
              <a:rPr lang="en-US" sz="28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     </a:t>
            </a:r>
            <a:r>
              <a:rPr lang="en-US" sz="2800" b="1" dirty="0">
                <a:solidFill>
                  <a:srgbClr val="7030A0"/>
                </a:solidFill>
                <a:latin typeface="ADLaM Display" panose="02010000000000000000" pitchFamily="2" charset="0"/>
                <a:ea typeface="ADLaM Display" panose="02010000000000000000" pitchFamily="2" charset="0"/>
                <a:cs typeface="ADLaM Display" panose="02010000000000000000" pitchFamily="2" charset="0"/>
              </a:rPr>
              <a:t>: </a:t>
            </a:r>
            <a:r>
              <a:rPr lang="en-US" sz="28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 </a:t>
            </a:r>
            <a:r>
              <a:rPr lang="en-US" sz="2800" b="1" dirty="0">
                <a:solidFill>
                  <a:srgbClr val="042CAC"/>
                </a:solidFill>
                <a:latin typeface="ADLaM Display" panose="02010000000000000000" pitchFamily="2" charset="0"/>
                <a:ea typeface="ADLaM Display" panose="02010000000000000000" pitchFamily="2" charset="0"/>
                <a:cs typeface="ADLaM Display" panose="02010000000000000000" pitchFamily="2" charset="0"/>
              </a:rPr>
              <a:t>Hindi assignment</a:t>
            </a:r>
          </a:p>
          <a:p>
            <a:r>
              <a:rPr lang="en-US" sz="2800" b="1"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SUBJECT   </a:t>
            </a:r>
            <a:r>
              <a:rPr lang="en-US" sz="2800" b="1" dirty="0">
                <a:solidFill>
                  <a:srgbClr val="7030A0"/>
                </a:solidFill>
                <a:latin typeface="ADLaM Display" panose="02010000000000000000" pitchFamily="2" charset="0"/>
                <a:ea typeface="ADLaM Display" panose="02010000000000000000" pitchFamily="2" charset="0"/>
                <a:cs typeface="ADLaM Display" panose="02010000000000000000" pitchFamily="2" charset="0"/>
              </a:rPr>
              <a:t>:</a:t>
            </a:r>
            <a:r>
              <a:rPr lang="en-US" sz="28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  </a:t>
            </a:r>
            <a:r>
              <a:rPr lang="en-US" sz="2800" b="1" dirty="0">
                <a:solidFill>
                  <a:srgbClr val="042CAC"/>
                </a:solidFill>
                <a:latin typeface="ADLaM Display" panose="02010000000000000000" pitchFamily="2" charset="0"/>
                <a:ea typeface="ADLaM Display" panose="02010000000000000000" pitchFamily="2" charset="0"/>
                <a:cs typeface="ADLaM Display" panose="02010000000000000000" pitchFamily="2" charset="0"/>
              </a:rPr>
              <a:t>HINDI</a:t>
            </a:r>
          </a:p>
          <a:p>
            <a:pPr indent="-228600" algn="l">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37349047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80">
                                          <p:stCondLst>
                                            <p:cond delay="0"/>
                                          </p:stCondLst>
                                        </p:cTn>
                                        <p:tgtEl>
                                          <p:spTgt spid="3">
                                            <p:txEl>
                                              <p:pRg st="2" end="2"/>
                                            </p:txEl>
                                          </p:spTgt>
                                        </p:tgtEl>
                                      </p:cBhvr>
                                    </p:animEffect>
                                    <p:anim calcmode="lin" valueType="num">
                                      <p:cBhvr>
                                        <p:cTn id="1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2" end="2"/>
                                            </p:txEl>
                                          </p:spTgt>
                                        </p:tgtEl>
                                      </p:cBhvr>
                                      <p:to x="100000" y="60000"/>
                                    </p:animScale>
                                    <p:animScale>
                                      <p:cBhvr>
                                        <p:cTn id="21" dur="166" decel="50000">
                                          <p:stCondLst>
                                            <p:cond delay="676"/>
                                          </p:stCondLst>
                                        </p:cTn>
                                        <p:tgtEl>
                                          <p:spTgt spid="3">
                                            <p:txEl>
                                              <p:pRg st="2" end="2"/>
                                            </p:txEl>
                                          </p:spTgt>
                                        </p:tgtEl>
                                      </p:cBhvr>
                                      <p:to x="100000" y="100000"/>
                                    </p:animScale>
                                    <p:animScale>
                                      <p:cBhvr>
                                        <p:cTn id="22" dur="26">
                                          <p:stCondLst>
                                            <p:cond delay="1312"/>
                                          </p:stCondLst>
                                        </p:cTn>
                                        <p:tgtEl>
                                          <p:spTgt spid="3">
                                            <p:txEl>
                                              <p:pRg st="2" end="2"/>
                                            </p:txEl>
                                          </p:spTgt>
                                        </p:tgtEl>
                                      </p:cBhvr>
                                      <p:to x="100000" y="80000"/>
                                    </p:animScale>
                                    <p:animScale>
                                      <p:cBhvr>
                                        <p:cTn id="23" dur="166" decel="50000">
                                          <p:stCondLst>
                                            <p:cond delay="1338"/>
                                          </p:stCondLst>
                                        </p:cTn>
                                        <p:tgtEl>
                                          <p:spTgt spid="3">
                                            <p:txEl>
                                              <p:pRg st="2" end="2"/>
                                            </p:txEl>
                                          </p:spTgt>
                                        </p:tgtEl>
                                      </p:cBhvr>
                                      <p:to x="100000" y="100000"/>
                                    </p:animScale>
                                    <p:animScale>
                                      <p:cBhvr>
                                        <p:cTn id="24" dur="26">
                                          <p:stCondLst>
                                            <p:cond delay="1642"/>
                                          </p:stCondLst>
                                        </p:cTn>
                                        <p:tgtEl>
                                          <p:spTgt spid="3">
                                            <p:txEl>
                                              <p:pRg st="2" end="2"/>
                                            </p:txEl>
                                          </p:spTgt>
                                        </p:tgtEl>
                                      </p:cBhvr>
                                      <p:to x="100000" y="90000"/>
                                    </p:animScale>
                                    <p:animScale>
                                      <p:cBhvr>
                                        <p:cTn id="25" dur="166" decel="50000">
                                          <p:stCondLst>
                                            <p:cond delay="1668"/>
                                          </p:stCondLst>
                                        </p:cTn>
                                        <p:tgtEl>
                                          <p:spTgt spid="3">
                                            <p:txEl>
                                              <p:pRg st="2" end="2"/>
                                            </p:txEl>
                                          </p:spTgt>
                                        </p:tgtEl>
                                      </p:cBhvr>
                                      <p:to x="100000" y="100000"/>
                                    </p:animScale>
                                    <p:animScale>
                                      <p:cBhvr>
                                        <p:cTn id="26" dur="26">
                                          <p:stCondLst>
                                            <p:cond delay="1808"/>
                                          </p:stCondLst>
                                        </p:cTn>
                                        <p:tgtEl>
                                          <p:spTgt spid="3">
                                            <p:txEl>
                                              <p:pRg st="2" end="2"/>
                                            </p:txEl>
                                          </p:spTgt>
                                        </p:tgtEl>
                                      </p:cBhvr>
                                      <p:to x="100000" y="95000"/>
                                    </p:animScale>
                                    <p:animScale>
                                      <p:cBhvr>
                                        <p:cTn id="27" dur="166" decel="50000">
                                          <p:stCondLst>
                                            <p:cond delay="1834"/>
                                          </p:stCondLst>
                                        </p:cTn>
                                        <p:tgtEl>
                                          <p:spTgt spid="3">
                                            <p:txEl>
                                              <p:pRg st="2" end="2"/>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7A60-04DE-ED67-F6B6-AAA4604ACF7A}"/>
              </a:ext>
            </a:extLst>
          </p:cNvPr>
          <p:cNvSpPr>
            <a:spLocks noGrp="1"/>
          </p:cNvSpPr>
          <p:nvPr>
            <p:ph type="title"/>
          </p:nvPr>
        </p:nvSpPr>
        <p:spPr>
          <a:xfrm>
            <a:off x="1154954" y="609600"/>
            <a:ext cx="9284446" cy="1295400"/>
          </a:xfrm>
        </p:spPr>
        <p:txBody>
          <a:bodyPr/>
          <a:lstStyle/>
          <a:p>
            <a:r>
              <a:rPr lang="hi-IN" sz="4000" b="1" i="1" dirty="0">
                <a:solidFill>
                  <a:srgbClr val="01FFFF"/>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rPr>
              <a:t>वह वैज्ञानिक जिसे नोबेल पुरस्कार मिला था</a:t>
            </a:r>
            <a:endParaRPr lang="en-IN" sz="4000" b="1" i="1" dirty="0">
              <a:solidFill>
                <a:srgbClr val="01FFFF"/>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88450591-180B-7B3A-5F4E-220A9FEF119F}"/>
              </a:ext>
            </a:extLst>
          </p:cNvPr>
          <p:cNvSpPr>
            <a:spLocks noGrp="1"/>
          </p:cNvSpPr>
          <p:nvPr>
            <p:ph idx="1"/>
          </p:nvPr>
        </p:nvSpPr>
        <p:spPr/>
        <p:txBody>
          <a:bodyPr>
            <a:normAutofit fontScale="77500" lnSpcReduction="20000"/>
          </a:bodyPr>
          <a:lstStyle/>
          <a:p>
            <a:pPr>
              <a:lnSpc>
                <a:spcPct val="150000"/>
              </a:lnSpc>
              <a:buFont typeface="Wingdings" panose="05000000000000000000" pitchFamily="2" charset="2"/>
              <a:buChar char="Ø"/>
            </a:pPr>
            <a:r>
              <a:rPr lang="hi-IN" sz="4800" b="1" i="1" dirty="0">
                <a:solidFill>
                  <a:schemeClr val="accent5">
                    <a:lumMod val="75000"/>
                  </a:schemeClr>
                </a:solidFill>
              </a:rPr>
              <a:t>चंद्रशेखर वेंकट रमन</a:t>
            </a:r>
            <a:endParaRPr lang="en-IN" sz="4800" b="1" i="1" dirty="0">
              <a:solidFill>
                <a:schemeClr val="accent5">
                  <a:lumMod val="75000"/>
                </a:schemeClr>
              </a:solidFill>
            </a:endParaRPr>
          </a:p>
          <a:p>
            <a:pPr>
              <a:lnSpc>
                <a:spcPct val="150000"/>
              </a:lnSpc>
              <a:buFont typeface="Wingdings" panose="05000000000000000000" pitchFamily="2" charset="2"/>
              <a:buChar char="Ø"/>
            </a:pPr>
            <a:r>
              <a:rPr lang="hi-IN" sz="4800" b="1" i="0" dirty="0">
                <a:solidFill>
                  <a:srgbClr val="00B050"/>
                </a:solidFill>
                <a:effectLst/>
                <a:highlight>
                  <a:srgbClr val="FFFFFF"/>
                </a:highlight>
                <a:latin typeface="__Noto_Sans_4cce57"/>
              </a:rPr>
              <a:t>सुब्रह्मण्यम चंद्रशेखर </a:t>
            </a:r>
            <a:endParaRPr lang="en-IN" sz="4800" b="1" i="1" dirty="0">
              <a:solidFill>
                <a:srgbClr val="00B050"/>
              </a:solidFill>
            </a:endParaRPr>
          </a:p>
          <a:p>
            <a:pPr>
              <a:lnSpc>
                <a:spcPct val="150000"/>
              </a:lnSpc>
              <a:buFont typeface="Wingdings" panose="05000000000000000000" pitchFamily="2" charset="2"/>
              <a:buChar char="Ø"/>
            </a:pPr>
            <a:r>
              <a:rPr lang="hi-IN" sz="4800" b="1" i="0" dirty="0">
                <a:solidFill>
                  <a:srgbClr val="FF0000"/>
                </a:solidFill>
                <a:effectLst/>
                <a:highlight>
                  <a:srgbClr val="FFFFFF"/>
                </a:highlight>
                <a:latin typeface="__Noto_Sans_4cce57"/>
              </a:rPr>
              <a:t>डॉ. हरगोबिंद खुराना </a:t>
            </a:r>
            <a:endParaRPr lang="en-IN" sz="4800" b="1" i="1" dirty="0">
              <a:solidFill>
                <a:srgbClr val="FF0000"/>
              </a:solidFill>
            </a:endParaRPr>
          </a:p>
          <a:p>
            <a:pPr>
              <a:lnSpc>
                <a:spcPct val="150000"/>
              </a:lnSpc>
              <a:buFont typeface="Wingdings" panose="05000000000000000000" pitchFamily="2" charset="2"/>
              <a:buChar char="Ø"/>
            </a:pPr>
            <a:r>
              <a:rPr lang="hi-IN" sz="4800" b="1" i="0" dirty="0">
                <a:solidFill>
                  <a:srgbClr val="CC00CC"/>
                </a:solidFill>
                <a:effectLst/>
                <a:highlight>
                  <a:srgbClr val="FFFFFF"/>
                </a:highlight>
                <a:latin typeface="__Noto_Sans_4cce57"/>
              </a:rPr>
              <a:t>वेंकटरमण रामकृष्णन </a:t>
            </a:r>
            <a:endParaRPr lang="en-IN" sz="4800" b="1" i="1" dirty="0">
              <a:solidFill>
                <a:srgbClr val="CC00CC"/>
              </a:solidFill>
            </a:endParaRPr>
          </a:p>
          <a:p>
            <a:pPr>
              <a:buFont typeface="+mj-lt"/>
              <a:buAutoNum type="arabicParenR"/>
            </a:pPr>
            <a:endParaRPr lang="en-IN" sz="2800" b="1" i="1" dirty="0">
              <a:solidFill>
                <a:schemeClr val="accent5">
                  <a:lumMod val="75000"/>
                </a:schemeClr>
              </a:solidFill>
            </a:endParaRPr>
          </a:p>
        </p:txBody>
      </p:sp>
    </p:spTree>
    <p:extLst>
      <p:ext uri="{BB962C8B-B14F-4D97-AF65-F5344CB8AC3E}">
        <p14:creationId xmlns:p14="http://schemas.microsoft.com/office/powerpoint/2010/main" val="364406889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C3E2-B698-474B-91A1-5CB16A7BA3FB}"/>
              </a:ext>
            </a:extLst>
          </p:cNvPr>
          <p:cNvSpPr>
            <a:spLocks noGrp="1"/>
          </p:cNvSpPr>
          <p:nvPr>
            <p:ph type="title"/>
          </p:nvPr>
        </p:nvSpPr>
        <p:spPr>
          <a:xfrm>
            <a:off x="1154954" y="973668"/>
            <a:ext cx="8761413" cy="706964"/>
          </a:xfrm>
        </p:spPr>
        <p:txBody>
          <a:bodyPr>
            <a:noAutofit/>
          </a:bodyPr>
          <a:lstStyle/>
          <a:p>
            <a:pPr algn="ctr"/>
            <a:r>
              <a:rPr lang="hi-IN" sz="6000" b="1" i="1" dirty="0">
                <a:solidFill>
                  <a:srgbClr val="01FFFF"/>
                </a:solidFill>
                <a:effectLst>
                  <a:outerShdw blurRad="38100" dist="38100" dir="2700000" algn="tl">
                    <a:srgbClr val="000000">
                      <a:alpha val="43137"/>
                    </a:srgbClr>
                  </a:outerShdw>
                </a:effectLst>
              </a:rPr>
              <a:t>चंद्रशेखर वेंकट रमन</a:t>
            </a:r>
            <a:endParaRPr lang="en-IN" sz="6000" b="1" i="1" dirty="0">
              <a:solidFill>
                <a:srgbClr val="01FFFF"/>
              </a:solidFill>
              <a:effectLst>
                <a:outerShdw blurRad="38100" dist="38100" dir="2700000" algn="tl">
                  <a:srgbClr val="000000">
                    <a:alpha val="43137"/>
                  </a:srgbClr>
                </a:outerShdw>
              </a:effectLst>
            </a:endParaRPr>
          </a:p>
        </p:txBody>
      </p:sp>
      <p:pic>
        <p:nvPicPr>
          <p:cNvPr id="1028" name="Picture 4" descr="C. V. Raman">
            <a:extLst>
              <a:ext uri="{FF2B5EF4-FFF2-40B4-BE49-F238E27FC236}">
                <a16:creationId xmlns:a16="http://schemas.microsoft.com/office/drawing/2014/main" id="{3FE6787D-F85A-80FD-81F0-D68731B15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484" r="19488" b="4"/>
          <a:stretch/>
        </p:blipFill>
        <p:spPr bwMode="auto">
          <a:xfrm>
            <a:off x="8020571" y="2775951"/>
            <a:ext cx="3080048"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621DF8AD-ED4C-CAA0-FC3D-013FDA32C481}"/>
              </a:ext>
            </a:extLst>
          </p:cNvPr>
          <p:cNvSpPr>
            <a:spLocks noChangeArrowheads="1"/>
          </p:cNvSpPr>
          <p:nvPr/>
        </p:nvSpPr>
        <p:spPr bwMode="auto">
          <a:xfrm>
            <a:off x="152400" y="2553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B7168516-B0C8-C162-FC53-DC8A06FE2037}"/>
              </a:ext>
            </a:extLst>
          </p:cNvPr>
          <p:cNvSpPr>
            <a:spLocks noChangeArrowheads="1"/>
          </p:cNvSpPr>
          <p:nvPr/>
        </p:nvSpPr>
        <p:spPr bwMode="auto">
          <a:xfrm>
            <a:off x="0" y="179864"/>
            <a:ext cx="51296"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hi-IN" altLang="en-US" sz="800" b="0" i="0" u="none" strike="noStrike" cap="none" normalizeH="0" baseline="0">
                <a:ln>
                  <a:noFill/>
                </a:ln>
                <a:solidFill>
                  <a:schemeClr val="tx1"/>
                </a:solidFill>
                <a:effectLst/>
                <a:cs typeface="Mangal" panose="02040503050203030202"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A5AD86AF-5A86-4C56-9F18-535835627FE8}"/>
              </a:ext>
            </a:extLst>
          </p:cNvPr>
          <p:cNvSpPr>
            <a:spLocks noGrp="1"/>
          </p:cNvSpPr>
          <p:nvPr>
            <p:ph idx="1"/>
          </p:nvPr>
        </p:nvSpPr>
        <p:spPr>
          <a:xfrm>
            <a:off x="0" y="2296886"/>
            <a:ext cx="7848601" cy="4305794"/>
          </a:xfrm>
        </p:spPr>
        <p:txBody>
          <a:bodyPr>
            <a:normAutofit fontScale="70000" lnSpcReduction="20000"/>
          </a:bodyPr>
          <a:lstStyle/>
          <a:p>
            <a:pPr>
              <a:buFont typeface="Wingdings" panose="05000000000000000000" pitchFamily="2" charset="2"/>
              <a:buChar char="Ø"/>
            </a:pPr>
            <a:r>
              <a:rPr lang="hi-IN" sz="2300" dirty="0">
                <a:solidFill>
                  <a:srgbClr val="FF0000"/>
                </a:solidFill>
              </a:rPr>
              <a:t>7 नवंबर, 1888 को तमिलनाडु के तिरुचिरापल्ली शहर में जन्मे लिया</a:t>
            </a:r>
            <a:r>
              <a:rPr lang="en-IN" sz="2300" dirty="0">
                <a:solidFill>
                  <a:srgbClr val="FF0000"/>
                </a:solidFill>
              </a:rPr>
              <a:t>|</a:t>
            </a:r>
            <a:endParaRPr lang="en-US" sz="2300" dirty="0">
              <a:solidFill>
                <a:srgbClr val="FF0000"/>
              </a:solidFill>
            </a:endParaRPr>
          </a:p>
          <a:p>
            <a:pPr algn="l">
              <a:buFont typeface="Wingdings" panose="05000000000000000000" pitchFamily="2" charset="2"/>
              <a:buChar char="Ø"/>
            </a:pPr>
            <a:r>
              <a:rPr lang="hi-IN" sz="2300" b="0" i="0" dirty="0">
                <a:solidFill>
                  <a:schemeClr val="accent4">
                    <a:lumMod val="75000"/>
                  </a:schemeClr>
                </a:solidFill>
                <a:effectLst/>
                <a:highlight>
                  <a:srgbClr val="FFFFFF"/>
                </a:highlight>
                <a:latin typeface="roboto" panose="020F0502020204030204" pitchFamily="2" charset="0"/>
              </a:rPr>
              <a:t>ऑप्टिक्स’ के क्षेत्र में उनके योगदान के लिये वर्ष 1924 में रमन को लंदन की ‘रॉयल सोसाइटी’ का सदस्य बनाया गया और यह किसी भी वैज्ञानिक के लिये बहुत सम्मान की बात थी।</a:t>
            </a:r>
          </a:p>
          <a:p>
            <a:pPr algn="l">
              <a:buFont typeface="Wingdings" panose="05000000000000000000" pitchFamily="2" charset="2"/>
              <a:buChar char="Ø"/>
            </a:pPr>
            <a:r>
              <a:rPr lang="hi-IN" sz="2300" b="0" i="0" dirty="0">
                <a:solidFill>
                  <a:schemeClr val="accent2">
                    <a:lumMod val="75000"/>
                  </a:schemeClr>
                </a:solidFill>
                <a:effectLst/>
                <a:highlight>
                  <a:srgbClr val="FFFFFF"/>
                </a:highlight>
                <a:latin typeface="roboto" panose="020F0502020204030204" pitchFamily="2" charset="0"/>
              </a:rPr>
              <a:t>‘रमन प्रभाव’ की खोज 28 फरवरी 1928 को हुई। रमन ने इसकी घोषणा अगले ही दिन विदेशी प्रेस में कर दी थी। प्रतिष्ठित वैज्ञानिक पत्रिका ‘नेचर’ ने उसे प्रकाशित किया। उन्होंने 16 मार्च, 1928 को अपनी नयी खोज के ऊपर बैंगलोर स्थित दक्षिण भारतीय विज्ञान संघ में भाषण दिया। इसके बाद धीरे-धीरे विश्व की सभी लैब्स में ‘रमन प्रभाव’ पर रिसर्च होनी शुरू हो गई।</a:t>
            </a:r>
          </a:p>
          <a:p>
            <a:pPr algn="l">
              <a:buFont typeface="Wingdings" panose="05000000000000000000" pitchFamily="2" charset="2"/>
              <a:buChar char="Ø"/>
            </a:pPr>
            <a:r>
              <a:rPr lang="hi-IN" sz="2300" b="0" i="0" dirty="0">
                <a:solidFill>
                  <a:srgbClr val="00B050"/>
                </a:solidFill>
                <a:effectLst/>
                <a:highlight>
                  <a:srgbClr val="FFFFFF"/>
                </a:highlight>
                <a:latin typeface="roboto" panose="020F0502020204030204" pitchFamily="2" charset="0"/>
              </a:rPr>
              <a:t>वर्ष 1929 में रमन भारतीय विज्ञान कांग्रेस के अध्यक्ष भी थे। वर्ष 1930 में लाइट के स्कैटरिंग और रमन प्रभाव की खोज के लिए उन्हें फिजिक्स के क्षेत्र में प्रतिष्ठित नोबेल पुरस्कार से सम्मानित किया गया।</a:t>
            </a:r>
          </a:p>
          <a:p>
            <a:pPr algn="l">
              <a:buFont typeface="Wingdings" panose="05000000000000000000" pitchFamily="2" charset="2"/>
              <a:buChar char="Ø"/>
            </a:pPr>
            <a:r>
              <a:rPr lang="hi-IN" sz="2300" b="0" i="0" dirty="0">
                <a:solidFill>
                  <a:srgbClr val="00B0F0"/>
                </a:solidFill>
                <a:effectLst/>
                <a:highlight>
                  <a:srgbClr val="FFFFFF"/>
                </a:highlight>
                <a:latin typeface="roboto" panose="020F0502020204030204" pitchFamily="2" charset="0"/>
              </a:rPr>
              <a:t>वर्ष 1934 में रमन को बैंगलोर स्थित भारतीय विज्ञान संस्थान (</a:t>
            </a:r>
            <a:r>
              <a:rPr lang="en-IN" sz="2300" b="0" i="0" dirty="0">
                <a:solidFill>
                  <a:srgbClr val="00B0F0"/>
                </a:solidFill>
                <a:effectLst/>
                <a:highlight>
                  <a:srgbClr val="FFFFFF"/>
                </a:highlight>
                <a:latin typeface="roboto" panose="020F0502020204030204" pitchFamily="2" charset="0"/>
              </a:rPr>
              <a:t>IIS) </a:t>
            </a:r>
            <a:r>
              <a:rPr lang="hi-IN" sz="2300" b="0" i="0" dirty="0">
                <a:solidFill>
                  <a:srgbClr val="00B0F0"/>
                </a:solidFill>
                <a:effectLst/>
                <a:highlight>
                  <a:srgbClr val="FFFFFF"/>
                </a:highlight>
                <a:latin typeface="roboto" panose="020F0502020204030204" pitchFamily="2" charset="0"/>
              </a:rPr>
              <a:t>का डायरेक्टर बनाया गया। उन्होंने स्टिल की स्पेक्ट्रम प्रकृति, अभी भी गतिशीलता के बेसिक मुद्दे, हीरे की संरचना और गुणों और अनेक रंगीन पदार्थ के ऑप्टिकल चालन पर भी रिसर्च की। उन्होंने ही पहली बार तबले और मृदंगम के हार्मोनिक की प्रकृति की खोज की थी। वर्ष 1948 में वो </a:t>
            </a:r>
            <a:r>
              <a:rPr lang="en-IN" sz="2300" b="0" i="0" dirty="0">
                <a:solidFill>
                  <a:srgbClr val="00B0F0"/>
                </a:solidFill>
                <a:effectLst/>
                <a:highlight>
                  <a:srgbClr val="FFFFFF"/>
                </a:highlight>
                <a:latin typeface="roboto" panose="020F0502020204030204" pitchFamily="2" charset="0"/>
              </a:rPr>
              <a:t>IIS </a:t>
            </a:r>
            <a:r>
              <a:rPr lang="hi-IN" sz="2300" b="0" i="0" dirty="0">
                <a:solidFill>
                  <a:srgbClr val="00B0F0"/>
                </a:solidFill>
                <a:effectLst/>
                <a:highlight>
                  <a:srgbClr val="FFFFFF"/>
                </a:highlight>
                <a:latin typeface="roboto" panose="020F0502020204030204" pitchFamily="2" charset="0"/>
              </a:rPr>
              <a:t>से रिटायर हुए। इसके बाद उन्होंने बैंगलोर में रमन अनुसंधान संस्थान की स्थापना की।</a:t>
            </a:r>
          </a:p>
          <a:p>
            <a:pPr marL="0" indent="0">
              <a:buNone/>
            </a:pPr>
            <a:endParaRPr lang="en-IN" dirty="0">
              <a:solidFill>
                <a:srgbClr val="FF0000"/>
              </a:solidFill>
            </a:endParaRPr>
          </a:p>
        </p:txBody>
      </p:sp>
    </p:spTree>
    <p:extLst>
      <p:ext uri="{BB962C8B-B14F-4D97-AF65-F5344CB8AC3E}">
        <p14:creationId xmlns:p14="http://schemas.microsoft.com/office/powerpoint/2010/main" val="1193726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7052-DFDA-FA68-0E55-7678DF7D8B2C}"/>
              </a:ext>
            </a:extLst>
          </p:cNvPr>
          <p:cNvSpPr>
            <a:spLocks noGrp="1"/>
          </p:cNvSpPr>
          <p:nvPr>
            <p:ph type="title"/>
          </p:nvPr>
        </p:nvSpPr>
        <p:spPr>
          <a:xfrm>
            <a:off x="1154954" y="973668"/>
            <a:ext cx="8761413" cy="706964"/>
          </a:xfrm>
        </p:spPr>
        <p:txBody>
          <a:bodyPr>
            <a:noAutofit/>
          </a:bodyPr>
          <a:lstStyle/>
          <a:p>
            <a:pPr algn="ctr"/>
            <a:r>
              <a:rPr lang="hi-IN" sz="6000" b="1" i="1" dirty="0">
                <a:solidFill>
                  <a:srgbClr val="01FFFF"/>
                </a:solidFill>
                <a:effectLst>
                  <a:outerShdw blurRad="38100" dist="38100" dir="2700000" algn="tl">
                    <a:srgbClr val="000000">
                      <a:alpha val="43137"/>
                    </a:srgbClr>
                  </a:outerShdw>
                </a:effectLst>
              </a:rPr>
              <a:t>सुब्रह्मण्यम चंद्रशेखर</a:t>
            </a:r>
            <a:endParaRPr lang="en-IN" sz="6000" b="1" i="1" dirty="0">
              <a:solidFill>
                <a:srgbClr val="01FFFF"/>
              </a:solidFill>
              <a:effectLst>
                <a:outerShdw blurRad="38100" dist="38100" dir="2700000" algn="tl">
                  <a:srgbClr val="000000">
                    <a:alpha val="43137"/>
                  </a:srgbClr>
                </a:outerShdw>
              </a:effectLst>
            </a:endParaRPr>
          </a:p>
        </p:txBody>
      </p:sp>
      <p:sp>
        <p:nvSpPr>
          <p:cNvPr id="3078" name="Content Placeholder 3077">
            <a:extLst>
              <a:ext uri="{FF2B5EF4-FFF2-40B4-BE49-F238E27FC236}">
                <a16:creationId xmlns:a16="http://schemas.microsoft.com/office/drawing/2014/main" id="{75C23D6F-8250-3EEE-27B2-550E7CFB09DA}"/>
              </a:ext>
            </a:extLst>
          </p:cNvPr>
          <p:cNvSpPr>
            <a:spLocks noGrp="1"/>
          </p:cNvSpPr>
          <p:nvPr>
            <p:ph idx="1"/>
          </p:nvPr>
        </p:nvSpPr>
        <p:spPr>
          <a:xfrm>
            <a:off x="152400" y="2383970"/>
            <a:ext cx="7399867" cy="4136573"/>
          </a:xfrm>
        </p:spPr>
        <p:txBody>
          <a:bodyPr anchor="ctr">
            <a:normAutofit/>
          </a:bodyPr>
          <a:lstStyle/>
          <a:p>
            <a:pPr>
              <a:buFont typeface="Wingdings" panose="05000000000000000000" pitchFamily="2" charset="2"/>
              <a:buChar char="Ø"/>
            </a:pPr>
            <a:r>
              <a:rPr lang="hi-IN" b="0" i="0" dirty="0">
                <a:solidFill>
                  <a:srgbClr val="FF0000"/>
                </a:solidFill>
                <a:effectLst/>
                <a:highlight>
                  <a:srgbClr val="F6F7FB"/>
                </a:highlight>
                <a:latin typeface="Droid Sans"/>
              </a:rPr>
              <a:t>सुब्रह्मण्यम चंद्रशेखर (जन्म- 19 अक्तूबर, 1910 - मृत्यु- 21 अगस्त, 1995) </a:t>
            </a:r>
            <a:endParaRPr lang="en-IN" b="0" i="0" dirty="0">
              <a:solidFill>
                <a:srgbClr val="FF0000"/>
              </a:solidFill>
              <a:effectLst/>
              <a:highlight>
                <a:srgbClr val="F6F7FB"/>
              </a:highlight>
              <a:latin typeface="Droid Sans"/>
            </a:endParaRPr>
          </a:p>
          <a:p>
            <a:pPr>
              <a:buFont typeface="Wingdings" panose="05000000000000000000" pitchFamily="2" charset="2"/>
              <a:buChar char="Ø"/>
            </a:pPr>
            <a:r>
              <a:rPr lang="hi-IN" b="0" i="0" dirty="0">
                <a:solidFill>
                  <a:schemeClr val="accent2">
                    <a:lumMod val="75000"/>
                  </a:schemeClr>
                </a:solidFill>
                <a:effectLst/>
                <a:highlight>
                  <a:srgbClr val="F6F7FB"/>
                </a:highlight>
                <a:latin typeface="Droid Sans"/>
              </a:rPr>
              <a:t>खगोल भौतिक शास्त्री थे और सन् 1983 में भौतिक शास्त्र के लिए नोबेल पुरस्कार विजेता भी थे।</a:t>
            </a:r>
            <a:endParaRPr lang="en-IN" b="0" i="0" dirty="0">
              <a:solidFill>
                <a:schemeClr val="accent2">
                  <a:lumMod val="75000"/>
                </a:schemeClr>
              </a:solidFill>
              <a:effectLst/>
              <a:highlight>
                <a:srgbClr val="F6F7FB"/>
              </a:highlight>
              <a:latin typeface="Droid Sans"/>
            </a:endParaRPr>
          </a:p>
          <a:p>
            <a:pPr>
              <a:buFont typeface="Wingdings" panose="05000000000000000000" pitchFamily="2" charset="2"/>
              <a:buChar char="Ø"/>
            </a:pPr>
            <a:r>
              <a:rPr lang="hi-IN" b="0" i="0" dirty="0">
                <a:solidFill>
                  <a:srgbClr val="00B050"/>
                </a:solidFill>
                <a:effectLst/>
                <a:highlight>
                  <a:srgbClr val="F6F7FB"/>
                </a:highlight>
                <a:latin typeface="Droid Sans"/>
              </a:rPr>
              <a:t>उनकी शिक्षा चेन्नई के प्रेसीडेंसी कॉलेज में हुई। वह नोबेल पुरस्कार विजेता सर सी. वी. रमन के भतीजे थे। बाद में डा. चंद्रशेखर अमेरिका चले गए। </a:t>
            </a:r>
            <a:endParaRPr lang="en-IN" dirty="0">
              <a:solidFill>
                <a:srgbClr val="00B050"/>
              </a:solidFill>
              <a:highlight>
                <a:srgbClr val="F6F7FB"/>
              </a:highlight>
              <a:latin typeface="Droid Sans"/>
            </a:endParaRPr>
          </a:p>
          <a:p>
            <a:pPr>
              <a:buFont typeface="Wingdings" panose="05000000000000000000" pitchFamily="2" charset="2"/>
              <a:buChar char="Ø"/>
            </a:pPr>
            <a:r>
              <a:rPr lang="hi-IN" b="0" i="0" dirty="0">
                <a:solidFill>
                  <a:srgbClr val="CC00CC"/>
                </a:solidFill>
                <a:effectLst/>
                <a:highlight>
                  <a:srgbClr val="F6F7FB"/>
                </a:highlight>
                <a:latin typeface="Droid Sans"/>
              </a:rPr>
              <a:t>जहाँ उन्होंने खगोल भौतिक शास्त्र तथा सौरमंडल से संबधित विषयों पर अनेक पुस्तकें लिखीं।</a:t>
            </a:r>
            <a:endParaRPr lang="en-IN" b="0" i="0" dirty="0">
              <a:solidFill>
                <a:srgbClr val="CC00CC"/>
              </a:solidFill>
              <a:effectLst/>
              <a:highlight>
                <a:srgbClr val="F6F7FB"/>
              </a:highlight>
              <a:latin typeface="Droid Sans"/>
            </a:endParaRPr>
          </a:p>
          <a:p>
            <a:pPr>
              <a:buFont typeface="Wingdings" panose="05000000000000000000" pitchFamily="2" charset="2"/>
              <a:buChar char="Ø"/>
            </a:pPr>
            <a:r>
              <a:rPr lang="hi-IN" b="0" i="0" dirty="0">
                <a:solidFill>
                  <a:srgbClr val="FF6800"/>
                </a:solidFill>
                <a:effectLst/>
                <a:highlight>
                  <a:srgbClr val="F6F7FB"/>
                </a:highlight>
                <a:latin typeface="Droid Sans"/>
              </a:rPr>
              <a:t>मृत्यु-( 21 अगस्त, 1995) खगोल भौतिक शास्त्री थे और सन् 1983 में भौतिक शास्त्र के लिए नोबेल पुरस्कार विजेता भी थे।</a:t>
            </a:r>
            <a:endParaRPr lang="en-IN" b="0" i="0" dirty="0">
              <a:solidFill>
                <a:srgbClr val="FF6800"/>
              </a:solidFill>
              <a:effectLst/>
              <a:highlight>
                <a:srgbClr val="F6F7FB"/>
              </a:highlight>
              <a:latin typeface="Droid Sans"/>
            </a:endParaRPr>
          </a:p>
          <a:p>
            <a:pPr marL="0" indent="0">
              <a:buNone/>
            </a:pPr>
            <a:endParaRPr lang="en-US" dirty="0"/>
          </a:p>
        </p:txBody>
      </p:sp>
      <p:pic>
        <p:nvPicPr>
          <p:cNvPr id="3074" name="Picture 2" descr="सुब्रह्मण्यम चंद्रशेखर">
            <a:extLst>
              <a:ext uri="{FF2B5EF4-FFF2-40B4-BE49-F238E27FC236}">
                <a16:creationId xmlns:a16="http://schemas.microsoft.com/office/drawing/2014/main" id="{569CFD38-7BB6-850C-1136-C4D0EFACD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842" r="5844" b="1"/>
          <a:stretch/>
        </p:blipFill>
        <p:spPr bwMode="auto">
          <a:xfrm>
            <a:off x="8020571" y="2775951"/>
            <a:ext cx="3080048"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669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1292-A4D9-0DAE-BAE0-E022A558D4D3}"/>
              </a:ext>
            </a:extLst>
          </p:cNvPr>
          <p:cNvSpPr>
            <a:spLocks noGrp="1"/>
          </p:cNvSpPr>
          <p:nvPr>
            <p:ph type="title"/>
          </p:nvPr>
        </p:nvSpPr>
        <p:spPr>
          <a:xfrm>
            <a:off x="1154954" y="973668"/>
            <a:ext cx="8761413" cy="706964"/>
          </a:xfrm>
        </p:spPr>
        <p:txBody>
          <a:bodyPr>
            <a:noAutofit/>
          </a:bodyPr>
          <a:lstStyle/>
          <a:p>
            <a:pPr algn="ctr"/>
            <a:r>
              <a:rPr lang="hi-IN" sz="6000" b="1" i="1" dirty="0">
                <a:solidFill>
                  <a:srgbClr val="01FFFF"/>
                </a:solidFill>
                <a:effectLst>
                  <a:outerShdw blurRad="38100" dist="38100" dir="2700000" algn="tl">
                    <a:srgbClr val="000000">
                      <a:alpha val="43137"/>
                    </a:srgbClr>
                  </a:outerShdw>
                </a:effectLst>
              </a:rPr>
              <a:t>डॉ. हरगोबिंद खुराना</a:t>
            </a:r>
            <a:endParaRPr lang="en-IN" sz="6000" b="1" i="1" dirty="0">
              <a:solidFill>
                <a:srgbClr val="01FFFF"/>
              </a:solidFill>
              <a:effectLst>
                <a:outerShdw blurRad="38100" dist="38100" dir="2700000" algn="tl">
                  <a:srgbClr val="000000">
                    <a:alpha val="43137"/>
                  </a:srgbClr>
                </a:outerShdw>
              </a:effectLst>
            </a:endParaRPr>
          </a:p>
        </p:txBody>
      </p:sp>
      <p:sp>
        <p:nvSpPr>
          <p:cNvPr id="4102" name="Content Placeholder 4101">
            <a:extLst>
              <a:ext uri="{FF2B5EF4-FFF2-40B4-BE49-F238E27FC236}">
                <a16:creationId xmlns:a16="http://schemas.microsoft.com/office/drawing/2014/main" id="{0839E0A6-968F-F2F8-6122-0B551EF34D62}"/>
              </a:ext>
            </a:extLst>
          </p:cNvPr>
          <p:cNvSpPr>
            <a:spLocks noGrp="1"/>
          </p:cNvSpPr>
          <p:nvPr>
            <p:ph idx="1"/>
          </p:nvPr>
        </p:nvSpPr>
        <p:spPr>
          <a:xfrm>
            <a:off x="87086" y="2416629"/>
            <a:ext cx="7465181" cy="4267199"/>
          </a:xfrm>
        </p:spPr>
        <p:txBody>
          <a:bodyPr anchor="ctr">
            <a:normAutofit fontScale="25000" lnSpcReduction="20000"/>
          </a:bodyPr>
          <a:lstStyle/>
          <a:p>
            <a:r>
              <a:rPr lang="en-US" dirty="0"/>
              <a:t>https://www.google.com/search?q=%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v%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v%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amp;rlz=1C1GCEA_enIN1088IN1088&amp;oq=%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v%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v%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amp;gs_lcrp=EgZjaHJvbWUyBggAEEUYOdIBCTUxMDQ4ajBqN6gCALACAA&amp;sourceid=chrome&amp;ie=UTF-8https://www.google.com/search?q=%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v%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v%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amp;rlz=1C1GCEA_enIN1088IN1088&amp;oq=%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v%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v%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E0%A4%A1%E0%A5%89.+%E0%A4%B9%E0%A4%B0%E0%A4%97%E0%A5%8B%E0%A4%AC%E0%A4%BF%E0%A4%82%E0%A4%A6+%E0%A4%96%E0%A5%81%E0%A4%B0%E0%A4%BE%E0%A4%A8%E0%A4%BE&amp;gs_lcrp=EgZjaHJvbWUyBggAEEUYOdIBCTUxMDQ4ajBqN6gCALACAA&amp;sourceid=chrome&amp;ie=UTF-8</a:t>
            </a:r>
          </a:p>
        </p:txBody>
      </p:sp>
      <p:pic>
        <p:nvPicPr>
          <p:cNvPr id="4098" name="Picture 2" descr="डॉ. हरगोबिंद खुराना">
            <a:extLst>
              <a:ext uri="{FF2B5EF4-FFF2-40B4-BE49-F238E27FC236}">
                <a16:creationId xmlns:a16="http://schemas.microsoft.com/office/drawing/2014/main" id="{C82E58C4-0F40-61CD-A570-65F028840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009" r="22258"/>
          <a:stretch/>
        </p:blipFill>
        <p:spPr bwMode="auto">
          <a:xfrm>
            <a:off x="8020571" y="2775951"/>
            <a:ext cx="3080048"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863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E660-4B9C-4B90-5F79-C7BF7EA73C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39BF23-B1CF-9FB5-1E95-804BB13FAE2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2920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F4BD-E6D7-7359-5257-CB827F986115}"/>
              </a:ext>
            </a:extLst>
          </p:cNvPr>
          <p:cNvSpPr>
            <a:spLocks noGrp="1"/>
          </p:cNvSpPr>
          <p:nvPr>
            <p:ph type="title"/>
          </p:nvPr>
        </p:nvSpPr>
        <p:spPr>
          <a:xfrm>
            <a:off x="1154954" y="973668"/>
            <a:ext cx="8761413" cy="706964"/>
          </a:xfrm>
        </p:spPr>
        <p:txBody>
          <a:bodyPr>
            <a:noAutofit/>
          </a:bodyPr>
          <a:lstStyle/>
          <a:p>
            <a:pPr algn="ctr"/>
            <a:r>
              <a:rPr lang="hi-IN" sz="6000" b="1" i="1" dirty="0">
                <a:solidFill>
                  <a:srgbClr val="01FFFF"/>
                </a:solidFill>
                <a:effectLst>
                  <a:outerShdw blurRad="38100" dist="38100" dir="2700000" algn="tl">
                    <a:srgbClr val="000000">
                      <a:alpha val="43137"/>
                    </a:srgbClr>
                  </a:outerShdw>
                </a:effectLst>
              </a:rPr>
              <a:t>वेंकटरमण रामकृष्णन</a:t>
            </a:r>
            <a:endParaRPr lang="en-IN" sz="6000" b="1" i="1" dirty="0">
              <a:solidFill>
                <a:srgbClr val="01FFFF"/>
              </a:solidFill>
              <a:effectLst>
                <a:outerShdw blurRad="38100" dist="38100" dir="2700000" algn="tl">
                  <a:srgbClr val="000000">
                    <a:alpha val="43137"/>
                  </a:srgbClr>
                </a:outerShdw>
              </a:effectLst>
            </a:endParaRPr>
          </a:p>
        </p:txBody>
      </p:sp>
      <p:sp>
        <p:nvSpPr>
          <p:cNvPr id="5126" name="Content Placeholder 5125">
            <a:extLst>
              <a:ext uri="{FF2B5EF4-FFF2-40B4-BE49-F238E27FC236}">
                <a16:creationId xmlns:a16="http://schemas.microsoft.com/office/drawing/2014/main" id="{8285931F-0569-8550-D39D-3587AF20EA0B}"/>
              </a:ext>
            </a:extLst>
          </p:cNvPr>
          <p:cNvSpPr>
            <a:spLocks noGrp="1"/>
          </p:cNvSpPr>
          <p:nvPr>
            <p:ph idx="1"/>
          </p:nvPr>
        </p:nvSpPr>
        <p:spPr>
          <a:xfrm>
            <a:off x="0" y="2405744"/>
            <a:ext cx="7552267" cy="4452256"/>
          </a:xfrm>
        </p:spPr>
        <p:txBody>
          <a:bodyPr anchor="ctr">
            <a:normAutofit/>
          </a:bodyPr>
          <a:lstStyle/>
          <a:p>
            <a:endParaRPr lang="en-US" dirty="0"/>
          </a:p>
        </p:txBody>
      </p:sp>
      <p:pic>
        <p:nvPicPr>
          <p:cNvPr id="5122" name="Picture 2" descr="वेंकटरमण रामकृष्णन">
            <a:extLst>
              <a:ext uri="{FF2B5EF4-FFF2-40B4-BE49-F238E27FC236}">
                <a16:creationId xmlns:a16="http://schemas.microsoft.com/office/drawing/2014/main" id="{286D474B-94FC-9F05-A3E7-13C680155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093" r="18606" b="-2"/>
          <a:stretch/>
        </p:blipFill>
        <p:spPr bwMode="auto">
          <a:xfrm>
            <a:off x="8020571" y="2775951"/>
            <a:ext cx="3080048"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860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C996-F01C-13AE-DD74-A562A70B56CD}"/>
              </a:ext>
            </a:extLst>
          </p:cNvPr>
          <p:cNvSpPr>
            <a:spLocks noGrp="1"/>
          </p:cNvSpPr>
          <p:nvPr>
            <p:ph type="title"/>
          </p:nvPr>
        </p:nvSpPr>
        <p:spPr/>
        <p:txBody>
          <a:bodyPr/>
          <a:lstStyle/>
          <a:p>
            <a:endParaRPr lang="en-IN"/>
          </a:p>
        </p:txBody>
      </p:sp>
      <p:pic>
        <p:nvPicPr>
          <p:cNvPr id="4" name="Picture 2" descr="Thank you Vectors &amp; Illustrations for Free Download | Freepik">
            <a:extLst>
              <a:ext uri="{FF2B5EF4-FFF2-40B4-BE49-F238E27FC236}">
                <a16:creationId xmlns:a16="http://schemas.microsoft.com/office/drawing/2014/main" id="{BC6228B9-8E99-D139-1D9C-413EC0CEEA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9885"/>
            <a:ext cx="12311743" cy="700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840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2736</TotalTime>
  <Words>257857</Words>
  <Application>Microsoft Office PowerPoint</Application>
  <PresentationFormat>Widescreen</PresentationFormat>
  <Paragraphs>31</Paragraphs>
  <Slides>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__Noto_Sans_4cce57</vt:lpstr>
      <vt:lpstr>ADLaM Display</vt:lpstr>
      <vt:lpstr>Aptos</vt:lpstr>
      <vt:lpstr>Arial</vt:lpstr>
      <vt:lpstr>Century Gothic</vt:lpstr>
      <vt:lpstr>Droid Sans</vt:lpstr>
      <vt:lpstr>Mangal</vt:lpstr>
      <vt:lpstr>roboto</vt:lpstr>
      <vt:lpstr>Wingdings</vt:lpstr>
      <vt:lpstr>Wingdings 3</vt:lpstr>
      <vt:lpstr>Ion Boardroom</vt:lpstr>
      <vt:lpstr>नोबेल पुरस्कार से जुड़े भारतीय वैज्ञानिक  </vt:lpstr>
      <vt:lpstr>वह वैज्ञानिक जिसे नोबेल पुरस्कार मिला था</vt:lpstr>
      <vt:lpstr>चंद्रशेखर वेंकट रमन</vt:lpstr>
      <vt:lpstr>सुब्रह्मण्यम चंद्रशेखर</vt:lpstr>
      <vt:lpstr>डॉ. हरगोबिंद खुराना</vt:lpstr>
      <vt:lpstr>PowerPoint Presentation</vt:lpstr>
      <vt:lpstr>वेंकटरमण रामकृष्णन</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Jayaphanisri Chekuri</dc:creator>
  <cp:lastModifiedBy>Jayaphanisri Chekuri</cp:lastModifiedBy>
  <cp:revision>1</cp:revision>
  <dcterms:created xsi:type="dcterms:W3CDTF">2024-08-03T15:19:00Z</dcterms:created>
  <dcterms:modified xsi:type="dcterms:W3CDTF">2024-08-05T15:58:57Z</dcterms:modified>
</cp:coreProperties>
</file>