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712"/>
  </p:normalViewPr>
  <p:slideViewPr>
    <p:cSldViewPr snapToGrid="0" snapToObjects="1">
      <p:cViewPr varScale="1">
        <p:scale>
          <a:sx n="116" d="100"/>
          <a:sy n="116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27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24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847DFDA-D617-0047-B9A8-227128293C82}"/>
              </a:ext>
            </a:extLst>
          </p:cNvPr>
          <p:cNvSpPr/>
          <p:nvPr/>
        </p:nvSpPr>
        <p:spPr>
          <a:xfrm>
            <a:off x="560057" y="980501"/>
            <a:ext cx="11099355" cy="4803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E9E477B-9E45-F645-AE8E-AE871E92838B}"/>
              </a:ext>
            </a:extLst>
          </p:cNvPr>
          <p:cNvGrpSpPr/>
          <p:nvPr/>
        </p:nvGrpSpPr>
        <p:grpSpPr>
          <a:xfrm>
            <a:off x="1938407" y="1225158"/>
            <a:ext cx="4341207" cy="4341582"/>
            <a:chOff x="3132549" y="351605"/>
            <a:chExt cx="4341207" cy="4341582"/>
          </a:xfrm>
        </p:grpSpPr>
        <p:sp>
          <p:nvSpPr>
            <p:cNvPr id="29" name="Rectangle 34">
              <a:extLst>
                <a:ext uri="{FF2B5EF4-FFF2-40B4-BE49-F238E27FC236}">
                  <a16:creationId xmlns:a16="http://schemas.microsoft.com/office/drawing/2014/main" id="{C416A441-22B2-B64B-9999-1EC0224AF002}"/>
                </a:ext>
              </a:extLst>
            </p:cNvPr>
            <p:cNvSpPr/>
            <p:nvPr/>
          </p:nvSpPr>
          <p:spPr>
            <a:xfrm>
              <a:off x="3132549" y="351605"/>
              <a:ext cx="4341207" cy="43415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30" name="Graphic 11">
              <a:extLst>
                <a:ext uri="{FF2B5EF4-FFF2-40B4-BE49-F238E27FC236}">
                  <a16:creationId xmlns:a16="http://schemas.microsoft.com/office/drawing/2014/main" id="{9402D34E-7606-FF48-96BE-AA5B09A52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2550" y="351605"/>
              <a:ext cx="330200" cy="330200"/>
            </a:xfrm>
            <a:prstGeom prst="rect">
              <a:avLst/>
            </a:prstGeom>
          </p:spPr>
        </p:pic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0290B72E-EB55-8747-831C-39CE22D92CF7}"/>
              </a:ext>
            </a:extLst>
          </p:cNvPr>
          <p:cNvGrpSpPr/>
          <p:nvPr/>
        </p:nvGrpSpPr>
        <p:grpSpPr>
          <a:xfrm>
            <a:off x="4293778" y="3008272"/>
            <a:ext cx="1506552" cy="1018975"/>
            <a:chOff x="6325206" y="3071154"/>
            <a:chExt cx="1506552" cy="1018975"/>
          </a:xfrm>
        </p:grpSpPr>
        <p:pic>
          <p:nvPicPr>
            <p:cNvPr id="35" name="Graphic 44">
              <a:extLst>
                <a:ext uri="{FF2B5EF4-FFF2-40B4-BE49-F238E27FC236}">
                  <a16:creationId xmlns:a16="http://schemas.microsoft.com/office/drawing/2014/main" id="{993F1D16-700E-8C45-9560-4C88A889C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2882" y="3071154"/>
              <a:ext cx="711200" cy="711200"/>
            </a:xfrm>
            <a:prstGeom prst="rect">
              <a:avLst/>
            </a:prstGeom>
          </p:spPr>
        </p:pic>
        <p:sp>
          <p:nvSpPr>
            <p:cNvPr id="40" name="TextBox 10">
              <a:extLst>
                <a:ext uri="{FF2B5EF4-FFF2-40B4-BE49-F238E27FC236}">
                  <a16:creationId xmlns:a16="http://schemas.microsoft.com/office/drawing/2014/main" id="{30B38BEC-8A94-5246-8676-2524DB72C84B}"/>
                </a:ext>
              </a:extLst>
            </p:cNvPr>
            <p:cNvSpPr txBox="1"/>
            <p:nvPr/>
          </p:nvSpPr>
          <p:spPr>
            <a:xfrm>
              <a:off x="6325206" y="3782352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04554830-ADEF-824D-8A6E-828D00069DE8}"/>
              </a:ext>
            </a:extLst>
          </p:cNvPr>
          <p:cNvGrpSpPr/>
          <p:nvPr/>
        </p:nvGrpSpPr>
        <p:grpSpPr>
          <a:xfrm>
            <a:off x="1993858" y="3008272"/>
            <a:ext cx="1506552" cy="1018974"/>
            <a:chOff x="3683761" y="3071154"/>
            <a:chExt cx="1506552" cy="1018974"/>
          </a:xfrm>
        </p:grpSpPr>
        <p:pic>
          <p:nvPicPr>
            <p:cNvPr id="36" name="Graphic 19">
              <a:extLst>
                <a:ext uri="{FF2B5EF4-FFF2-40B4-BE49-F238E27FC236}">
                  <a16:creationId xmlns:a16="http://schemas.microsoft.com/office/drawing/2014/main" id="{5A9A849B-62A9-0047-9796-A093174F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81437" y="3071154"/>
              <a:ext cx="711200" cy="711200"/>
            </a:xfrm>
            <a:prstGeom prst="rect">
              <a:avLst/>
            </a:prstGeom>
          </p:spPr>
        </p:pic>
        <p:sp>
          <p:nvSpPr>
            <p:cNvPr id="41" name="TextBox 10">
              <a:extLst>
                <a:ext uri="{FF2B5EF4-FFF2-40B4-BE49-F238E27FC236}">
                  <a16:creationId xmlns:a16="http://schemas.microsoft.com/office/drawing/2014/main" id="{BF1473A1-31C9-7E45-837D-694F25EE453B}"/>
                </a:ext>
              </a:extLst>
            </p:cNvPr>
            <p:cNvSpPr txBox="1"/>
            <p:nvPr/>
          </p:nvSpPr>
          <p:spPr>
            <a:xfrm>
              <a:off x="3683761" y="3782351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 Gateway</a:t>
              </a:r>
            </a:p>
          </p:txBody>
        </p:sp>
      </p:grpSp>
      <p:pic>
        <p:nvPicPr>
          <p:cNvPr id="39" name="Graphic 5">
            <a:extLst>
              <a:ext uri="{FF2B5EF4-FFF2-40B4-BE49-F238E27FC236}">
                <a16:creationId xmlns:a16="http://schemas.microsoft.com/office/drawing/2014/main" id="{03D27BAA-0D05-0B4D-86EB-19899EF430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25268" y="3008271"/>
            <a:ext cx="731913" cy="711199"/>
          </a:xfrm>
          <a:prstGeom prst="rect">
            <a:avLst/>
          </a:prstGeom>
        </p:spPr>
      </p:pic>
      <p:sp>
        <p:nvSpPr>
          <p:cNvPr id="44" name="TextBox 10">
            <a:extLst>
              <a:ext uri="{FF2B5EF4-FFF2-40B4-BE49-F238E27FC236}">
                <a16:creationId xmlns:a16="http://schemas.microsoft.com/office/drawing/2014/main" id="{0CB80126-52F5-054E-BE4D-1170002D7FCD}"/>
              </a:ext>
            </a:extLst>
          </p:cNvPr>
          <p:cNvSpPr txBox="1"/>
          <p:nvPr/>
        </p:nvSpPr>
        <p:spPr>
          <a:xfrm>
            <a:off x="702269" y="3719469"/>
            <a:ext cx="770902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4C01C4E-3904-854C-8BFE-1D61F3065F4B}"/>
              </a:ext>
            </a:extLst>
          </p:cNvPr>
          <p:cNvGrpSpPr/>
          <p:nvPr/>
        </p:nvGrpSpPr>
        <p:grpSpPr>
          <a:xfrm>
            <a:off x="4293778" y="4368184"/>
            <a:ext cx="1506552" cy="1018975"/>
            <a:chOff x="6325206" y="4316060"/>
            <a:chExt cx="1506552" cy="1018975"/>
          </a:xfrm>
        </p:grpSpPr>
        <p:pic>
          <p:nvPicPr>
            <p:cNvPr id="49" name="Graphic 44">
              <a:extLst>
                <a:ext uri="{FF2B5EF4-FFF2-40B4-BE49-F238E27FC236}">
                  <a16:creationId xmlns:a16="http://schemas.microsoft.com/office/drawing/2014/main" id="{0B096C04-954B-AD49-BE7D-11005E746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2882" y="4316060"/>
              <a:ext cx="711200" cy="711200"/>
            </a:xfrm>
            <a:prstGeom prst="rect">
              <a:avLst/>
            </a:prstGeom>
          </p:spPr>
        </p:pic>
        <p:sp>
          <p:nvSpPr>
            <p:cNvPr id="50" name="TextBox 10">
              <a:extLst>
                <a:ext uri="{FF2B5EF4-FFF2-40B4-BE49-F238E27FC236}">
                  <a16:creationId xmlns:a16="http://schemas.microsoft.com/office/drawing/2014/main" id="{6BD26F54-68D6-784B-BB7F-EB970A2F2F4F}"/>
                </a:ext>
              </a:extLst>
            </p:cNvPr>
            <p:cNvSpPr txBox="1"/>
            <p:nvPr/>
          </p:nvSpPr>
          <p:spPr>
            <a:xfrm>
              <a:off x="6325206" y="5027258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668E80C-D683-A04B-B717-8E7C1A1EE461}"/>
              </a:ext>
            </a:extLst>
          </p:cNvPr>
          <p:cNvGrpSpPr/>
          <p:nvPr/>
        </p:nvGrpSpPr>
        <p:grpSpPr>
          <a:xfrm>
            <a:off x="4293778" y="1509978"/>
            <a:ext cx="1506552" cy="1018975"/>
            <a:chOff x="6325206" y="1572860"/>
            <a:chExt cx="1506552" cy="1018975"/>
          </a:xfrm>
        </p:grpSpPr>
        <p:pic>
          <p:nvPicPr>
            <p:cNvPr id="51" name="Graphic 44">
              <a:extLst>
                <a:ext uri="{FF2B5EF4-FFF2-40B4-BE49-F238E27FC236}">
                  <a16:creationId xmlns:a16="http://schemas.microsoft.com/office/drawing/2014/main" id="{79CD6702-A80C-A244-92AC-6E9160733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2882" y="1572860"/>
              <a:ext cx="711200" cy="711200"/>
            </a:xfrm>
            <a:prstGeom prst="rect">
              <a:avLst/>
            </a:prstGeom>
          </p:spPr>
        </p:pic>
        <p:sp>
          <p:nvSpPr>
            <p:cNvPr id="52" name="TextBox 10">
              <a:extLst>
                <a:ext uri="{FF2B5EF4-FFF2-40B4-BE49-F238E27FC236}">
                  <a16:creationId xmlns:a16="http://schemas.microsoft.com/office/drawing/2014/main" id="{55A3A7D2-FAFD-8448-992B-E72373BEEF7E}"/>
                </a:ext>
              </a:extLst>
            </p:cNvPr>
            <p:cNvSpPr txBox="1"/>
            <p:nvPr/>
          </p:nvSpPr>
          <p:spPr>
            <a:xfrm>
              <a:off x="6325206" y="2284058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cxnSp>
        <p:nvCxnSpPr>
          <p:cNvPr id="60" name="Straight Arrow Connector 26">
            <a:extLst>
              <a:ext uri="{FF2B5EF4-FFF2-40B4-BE49-F238E27FC236}">
                <a16:creationId xmlns:a16="http://schemas.microsoft.com/office/drawing/2014/main" id="{686A9B47-5B8D-594F-965F-7AC9320D5D13}"/>
              </a:ext>
            </a:extLst>
          </p:cNvPr>
          <p:cNvCxnSpPr>
            <a:cxnSpLocks/>
            <a:stCxn id="36" idx="3"/>
            <a:endCxn id="51" idx="1"/>
          </p:cNvCxnSpPr>
          <p:nvPr/>
        </p:nvCxnSpPr>
        <p:spPr>
          <a:xfrm flipV="1">
            <a:off x="3102734" y="1865578"/>
            <a:ext cx="1588720" cy="1498294"/>
          </a:xfrm>
          <a:prstGeom prst="bentConnector3">
            <a:avLst>
              <a:gd name="adj1" fmla="val 31970"/>
            </a:avLst>
          </a:prstGeom>
          <a:ln w="12700">
            <a:solidFill>
              <a:schemeClr val="accent6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26">
            <a:extLst>
              <a:ext uri="{FF2B5EF4-FFF2-40B4-BE49-F238E27FC236}">
                <a16:creationId xmlns:a16="http://schemas.microsoft.com/office/drawing/2014/main" id="{82B83174-3D47-A043-8754-B8E4FE7E3F27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3102734" y="3363872"/>
            <a:ext cx="158872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6">
            <a:extLst>
              <a:ext uri="{FF2B5EF4-FFF2-40B4-BE49-F238E27FC236}">
                <a16:creationId xmlns:a16="http://schemas.microsoft.com/office/drawing/2014/main" id="{EB872D59-A762-E040-976E-584D847FFFEE}"/>
              </a:ext>
            </a:extLst>
          </p:cNvPr>
          <p:cNvCxnSpPr>
            <a:cxnSpLocks/>
            <a:stCxn id="36" idx="3"/>
            <a:endCxn id="49" idx="1"/>
          </p:cNvCxnSpPr>
          <p:nvPr/>
        </p:nvCxnSpPr>
        <p:spPr>
          <a:xfrm>
            <a:off x="3102734" y="3363872"/>
            <a:ext cx="1588720" cy="1359912"/>
          </a:xfrm>
          <a:prstGeom prst="bentConnector3">
            <a:avLst>
              <a:gd name="adj1" fmla="val 31971"/>
            </a:avLst>
          </a:prstGeom>
          <a:ln w="12700">
            <a:solidFill>
              <a:schemeClr val="accent6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0">
            <a:extLst>
              <a:ext uri="{FF2B5EF4-FFF2-40B4-BE49-F238E27FC236}">
                <a16:creationId xmlns:a16="http://schemas.microsoft.com/office/drawing/2014/main" id="{76F1109A-0CB2-B54C-8025-1D2381E49014}"/>
              </a:ext>
            </a:extLst>
          </p:cNvPr>
          <p:cNvSpPr txBox="1"/>
          <p:nvPr/>
        </p:nvSpPr>
        <p:spPr>
          <a:xfrm>
            <a:off x="3642262" y="1557800"/>
            <a:ext cx="993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</a:t>
            </a:r>
          </a:p>
        </p:txBody>
      </p:sp>
      <p:sp>
        <p:nvSpPr>
          <p:cNvPr id="70" name="TextBox 10">
            <a:extLst>
              <a:ext uri="{FF2B5EF4-FFF2-40B4-BE49-F238E27FC236}">
                <a16:creationId xmlns:a16="http://schemas.microsoft.com/office/drawing/2014/main" id="{848877FD-F43B-FD4A-B7DF-9C9CD88B8484}"/>
              </a:ext>
            </a:extLst>
          </p:cNvPr>
          <p:cNvSpPr txBox="1"/>
          <p:nvPr/>
        </p:nvSpPr>
        <p:spPr>
          <a:xfrm>
            <a:off x="3642262" y="3056094"/>
            <a:ext cx="993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/article</a:t>
            </a:r>
          </a:p>
        </p:txBody>
      </p:sp>
      <p:sp>
        <p:nvSpPr>
          <p:cNvPr id="71" name="TextBox 10">
            <a:extLst>
              <a:ext uri="{FF2B5EF4-FFF2-40B4-BE49-F238E27FC236}">
                <a16:creationId xmlns:a16="http://schemas.microsoft.com/office/drawing/2014/main" id="{453D108C-B59F-7D42-B4ED-0E77C45CEAA6}"/>
              </a:ext>
            </a:extLst>
          </p:cNvPr>
          <p:cNvSpPr txBox="1"/>
          <p:nvPr/>
        </p:nvSpPr>
        <p:spPr>
          <a:xfrm>
            <a:off x="3642262" y="4411169"/>
            <a:ext cx="993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/comment</a:t>
            </a:r>
          </a:p>
        </p:txBody>
      </p:sp>
      <p:cxnSp>
        <p:nvCxnSpPr>
          <p:cNvPr id="76" name="Straight Arrow Connector 26">
            <a:extLst>
              <a:ext uri="{FF2B5EF4-FFF2-40B4-BE49-F238E27FC236}">
                <a16:creationId xmlns:a16="http://schemas.microsoft.com/office/drawing/2014/main" id="{2EE9AE1D-F239-6042-B4F8-8DFCDD6B3488}"/>
              </a:ext>
            </a:extLst>
          </p:cNvPr>
          <p:cNvCxnSpPr>
            <a:cxnSpLocks/>
            <a:stCxn id="39" idx="1"/>
            <a:endCxn id="36" idx="1"/>
          </p:cNvCxnSpPr>
          <p:nvPr/>
        </p:nvCxnSpPr>
        <p:spPr>
          <a:xfrm>
            <a:off x="1457181" y="3363871"/>
            <a:ext cx="934353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0">
            <a:extLst>
              <a:ext uri="{FF2B5EF4-FFF2-40B4-BE49-F238E27FC236}">
                <a16:creationId xmlns:a16="http://schemas.microsoft.com/office/drawing/2014/main" id="{4C4C4932-9119-3145-A626-9BB3F92A643C}"/>
              </a:ext>
            </a:extLst>
          </p:cNvPr>
          <p:cNvSpPr txBox="1"/>
          <p:nvPr/>
        </p:nvSpPr>
        <p:spPr>
          <a:xfrm>
            <a:off x="9118856" y="3701800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article.js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21B5B242-6638-D847-9933-17D8A62C4D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6343" y="2990602"/>
            <a:ext cx="711198" cy="711198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5D7B724A-4A0D-3147-9256-A70537C94A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3441" y="2990602"/>
            <a:ext cx="711198" cy="711198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24F1EC51-3C42-A844-9CC5-284AE03169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50538" y="2990602"/>
            <a:ext cx="711198" cy="711198"/>
          </a:xfrm>
          <a:prstGeom prst="rect">
            <a:avLst/>
          </a:prstGeom>
        </p:spPr>
      </p:pic>
      <p:sp>
        <p:nvSpPr>
          <p:cNvPr id="89" name="TextBox 10">
            <a:extLst>
              <a:ext uri="{FF2B5EF4-FFF2-40B4-BE49-F238E27FC236}">
                <a16:creationId xmlns:a16="http://schemas.microsoft.com/office/drawing/2014/main" id="{FEC6536C-7F10-574D-BC1C-CAD12D86CD70}"/>
              </a:ext>
            </a:extLst>
          </p:cNvPr>
          <p:cNvSpPr txBox="1"/>
          <p:nvPr/>
        </p:nvSpPr>
        <p:spPr>
          <a:xfrm>
            <a:off x="10218963" y="3706637"/>
            <a:ext cx="133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comment.js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">
            <a:extLst>
              <a:ext uri="{FF2B5EF4-FFF2-40B4-BE49-F238E27FC236}">
                <a16:creationId xmlns:a16="http://schemas.microsoft.com/office/drawing/2014/main" id="{DDF25FFF-B1C6-704D-AE91-4250659B34D9}"/>
              </a:ext>
            </a:extLst>
          </p:cNvPr>
          <p:cNvSpPr txBox="1"/>
          <p:nvPr/>
        </p:nvSpPr>
        <p:spPr>
          <a:xfrm>
            <a:off x="6600672" y="3046617"/>
            <a:ext cx="1506552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kelch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deploy</a:t>
            </a:r>
          </a:p>
        </p:txBody>
      </p:sp>
      <p:sp>
        <p:nvSpPr>
          <p:cNvPr id="111" name="Rectangle 50">
            <a:extLst>
              <a:ext uri="{FF2B5EF4-FFF2-40B4-BE49-F238E27FC236}">
                <a16:creationId xmlns:a16="http://schemas.microsoft.com/office/drawing/2014/main" id="{B3C026CD-39EE-AD46-821A-103EDE001523}"/>
              </a:ext>
            </a:extLst>
          </p:cNvPr>
          <p:cNvSpPr/>
          <p:nvPr/>
        </p:nvSpPr>
        <p:spPr>
          <a:xfrm>
            <a:off x="8233848" y="2456257"/>
            <a:ext cx="3309958" cy="181277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Directory</a:t>
            </a:r>
          </a:p>
        </p:txBody>
      </p:sp>
      <p:cxnSp>
        <p:nvCxnSpPr>
          <p:cNvPr id="119" name="Straight Arrow Connector 20">
            <a:extLst>
              <a:ext uri="{FF2B5EF4-FFF2-40B4-BE49-F238E27FC236}">
                <a16:creationId xmlns:a16="http://schemas.microsoft.com/office/drawing/2014/main" id="{8CC7254E-A7CB-C041-B9CC-4E2A85FB7E21}"/>
              </a:ext>
            </a:extLst>
          </p:cNvPr>
          <p:cNvCxnSpPr>
            <a:cxnSpLocks/>
            <a:stCxn id="111" idx="1"/>
            <a:endCxn id="51" idx="3"/>
          </p:cNvCxnSpPr>
          <p:nvPr/>
        </p:nvCxnSpPr>
        <p:spPr>
          <a:xfrm rot="10800000">
            <a:off x="5402654" y="1865578"/>
            <a:ext cx="2831194" cy="1497066"/>
          </a:xfrm>
          <a:prstGeom prst="bentConnector3">
            <a:avLst>
              <a:gd name="adj1" fmla="val 56615"/>
            </a:avLst>
          </a:prstGeom>
          <a:ln w="12700">
            <a:solidFill>
              <a:schemeClr val="accent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20">
            <a:extLst>
              <a:ext uri="{FF2B5EF4-FFF2-40B4-BE49-F238E27FC236}">
                <a16:creationId xmlns:a16="http://schemas.microsoft.com/office/drawing/2014/main" id="{1505624D-27DF-6F46-9744-FC7ABD972D32}"/>
              </a:ext>
            </a:extLst>
          </p:cNvPr>
          <p:cNvCxnSpPr>
            <a:cxnSpLocks/>
            <a:stCxn id="111" idx="1"/>
            <a:endCxn id="49" idx="3"/>
          </p:cNvCxnSpPr>
          <p:nvPr/>
        </p:nvCxnSpPr>
        <p:spPr>
          <a:xfrm rot="10800000" flipV="1">
            <a:off x="5402654" y="3362644"/>
            <a:ext cx="2831194" cy="1361140"/>
          </a:xfrm>
          <a:prstGeom prst="bentConnector3">
            <a:avLst>
              <a:gd name="adj1" fmla="val 56615"/>
            </a:avLst>
          </a:prstGeom>
          <a:ln w="12700">
            <a:solidFill>
              <a:schemeClr val="accent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20">
            <a:extLst>
              <a:ext uri="{FF2B5EF4-FFF2-40B4-BE49-F238E27FC236}">
                <a16:creationId xmlns:a16="http://schemas.microsoft.com/office/drawing/2014/main" id="{B3B485FB-5C71-EE48-A34B-2BD136E78BAD}"/>
              </a:ext>
            </a:extLst>
          </p:cNvPr>
          <p:cNvCxnSpPr>
            <a:cxnSpLocks/>
            <a:stCxn id="111" idx="1"/>
            <a:endCxn id="35" idx="3"/>
          </p:cNvCxnSpPr>
          <p:nvPr/>
        </p:nvCxnSpPr>
        <p:spPr>
          <a:xfrm flipH="1">
            <a:off x="5402654" y="3362644"/>
            <a:ext cx="2831194" cy="1228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0">
            <a:extLst>
              <a:ext uri="{FF2B5EF4-FFF2-40B4-BE49-F238E27FC236}">
                <a16:creationId xmlns:a16="http://schemas.microsoft.com/office/drawing/2014/main" id="{F41A8907-85DC-5048-9885-DC690E4D8344}"/>
              </a:ext>
            </a:extLst>
          </p:cNvPr>
          <p:cNvSpPr txBox="1"/>
          <p:nvPr/>
        </p:nvSpPr>
        <p:spPr>
          <a:xfrm>
            <a:off x="8077886" y="3701800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user.js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69CE22DF-D340-4B41-97EC-E3DEEAEA2F2C}"/>
              </a:ext>
            </a:extLst>
          </p:cNvPr>
          <p:cNvSpPr txBox="1"/>
          <p:nvPr/>
        </p:nvSpPr>
        <p:spPr>
          <a:xfrm>
            <a:off x="6688307" y="3413386"/>
            <a:ext cx="1462136" cy="4096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AWS Lambda &amp; API Gateway</a:t>
            </a:r>
          </a:p>
        </p:txBody>
      </p:sp>
    </p:spTree>
    <p:extLst>
      <p:ext uri="{BB962C8B-B14F-4D97-AF65-F5344CB8AC3E}">
        <p14:creationId xmlns:p14="http://schemas.microsoft.com/office/powerpoint/2010/main" val="203370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</Words>
  <Application>Microsoft Macintosh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9</cp:revision>
  <dcterms:created xsi:type="dcterms:W3CDTF">2019-10-04T04:11:08Z</dcterms:created>
  <dcterms:modified xsi:type="dcterms:W3CDTF">2019-10-04T04:46:28Z</dcterms:modified>
</cp:coreProperties>
</file>