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7" r:id="rId4"/>
    <p:sldId id="262" r:id="rId5"/>
    <p:sldId id="257" r:id="rId6"/>
    <p:sldId id="258" r:id="rId7"/>
    <p:sldId id="259" r:id="rId8"/>
    <p:sldId id="266" r:id="rId9"/>
    <p:sldId id="261" r:id="rId10"/>
    <p:sldId id="260" r:id="rId11"/>
    <p:sldId id="268" r:id="rId12"/>
    <p:sldId id="269"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63A1C593-65D0-4073-BCC9-577B9352EA97}" type="datetimeFigureOut">
              <a:rPr lang="en-US" smtClean="0"/>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ONLINE BANKING SYSTEM</a:t>
            </a:r>
            <a:endParaRPr lang="en-US" dirty="0"/>
          </a:p>
        </p:txBody>
      </p:sp>
      <p:sp>
        <p:nvSpPr>
          <p:cNvPr id="3" name="Subtitle 2"/>
          <p:cNvSpPr>
            <a:spLocks noGrp="1"/>
          </p:cNvSpPr>
          <p:nvPr>
            <p:ph type="subTitle" idx="1"/>
          </p:nvPr>
        </p:nvSpPr>
        <p:spPr/>
        <p:txBody>
          <a:bodyPr/>
          <a:lstStyle/>
          <a:p>
            <a:r>
              <a:rPr lang="en-US"/>
              <a:t>MAHLET ADUGNA </a:t>
            </a:r>
            <a:endParaRPr lang="en-US"/>
          </a:p>
          <a:p>
            <a:r>
              <a:rPr lang="en-US"/>
              <a:t>EYERUSALEM SIYUM</a:t>
            </a:r>
            <a:endParaRPr lang="en-US"/>
          </a:p>
          <a:p>
            <a:r>
              <a:rPr lang="en-US"/>
              <a:t>NOLAWIT GETACHEW</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What Problems do we address ?</a:t>
            </a:r>
            <a:endParaRPr lang="en-US"/>
          </a:p>
        </p:txBody>
      </p:sp>
      <p:sp>
        <p:nvSpPr>
          <p:cNvPr id="3" name="Content Placeholder 2"/>
          <p:cNvSpPr>
            <a:spLocks noGrp="1"/>
          </p:cNvSpPr>
          <p:nvPr>
            <p:ph idx="1"/>
          </p:nvPr>
        </p:nvSpPr>
        <p:spPr/>
        <p:txBody>
          <a:bodyPr/>
          <a:p>
            <a:r>
              <a:rPr lang="en-US"/>
              <a:t>In the system we proposed an individual can use multiple banks and be able to bank with any bank of preference</a:t>
            </a:r>
            <a:endParaRPr lang="en-US"/>
          </a:p>
          <a:p>
            <a:r>
              <a:rPr lang="en-US"/>
              <a:t>User friendly interface which is easier to use</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137285"/>
            <a:ext cx="10972800" cy="3114675"/>
          </a:xfrm>
        </p:spPr>
        <p:txBody>
          <a:bodyPr/>
          <a:p>
            <a:r>
              <a:rPr lang="en-US"/>
              <a:t>THANK YOU !!!</a:t>
            </a:r>
            <a:endParaRPr lang="en-US"/>
          </a:p>
        </p:txBody>
      </p:sp>
      <p:sp>
        <p:nvSpPr>
          <p:cNvPr id="3" name="Content Placeholder 2"/>
          <p:cNvSpPr>
            <a:spLocks noGrp="1"/>
          </p:cNvSpPr>
          <p:nvPr>
            <p:ph idx="1"/>
          </p:nvPr>
        </p:nvSpPr>
        <p:spPr>
          <a:xfrm>
            <a:off x="3854450" y="3485515"/>
            <a:ext cx="10972800" cy="2392680"/>
          </a:xfrm>
        </p:spPr>
        <p:txBody>
          <a:bodyPr/>
          <a:p>
            <a:r>
              <a:rPr lang="en-US" sz="2400"/>
              <a:t>It has been a great honor to stay within your guidance </a:t>
            </a:r>
            <a:endParaRPr 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General Objective</a:t>
            </a:r>
            <a:endParaRPr lang="en-US"/>
          </a:p>
        </p:txBody>
      </p:sp>
      <p:sp>
        <p:nvSpPr>
          <p:cNvPr id="3" name="Content Placeholder 2"/>
          <p:cNvSpPr>
            <a:spLocks noGrp="1"/>
          </p:cNvSpPr>
          <p:nvPr>
            <p:ph idx="1"/>
          </p:nvPr>
        </p:nvSpPr>
        <p:spPr/>
        <p:txBody>
          <a:bodyPr/>
          <a:p>
            <a:r>
              <a:rPr lang="en-US"/>
              <a:t>Online Banking System in Ethiopia</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Specific Objective</a:t>
            </a:r>
            <a:endParaRPr lang="en-US"/>
          </a:p>
        </p:txBody>
      </p:sp>
      <p:sp>
        <p:nvSpPr>
          <p:cNvPr id="3" name="Content Placeholder 2"/>
          <p:cNvSpPr>
            <a:spLocks noGrp="1"/>
          </p:cNvSpPr>
          <p:nvPr>
            <p:ph idx="1"/>
          </p:nvPr>
        </p:nvSpPr>
        <p:spPr/>
        <p:txBody>
          <a:bodyPr/>
          <a:p>
            <a:r>
              <a:rPr lang="en-US"/>
              <a:t>To enable bank customers to use mobile instruments as a channel for accessing their banks accounts and remit funds. Making payment simpler.</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What Is Online Banking?</a:t>
            </a:r>
            <a:endParaRPr lang="en-US"/>
          </a:p>
        </p:txBody>
      </p:sp>
      <p:sp>
        <p:nvSpPr>
          <p:cNvPr id="3" name="Content Placeholder 2"/>
          <p:cNvSpPr>
            <a:spLocks noGrp="1"/>
          </p:cNvSpPr>
          <p:nvPr>
            <p:ph idx="1"/>
          </p:nvPr>
        </p:nvSpPr>
        <p:spPr/>
        <p:txBody>
          <a:bodyPr/>
          <a:p>
            <a:r>
              <a:rPr lang="en-US"/>
              <a:t>Online banking allows you to conduct financial transactions via the Internet. Online banking is also known as Internet banking or web banking. Online banking offers customers almost every service traditionally available through a local branch including deposits, transfers, and online bill payments. Virtually every banking institution has some form of online banking you can access through a computer or app. </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....cont</a:t>
            </a:r>
            <a:endParaRPr lang="en-US"/>
          </a:p>
        </p:txBody>
      </p:sp>
      <p:sp>
        <p:nvSpPr>
          <p:cNvPr id="3" name="Content Placeholder 2"/>
          <p:cNvSpPr>
            <a:spLocks noGrp="1"/>
          </p:cNvSpPr>
          <p:nvPr>
            <p:ph idx="1"/>
          </p:nvPr>
        </p:nvSpPr>
        <p:spPr/>
        <p:txBody>
          <a:bodyPr/>
          <a:p>
            <a:r>
              <a:rPr lang="en-US">
                <a:sym typeface="+mn-ea"/>
              </a:rPr>
              <a:t>Online banking allows you to conduct financial transactions via the Internet. You aren't required to visit a bank branch in order to complete basic online banking transactions. You need a device, an Internet connection, and a bank card to register for online banking. </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....cont</a:t>
            </a:r>
            <a:endParaRPr lang="en-US"/>
          </a:p>
        </p:txBody>
      </p:sp>
      <p:sp>
        <p:nvSpPr>
          <p:cNvPr id="3" name="Content Placeholder 2"/>
          <p:cNvSpPr>
            <a:spLocks noGrp="1"/>
          </p:cNvSpPr>
          <p:nvPr>
            <p:ph idx="1"/>
          </p:nvPr>
        </p:nvSpPr>
        <p:spPr/>
        <p:txBody>
          <a:bodyPr/>
          <a:p>
            <a:r>
              <a:rPr lang="en-US">
                <a:sym typeface="+mn-ea"/>
              </a:rPr>
              <a:t>Understanding Online Banking With online banking, you aren't required to visit a bank branch to complete most of your basic banking transactions. You can do all of this at your own convenience, wherever you want—at home, at work, or on the go. Online banking can be done using a browser or app. Online banking Ethiopia is a project done by fourth year Computer Enginnering students in Bahirdar University . it provides benefits like payments and loans can be done by by simply siting at home</a:t>
            </a:r>
            <a:endParaRPr lang="en-US"/>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Challenges</a:t>
            </a:r>
            <a:endParaRPr lang="en-US"/>
          </a:p>
        </p:txBody>
      </p:sp>
      <p:sp>
        <p:nvSpPr>
          <p:cNvPr id="3" name="Content Placeholder 2"/>
          <p:cNvSpPr>
            <a:spLocks noGrp="1"/>
          </p:cNvSpPr>
          <p:nvPr>
            <p:ph idx="1"/>
          </p:nvPr>
        </p:nvSpPr>
        <p:spPr/>
        <p:txBody>
          <a:bodyPr/>
          <a:p>
            <a:r>
              <a:rPr lang="en-US"/>
              <a:t>Lack of resourses to start earlier and team coordination</a:t>
            </a:r>
            <a:endParaRPr lang="en-US"/>
          </a:p>
          <a:p>
            <a:r>
              <a:rPr lang="en-US"/>
              <a:t>Xampp server crashing while sharing database from our work home</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Tools used</a:t>
            </a:r>
            <a:endParaRPr lang="en-US"/>
          </a:p>
        </p:txBody>
      </p:sp>
      <p:sp>
        <p:nvSpPr>
          <p:cNvPr id="3" name="Content Placeholder 2"/>
          <p:cNvSpPr>
            <a:spLocks noGrp="1"/>
          </p:cNvSpPr>
          <p:nvPr>
            <p:ph idx="1"/>
          </p:nvPr>
        </p:nvSpPr>
        <p:spPr/>
        <p:txBody>
          <a:bodyPr/>
          <a:p>
            <a:r>
              <a:rPr lang="en-US"/>
              <a:t>PHP</a:t>
            </a:r>
            <a:endParaRPr lang="en-US"/>
          </a:p>
          <a:p>
            <a:r>
              <a:rPr lang="en-US"/>
              <a:t>HTML</a:t>
            </a:r>
            <a:endParaRPr lang="en-US"/>
          </a:p>
          <a:p>
            <a:r>
              <a:rPr lang="en-US"/>
              <a:t>JAVASCRIPT</a:t>
            </a:r>
            <a:endParaRPr lang="en-US"/>
          </a:p>
          <a:p>
            <a:r>
              <a:rPr lang="en-US"/>
              <a:t>Xampp server</a:t>
            </a:r>
            <a:endParaRPr lang="en-US"/>
          </a:p>
          <a:p>
            <a:r>
              <a:rPr lang="en-US"/>
              <a:t>and websites like :- w3school.com</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what does our system do ?</a:t>
            </a:r>
            <a:endParaRPr lang="en-US"/>
          </a:p>
        </p:txBody>
      </p:sp>
      <p:sp>
        <p:nvSpPr>
          <p:cNvPr id="3" name="Content Placeholder 2"/>
          <p:cNvSpPr>
            <a:spLocks noGrp="1"/>
          </p:cNvSpPr>
          <p:nvPr>
            <p:ph idx="1"/>
          </p:nvPr>
        </p:nvSpPr>
        <p:spPr/>
        <p:txBody>
          <a:bodyPr/>
          <a:p>
            <a:r>
              <a:rPr lang="en-US"/>
              <a:t>Registers users for the first time</a:t>
            </a:r>
            <a:endParaRPr lang="en-US"/>
          </a:p>
          <a:p>
            <a:r>
              <a:rPr lang="en-US"/>
              <a:t>Allows utility payments like :- water, electric,school,gus and etc</a:t>
            </a:r>
            <a:endParaRPr lang="en-US"/>
          </a:p>
          <a:p>
            <a:r>
              <a:rPr lang="en-US"/>
              <a:t>Allows hotel reservations ,hospital payments , charity donations, bank to bank transfer and ticketing service</a:t>
            </a:r>
            <a:endParaRPr lang="en-US"/>
          </a:p>
          <a:p>
            <a:pPr marL="0" indent="0">
              <a:buNone/>
            </a:pPr>
            <a:endParaRPr lang="en-US"/>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2170</Words>
  <Application>WPS Presentation</Application>
  <PresentationFormat>Widescreen</PresentationFormat>
  <Paragraphs>56</Paragraphs>
  <Slides>12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Arial</vt:lpstr>
      <vt:lpstr>SimSun</vt:lpstr>
      <vt:lpstr>Wingdings</vt:lpstr>
      <vt:lpstr>Calibri Light</vt:lpstr>
      <vt:lpstr>Calibri</vt:lpstr>
      <vt:lpstr>Microsoft YaHei</vt:lpstr>
      <vt:lpstr>Arial Unicode MS</vt:lpstr>
      <vt:lpstr>Default 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BANKING SYSTEM</dc:title>
  <dc:creator/>
  <cp:lastModifiedBy>Administrator</cp:lastModifiedBy>
  <cp:revision>2</cp:revision>
  <dcterms:created xsi:type="dcterms:W3CDTF">2023-10-08T18:24:40Z</dcterms:created>
  <dcterms:modified xsi:type="dcterms:W3CDTF">2023-10-08T18:32:07Z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B556EE5FB89F40489810DA4231B39913</vt:lpwstr>
  </property>
  <property fmtid="{D5CDD505-2E9C-101B-9397-08002B2CF9AE}" pid="3" name="KSOProductBuildVer">
    <vt:lpwstr>1033-11.2.0.11417</vt:lpwstr>
  </property>
</Properties>
</file>