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73" r:id="rId5"/>
    <p:sldId id="274" r:id="rId6"/>
    <p:sldId id="275" r:id="rId7"/>
    <p:sldId id="276" r:id="rId8"/>
    <p:sldId id="271" r:id="rId9"/>
    <p:sldId id="272" r:id="rId10"/>
    <p:sldId id="269" r:id="rId11"/>
    <p:sldId id="270" r:id="rId12"/>
    <p:sldId id="281" r:id="rId13"/>
    <p:sldId id="282" r:id="rId14"/>
    <p:sldId id="280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8EDB-5705-EF0B-7DA8-D3957B46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D29A2-1D46-4EDC-D1E9-356EE202C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2009-BBAB-4E73-CCBA-1BB0BC9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A67D-684C-875C-AF6C-A0B1251A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7538-47E8-5167-9D68-1161A556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4B66-6377-BCB3-B649-8547D3A5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0C170-403F-BDB0-129E-B0974E85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2CC8-7905-FDD4-2FD5-D2B52E53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1AEC-7CE1-1159-DFF8-73D8CDBA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4228-5BD3-E019-6D72-38C03A9C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B104B-75CE-2BFA-D447-EE3BB0D8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5EF51-7C81-ABD7-8E2C-4FA86F98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50C5-30CF-0084-9C26-3B44720A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8D52-EB0B-0B18-EA36-6AE3DF25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A98A-C9E2-9B2E-F837-C6260C70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CF21-DF29-E83E-044E-77CCB54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3807-0D50-F3D7-C285-59E4892F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DA9F-91D6-B44E-9474-DD79C3E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729B-4E4D-9EDF-9282-22F9CC83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2417-EC25-AC36-4071-4488832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6F7F-FEF9-17DD-D307-C9665207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4335-592C-A58E-6AAF-1620C9D0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67D4-DF8B-FCED-ED52-82AF2CC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35D0-F07D-0EAA-5E76-A9E3D957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3A2F-2109-68D7-56A3-E2E347C4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E89-CB30-4162-BA3E-B0C8198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2D41-5397-86C1-1ADF-93E24B884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C492B-2687-CF0B-F55A-808A5BDC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87B40-A0C5-AE10-16A5-E2CFF8B6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5918D-D8C0-B7E6-6633-D438DA1A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E69A-C25E-0FD1-D5FF-181A760E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5A87-76F2-7839-46F9-48CCA879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68E0A-13E1-8AA5-1F67-F443FDD9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BDEBB-A375-C4FF-8D68-8A24FA001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606B8-A4A1-3D20-F95F-C605E397D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E9F21-0C00-FB32-C1E0-FB8528699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5ABB2-5FC7-506C-B3CF-AAEA361A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9566E-57C1-2FD7-2481-0C9A6C57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A222A-4D98-692F-DEF2-0D3E092A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6C9C-09AE-6371-7841-23D8AD79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AB0D5-8E08-E4AA-FF5C-611690F6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B7EA0-80CA-F679-3F7B-2C950AFA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EEB54-8D31-F9F3-73CE-4A18F148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8D640-3128-1DF4-05A1-64B08B0A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AD800-FC3E-4B0C-43A6-98D89EF3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9A34-D957-51BF-09AE-A13599FA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4F69-8345-A781-F9AF-2FB28D8B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AC6C-0A39-49DA-039A-E75EB98F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40B25-A2DA-B69F-6992-295E8EE21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D309E-2CFB-AB0F-6144-0D3C1E38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558F-9731-5B90-6C6D-817712DE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87190-5098-2F40-5745-6196775D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9C83-7306-E3D4-C6BC-5AC8C2B2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5B1CD-E2B6-2433-9762-2532AD5CA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9498-76FD-91CB-E4FF-D3B934A5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17095-FD2B-4124-D636-24D4D3AF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631F7-5A34-49BD-7FCD-ED8AB8EE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90FE-AD06-742B-ABFF-608032A2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96129-961C-D2AF-9946-7F33DD66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52F3-4CB7-8F7A-1A50-420A26BA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7B2F-82FD-117E-6B15-D366385E4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E49F-D8CC-B44D-B11D-5DB3CC1302E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4E90-FDD3-F52B-9648-E112580B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B7E5-BAA6-E3D6-70B4-308EE448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1BB5-8761-A749-ABA9-00E231C5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1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A738A-AAC2-9D3C-B573-8E930736CC3B}"/>
              </a:ext>
            </a:extLst>
          </p:cNvPr>
          <p:cNvSpPr txBox="1"/>
          <p:nvPr/>
        </p:nvSpPr>
        <p:spPr>
          <a:xfrm>
            <a:off x="2375338" y="2044005"/>
            <a:ext cx="6747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latin typeface="Arial Rounded MT Bold" panose="020F0704030504030204" pitchFamily="34" charset="77"/>
              </a:rPr>
              <a:t>Base-model (unconstrained model)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latin typeface="Arial Rounded MT Bold" panose="020F0704030504030204" pitchFamily="34" charset="77"/>
              </a:rPr>
              <a:t>Constrained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latin typeface="Arial Rounded MT Bold" panose="020F0704030504030204" pitchFamily="34" charset="77"/>
              </a:rPr>
              <a:t>Three feature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8F5A0-88FA-E031-CB46-6D2F7E72AE8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COVID19 mRNA Vaccine Degradation</a:t>
            </a:r>
          </a:p>
        </p:txBody>
      </p:sp>
    </p:spTree>
    <p:extLst>
      <p:ext uri="{BB962C8B-B14F-4D97-AF65-F5344CB8AC3E}">
        <p14:creationId xmlns:p14="http://schemas.microsoft.com/office/powerpoint/2010/main" val="67602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74E6FAB-0ABA-68AB-4D3A-AD859516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2" y="2284944"/>
            <a:ext cx="10241715" cy="44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79A6C-3B6D-8FE5-3041-A6DD8C4901B5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TRAINING MATRICES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9C42367-F269-3A6D-C430-356385F9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859481"/>
            <a:ext cx="5613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104F86B-4FAE-7250-324D-94FE2FEB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5" y="2332681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10B66B-09BA-7B15-FD58-AE56D8DF5669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TEST MATRICES</a:t>
            </a:r>
          </a:p>
        </p:txBody>
      </p:sp>
    </p:spTree>
    <p:extLst>
      <p:ext uri="{BB962C8B-B14F-4D97-AF65-F5344CB8AC3E}">
        <p14:creationId xmlns:p14="http://schemas.microsoft.com/office/powerpoint/2010/main" val="173641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999AF34A-D0E4-5E9D-5453-F1651D4A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3" y="3247026"/>
            <a:ext cx="11594854" cy="29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1FFCCF-8754-52F1-BDFE-1A5ABC97268A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TWO FEATURE MODEL</a:t>
            </a:r>
          </a:p>
        </p:txBody>
      </p:sp>
    </p:spTree>
    <p:extLst>
      <p:ext uri="{BB962C8B-B14F-4D97-AF65-F5344CB8AC3E}">
        <p14:creationId xmlns:p14="http://schemas.microsoft.com/office/powerpoint/2010/main" val="167228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FFCCF-8754-52F1-BDFE-1A5ABC97268A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THREE FEATURE MODEL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73D6B58-DBFA-6429-E15D-A6F4FAB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4915"/>
            <a:ext cx="12192000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0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352A0-27D1-2C6A-5C94-7706F4A7930E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CONSTRAINED MODEL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789DB13-14D9-645D-6028-E63787C9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6061"/>
            <a:ext cx="12192000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5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352A0-27D1-2C6A-5C94-7706F4A7930E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BASE MODEL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4605D7C-AC6B-669D-F9C4-DA3F6558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B80F6-98B9-6E47-E8E7-F8A3F5CB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196015"/>
            <a:ext cx="7391400" cy="899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377403-2298-C058-E364-A6B540A4505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BASE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340695B-CD95-83F4-5724-363ED8BB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837278"/>
            <a:ext cx="7391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FCA2BB-5E47-B89E-301B-68581E8E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21204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D2E86A-525C-905F-3B19-D2FCA4CCD295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TRAINING MATRICES</a:t>
            </a:r>
          </a:p>
        </p:txBody>
      </p:sp>
    </p:spTree>
    <p:extLst>
      <p:ext uri="{BB962C8B-B14F-4D97-AF65-F5344CB8AC3E}">
        <p14:creationId xmlns:p14="http://schemas.microsoft.com/office/powerpoint/2010/main" val="14501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554CE-BC13-FBDB-0D28-93216B305EF3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TRAINING MATRICES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EEC4C4-CE82-B7B6-2EBA-1603C18D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956" y="959288"/>
            <a:ext cx="4495800" cy="11557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F23F223-5B91-A631-B41D-7EBCE9E8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114988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2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606CF-B0AD-B37A-AA4D-6D9C834F9BCA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TEST MATRICES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DF56C6-76BF-05F7-8F61-B0DA887D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21204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DF97D8-1231-A988-D2D6-9BCF8A22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956" y="959288"/>
            <a:ext cx="4495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9866A-B13B-5B78-C9CA-7636214FB219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TRAINING MATRICES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4CD291-704C-9789-790C-91A5916A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769441"/>
            <a:ext cx="6642100" cy="14732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578A44E-0858-0797-E8E7-3E5021E1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413000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2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15E1A-92D1-F88D-E0C8-0F81193D96A2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TEST MATRICES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8421FA-F65A-D956-8CE9-F9A13A72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06500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3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076B-FB27-DC75-3AD3-23C1CF299CFD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TRAINING MATRICES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837DC0-1514-56EA-CA4E-783508B5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769441"/>
            <a:ext cx="6616700" cy="1397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A5ECEC9-9512-137C-090C-628931D6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593865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354E6-8AB5-43E2-EC2C-41F96A5D56B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77"/>
              </a:rPr>
              <a:t>TEST MATRICES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5C9DC5-E673-0A66-C74E-45777573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173452"/>
            <a:ext cx="1016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5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Macintosh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Mahla</dc:creator>
  <cp:lastModifiedBy>Ranjeet Mahla</cp:lastModifiedBy>
  <cp:revision>8</cp:revision>
  <dcterms:created xsi:type="dcterms:W3CDTF">2022-12-10T18:39:27Z</dcterms:created>
  <dcterms:modified xsi:type="dcterms:W3CDTF">2022-12-10T19:31:41Z</dcterms:modified>
</cp:coreProperties>
</file>